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28"/>
  </p:notesMasterIdLst>
  <p:handoutMasterIdLst>
    <p:handoutMasterId r:id="rId29"/>
  </p:handoutMasterIdLst>
  <p:sldIdLst>
    <p:sldId id="1519" r:id="rId5"/>
    <p:sldId id="1549" r:id="rId6"/>
    <p:sldId id="1559" r:id="rId7"/>
    <p:sldId id="1560" r:id="rId8"/>
    <p:sldId id="1548" r:id="rId9"/>
    <p:sldId id="1562" r:id="rId10"/>
    <p:sldId id="1550" r:id="rId11"/>
    <p:sldId id="1522" r:id="rId12"/>
    <p:sldId id="1561" r:id="rId13"/>
    <p:sldId id="1551" r:id="rId14"/>
    <p:sldId id="1552" r:id="rId15"/>
    <p:sldId id="1523" r:id="rId16"/>
    <p:sldId id="1556" r:id="rId17"/>
    <p:sldId id="1557" r:id="rId18"/>
    <p:sldId id="1563" r:id="rId19"/>
    <p:sldId id="1564" r:id="rId20"/>
    <p:sldId id="1558" r:id="rId21"/>
    <p:sldId id="1528" r:id="rId22"/>
    <p:sldId id="1554" r:id="rId23"/>
    <p:sldId id="1555" r:id="rId24"/>
    <p:sldId id="1527" r:id="rId25"/>
    <p:sldId id="1565" r:id="rId26"/>
    <p:sldId id="1532" r:id="rId27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A0252C9D-1D6B-42F9-BA63-F39DC4D8B635}">
          <p14:sldIdLst/>
        </p14:section>
        <p14:section name="White Template" id="{A073DAE3-B461-442F-A3D3-6642BD875E45}">
          <p14:sldIdLst>
            <p14:sldId id="1519"/>
            <p14:sldId id="1549"/>
            <p14:sldId id="1559"/>
            <p14:sldId id="1560"/>
            <p14:sldId id="1548"/>
            <p14:sldId id="1562"/>
            <p14:sldId id="1550"/>
            <p14:sldId id="1522"/>
            <p14:sldId id="1561"/>
            <p14:sldId id="1551"/>
            <p14:sldId id="1552"/>
            <p14:sldId id="1523"/>
            <p14:sldId id="1556"/>
            <p14:sldId id="1557"/>
            <p14:sldId id="1563"/>
            <p14:sldId id="1564"/>
            <p14:sldId id="1558"/>
            <p14:sldId id="1528"/>
            <p14:sldId id="1554"/>
            <p14:sldId id="1555"/>
            <p14:sldId id="1527"/>
            <p14:sldId id="1565"/>
            <p14:sldId id="1532"/>
          </p14:sldIdLst>
        </p14:section>
        <p14:section name="Dark Gray template" id="{BB00CB64-77A4-4BA9-B0A0-EF2154DA307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50"/>
    <a:srgbClr val="737373"/>
    <a:srgbClr val="FFFFFF"/>
    <a:srgbClr val="D83B01"/>
    <a:srgbClr val="353535"/>
    <a:srgbClr val="0078D7"/>
    <a:srgbClr val="FF8C00"/>
    <a:srgbClr val="FFB900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136" autoAdjust="0"/>
  </p:normalViewPr>
  <p:slideViewPr>
    <p:cSldViewPr>
      <p:cViewPr varScale="1">
        <p:scale>
          <a:sx n="83" d="100"/>
          <a:sy n="83" d="100"/>
        </p:scale>
        <p:origin x="792" y="96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pPr/>
              <a:t>4/21/2018 12:18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pPr/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683C9CD-37C6-4B53-B210-CC8F66F90493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7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54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D545570-6992-4320-BEFC-9262493433EC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21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7F603A-779F-4101-9B83-C34650C566A7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22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F5416D-752F-4A27-A7A5-0CB5FC0CFE2E}" type="datetime8">
              <a:rPr lang="en-US" smtClean="0">
                <a:solidFill>
                  <a:prstClr val="black"/>
                </a:solidFill>
              </a:rPr>
              <a:pPr/>
              <a:t>4/21/2018 12:18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1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8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6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7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35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5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https://azure.microsoft.com/en-us/blog/a-technical-overview-of-azure-cosmos-db/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4/21/2018 12:18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7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0666" y="4897504"/>
            <a:ext cx="9143936" cy="906582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7439" y="5801518"/>
            <a:ext cx="7315137" cy="90619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023366" y="-73970"/>
            <a:ext cx="5443122" cy="70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695171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2050" name="Picture 2" descr="C:\Users\Rino\Desktop\Archive 4\2-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47225" y="0"/>
            <a:ext cx="2889250" cy="702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pic>
        <p:nvPicPr>
          <p:cNvPr id="1026" name="Picture 2" descr="C:\Users\Rino\Desktop\Archive 4\2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69088" y="0"/>
            <a:ext cx="5767387" cy="702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3582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434711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74070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25949" y="2993206"/>
            <a:ext cx="4892040" cy="1514261"/>
          </a:xfrm>
        </p:spPr>
        <p:txBody>
          <a:bodyPr wrap="square" anchor="ctr">
            <a:spAutoFit/>
          </a:bodyPr>
          <a:lstStyle>
            <a:lvl1pPr algn="ctr"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bs-Latn-BA" dirty="0"/>
              <a:t>Thank you!</a:t>
            </a:r>
            <a:br>
              <a:rPr lang="bs-Latn-BA" dirty="0"/>
            </a:br>
            <a:r>
              <a:rPr lang="bs-Latn-BA" dirty="0"/>
              <a:t>Hvala vam!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441950" y="0"/>
            <a:ext cx="6994525" cy="6994525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441950" y="3283772"/>
            <a:ext cx="7007806" cy="3710752"/>
            <a:chOff x="5441950" y="3283772"/>
            <a:chExt cx="7007806" cy="3710752"/>
          </a:xfrm>
        </p:grpSpPr>
        <p:sp>
          <p:nvSpPr>
            <p:cNvPr id="10" name="Freeform: Shape 9"/>
            <p:cNvSpPr>
              <a:spLocks/>
            </p:cNvSpPr>
            <p:nvPr userDrawn="1"/>
          </p:nvSpPr>
          <p:spPr bwMode="gray">
            <a:xfrm>
              <a:off x="5441950" y="4946076"/>
              <a:ext cx="7007806" cy="2048448"/>
            </a:xfrm>
            <a:custGeom>
              <a:avLst/>
              <a:gdLst>
                <a:gd name="connsiteX0" fmla="*/ 237491 w 7007806"/>
                <a:gd name="connsiteY0" fmla="*/ 0 h 2048448"/>
                <a:gd name="connsiteX1" fmla="*/ 966532 w 7007806"/>
                <a:gd name="connsiteY1" fmla="*/ 0 h 2048448"/>
                <a:gd name="connsiteX2" fmla="*/ 966532 w 7007806"/>
                <a:gd name="connsiteY2" fmla="*/ 578198 h 2048448"/>
                <a:gd name="connsiteX3" fmla="*/ 1425492 w 7007806"/>
                <a:gd name="connsiteY3" fmla="*/ 606386 h 2048448"/>
                <a:gd name="connsiteX4" fmla="*/ 1677037 w 7007806"/>
                <a:gd name="connsiteY4" fmla="*/ 606386 h 2048448"/>
                <a:gd name="connsiteX5" fmla="*/ 1677037 w 7007806"/>
                <a:gd name="connsiteY5" fmla="*/ 483901 h 2048448"/>
                <a:gd name="connsiteX6" fmla="*/ 1686642 w 7007806"/>
                <a:gd name="connsiteY6" fmla="*/ 483901 h 2048448"/>
                <a:gd name="connsiteX7" fmla="*/ 1686642 w 7007806"/>
                <a:gd name="connsiteY7" fmla="*/ 225552 h 2048448"/>
                <a:gd name="connsiteX8" fmla="*/ 2059578 w 7007806"/>
                <a:gd name="connsiteY8" fmla="*/ 225552 h 2048448"/>
                <a:gd name="connsiteX9" fmla="*/ 2059578 w 7007806"/>
                <a:gd name="connsiteY9" fmla="*/ 339268 h 2048448"/>
                <a:gd name="connsiteX10" fmla="*/ 2098045 w 7007806"/>
                <a:gd name="connsiteY10" fmla="*/ 339268 h 2048448"/>
                <a:gd name="connsiteX11" fmla="*/ 2098045 w 7007806"/>
                <a:gd name="connsiteY11" fmla="*/ 483901 h 2048448"/>
                <a:gd name="connsiteX12" fmla="*/ 2204842 w 7007806"/>
                <a:gd name="connsiteY12" fmla="*/ 483901 h 2048448"/>
                <a:gd name="connsiteX13" fmla="*/ 2204842 w 7007806"/>
                <a:gd name="connsiteY13" fmla="*/ 643969 h 2048448"/>
                <a:gd name="connsiteX14" fmla="*/ 2602307 w 7007806"/>
                <a:gd name="connsiteY14" fmla="*/ 643969 h 2048448"/>
                <a:gd name="connsiteX15" fmla="*/ 2602307 w 7007806"/>
                <a:gd name="connsiteY15" fmla="*/ 744644 h 2048448"/>
                <a:gd name="connsiteX16" fmla="*/ 3055683 w 7007806"/>
                <a:gd name="connsiteY16" fmla="*/ 744644 h 2048448"/>
                <a:gd name="connsiteX17" fmla="*/ 3055683 w 7007806"/>
                <a:gd name="connsiteY17" fmla="*/ 777377 h 2048448"/>
                <a:gd name="connsiteX18" fmla="*/ 3075299 w 7007806"/>
                <a:gd name="connsiteY18" fmla="*/ 777377 h 2048448"/>
                <a:gd name="connsiteX19" fmla="*/ 3075299 w 7007806"/>
                <a:gd name="connsiteY19" fmla="*/ 965361 h 2048448"/>
                <a:gd name="connsiteX20" fmla="*/ 3423979 w 7007806"/>
                <a:gd name="connsiteY20" fmla="*/ 965361 h 2048448"/>
                <a:gd name="connsiteX21" fmla="*/ 3423979 w 7007806"/>
                <a:gd name="connsiteY21" fmla="*/ 525721 h 2048448"/>
                <a:gd name="connsiteX22" fmla="*/ 3527067 w 7007806"/>
                <a:gd name="connsiteY22" fmla="*/ 525721 h 2048448"/>
                <a:gd name="connsiteX23" fmla="*/ 3527067 w 7007806"/>
                <a:gd name="connsiteY23" fmla="*/ 386248 h 2048448"/>
                <a:gd name="connsiteX24" fmla="*/ 3830268 w 7007806"/>
                <a:gd name="connsiteY24" fmla="*/ 386248 h 2048448"/>
                <a:gd name="connsiteX25" fmla="*/ 3830268 w 7007806"/>
                <a:gd name="connsiteY25" fmla="*/ 525721 h 2048448"/>
                <a:gd name="connsiteX26" fmla="*/ 3927292 w 7007806"/>
                <a:gd name="connsiteY26" fmla="*/ 525721 h 2048448"/>
                <a:gd name="connsiteX27" fmla="*/ 3927292 w 7007806"/>
                <a:gd name="connsiteY27" fmla="*/ 58792 h 2048448"/>
                <a:gd name="connsiteX28" fmla="*/ 4630716 w 7007806"/>
                <a:gd name="connsiteY28" fmla="*/ 58792 h 2048448"/>
                <a:gd name="connsiteX29" fmla="*/ 4630716 w 7007806"/>
                <a:gd name="connsiteY29" fmla="*/ 616681 h 2048448"/>
                <a:gd name="connsiteX30" fmla="*/ 5073388 w 7007806"/>
                <a:gd name="connsiteY30" fmla="*/ 255872 h 2048448"/>
                <a:gd name="connsiteX31" fmla="*/ 5073388 w 7007806"/>
                <a:gd name="connsiteY31" fmla="*/ 643969 h 2048448"/>
                <a:gd name="connsiteX32" fmla="*/ 5315948 w 7007806"/>
                <a:gd name="connsiteY32" fmla="*/ 643969 h 2048448"/>
                <a:gd name="connsiteX33" fmla="*/ 5315948 w 7007806"/>
                <a:gd name="connsiteY33" fmla="*/ 525721 h 2048448"/>
                <a:gd name="connsiteX34" fmla="*/ 5419036 w 7007806"/>
                <a:gd name="connsiteY34" fmla="*/ 525721 h 2048448"/>
                <a:gd name="connsiteX35" fmla="*/ 5419036 w 7007806"/>
                <a:gd name="connsiteY35" fmla="*/ 386248 h 2048448"/>
                <a:gd name="connsiteX36" fmla="*/ 5722237 w 7007806"/>
                <a:gd name="connsiteY36" fmla="*/ 386248 h 2048448"/>
                <a:gd name="connsiteX37" fmla="*/ 5722237 w 7007806"/>
                <a:gd name="connsiteY37" fmla="*/ 525721 h 2048448"/>
                <a:gd name="connsiteX38" fmla="*/ 5825325 w 7007806"/>
                <a:gd name="connsiteY38" fmla="*/ 525721 h 2048448"/>
                <a:gd name="connsiteX39" fmla="*/ 5825325 w 7007806"/>
                <a:gd name="connsiteY39" fmla="*/ 965361 h 2048448"/>
                <a:gd name="connsiteX40" fmla="*/ 6170974 w 7007806"/>
                <a:gd name="connsiteY40" fmla="*/ 965361 h 2048448"/>
                <a:gd name="connsiteX41" fmla="*/ 6170974 w 7007806"/>
                <a:gd name="connsiteY41" fmla="*/ 777377 h 2048448"/>
                <a:gd name="connsiteX42" fmla="*/ 6646998 w 7007806"/>
                <a:gd name="connsiteY42" fmla="*/ 777377 h 2048448"/>
                <a:gd name="connsiteX43" fmla="*/ 6646998 w 7007806"/>
                <a:gd name="connsiteY43" fmla="*/ 1374681 h 2048448"/>
                <a:gd name="connsiteX44" fmla="*/ 7007806 w 7007806"/>
                <a:gd name="connsiteY44" fmla="*/ 1374681 h 2048448"/>
                <a:gd name="connsiteX45" fmla="*/ 7007806 w 7007806"/>
                <a:gd name="connsiteY45" fmla="*/ 1677881 h 2048448"/>
                <a:gd name="connsiteX46" fmla="*/ 6995117 w 7007806"/>
                <a:gd name="connsiteY46" fmla="*/ 1677881 h 2048448"/>
                <a:gd name="connsiteX47" fmla="*/ 6995117 w 7007806"/>
                <a:gd name="connsiteY47" fmla="*/ 2048448 h 2048448"/>
                <a:gd name="connsiteX48" fmla="*/ 0 w 7007806"/>
                <a:gd name="connsiteY48" fmla="*/ 2048448 h 2048448"/>
                <a:gd name="connsiteX49" fmla="*/ 0 w 7007806"/>
                <a:gd name="connsiteY49" fmla="*/ 339268 h 2048448"/>
                <a:gd name="connsiteX50" fmla="*/ 136873 w 7007806"/>
                <a:gd name="connsiteY50" fmla="*/ 339268 h 2048448"/>
                <a:gd name="connsiteX51" fmla="*/ 136873 w 7007806"/>
                <a:gd name="connsiteY51" fmla="*/ 483901 h 2048448"/>
                <a:gd name="connsiteX52" fmla="*/ 237491 w 7007806"/>
                <a:gd name="connsiteY52" fmla="*/ 483901 h 20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007806" h="2048448">
                  <a:moveTo>
                    <a:pt x="237491" y="0"/>
                  </a:moveTo>
                  <a:lnTo>
                    <a:pt x="966532" y="0"/>
                  </a:lnTo>
                  <a:lnTo>
                    <a:pt x="966532" y="578198"/>
                  </a:lnTo>
                  <a:lnTo>
                    <a:pt x="1425492" y="606386"/>
                  </a:lnTo>
                  <a:lnTo>
                    <a:pt x="1677037" y="606386"/>
                  </a:lnTo>
                  <a:lnTo>
                    <a:pt x="1677037" y="483901"/>
                  </a:lnTo>
                  <a:lnTo>
                    <a:pt x="1686642" y="483901"/>
                  </a:lnTo>
                  <a:lnTo>
                    <a:pt x="1686642" y="225552"/>
                  </a:lnTo>
                  <a:lnTo>
                    <a:pt x="2059578" y="225552"/>
                  </a:lnTo>
                  <a:lnTo>
                    <a:pt x="2059578" y="339268"/>
                  </a:lnTo>
                  <a:lnTo>
                    <a:pt x="2098045" y="339268"/>
                  </a:lnTo>
                  <a:lnTo>
                    <a:pt x="2098045" y="483901"/>
                  </a:lnTo>
                  <a:lnTo>
                    <a:pt x="2204842" y="483901"/>
                  </a:lnTo>
                  <a:lnTo>
                    <a:pt x="2204842" y="643969"/>
                  </a:lnTo>
                  <a:lnTo>
                    <a:pt x="2602307" y="643969"/>
                  </a:lnTo>
                  <a:lnTo>
                    <a:pt x="2602307" y="744644"/>
                  </a:lnTo>
                  <a:lnTo>
                    <a:pt x="3055683" y="744644"/>
                  </a:lnTo>
                  <a:lnTo>
                    <a:pt x="3055683" y="777377"/>
                  </a:lnTo>
                  <a:lnTo>
                    <a:pt x="3075299" y="777377"/>
                  </a:lnTo>
                  <a:lnTo>
                    <a:pt x="3075299" y="965361"/>
                  </a:lnTo>
                  <a:lnTo>
                    <a:pt x="3423979" y="965361"/>
                  </a:lnTo>
                  <a:lnTo>
                    <a:pt x="3423979" y="525721"/>
                  </a:lnTo>
                  <a:lnTo>
                    <a:pt x="3527067" y="525721"/>
                  </a:lnTo>
                  <a:lnTo>
                    <a:pt x="3527067" y="386248"/>
                  </a:lnTo>
                  <a:lnTo>
                    <a:pt x="3830268" y="386248"/>
                  </a:lnTo>
                  <a:lnTo>
                    <a:pt x="3830268" y="525721"/>
                  </a:lnTo>
                  <a:lnTo>
                    <a:pt x="3927292" y="525721"/>
                  </a:lnTo>
                  <a:lnTo>
                    <a:pt x="3927292" y="58792"/>
                  </a:lnTo>
                  <a:lnTo>
                    <a:pt x="4630716" y="58792"/>
                  </a:lnTo>
                  <a:lnTo>
                    <a:pt x="4630716" y="616681"/>
                  </a:lnTo>
                  <a:lnTo>
                    <a:pt x="5073388" y="255872"/>
                  </a:lnTo>
                  <a:lnTo>
                    <a:pt x="5073388" y="643969"/>
                  </a:lnTo>
                  <a:lnTo>
                    <a:pt x="5315948" y="643969"/>
                  </a:lnTo>
                  <a:lnTo>
                    <a:pt x="5315948" y="525721"/>
                  </a:lnTo>
                  <a:lnTo>
                    <a:pt x="5419036" y="525721"/>
                  </a:lnTo>
                  <a:lnTo>
                    <a:pt x="5419036" y="386248"/>
                  </a:lnTo>
                  <a:lnTo>
                    <a:pt x="5722237" y="386248"/>
                  </a:lnTo>
                  <a:lnTo>
                    <a:pt x="5722237" y="525721"/>
                  </a:lnTo>
                  <a:lnTo>
                    <a:pt x="5825325" y="525721"/>
                  </a:lnTo>
                  <a:lnTo>
                    <a:pt x="5825325" y="965361"/>
                  </a:lnTo>
                  <a:lnTo>
                    <a:pt x="6170974" y="965361"/>
                  </a:lnTo>
                  <a:lnTo>
                    <a:pt x="6170974" y="777377"/>
                  </a:lnTo>
                  <a:lnTo>
                    <a:pt x="6646998" y="777377"/>
                  </a:lnTo>
                  <a:lnTo>
                    <a:pt x="6646998" y="1374681"/>
                  </a:lnTo>
                  <a:lnTo>
                    <a:pt x="7007806" y="1374681"/>
                  </a:lnTo>
                  <a:lnTo>
                    <a:pt x="7007806" y="1677881"/>
                  </a:lnTo>
                  <a:lnTo>
                    <a:pt x="6995117" y="1677881"/>
                  </a:lnTo>
                  <a:lnTo>
                    <a:pt x="6995117" y="2048448"/>
                  </a:lnTo>
                  <a:lnTo>
                    <a:pt x="0" y="2048448"/>
                  </a:lnTo>
                  <a:lnTo>
                    <a:pt x="0" y="339268"/>
                  </a:lnTo>
                  <a:lnTo>
                    <a:pt x="136873" y="339268"/>
                  </a:lnTo>
                  <a:lnTo>
                    <a:pt x="136873" y="483901"/>
                  </a:lnTo>
                  <a:lnTo>
                    <a:pt x="237491" y="483901"/>
                  </a:lnTo>
                  <a:close/>
                </a:path>
              </a:pathLst>
            </a:custGeom>
            <a:solidFill>
              <a:srgbClr val="409AE1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 userDrawn="1"/>
          </p:nvGrpSpPr>
          <p:grpSpPr bwMode="gray">
            <a:xfrm>
              <a:off x="7041188" y="3283772"/>
              <a:ext cx="5020375" cy="3560234"/>
              <a:chOff x="6400911" y="3534349"/>
              <a:chExt cx="4698776" cy="3332170"/>
            </a:xfrm>
          </p:grpSpPr>
          <p:sp>
            <p:nvSpPr>
              <p:cNvPr id="13" name="Freeform 229"/>
              <p:cNvSpPr>
                <a:spLocks/>
              </p:cNvSpPr>
              <p:nvPr/>
            </p:nvSpPr>
            <p:spPr bwMode="gray">
              <a:xfrm>
                <a:off x="6400911" y="6660343"/>
                <a:ext cx="3501963" cy="206176"/>
              </a:xfrm>
              <a:custGeom>
                <a:avLst/>
                <a:gdLst>
                  <a:gd name="T0" fmla="*/ 1277 w 1316"/>
                  <a:gd name="T1" fmla="*/ 78 h 78"/>
                  <a:gd name="T2" fmla="*/ 39 w 1316"/>
                  <a:gd name="T3" fmla="*/ 78 h 78"/>
                  <a:gd name="T4" fmla="*/ 0 w 1316"/>
                  <a:gd name="T5" fmla="*/ 39 h 78"/>
                  <a:gd name="T6" fmla="*/ 39 w 1316"/>
                  <a:gd name="T7" fmla="*/ 0 h 78"/>
                  <a:gd name="T8" fmla="*/ 1277 w 1316"/>
                  <a:gd name="T9" fmla="*/ 0 h 78"/>
                  <a:gd name="T10" fmla="*/ 1316 w 1316"/>
                  <a:gd name="T11" fmla="*/ 39 h 78"/>
                  <a:gd name="T12" fmla="*/ 1277 w 1316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6" h="78">
                    <a:moveTo>
                      <a:pt x="1277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0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1277" y="0"/>
                      <a:pt x="1277" y="0"/>
                      <a:pt x="1277" y="0"/>
                    </a:cubicBezTo>
                    <a:cubicBezTo>
                      <a:pt x="1298" y="0"/>
                      <a:pt x="1316" y="18"/>
                      <a:pt x="1316" y="39"/>
                    </a:cubicBezTo>
                    <a:cubicBezTo>
                      <a:pt x="1316" y="60"/>
                      <a:pt x="1298" y="78"/>
                      <a:pt x="1277" y="78"/>
                    </a:cubicBez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30"/>
              <p:cNvSpPr>
                <a:spLocks noChangeArrowheads="1"/>
              </p:cNvSpPr>
              <p:nvPr/>
            </p:nvSpPr>
            <p:spPr bwMode="gray">
              <a:xfrm>
                <a:off x="6631343" y="5562758"/>
                <a:ext cx="1058170" cy="36384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31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32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33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34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5"/>
              <p:cNvSpPr>
                <a:spLocks noChangeArrowheads="1"/>
              </p:cNvSpPr>
              <p:nvPr/>
            </p:nvSpPr>
            <p:spPr bwMode="gray">
              <a:xfrm>
                <a:off x="7428759" y="5599142"/>
                <a:ext cx="248624" cy="116428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6"/>
              <p:cNvSpPr>
                <a:spLocks/>
              </p:cNvSpPr>
              <p:nvPr/>
            </p:nvSpPr>
            <p:spPr bwMode="gray">
              <a:xfrm>
                <a:off x="7428759" y="5723455"/>
                <a:ext cx="248624" cy="1039976"/>
              </a:xfrm>
              <a:custGeom>
                <a:avLst/>
                <a:gdLst>
                  <a:gd name="T0" fmla="*/ 0 w 82"/>
                  <a:gd name="T1" fmla="*/ 343 h 343"/>
                  <a:gd name="T2" fmla="*/ 82 w 82"/>
                  <a:gd name="T3" fmla="*/ 343 h 343"/>
                  <a:gd name="T4" fmla="*/ 82 w 82"/>
                  <a:gd name="T5" fmla="*/ 0 h 343"/>
                  <a:gd name="T6" fmla="*/ 0 w 82"/>
                  <a:gd name="T7" fmla="*/ 91 h 343"/>
                  <a:gd name="T8" fmla="*/ 0 w 82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3">
                    <a:moveTo>
                      <a:pt x="0" y="343"/>
                    </a:moveTo>
                    <a:lnTo>
                      <a:pt x="82" y="343"/>
                    </a:lnTo>
                    <a:lnTo>
                      <a:pt x="82" y="0"/>
                    </a:lnTo>
                    <a:lnTo>
                      <a:pt x="0" y="91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0013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7"/>
              <p:cNvSpPr>
                <a:spLocks noChangeArrowheads="1"/>
              </p:cNvSpPr>
              <p:nvPr/>
            </p:nvSpPr>
            <p:spPr bwMode="gray">
              <a:xfrm>
                <a:off x="6649535" y="5693135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38"/>
              <p:cNvSpPr>
                <a:spLocks noChangeArrowheads="1"/>
              </p:cNvSpPr>
              <p:nvPr/>
            </p:nvSpPr>
            <p:spPr bwMode="gray">
              <a:xfrm>
                <a:off x="6649535" y="6014527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39"/>
              <p:cNvSpPr>
                <a:spLocks noChangeArrowheads="1"/>
              </p:cNvSpPr>
              <p:nvPr/>
            </p:nvSpPr>
            <p:spPr bwMode="gray">
              <a:xfrm>
                <a:off x="6649535" y="6351079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0"/>
              <p:cNvSpPr>
                <a:spLocks/>
              </p:cNvSpPr>
              <p:nvPr/>
            </p:nvSpPr>
            <p:spPr bwMode="gray">
              <a:xfrm>
                <a:off x="6725334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1"/>
              <p:cNvSpPr>
                <a:spLocks/>
              </p:cNvSpPr>
              <p:nvPr/>
            </p:nvSpPr>
            <p:spPr bwMode="gray">
              <a:xfrm>
                <a:off x="6976991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2"/>
              <p:cNvSpPr>
                <a:spLocks/>
              </p:cNvSpPr>
              <p:nvPr/>
            </p:nvSpPr>
            <p:spPr bwMode="gray">
              <a:xfrm>
                <a:off x="7225615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3"/>
              <p:cNvSpPr>
                <a:spLocks/>
              </p:cNvSpPr>
              <p:nvPr/>
            </p:nvSpPr>
            <p:spPr bwMode="gray">
              <a:xfrm>
                <a:off x="6725334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4"/>
              <p:cNvSpPr>
                <a:spLocks/>
              </p:cNvSpPr>
              <p:nvPr/>
            </p:nvSpPr>
            <p:spPr bwMode="gray">
              <a:xfrm>
                <a:off x="6976991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5"/>
              <p:cNvSpPr>
                <a:spLocks/>
              </p:cNvSpPr>
              <p:nvPr/>
            </p:nvSpPr>
            <p:spPr bwMode="gray">
              <a:xfrm>
                <a:off x="7225615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46"/>
              <p:cNvSpPr>
                <a:spLocks noChangeArrowheads="1"/>
              </p:cNvSpPr>
              <p:nvPr/>
            </p:nvSpPr>
            <p:spPr bwMode="gray">
              <a:xfrm>
                <a:off x="7443919" y="5562758"/>
                <a:ext cx="245593" cy="3638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47"/>
              <p:cNvSpPr>
                <a:spLocks noChangeArrowheads="1"/>
              </p:cNvSpPr>
              <p:nvPr/>
            </p:nvSpPr>
            <p:spPr bwMode="gray">
              <a:xfrm>
                <a:off x="7134655" y="6529968"/>
                <a:ext cx="124313" cy="2334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48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49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0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51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2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53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54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255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56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257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258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59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60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1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62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63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4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65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6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67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68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69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270"/>
              <p:cNvSpPr>
                <a:spLocks noChangeArrowheads="1"/>
              </p:cNvSpPr>
              <p:nvPr/>
            </p:nvSpPr>
            <p:spPr bwMode="gray">
              <a:xfrm>
                <a:off x="8262560" y="4701669"/>
                <a:ext cx="397193" cy="2061762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1"/>
              <p:cNvSpPr>
                <a:spLocks/>
              </p:cNvSpPr>
              <p:nvPr/>
            </p:nvSpPr>
            <p:spPr bwMode="gray">
              <a:xfrm>
                <a:off x="7571264" y="4701669"/>
                <a:ext cx="691296" cy="2061762"/>
              </a:xfrm>
              <a:custGeom>
                <a:avLst/>
                <a:gdLst>
                  <a:gd name="T0" fmla="*/ 228 w 228"/>
                  <a:gd name="T1" fmla="*/ 651 h 680"/>
                  <a:gd name="T2" fmla="*/ 228 w 228"/>
                  <a:gd name="T3" fmla="*/ 0 h 680"/>
                  <a:gd name="T4" fmla="*/ 0 w 228"/>
                  <a:gd name="T5" fmla="*/ 0 h 680"/>
                  <a:gd name="T6" fmla="*/ 0 w 228"/>
                  <a:gd name="T7" fmla="*/ 651 h 680"/>
                  <a:gd name="T8" fmla="*/ 0 w 228"/>
                  <a:gd name="T9" fmla="*/ 658 h 680"/>
                  <a:gd name="T10" fmla="*/ 0 w 228"/>
                  <a:gd name="T11" fmla="*/ 680 h 680"/>
                  <a:gd name="T12" fmla="*/ 228 w 228"/>
                  <a:gd name="T13" fmla="*/ 680 h 680"/>
                  <a:gd name="T14" fmla="*/ 228 w 228"/>
                  <a:gd name="T15" fmla="*/ 651 h 680"/>
                  <a:gd name="T16" fmla="*/ 228 w 228"/>
                  <a:gd name="T17" fmla="*/ 651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680">
                    <a:moveTo>
                      <a:pt x="228" y="651"/>
                    </a:moveTo>
                    <a:lnTo>
                      <a:pt x="228" y="0"/>
                    </a:lnTo>
                    <a:lnTo>
                      <a:pt x="0" y="0"/>
                    </a:lnTo>
                    <a:lnTo>
                      <a:pt x="0" y="651"/>
                    </a:lnTo>
                    <a:lnTo>
                      <a:pt x="0" y="658"/>
                    </a:lnTo>
                    <a:lnTo>
                      <a:pt x="0" y="680"/>
                    </a:lnTo>
                    <a:lnTo>
                      <a:pt x="228" y="680"/>
                    </a:lnTo>
                    <a:lnTo>
                      <a:pt x="228" y="651"/>
                    </a:lnTo>
                    <a:lnTo>
                      <a:pt x="228" y="651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72"/>
              <p:cNvSpPr>
                <a:spLocks noChangeArrowheads="1"/>
              </p:cNvSpPr>
              <p:nvPr/>
            </p:nvSpPr>
            <p:spPr bwMode="gray">
              <a:xfrm>
                <a:off x="7941168" y="5332326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73"/>
              <p:cNvSpPr>
                <a:spLocks noChangeArrowheads="1"/>
              </p:cNvSpPr>
              <p:nvPr/>
            </p:nvSpPr>
            <p:spPr bwMode="gray">
              <a:xfrm>
                <a:off x="7795632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74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275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76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77"/>
              <p:cNvSpPr>
                <a:spLocks/>
              </p:cNvSpPr>
              <p:nvPr/>
            </p:nvSpPr>
            <p:spPr bwMode="gray">
              <a:xfrm>
                <a:off x="8292880" y="4471237"/>
                <a:ext cx="269849" cy="230432"/>
              </a:xfrm>
              <a:custGeom>
                <a:avLst/>
                <a:gdLst>
                  <a:gd name="T0" fmla="*/ 0 w 89"/>
                  <a:gd name="T1" fmla="*/ 0 h 76"/>
                  <a:gd name="T2" fmla="*/ 42 w 89"/>
                  <a:gd name="T3" fmla="*/ 0 h 76"/>
                  <a:gd name="T4" fmla="*/ 89 w 89"/>
                  <a:gd name="T5" fmla="*/ 76 h 76"/>
                  <a:gd name="T6" fmla="*/ 0 w 89"/>
                  <a:gd name="T7" fmla="*/ 76 h 76"/>
                  <a:gd name="T8" fmla="*/ 0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0"/>
                    </a:moveTo>
                    <a:lnTo>
                      <a:pt x="42" y="0"/>
                    </a:lnTo>
                    <a:lnTo>
                      <a:pt x="89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78"/>
              <p:cNvSpPr>
                <a:spLocks/>
              </p:cNvSpPr>
              <p:nvPr/>
            </p:nvSpPr>
            <p:spPr bwMode="gray">
              <a:xfrm>
                <a:off x="7522752" y="4701669"/>
                <a:ext cx="761033" cy="127344"/>
              </a:xfrm>
              <a:custGeom>
                <a:avLst/>
                <a:gdLst>
                  <a:gd name="T0" fmla="*/ 285 w 285"/>
                  <a:gd name="T1" fmla="*/ 0 h 48"/>
                  <a:gd name="T2" fmla="*/ 15 w 285"/>
                  <a:gd name="T3" fmla="*/ 0 h 48"/>
                  <a:gd name="T4" fmla="*/ 0 w 285"/>
                  <a:gd name="T5" fmla="*/ 15 h 48"/>
                  <a:gd name="T6" fmla="*/ 0 w 285"/>
                  <a:gd name="T7" fmla="*/ 33 h 48"/>
                  <a:gd name="T8" fmla="*/ 15 w 285"/>
                  <a:gd name="T9" fmla="*/ 48 h 48"/>
                  <a:gd name="T10" fmla="*/ 285 w 285"/>
                  <a:gd name="T11" fmla="*/ 48 h 48"/>
                  <a:gd name="T12" fmla="*/ 285 w 28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48">
                    <a:moveTo>
                      <a:pt x="28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85" y="48"/>
                      <a:pt x="285" y="48"/>
                      <a:pt x="285" y="48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79"/>
              <p:cNvSpPr>
                <a:spLocks/>
              </p:cNvSpPr>
              <p:nvPr/>
            </p:nvSpPr>
            <p:spPr bwMode="gray">
              <a:xfrm>
                <a:off x="8283783" y="4701669"/>
                <a:ext cx="418416" cy="127344"/>
              </a:xfrm>
              <a:custGeom>
                <a:avLst/>
                <a:gdLst>
                  <a:gd name="T0" fmla="*/ 142 w 157"/>
                  <a:gd name="T1" fmla="*/ 0 h 48"/>
                  <a:gd name="T2" fmla="*/ 0 w 157"/>
                  <a:gd name="T3" fmla="*/ 0 h 48"/>
                  <a:gd name="T4" fmla="*/ 0 w 157"/>
                  <a:gd name="T5" fmla="*/ 48 h 48"/>
                  <a:gd name="T6" fmla="*/ 142 w 157"/>
                  <a:gd name="T7" fmla="*/ 48 h 48"/>
                  <a:gd name="T8" fmla="*/ 157 w 157"/>
                  <a:gd name="T9" fmla="*/ 33 h 48"/>
                  <a:gd name="T10" fmla="*/ 157 w 157"/>
                  <a:gd name="T11" fmla="*/ 15 h 48"/>
                  <a:gd name="T12" fmla="*/ 142 w 157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48">
                    <a:moveTo>
                      <a:pt x="1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51" y="48"/>
                      <a:pt x="157" y="41"/>
                      <a:pt x="157" y="33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7" y="6"/>
                      <a:pt x="151" y="0"/>
                      <a:pt x="142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0"/>
              <p:cNvSpPr>
                <a:spLocks/>
              </p:cNvSpPr>
              <p:nvPr/>
            </p:nvSpPr>
            <p:spPr bwMode="gray">
              <a:xfrm>
                <a:off x="7650096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81"/>
              <p:cNvSpPr>
                <a:spLocks/>
              </p:cNvSpPr>
              <p:nvPr/>
            </p:nvSpPr>
            <p:spPr bwMode="gray">
              <a:xfrm>
                <a:off x="7795632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2"/>
              <p:cNvSpPr>
                <a:spLocks/>
              </p:cNvSpPr>
              <p:nvPr/>
            </p:nvSpPr>
            <p:spPr bwMode="gray">
              <a:xfrm>
                <a:off x="7941168" y="4829013"/>
                <a:ext cx="100057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83"/>
              <p:cNvSpPr>
                <a:spLocks/>
              </p:cNvSpPr>
              <p:nvPr/>
            </p:nvSpPr>
            <p:spPr bwMode="gray">
              <a:xfrm>
                <a:off x="8089735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84"/>
              <p:cNvSpPr>
                <a:spLocks noChangeArrowheads="1"/>
              </p:cNvSpPr>
              <p:nvPr/>
            </p:nvSpPr>
            <p:spPr bwMode="gray">
              <a:xfrm>
                <a:off x="7795632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85"/>
              <p:cNvSpPr>
                <a:spLocks noChangeArrowheads="1"/>
              </p:cNvSpPr>
              <p:nvPr/>
            </p:nvSpPr>
            <p:spPr bwMode="gray">
              <a:xfrm>
                <a:off x="7941168" y="5502118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86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87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288"/>
              <p:cNvSpPr>
                <a:spLocks noChangeArrowheads="1"/>
              </p:cNvSpPr>
              <p:nvPr/>
            </p:nvSpPr>
            <p:spPr bwMode="gray">
              <a:xfrm>
                <a:off x="7795632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289"/>
              <p:cNvSpPr>
                <a:spLocks noChangeArrowheads="1"/>
              </p:cNvSpPr>
              <p:nvPr/>
            </p:nvSpPr>
            <p:spPr bwMode="gray">
              <a:xfrm>
                <a:off x="7941168" y="5668879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290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291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92"/>
              <p:cNvSpPr>
                <a:spLocks noChangeArrowheads="1"/>
              </p:cNvSpPr>
              <p:nvPr/>
            </p:nvSpPr>
            <p:spPr bwMode="gray">
              <a:xfrm>
                <a:off x="7795632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93"/>
              <p:cNvSpPr>
                <a:spLocks noChangeArrowheads="1"/>
              </p:cNvSpPr>
              <p:nvPr/>
            </p:nvSpPr>
            <p:spPr bwMode="gray">
              <a:xfrm>
                <a:off x="7941168" y="5838671"/>
                <a:ext cx="100057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94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95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96"/>
              <p:cNvSpPr>
                <a:spLocks noChangeArrowheads="1"/>
              </p:cNvSpPr>
              <p:nvPr/>
            </p:nvSpPr>
            <p:spPr bwMode="gray">
              <a:xfrm>
                <a:off x="7795632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297"/>
              <p:cNvSpPr>
                <a:spLocks noChangeArrowheads="1"/>
              </p:cNvSpPr>
              <p:nvPr/>
            </p:nvSpPr>
            <p:spPr bwMode="gray">
              <a:xfrm>
                <a:off x="7941168" y="6008463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98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299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300"/>
              <p:cNvSpPr>
                <a:spLocks noChangeArrowheads="1"/>
              </p:cNvSpPr>
              <p:nvPr/>
            </p:nvSpPr>
            <p:spPr bwMode="gray">
              <a:xfrm>
                <a:off x="7795632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01"/>
              <p:cNvSpPr>
                <a:spLocks noChangeArrowheads="1"/>
              </p:cNvSpPr>
              <p:nvPr/>
            </p:nvSpPr>
            <p:spPr bwMode="gray">
              <a:xfrm>
                <a:off x="7941168" y="6175222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302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303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04"/>
              <p:cNvSpPr>
                <a:spLocks noChangeArrowheads="1"/>
              </p:cNvSpPr>
              <p:nvPr/>
            </p:nvSpPr>
            <p:spPr bwMode="gray">
              <a:xfrm>
                <a:off x="7650096" y="5332326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05"/>
              <p:cNvSpPr>
                <a:spLocks noChangeArrowheads="1"/>
              </p:cNvSpPr>
              <p:nvPr/>
            </p:nvSpPr>
            <p:spPr bwMode="gray">
              <a:xfrm>
                <a:off x="7650096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306"/>
              <p:cNvSpPr>
                <a:spLocks noChangeArrowheads="1"/>
              </p:cNvSpPr>
              <p:nvPr/>
            </p:nvSpPr>
            <p:spPr bwMode="gray">
              <a:xfrm>
                <a:off x="7650096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307"/>
              <p:cNvSpPr>
                <a:spLocks noChangeArrowheads="1"/>
              </p:cNvSpPr>
              <p:nvPr/>
            </p:nvSpPr>
            <p:spPr bwMode="gray">
              <a:xfrm>
                <a:off x="7650096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308"/>
              <p:cNvSpPr>
                <a:spLocks noChangeArrowheads="1"/>
              </p:cNvSpPr>
              <p:nvPr/>
            </p:nvSpPr>
            <p:spPr bwMode="gray">
              <a:xfrm>
                <a:off x="7650096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309"/>
              <p:cNvSpPr>
                <a:spLocks noChangeArrowheads="1"/>
              </p:cNvSpPr>
              <p:nvPr/>
            </p:nvSpPr>
            <p:spPr bwMode="gray">
              <a:xfrm>
                <a:off x="7650096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310"/>
              <p:cNvSpPr>
                <a:spLocks noChangeArrowheads="1"/>
              </p:cNvSpPr>
              <p:nvPr/>
            </p:nvSpPr>
            <p:spPr bwMode="gray">
              <a:xfrm>
                <a:off x="7650096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311"/>
              <p:cNvSpPr>
                <a:spLocks noChangeArrowheads="1"/>
              </p:cNvSpPr>
              <p:nvPr/>
            </p:nvSpPr>
            <p:spPr bwMode="gray">
              <a:xfrm>
                <a:off x="8089735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312"/>
              <p:cNvSpPr>
                <a:spLocks noChangeArrowheads="1"/>
              </p:cNvSpPr>
              <p:nvPr/>
            </p:nvSpPr>
            <p:spPr bwMode="gray">
              <a:xfrm>
                <a:off x="7795632" y="6341983"/>
                <a:ext cx="245593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13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314"/>
              <p:cNvSpPr>
                <a:spLocks noChangeArrowheads="1"/>
              </p:cNvSpPr>
              <p:nvPr/>
            </p:nvSpPr>
            <p:spPr bwMode="gray">
              <a:xfrm>
                <a:off x="9323761" y="6041814"/>
                <a:ext cx="397193" cy="72161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315"/>
              <p:cNvSpPr>
                <a:spLocks noChangeArrowheads="1"/>
              </p:cNvSpPr>
              <p:nvPr/>
            </p:nvSpPr>
            <p:spPr bwMode="gray">
              <a:xfrm>
                <a:off x="8632464" y="6041814"/>
                <a:ext cx="691296" cy="721617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316"/>
              <p:cNvSpPr>
                <a:spLocks noChangeArrowheads="1"/>
              </p:cNvSpPr>
              <p:nvPr/>
            </p:nvSpPr>
            <p:spPr bwMode="gray">
              <a:xfrm>
                <a:off x="9002369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317"/>
              <p:cNvSpPr>
                <a:spLocks noChangeArrowheads="1"/>
              </p:cNvSpPr>
              <p:nvPr/>
            </p:nvSpPr>
            <p:spPr bwMode="gray">
              <a:xfrm>
                <a:off x="8856832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318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319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20"/>
              <p:cNvSpPr>
                <a:spLocks/>
              </p:cNvSpPr>
              <p:nvPr/>
            </p:nvSpPr>
            <p:spPr bwMode="gray">
              <a:xfrm>
                <a:off x="8586983" y="6041814"/>
                <a:ext cx="770129" cy="87927"/>
              </a:xfrm>
              <a:custGeom>
                <a:avLst/>
                <a:gdLst>
                  <a:gd name="T0" fmla="*/ 0 w 290"/>
                  <a:gd name="T1" fmla="*/ 0 h 33"/>
                  <a:gd name="T2" fmla="*/ 0 w 290"/>
                  <a:gd name="T3" fmla="*/ 18 h 33"/>
                  <a:gd name="T4" fmla="*/ 15 w 290"/>
                  <a:gd name="T5" fmla="*/ 33 h 33"/>
                  <a:gd name="T6" fmla="*/ 280 w 290"/>
                  <a:gd name="T7" fmla="*/ 33 h 33"/>
                  <a:gd name="T8" fmla="*/ 290 w 290"/>
                  <a:gd name="T9" fmla="*/ 23 h 33"/>
                  <a:gd name="T10" fmla="*/ 290 w 290"/>
                  <a:gd name="T11" fmla="*/ 0 h 33"/>
                  <a:gd name="T12" fmla="*/ 0 w 29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33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6"/>
                      <a:pt x="7" y="33"/>
                      <a:pt x="15" y="33"/>
                    </a:cubicBezTo>
                    <a:cubicBezTo>
                      <a:pt x="280" y="33"/>
                      <a:pt x="280" y="33"/>
                      <a:pt x="280" y="33"/>
                    </a:cubicBezTo>
                    <a:cubicBezTo>
                      <a:pt x="285" y="33"/>
                      <a:pt x="290" y="28"/>
                      <a:pt x="290" y="23"/>
                    </a:cubicBezTo>
                    <a:cubicBezTo>
                      <a:pt x="290" y="0"/>
                      <a:pt x="290" y="0"/>
                      <a:pt x="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21"/>
              <p:cNvSpPr>
                <a:spLocks/>
              </p:cNvSpPr>
              <p:nvPr/>
            </p:nvSpPr>
            <p:spPr bwMode="gray">
              <a:xfrm>
                <a:off x="9414721" y="6041814"/>
                <a:ext cx="351712" cy="87927"/>
              </a:xfrm>
              <a:custGeom>
                <a:avLst/>
                <a:gdLst>
                  <a:gd name="T0" fmla="*/ 0 w 133"/>
                  <a:gd name="T1" fmla="*/ 0 h 33"/>
                  <a:gd name="T2" fmla="*/ 0 w 133"/>
                  <a:gd name="T3" fmla="*/ 33 h 33"/>
                  <a:gd name="T4" fmla="*/ 117 w 133"/>
                  <a:gd name="T5" fmla="*/ 33 h 33"/>
                  <a:gd name="T6" fmla="*/ 133 w 133"/>
                  <a:gd name="T7" fmla="*/ 18 h 33"/>
                  <a:gd name="T8" fmla="*/ 133 w 133"/>
                  <a:gd name="T9" fmla="*/ 0 h 33"/>
                  <a:gd name="T10" fmla="*/ 0 w 133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3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26" y="33"/>
                      <a:pt x="133" y="26"/>
                      <a:pt x="133" y="18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322"/>
              <p:cNvSpPr>
                <a:spLocks noChangeArrowheads="1"/>
              </p:cNvSpPr>
              <p:nvPr/>
            </p:nvSpPr>
            <p:spPr bwMode="gray">
              <a:xfrm>
                <a:off x="8856832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323"/>
              <p:cNvSpPr>
                <a:spLocks noChangeArrowheads="1"/>
              </p:cNvSpPr>
              <p:nvPr/>
            </p:nvSpPr>
            <p:spPr bwMode="gray">
              <a:xfrm>
                <a:off x="9002369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324"/>
              <p:cNvSpPr>
                <a:spLocks noChangeArrowheads="1"/>
              </p:cNvSpPr>
              <p:nvPr/>
            </p:nvSpPr>
            <p:spPr bwMode="gray">
              <a:xfrm>
                <a:off x="871129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325"/>
              <p:cNvSpPr>
                <a:spLocks noChangeArrowheads="1"/>
              </p:cNvSpPr>
              <p:nvPr/>
            </p:nvSpPr>
            <p:spPr bwMode="gray">
              <a:xfrm>
                <a:off x="8893217" y="6526935"/>
                <a:ext cx="172825" cy="236496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326"/>
              <p:cNvSpPr>
                <a:spLocks noChangeArrowheads="1"/>
              </p:cNvSpPr>
              <p:nvPr/>
            </p:nvSpPr>
            <p:spPr bwMode="gray">
              <a:xfrm>
                <a:off x="915093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327"/>
              <p:cNvSpPr>
                <a:spLocks noChangeArrowheads="1"/>
              </p:cNvSpPr>
              <p:nvPr/>
            </p:nvSpPr>
            <p:spPr bwMode="gray">
              <a:xfrm>
                <a:off x="871129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28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29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30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0 w 127"/>
                  <a:gd name="T1" fmla="*/ 58 h 58"/>
                  <a:gd name="T2" fmla="*/ 0 w 127"/>
                  <a:gd name="T3" fmla="*/ 0 h 58"/>
                  <a:gd name="T4" fmla="*/ 67 w 127"/>
                  <a:gd name="T5" fmla="*/ 0 h 58"/>
                  <a:gd name="T6" fmla="*/ 127 w 127"/>
                  <a:gd name="T7" fmla="*/ 58 h 58"/>
                  <a:gd name="T8" fmla="*/ 0 w 12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0" y="58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127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1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67 w 127"/>
                  <a:gd name="T1" fmla="*/ 0 h 58"/>
                  <a:gd name="T2" fmla="*/ 0 w 127"/>
                  <a:gd name="T3" fmla="*/ 0 h 58"/>
                  <a:gd name="T4" fmla="*/ 0 w 127"/>
                  <a:gd name="T5" fmla="*/ 58 h 58"/>
                  <a:gd name="T6" fmla="*/ 127 w 127"/>
                  <a:gd name="T7" fmla="*/ 58 h 58"/>
                  <a:gd name="T8" fmla="*/ 67 w 12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67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27" y="5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32"/>
              <p:cNvSpPr>
                <a:spLocks noChangeArrowheads="1"/>
              </p:cNvSpPr>
              <p:nvPr/>
            </p:nvSpPr>
            <p:spPr bwMode="gray">
              <a:xfrm>
                <a:off x="8365648" y="5365679"/>
                <a:ext cx="209209" cy="436608"/>
              </a:xfrm>
              <a:prstGeom prst="rect">
                <a:avLst/>
              </a:pr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33"/>
              <p:cNvSpPr>
                <a:spLocks noChangeArrowheads="1"/>
              </p:cNvSpPr>
              <p:nvPr/>
            </p:nvSpPr>
            <p:spPr bwMode="gray">
              <a:xfrm>
                <a:off x="10703321" y="3895156"/>
                <a:ext cx="3033" cy="30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34"/>
              <p:cNvSpPr>
                <a:spLocks/>
              </p:cNvSpPr>
              <p:nvPr/>
            </p:nvSpPr>
            <p:spPr bwMode="gray">
              <a:xfrm>
                <a:off x="8911409" y="4216549"/>
                <a:ext cx="1570577" cy="1394721"/>
              </a:xfrm>
              <a:custGeom>
                <a:avLst/>
                <a:gdLst>
                  <a:gd name="T0" fmla="*/ 162 w 590"/>
                  <a:gd name="T1" fmla="*/ 526 h 526"/>
                  <a:gd name="T2" fmla="*/ 0 w 590"/>
                  <a:gd name="T3" fmla="*/ 526 h 526"/>
                  <a:gd name="T4" fmla="*/ 0 w 590"/>
                  <a:gd name="T5" fmla="*/ 514 h 526"/>
                  <a:gd name="T6" fmla="*/ 162 w 590"/>
                  <a:gd name="T7" fmla="*/ 514 h 526"/>
                  <a:gd name="T8" fmla="*/ 241 w 590"/>
                  <a:gd name="T9" fmla="*/ 434 h 526"/>
                  <a:gd name="T10" fmla="*/ 241 w 590"/>
                  <a:gd name="T11" fmla="*/ 283 h 526"/>
                  <a:gd name="T12" fmla="*/ 333 w 590"/>
                  <a:gd name="T13" fmla="*/ 192 h 526"/>
                  <a:gd name="T14" fmla="*/ 499 w 590"/>
                  <a:gd name="T15" fmla="*/ 192 h 526"/>
                  <a:gd name="T16" fmla="*/ 578 w 590"/>
                  <a:gd name="T17" fmla="*/ 112 h 526"/>
                  <a:gd name="T18" fmla="*/ 578 w 590"/>
                  <a:gd name="T19" fmla="*/ 0 h 526"/>
                  <a:gd name="T20" fmla="*/ 590 w 590"/>
                  <a:gd name="T21" fmla="*/ 0 h 526"/>
                  <a:gd name="T22" fmla="*/ 590 w 590"/>
                  <a:gd name="T23" fmla="*/ 112 h 526"/>
                  <a:gd name="T24" fmla="*/ 499 w 590"/>
                  <a:gd name="T25" fmla="*/ 204 h 526"/>
                  <a:gd name="T26" fmla="*/ 333 w 590"/>
                  <a:gd name="T27" fmla="*/ 204 h 526"/>
                  <a:gd name="T28" fmla="*/ 253 w 590"/>
                  <a:gd name="T29" fmla="*/ 283 h 526"/>
                  <a:gd name="T30" fmla="*/ 253 w 590"/>
                  <a:gd name="T31" fmla="*/ 434 h 526"/>
                  <a:gd name="T32" fmla="*/ 162 w 590"/>
                  <a:gd name="T33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0" h="526">
                    <a:moveTo>
                      <a:pt x="162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162" y="514"/>
                      <a:pt x="162" y="514"/>
                      <a:pt x="162" y="514"/>
                    </a:cubicBezTo>
                    <a:cubicBezTo>
                      <a:pt x="206" y="514"/>
                      <a:pt x="241" y="478"/>
                      <a:pt x="241" y="434"/>
                    </a:cubicBezTo>
                    <a:cubicBezTo>
                      <a:pt x="241" y="283"/>
                      <a:pt x="241" y="283"/>
                      <a:pt x="241" y="283"/>
                    </a:cubicBezTo>
                    <a:cubicBezTo>
                      <a:pt x="241" y="233"/>
                      <a:pt x="282" y="192"/>
                      <a:pt x="333" y="192"/>
                    </a:cubicBezTo>
                    <a:cubicBezTo>
                      <a:pt x="499" y="192"/>
                      <a:pt x="499" y="192"/>
                      <a:pt x="499" y="192"/>
                    </a:cubicBezTo>
                    <a:cubicBezTo>
                      <a:pt x="542" y="192"/>
                      <a:pt x="578" y="156"/>
                      <a:pt x="578" y="112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90" y="0"/>
                      <a:pt x="590" y="0"/>
                      <a:pt x="590" y="0"/>
                    </a:cubicBezTo>
                    <a:cubicBezTo>
                      <a:pt x="590" y="112"/>
                      <a:pt x="590" y="112"/>
                      <a:pt x="590" y="112"/>
                    </a:cubicBezTo>
                    <a:cubicBezTo>
                      <a:pt x="590" y="163"/>
                      <a:pt x="549" y="204"/>
                      <a:pt x="499" y="204"/>
                    </a:cubicBezTo>
                    <a:cubicBezTo>
                      <a:pt x="333" y="204"/>
                      <a:pt x="333" y="204"/>
                      <a:pt x="333" y="204"/>
                    </a:cubicBezTo>
                    <a:cubicBezTo>
                      <a:pt x="289" y="204"/>
                      <a:pt x="253" y="239"/>
                      <a:pt x="253" y="283"/>
                    </a:cubicBezTo>
                    <a:cubicBezTo>
                      <a:pt x="253" y="434"/>
                      <a:pt x="253" y="434"/>
                      <a:pt x="253" y="434"/>
                    </a:cubicBezTo>
                    <a:cubicBezTo>
                      <a:pt x="253" y="485"/>
                      <a:pt x="212" y="526"/>
                      <a:pt x="162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35"/>
              <p:cNvSpPr>
                <a:spLocks/>
              </p:cNvSpPr>
              <p:nvPr/>
            </p:nvSpPr>
            <p:spPr bwMode="gray">
              <a:xfrm>
                <a:off x="9839201" y="3534349"/>
                <a:ext cx="1252218" cy="700392"/>
              </a:xfrm>
              <a:custGeom>
                <a:avLst/>
                <a:gdLst>
                  <a:gd name="T0" fmla="*/ 194 w 470"/>
                  <a:gd name="T1" fmla="*/ 52 h 265"/>
                  <a:gd name="T2" fmla="*/ 283 w 470"/>
                  <a:gd name="T3" fmla="*/ 0 h 265"/>
                  <a:gd name="T4" fmla="*/ 386 w 470"/>
                  <a:gd name="T5" fmla="*/ 101 h 265"/>
                  <a:gd name="T6" fmla="*/ 387 w 470"/>
                  <a:gd name="T7" fmla="*/ 101 h 265"/>
                  <a:gd name="T8" fmla="*/ 470 w 470"/>
                  <a:gd name="T9" fmla="*/ 183 h 265"/>
                  <a:gd name="T10" fmla="*/ 387 w 470"/>
                  <a:gd name="T11" fmla="*/ 265 h 265"/>
                  <a:gd name="T12" fmla="*/ 66 w 470"/>
                  <a:gd name="T13" fmla="*/ 265 h 265"/>
                  <a:gd name="T14" fmla="*/ 0 w 470"/>
                  <a:gd name="T15" fmla="*/ 200 h 265"/>
                  <a:gd name="T16" fmla="*/ 64 w 470"/>
                  <a:gd name="T17" fmla="*/ 134 h 265"/>
                  <a:gd name="T18" fmla="*/ 63 w 470"/>
                  <a:gd name="T19" fmla="*/ 118 h 265"/>
                  <a:gd name="T20" fmla="*/ 145 w 470"/>
                  <a:gd name="T21" fmla="*/ 35 h 265"/>
                  <a:gd name="T22" fmla="*/ 194 w 470"/>
                  <a:gd name="T23" fmla="*/ 5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265">
                    <a:moveTo>
                      <a:pt x="194" y="52"/>
                    </a:moveTo>
                    <a:cubicBezTo>
                      <a:pt x="212" y="21"/>
                      <a:pt x="245" y="0"/>
                      <a:pt x="283" y="0"/>
                    </a:cubicBezTo>
                    <a:cubicBezTo>
                      <a:pt x="340" y="0"/>
                      <a:pt x="385" y="45"/>
                      <a:pt x="386" y="101"/>
                    </a:cubicBezTo>
                    <a:cubicBezTo>
                      <a:pt x="387" y="101"/>
                      <a:pt x="387" y="101"/>
                      <a:pt x="387" y="101"/>
                    </a:cubicBezTo>
                    <a:cubicBezTo>
                      <a:pt x="433" y="101"/>
                      <a:pt x="470" y="138"/>
                      <a:pt x="470" y="183"/>
                    </a:cubicBezTo>
                    <a:cubicBezTo>
                      <a:pt x="470" y="229"/>
                      <a:pt x="433" y="265"/>
                      <a:pt x="387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30" y="265"/>
                      <a:pt x="0" y="236"/>
                      <a:pt x="0" y="200"/>
                    </a:cubicBezTo>
                    <a:cubicBezTo>
                      <a:pt x="0" y="164"/>
                      <a:pt x="29" y="135"/>
                      <a:pt x="64" y="134"/>
                    </a:cubicBezTo>
                    <a:cubicBezTo>
                      <a:pt x="63" y="129"/>
                      <a:pt x="63" y="123"/>
                      <a:pt x="63" y="118"/>
                    </a:cubicBezTo>
                    <a:cubicBezTo>
                      <a:pt x="63" y="72"/>
                      <a:pt x="99" y="35"/>
                      <a:pt x="145" y="35"/>
                    </a:cubicBezTo>
                    <a:cubicBezTo>
                      <a:pt x="163" y="35"/>
                      <a:pt x="180" y="41"/>
                      <a:pt x="194" y="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6"/>
              <p:cNvSpPr>
                <a:spLocks/>
              </p:cNvSpPr>
              <p:nvPr/>
            </p:nvSpPr>
            <p:spPr bwMode="gray">
              <a:xfrm>
                <a:off x="9889917" y="3826327"/>
                <a:ext cx="1209770" cy="415383"/>
              </a:xfrm>
              <a:custGeom>
                <a:avLst/>
                <a:gdLst>
                  <a:gd name="T0" fmla="*/ 405 w 454"/>
                  <a:gd name="T1" fmla="*/ 0 h 157"/>
                  <a:gd name="T2" fmla="*/ 428 w 454"/>
                  <a:gd name="T3" fmla="*/ 57 h 157"/>
                  <a:gd name="T4" fmla="*/ 346 w 454"/>
                  <a:gd name="T5" fmla="*/ 139 h 157"/>
                  <a:gd name="T6" fmla="*/ 24 w 454"/>
                  <a:gd name="T7" fmla="*/ 139 h 157"/>
                  <a:gd name="T8" fmla="*/ 0 w 454"/>
                  <a:gd name="T9" fmla="*/ 135 h 157"/>
                  <a:gd name="T10" fmla="*/ 50 w 454"/>
                  <a:gd name="T11" fmla="*/ 157 h 157"/>
                  <a:gd name="T12" fmla="*/ 371 w 454"/>
                  <a:gd name="T13" fmla="*/ 157 h 157"/>
                  <a:gd name="T14" fmla="*/ 454 w 454"/>
                  <a:gd name="T15" fmla="*/ 75 h 157"/>
                  <a:gd name="T16" fmla="*/ 405 w 454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157">
                    <a:moveTo>
                      <a:pt x="405" y="0"/>
                    </a:moveTo>
                    <a:cubicBezTo>
                      <a:pt x="420" y="15"/>
                      <a:pt x="428" y="35"/>
                      <a:pt x="428" y="57"/>
                    </a:cubicBezTo>
                    <a:cubicBezTo>
                      <a:pt x="428" y="102"/>
                      <a:pt x="391" y="139"/>
                      <a:pt x="346" y="139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16" y="139"/>
                      <a:pt x="8" y="138"/>
                      <a:pt x="0" y="135"/>
                    </a:cubicBezTo>
                    <a:cubicBezTo>
                      <a:pt x="12" y="149"/>
                      <a:pt x="30" y="157"/>
                      <a:pt x="50" y="157"/>
                    </a:cubicBezTo>
                    <a:cubicBezTo>
                      <a:pt x="371" y="157"/>
                      <a:pt x="371" y="157"/>
                      <a:pt x="371" y="157"/>
                    </a:cubicBezTo>
                    <a:cubicBezTo>
                      <a:pt x="417" y="157"/>
                      <a:pt x="454" y="121"/>
                      <a:pt x="454" y="75"/>
                    </a:cubicBezTo>
                    <a:cubicBezTo>
                      <a:pt x="454" y="42"/>
                      <a:pt x="434" y="13"/>
                      <a:pt x="405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37"/>
              <p:cNvSpPr>
                <a:spLocks/>
              </p:cNvSpPr>
              <p:nvPr/>
            </p:nvSpPr>
            <p:spPr bwMode="gray">
              <a:xfrm>
                <a:off x="8468736" y="5526374"/>
                <a:ext cx="81865" cy="133408"/>
              </a:xfrm>
              <a:custGeom>
                <a:avLst/>
                <a:gdLst>
                  <a:gd name="T0" fmla="*/ 22 w 31"/>
                  <a:gd name="T1" fmla="*/ 0 h 51"/>
                  <a:gd name="T2" fmla="*/ 0 w 31"/>
                  <a:gd name="T3" fmla="*/ 0 h 51"/>
                  <a:gd name="T4" fmla="*/ 0 w 31"/>
                  <a:gd name="T5" fmla="*/ 51 h 51"/>
                  <a:gd name="T6" fmla="*/ 22 w 31"/>
                  <a:gd name="T7" fmla="*/ 51 h 51"/>
                  <a:gd name="T8" fmla="*/ 31 w 31"/>
                  <a:gd name="T9" fmla="*/ 43 h 51"/>
                  <a:gd name="T10" fmla="*/ 31 w 31"/>
                  <a:gd name="T11" fmla="*/ 9 h 51"/>
                  <a:gd name="T12" fmla="*/ 22 w 31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7" y="51"/>
                      <a:pt x="31" y="48"/>
                      <a:pt x="31" y="43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4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38"/>
              <p:cNvSpPr>
                <a:spLocks/>
              </p:cNvSpPr>
              <p:nvPr/>
            </p:nvSpPr>
            <p:spPr bwMode="gray">
              <a:xfrm>
                <a:off x="8911409" y="5550630"/>
                <a:ext cx="69737" cy="81863"/>
              </a:xfrm>
              <a:custGeom>
                <a:avLst/>
                <a:gdLst>
                  <a:gd name="T0" fmla="*/ 11 w 26"/>
                  <a:gd name="T1" fmla="*/ 31 h 31"/>
                  <a:gd name="T2" fmla="*/ 26 w 26"/>
                  <a:gd name="T3" fmla="*/ 16 h 31"/>
                  <a:gd name="T4" fmla="*/ 11 w 26"/>
                  <a:gd name="T5" fmla="*/ 0 h 31"/>
                  <a:gd name="T6" fmla="*/ 0 w 26"/>
                  <a:gd name="T7" fmla="*/ 0 h 31"/>
                  <a:gd name="T8" fmla="*/ 0 w 26"/>
                  <a:gd name="T9" fmla="*/ 31 h 31"/>
                  <a:gd name="T10" fmla="*/ 11 w 2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1">
                    <a:moveTo>
                      <a:pt x="11" y="31"/>
                    </a:moveTo>
                    <a:cubicBezTo>
                      <a:pt x="19" y="31"/>
                      <a:pt x="26" y="24"/>
                      <a:pt x="26" y="16"/>
                    </a:cubicBezTo>
                    <a:cubicBezTo>
                      <a:pt x="26" y="7"/>
                      <a:pt x="19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9"/>
              <p:cNvSpPr>
                <a:spLocks/>
              </p:cNvSpPr>
              <p:nvPr/>
            </p:nvSpPr>
            <p:spPr bwMode="gray">
              <a:xfrm>
                <a:off x="8502087" y="5489990"/>
                <a:ext cx="412352" cy="203143"/>
              </a:xfrm>
              <a:custGeom>
                <a:avLst/>
                <a:gdLst>
                  <a:gd name="T0" fmla="*/ 154 w 154"/>
                  <a:gd name="T1" fmla="*/ 23 h 77"/>
                  <a:gd name="T2" fmla="*/ 121 w 154"/>
                  <a:gd name="T3" fmla="*/ 4 h 77"/>
                  <a:gd name="T4" fmla="*/ 105 w 154"/>
                  <a:gd name="T5" fmla="*/ 0 h 77"/>
                  <a:gd name="T6" fmla="*/ 8 w 154"/>
                  <a:gd name="T7" fmla="*/ 0 h 77"/>
                  <a:gd name="T8" fmla="*/ 0 w 154"/>
                  <a:gd name="T9" fmla="*/ 9 h 77"/>
                  <a:gd name="T10" fmla="*/ 0 w 154"/>
                  <a:gd name="T11" fmla="*/ 68 h 77"/>
                  <a:gd name="T12" fmla="*/ 8 w 154"/>
                  <a:gd name="T13" fmla="*/ 77 h 77"/>
                  <a:gd name="T14" fmla="*/ 105 w 154"/>
                  <a:gd name="T15" fmla="*/ 77 h 77"/>
                  <a:gd name="T16" fmla="*/ 121 w 154"/>
                  <a:gd name="T17" fmla="*/ 73 h 77"/>
                  <a:gd name="T18" fmla="*/ 154 w 154"/>
                  <a:gd name="T19" fmla="*/ 54 h 77"/>
                  <a:gd name="T20" fmla="*/ 154 w 154"/>
                  <a:gd name="T21" fmla="*/ 2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77">
                    <a:moveTo>
                      <a:pt x="154" y="23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17" y="2"/>
                      <a:pt x="110" y="0"/>
                      <a:pt x="10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7"/>
                      <a:pt x="8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0" y="77"/>
                      <a:pt x="117" y="75"/>
                      <a:pt x="121" y="73"/>
                    </a:cubicBezTo>
                    <a:cubicBezTo>
                      <a:pt x="154" y="54"/>
                      <a:pt x="154" y="54"/>
                      <a:pt x="154" y="54"/>
                    </a:cubicBezTo>
                    <a:lnTo>
                      <a:pt x="154" y="23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0"/>
              <p:cNvSpPr>
                <a:spLocks/>
              </p:cNvSpPr>
              <p:nvPr/>
            </p:nvSpPr>
            <p:spPr bwMode="gray">
              <a:xfrm>
                <a:off x="8502087" y="5493023"/>
                <a:ext cx="412352" cy="200112"/>
              </a:xfrm>
              <a:custGeom>
                <a:avLst/>
                <a:gdLst>
                  <a:gd name="T0" fmla="*/ 5 w 154"/>
                  <a:gd name="T1" fmla="*/ 0 h 76"/>
                  <a:gd name="T2" fmla="*/ 5 w 154"/>
                  <a:gd name="T3" fmla="*/ 59 h 76"/>
                  <a:gd name="T4" fmla="*/ 13 w 154"/>
                  <a:gd name="T5" fmla="*/ 67 h 76"/>
                  <a:gd name="T6" fmla="*/ 110 w 154"/>
                  <a:gd name="T7" fmla="*/ 67 h 76"/>
                  <a:gd name="T8" fmla="*/ 126 w 154"/>
                  <a:gd name="T9" fmla="*/ 64 h 76"/>
                  <a:gd name="T10" fmla="*/ 154 w 154"/>
                  <a:gd name="T11" fmla="*/ 47 h 76"/>
                  <a:gd name="T12" fmla="*/ 154 w 154"/>
                  <a:gd name="T13" fmla="*/ 53 h 76"/>
                  <a:gd name="T14" fmla="*/ 121 w 154"/>
                  <a:gd name="T15" fmla="*/ 72 h 76"/>
                  <a:gd name="T16" fmla="*/ 105 w 154"/>
                  <a:gd name="T17" fmla="*/ 76 h 76"/>
                  <a:gd name="T18" fmla="*/ 8 w 154"/>
                  <a:gd name="T19" fmla="*/ 76 h 76"/>
                  <a:gd name="T20" fmla="*/ 0 w 154"/>
                  <a:gd name="T21" fmla="*/ 67 h 76"/>
                  <a:gd name="T22" fmla="*/ 0 w 154"/>
                  <a:gd name="T23" fmla="*/ 8 h 76"/>
                  <a:gd name="T24" fmla="*/ 5 w 154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76">
                    <a:moveTo>
                      <a:pt x="5" y="0"/>
                    </a:moveTo>
                    <a:cubicBezTo>
                      <a:pt x="5" y="59"/>
                      <a:pt x="5" y="59"/>
                      <a:pt x="5" y="59"/>
                    </a:cubicBezTo>
                    <a:cubicBezTo>
                      <a:pt x="5" y="64"/>
                      <a:pt x="9" y="67"/>
                      <a:pt x="13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5" y="67"/>
                      <a:pt x="122" y="66"/>
                      <a:pt x="126" y="64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7" y="74"/>
                      <a:pt x="110" y="76"/>
                      <a:pt x="10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4" y="76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2" y="2"/>
                      <a:pt x="5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341"/>
              <p:cNvSpPr>
                <a:spLocks noChangeArrowheads="1"/>
              </p:cNvSpPr>
              <p:nvPr/>
            </p:nvSpPr>
            <p:spPr bwMode="gray">
              <a:xfrm>
                <a:off x="8468736" y="5626431"/>
                <a:ext cx="33353" cy="33351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42"/>
              <p:cNvSpPr>
                <a:spLocks/>
              </p:cNvSpPr>
              <p:nvPr/>
            </p:nvSpPr>
            <p:spPr bwMode="gray">
              <a:xfrm>
                <a:off x="8911409" y="5587014"/>
                <a:ext cx="69737" cy="45479"/>
              </a:xfrm>
              <a:custGeom>
                <a:avLst/>
                <a:gdLst>
                  <a:gd name="T0" fmla="*/ 26 w 26"/>
                  <a:gd name="T1" fmla="*/ 0 h 18"/>
                  <a:gd name="T2" fmla="*/ 26 w 26"/>
                  <a:gd name="T3" fmla="*/ 3 h 18"/>
                  <a:gd name="T4" fmla="*/ 11 w 26"/>
                  <a:gd name="T5" fmla="*/ 18 h 18"/>
                  <a:gd name="T6" fmla="*/ 0 w 26"/>
                  <a:gd name="T7" fmla="*/ 18 h 18"/>
                  <a:gd name="T8" fmla="*/ 0 w 26"/>
                  <a:gd name="T9" fmla="*/ 13 h 18"/>
                  <a:gd name="T10" fmla="*/ 11 w 26"/>
                  <a:gd name="T11" fmla="*/ 13 h 18"/>
                  <a:gd name="T12" fmla="*/ 26 w 2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cubicBezTo>
                      <a:pt x="26" y="1"/>
                      <a:pt x="26" y="2"/>
                      <a:pt x="26" y="3"/>
                    </a:cubicBezTo>
                    <a:cubicBezTo>
                      <a:pt x="26" y="11"/>
                      <a:pt x="19" y="18"/>
                      <a:pt x="1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9" y="13"/>
                      <a:pt x="25" y="7"/>
                      <a:pt x="26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3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44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45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46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47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48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49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50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51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52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53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54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42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3116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9098557" y="0"/>
            <a:ext cx="3337918" cy="6994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9890645" y="832966"/>
            <a:ext cx="2110350" cy="5696045"/>
            <a:chOff x="7884037" y="649239"/>
            <a:chExt cx="2110350" cy="5696045"/>
          </a:xfrm>
        </p:grpSpPr>
        <p:sp>
          <p:nvSpPr>
            <p:cNvPr id="6" name="Freeform 30"/>
            <p:cNvSpPr>
              <a:spLocks/>
            </p:cNvSpPr>
            <p:nvPr/>
          </p:nvSpPr>
          <p:spPr bwMode="gray">
            <a:xfrm>
              <a:off x="8213481" y="649239"/>
              <a:ext cx="945360" cy="1184089"/>
            </a:xfrm>
            <a:custGeom>
              <a:avLst/>
              <a:gdLst>
                <a:gd name="T0" fmla="*/ 106 w 106"/>
                <a:gd name="T1" fmla="*/ 53 h 134"/>
                <a:gd name="T2" fmla="*/ 53 w 106"/>
                <a:gd name="T3" fmla="*/ 0 h 134"/>
                <a:gd name="T4" fmla="*/ 0 w 106"/>
                <a:gd name="T5" fmla="*/ 53 h 134"/>
                <a:gd name="T6" fmla="*/ 16 w 106"/>
                <a:gd name="T7" fmla="*/ 90 h 134"/>
                <a:gd name="T8" fmla="*/ 16 w 106"/>
                <a:gd name="T9" fmla="*/ 90 h 134"/>
                <a:gd name="T10" fmla="*/ 32 w 106"/>
                <a:gd name="T11" fmla="*/ 124 h 134"/>
                <a:gd name="T12" fmla="*/ 52 w 106"/>
                <a:gd name="T13" fmla="*/ 133 h 134"/>
                <a:gd name="T14" fmla="*/ 52 w 106"/>
                <a:gd name="T15" fmla="*/ 134 h 134"/>
                <a:gd name="T16" fmla="*/ 53 w 106"/>
                <a:gd name="T17" fmla="*/ 133 h 134"/>
                <a:gd name="T18" fmla="*/ 54 w 106"/>
                <a:gd name="T19" fmla="*/ 134 h 134"/>
                <a:gd name="T20" fmla="*/ 54 w 106"/>
                <a:gd name="T21" fmla="*/ 133 h 134"/>
                <a:gd name="T22" fmla="*/ 73 w 106"/>
                <a:gd name="T23" fmla="*/ 124 h 134"/>
                <a:gd name="T24" fmla="*/ 89 w 106"/>
                <a:gd name="T25" fmla="*/ 91 h 134"/>
                <a:gd name="T26" fmla="*/ 106 w 106"/>
                <a:gd name="T27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34">
                  <a:moveTo>
                    <a:pt x="106" y="53"/>
                  </a:move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68"/>
                    <a:pt x="6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32" y="107"/>
                    <a:pt x="32" y="124"/>
                    <a:pt x="32" y="124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4" y="107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gray">
            <a:xfrm>
              <a:off x="8499955" y="1747386"/>
              <a:ext cx="362865" cy="210080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gray">
            <a:xfrm>
              <a:off x="8571572" y="1957466"/>
              <a:ext cx="229178" cy="81168"/>
            </a:xfrm>
            <a:custGeom>
              <a:avLst/>
              <a:gdLst>
                <a:gd name="T0" fmla="*/ 5 w 48"/>
                <a:gd name="T1" fmla="*/ 17 h 17"/>
                <a:gd name="T2" fmla="*/ 41 w 48"/>
                <a:gd name="T3" fmla="*/ 17 h 17"/>
                <a:gd name="T4" fmla="*/ 48 w 48"/>
                <a:gd name="T5" fmla="*/ 0 h 17"/>
                <a:gd name="T6" fmla="*/ 0 w 48"/>
                <a:gd name="T7" fmla="*/ 0 h 17"/>
                <a:gd name="T8" fmla="*/ 5 w 4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">
                  <a:moveTo>
                    <a:pt x="5" y="17"/>
                  </a:moveTo>
                  <a:lnTo>
                    <a:pt x="41" y="1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gray">
            <a:xfrm>
              <a:off x="8499955" y="1890623"/>
              <a:ext cx="362865" cy="42974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gray">
            <a:xfrm>
              <a:off x="8499955" y="1833328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gray">
            <a:xfrm>
              <a:off x="8499955" y="1780809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gray">
            <a:xfrm>
              <a:off x="7884037" y="6345284"/>
              <a:ext cx="2110350" cy="0"/>
            </a:xfrm>
            <a:prstGeom prst="line">
              <a:avLst/>
            </a:prstGeom>
            <a:noFill/>
            <a:ln w="50800" cap="rnd">
              <a:solidFill>
                <a:srgbClr val="C48C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gray">
            <a:xfrm>
              <a:off x="8667061" y="2048184"/>
              <a:ext cx="1102924" cy="892844"/>
            </a:xfrm>
            <a:custGeom>
              <a:avLst/>
              <a:gdLst>
                <a:gd name="T0" fmla="*/ 116 w 124"/>
                <a:gd name="T1" fmla="*/ 99 h 101"/>
                <a:gd name="T2" fmla="*/ 102 w 124"/>
                <a:gd name="T3" fmla="*/ 91 h 101"/>
                <a:gd name="T4" fmla="*/ 99 w 124"/>
                <a:gd name="T5" fmla="*/ 73 h 101"/>
                <a:gd name="T6" fmla="*/ 105 w 124"/>
                <a:gd name="T7" fmla="*/ 66 h 101"/>
                <a:gd name="T8" fmla="*/ 110 w 124"/>
                <a:gd name="T9" fmla="*/ 50 h 101"/>
                <a:gd name="T10" fmla="*/ 105 w 124"/>
                <a:gd name="T11" fmla="*/ 43 h 101"/>
                <a:gd name="T12" fmla="*/ 80 w 124"/>
                <a:gd name="T13" fmla="*/ 46 h 101"/>
                <a:gd name="T14" fmla="*/ 53 w 124"/>
                <a:gd name="T15" fmla="*/ 46 h 101"/>
                <a:gd name="T16" fmla="*/ 50 w 124"/>
                <a:gd name="T17" fmla="*/ 35 h 101"/>
                <a:gd name="T18" fmla="*/ 52 w 124"/>
                <a:gd name="T19" fmla="*/ 27 h 101"/>
                <a:gd name="T20" fmla="*/ 53 w 124"/>
                <a:gd name="T21" fmla="*/ 14 h 101"/>
                <a:gd name="T22" fmla="*/ 30 w 124"/>
                <a:gd name="T23" fmla="*/ 14 h 101"/>
                <a:gd name="T24" fmla="*/ 4 w 124"/>
                <a:gd name="T25" fmla="*/ 13 h 101"/>
                <a:gd name="T26" fmla="*/ 0 w 124"/>
                <a:gd name="T27" fmla="*/ 0 h 101"/>
                <a:gd name="T28" fmla="*/ 1 w 124"/>
                <a:gd name="T29" fmla="*/ 0 h 101"/>
                <a:gd name="T30" fmla="*/ 4 w 124"/>
                <a:gd name="T31" fmla="*/ 12 h 101"/>
                <a:gd name="T32" fmla="*/ 30 w 124"/>
                <a:gd name="T33" fmla="*/ 13 h 101"/>
                <a:gd name="T34" fmla="*/ 54 w 124"/>
                <a:gd name="T35" fmla="*/ 14 h 101"/>
                <a:gd name="T36" fmla="*/ 53 w 124"/>
                <a:gd name="T37" fmla="*/ 28 h 101"/>
                <a:gd name="T38" fmla="*/ 51 w 124"/>
                <a:gd name="T39" fmla="*/ 35 h 101"/>
                <a:gd name="T40" fmla="*/ 54 w 124"/>
                <a:gd name="T41" fmla="*/ 45 h 101"/>
                <a:gd name="T42" fmla="*/ 80 w 124"/>
                <a:gd name="T43" fmla="*/ 45 h 101"/>
                <a:gd name="T44" fmla="*/ 105 w 124"/>
                <a:gd name="T45" fmla="*/ 42 h 101"/>
                <a:gd name="T46" fmla="*/ 111 w 124"/>
                <a:gd name="T47" fmla="*/ 50 h 101"/>
                <a:gd name="T48" fmla="*/ 105 w 124"/>
                <a:gd name="T49" fmla="*/ 67 h 101"/>
                <a:gd name="T50" fmla="*/ 100 w 124"/>
                <a:gd name="T51" fmla="*/ 73 h 101"/>
                <a:gd name="T52" fmla="*/ 102 w 124"/>
                <a:gd name="T53" fmla="*/ 91 h 101"/>
                <a:gd name="T54" fmla="*/ 123 w 124"/>
                <a:gd name="T55" fmla="*/ 96 h 101"/>
                <a:gd name="T56" fmla="*/ 124 w 124"/>
                <a:gd name="T57" fmla="*/ 97 h 101"/>
                <a:gd name="T58" fmla="*/ 116 w 124"/>
                <a:gd name="T59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01">
                  <a:moveTo>
                    <a:pt x="116" y="99"/>
                  </a:moveTo>
                  <a:cubicBezTo>
                    <a:pt x="111" y="99"/>
                    <a:pt x="105" y="96"/>
                    <a:pt x="102" y="91"/>
                  </a:cubicBezTo>
                  <a:cubicBezTo>
                    <a:pt x="97" y="86"/>
                    <a:pt x="97" y="79"/>
                    <a:pt x="99" y="73"/>
                  </a:cubicBezTo>
                  <a:cubicBezTo>
                    <a:pt x="101" y="70"/>
                    <a:pt x="103" y="68"/>
                    <a:pt x="105" y="66"/>
                  </a:cubicBezTo>
                  <a:cubicBezTo>
                    <a:pt x="108" y="61"/>
                    <a:pt x="112" y="57"/>
                    <a:pt x="110" y="50"/>
                  </a:cubicBezTo>
                  <a:cubicBezTo>
                    <a:pt x="109" y="47"/>
                    <a:pt x="108" y="44"/>
                    <a:pt x="105" y="43"/>
                  </a:cubicBezTo>
                  <a:cubicBezTo>
                    <a:pt x="98" y="38"/>
                    <a:pt x="85" y="44"/>
                    <a:pt x="80" y="46"/>
                  </a:cubicBezTo>
                  <a:cubicBezTo>
                    <a:pt x="73" y="49"/>
                    <a:pt x="60" y="52"/>
                    <a:pt x="53" y="46"/>
                  </a:cubicBezTo>
                  <a:cubicBezTo>
                    <a:pt x="51" y="43"/>
                    <a:pt x="50" y="40"/>
                    <a:pt x="50" y="35"/>
                  </a:cubicBezTo>
                  <a:cubicBezTo>
                    <a:pt x="50" y="32"/>
                    <a:pt x="51" y="30"/>
                    <a:pt x="52" y="27"/>
                  </a:cubicBezTo>
                  <a:cubicBezTo>
                    <a:pt x="54" y="23"/>
                    <a:pt x="56" y="20"/>
                    <a:pt x="53" y="14"/>
                  </a:cubicBezTo>
                  <a:cubicBezTo>
                    <a:pt x="50" y="9"/>
                    <a:pt x="40" y="11"/>
                    <a:pt x="30" y="14"/>
                  </a:cubicBezTo>
                  <a:cubicBezTo>
                    <a:pt x="20" y="17"/>
                    <a:pt x="9" y="19"/>
                    <a:pt x="4" y="13"/>
                  </a:cubicBezTo>
                  <a:cubicBezTo>
                    <a:pt x="1" y="10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2" y="10"/>
                    <a:pt x="4" y="12"/>
                  </a:cubicBezTo>
                  <a:cubicBezTo>
                    <a:pt x="9" y="18"/>
                    <a:pt x="20" y="15"/>
                    <a:pt x="30" y="13"/>
                  </a:cubicBezTo>
                  <a:cubicBezTo>
                    <a:pt x="40" y="10"/>
                    <a:pt x="50" y="8"/>
                    <a:pt x="54" y="14"/>
                  </a:cubicBezTo>
                  <a:cubicBezTo>
                    <a:pt x="57" y="20"/>
                    <a:pt x="55" y="24"/>
                    <a:pt x="53" y="28"/>
                  </a:cubicBezTo>
                  <a:cubicBezTo>
                    <a:pt x="52" y="30"/>
                    <a:pt x="51" y="33"/>
                    <a:pt x="51" y="35"/>
                  </a:cubicBezTo>
                  <a:cubicBezTo>
                    <a:pt x="51" y="40"/>
                    <a:pt x="52" y="43"/>
                    <a:pt x="54" y="45"/>
                  </a:cubicBezTo>
                  <a:cubicBezTo>
                    <a:pt x="60" y="51"/>
                    <a:pt x="73" y="48"/>
                    <a:pt x="80" y="45"/>
                  </a:cubicBezTo>
                  <a:cubicBezTo>
                    <a:pt x="85" y="43"/>
                    <a:pt x="98" y="37"/>
                    <a:pt x="105" y="42"/>
                  </a:cubicBezTo>
                  <a:cubicBezTo>
                    <a:pt x="108" y="43"/>
                    <a:pt x="110" y="46"/>
                    <a:pt x="111" y="50"/>
                  </a:cubicBezTo>
                  <a:cubicBezTo>
                    <a:pt x="113" y="58"/>
                    <a:pt x="109" y="62"/>
                    <a:pt x="105" y="67"/>
                  </a:cubicBezTo>
                  <a:cubicBezTo>
                    <a:pt x="103" y="69"/>
                    <a:pt x="101" y="71"/>
                    <a:pt x="100" y="73"/>
                  </a:cubicBezTo>
                  <a:cubicBezTo>
                    <a:pt x="97" y="79"/>
                    <a:pt x="98" y="85"/>
                    <a:pt x="102" y="91"/>
                  </a:cubicBezTo>
                  <a:cubicBezTo>
                    <a:pt x="107" y="97"/>
                    <a:pt x="117" y="101"/>
                    <a:pt x="123" y="96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1" y="99"/>
                    <a:pt x="119" y="99"/>
                    <a:pt x="116" y="99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gray">
            <a:xfrm>
              <a:off x="8562021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10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8"/>
            <p:cNvSpPr>
              <a:spLocks/>
            </p:cNvSpPr>
            <p:nvPr/>
          </p:nvSpPr>
          <p:spPr bwMode="gray">
            <a:xfrm>
              <a:off x="8571572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3 w 67"/>
                <a:gd name="T3" fmla="*/ 142 h 142"/>
                <a:gd name="T4" fmla="*/ 0 w 67"/>
                <a:gd name="T5" fmla="*/ 4 h 142"/>
                <a:gd name="T6" fmla="*/ 65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3" y="142"/>
                  </a:lnTo>
                  <a:lnTo>
                    <a:pt x="0" y="4"/>
                  </a:lnTo>
                  <a:lnTo>
                    <a:pt x="65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gray">
            <a:xfrm>
              <a:off x="8901017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9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2D3D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gray">
            <a:xfrm>
              <a:off x="8905790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4 w 67"/>
                <a:gd name="T3" fmla="*/ 142 h 142"/>
                <a:gd name="T4" fmla="*/ 0 w 67"/>
                <a:gd name="T5" fmla="*/ 4 h 142"/>
                <a:gd name="T6" fmla="*/ 66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4" y="142"/>
                  </a:lnTo>
                  <a:lnTo>
                    <a:pt x="0" y="4"/>
                  </a:lnTo>
                  <a:lnTo>
                    <a:pt x="66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gray">
            <a:xfrm>
              <a:off x="8604995" y="4612120"/>
              <a:ext cx="568173" cy="458357"/>
            </a:xfrm>
            <a:custGeom>
              <a:avLst/>
              <a:gdLst>
                <a:gd name="T0" fmla="*/ 4 w 64"/>
                <a:gd name="T1" fmla="*/ 52 h 52"/>
                <a:gd name="T2" fmla="*/ 32 w 64"/>
                <a:gd name="T3" fmla="*/ 44 h 52"/>
                <a:gd name="T4" fmla="*/ 61 w 64"/>
                <a:gd name="T5" fmla="*/ 52 h 52"/>
                <a:gd name="T6" fmla="*/ 64 w 64"/>
                <a:gd name="T7" fmla="*/ 0 h 52"/>
                <a:gd name="T8" fmla="*/ 0 w 64"/>
                <a:gd name="T9" fmla="*/ 0 h 52"/>
                <a:gd name="T10" fmla="*/ 4 w 64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2">
                  <a:moveTo>
                    <a:pt x="4" y="52"/>
                  </a:moveTo>
                  <a:cubicBezTo>
                    <a:pt x="4" y="49"/>
                    <a:pt x="16" y="44"/>
                    <a:pt x="32" y="44"/>
                  </a:cubicBezTo>
                  <a:cubicBezTo>
                    <a:pt x="48" y="44"/>
                    <a:pt x="61" y="49"/>
                    <a:pt x="61" y="5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gray">
            <a:xfrm>
              <a:off x="8552474" y="3681082"/>
              <a:ext cx="338995" cy="1193639"/>
            </a:xfrm>
            <a:custGeom>
              <a:avLst/>
              <a:gdLst>
                <a:gd name="T0" fmla="*/ 69 w 71"/>
                <a:gd name="T1" fmla="*/ 250 h 250"/>
                <a:gd name="T2" fmla="*/ 2 w 71"/>
                <a:gd name="T3" fmla="*/ 250 h 250"/>
                <a:gd name="T4" fmla="*/ 0 w 71"/>
                <a:gd name="T5" fmla="*/ 41 h 250"/>
                <a:gd name="T6" fmla="*/ 15 w 71"/>
                <a:gd name="T7" fmla="*/ 0 h 250"/>
                <a:gd name="T8" fmla="*/ 71 w 71"/>
                <a:gd name="T9" fmla="*/ 0 h 250"/>
                <a:gd name="T10" fmla="*/ 71 w 71"/>
                <a:gd name="T11" fmla="*/ 215 h 250"/>
                <a:gd name="T12" fmla="*/ 69 w 71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50">
                  <a:moveTo>
                    <a:pt x="69" y="250"/>
                  </a:moveTo>
                  <a:lnTo>
                    <a:pt x="2" y="250"/>
                  </a:lnTo>
                  <a:lnTo>
                    <a:pt x="0" y="41"/>
                  </a:lnTo>
                  <a:lnTo>
                    <a:pt x="15" y="0"/>
                  </a:lnTo>
                  <a:lnTo>
                    <a:pt x="71" y="0"/>
                  </a:lnTo>
                  <a:lnTo>
                    <a:pt x="71" y="215"/>
                  </a:lnTo>
                  <a:lnTo>
                    <a:pt x="69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gray">
            <a:xfrm>
              <a:off x="8304197" y="3762250"/>
              <a:ext cx="463133" cy="539527"/>
            </a:xfrm>
            <a:custGeom>
              <a:avLst/>
              <a:gdLst>
                <a:gd name="T0" fmla="*/ 0 w 97"/>
                <a:gd name="T1" fmla="*/ 91 h 113"/>
                <a:gd name="T2" fmla="*/ 41 w 97"/>
                <a:gd name="T3" fmla="*/ 113 h 113"/>
                <a:gd name="T4" fmla="*/ 97 w 97"/>
                <a:gd name="T5" fmla="*/ 32 h 113"/>
                <a:gd name="T6" fmla="*/ 41 w 97"/>
                <a:gd name="T7" fmla="*/ 0 h 113"/>
                <a:gd name="T8" fmla="*/ 0 w 97"/>
                <a:gd name="T9" fmla="*/ 9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3">
                  <a:moveTo>
                    <a:pt x="0" y="91"/>
                  </a:moveTo>
                  <a:lnTo>
                    <a:pt x="41" y="113"/>
                  </a:lnTo>
                  <a:lnTo>
                    <a:pt x="97" y="32"/>
                  </a:lnTo>
                  <a:lnTo>
                    <a:pt x="41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gray">
            <a:xfrm>
              <a:off x="8456982" y="3657210"/>
              <a:ext cx="353317" cy="353317"/>
            </a:xfrm>
            <a:custGeom>
              <a:avLst/>
              <a:gdLst>
                <a:gd name="T0" fmla="*/ 5 w 40"/>
                <a:gd name="T1" fmla="*/ 12 h 40"/>
                <a:gd name="T2" fmla="*/ 28 w 40"/>
                <a:gd name="T3" fmla="*/ 5 h 40"/>
                <a:gd name="T4" fmla="*/ 35 w 40"/>
                <a:gd name="T5" fmla="*/ 28 h 40"/>
                <a:gd name="T6" fmla="*/ 12 w 40"/>
                <a:gd name="T7" fmla="*/ 35 h 40"/>
                <a:gd name="T8" fmla="*/ 5 w 40"/>
                <a:gd name="T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5" y="12"/>
                  </a:moveTo>
                  <a:cubicBezTo>
                    <a:pt x="10" y="3"/>
                    <a:pt x="20" y="0"/>
                    <a:pt x="28" y="5"/>
                  </a:cubicBezTo>
                  <a:cubicBezTo>
                    <a:pt x="37" y="10"/>
                    <a:pt x="40" y="20"/>
                    <a:pt x="35" y="28"/>
                  </a:cubicBezTo>
                  <a:cubicBezTo>
                    <a:pt x="31" y="37"/>
                    <a:pt x="20" y="40"/>
                    <a:pt x="12" y="35"/>
                  </a:cubicBezTo>
                  <a:cubicBezTo>
                    <a:pt x="3" y="30"/>
                    <a:pt x="0" y="20"/>
                    <a:pt x="5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gray">
            <a:xfrm>
              <a:off x="8633641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4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gray">
            <a:xfrm>
              <a:off x="8604995" y="6149526"/>
              <a:ext cx="482232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3 w 54"/>
                <a:gd name="T9" fmla="*/ 20 h 21"/>
                <a:gd name="T10" fmla="*/ 54 w 54"/>
                <a:gd name="T11" fmla="*/ 18 h 21"/>
                <a:gd name="T12" fmla="*/ 22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4" y="21"/>
                    <a:pt x="39" y="21"/>
                  </a:cubicBezTo>
                  <a:cubicBezTo>
                    <a:pt x="43" y="21"/>
                    <a:pt x="49" y="21"/>
                    <a:pt x="53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4 h 30"/>
                <a:gd name="T2" fmla="*/ 15 w 30"/>
                <a:gd name="T3" fmla="*/ 0 h 30"/>
                <a:gd name="T4" fmla="*/ 29 w 30"/>
                <a:gd name="T5" fmla="*/ 15 h 30"/>
                <a:gd name="T6" fmla="*/ 14 w 30"/>
                <a:gd name="T7" fmla="*/ 29 h 30"/>
                <a:gd name="T8" fmla="*/ 0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30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1"/>
            <p:cNvSpPr>
              <a:spLocks/>
            </p:cNvSpPr>
            <p:nvPr/>
          </p:nvSpPr>
          <p:spPr bwMode="gray">
            <a:xfrm>
              <a:off x="8614543" y="5399924"/>
              <a:ext cx="276923" cy="792575"/>
            </a:xfrm>
            <a:custGeom>
              <a:avLst/>
              <a:gdLst>
                <a:gd name="T0" fmla="*/ 4 w 58"/>
                <a:gd name="T1" fmla="*/ 0 h 166"/>
                <a:gd name="T2" fmla="*/ 58 w 58"/>
                <a:gd name="T3" fmla="*/ 2 h 166"/>
                <a:gd name="T4" fmla="*/ 50 w 58"/>
                <a:gd name="T5" fmla="*/ 165 h 166"/>
                <a:gd name="T6" fmla="*/ 0 w 58"/>
                <a:gd name="T7" fmla="*/ 166 h 166"/>
                <a:gd name="T8" fmla="*/ 4 w 58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6">
                  <a:moveTo>
                    <a:pt x="4" y="0"/>
                  </a:moveTo>
                  <a:lnTo>
                    <a:pt x="58" y="2"/>
                  </a:lnTo>
                  <a:lnTo>
                    <a:pt x="50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gray">
            <a:xfrm>
              <a:off x="8972634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3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gray">
            <a:xfrm>
              <a:off x="8943987" y="6149526"/>
              <a:ext cx="477455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2 w 54"/>
                <a:gd name="T9" fmla="*/ 20 h 21"/>
                <a:gd name="T10" fmla="*/ 54 w 54"/>
                <a:gd name="T11" fmla="*/ 18 h 21"/>
                <a:gd name="T12" fmla="*/ 21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3" y="21"/>
                    <a:pt x="39" y="21"/>
                  </a:cubicBezTo>
                  <a:cubicBezTo>
                    <a:pt x="43" y="21"/>
                    <a:pt x="49" y="21"/>
                    <a:pt x="52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gray">
            <a:xfrm>
              <a:off x="8972634" y="5275786"/>
              <a:ext cx="253053" cy="262601"/>
            </a:xfrm>
            <a:custGeom>
              <a:avLst/>
              <a:gdLst>
                <a:gd name="T0" fmla="*/ 0 w 29"/>
                <a:gd name="T1" fmla="*/ 14 h 30"/>
                <a:gd name="T2" fmla="*/ 15 w 29"/>
                <a:gd name="T3" fmla="*/ 0 h 30"/>
                <a:gd name="T4" fmla="*/ 29 w 29"/>
                <a:gd name="T5" fmla="*/ 15 h 30"/>
                <a:gd name="T6" fmla="*/ 14 w 29"/>
                <a:gd name="T7" fmla="*/ 29 h 30"/>
                <a:gd name="T8" fmla="*/ 0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29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/>
            <p:cNvSpPr>
              <a:spLocks/>
            </p:cNvSpPr>
            <p:nvPr/>
          </p:nvSpPr>
          <p:spPr bwMode="gray">
            <a:xfrm>
              <a:off x="8953535" y="5399924"/>
              <a:ext cx="272152" cy="792575"/>
            </a:xfrm>
            <a:custGeom>
              <a:avLst/>
              <a:gdLst>
                <a:gd name="T0" fmla="*/ 4 w 57"/>
                <a:gd name="T1" fmla="*/ 0 h 166"/>
                <a:gd name="T2" fmla="*/ 57 w 57"/>
                <a:gd name="T3" fmla="*/ 2 h 166"/>
                <a:gd name="T4" fmla="*/ 48 w 57"/>
                <a:gd name="T5" fmla="*/ 165 h 166"/>
                <a:gd name="T6" fmla="*/ 0 w 57"/>
                <a:gd name="T7" fmla="*/ 166 h 166"/>
                <a:gd name="T8" fmla="*/ 4 w 5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6">
                  <a:moveTo>
                    <a:pt x="4" y="0"/>
                  </a:moveTo>
                  <a:lnTo>
                    <a:pt x="57" y="2"/>
                  </a:lnTo>
                  <a:lnTo>
                    <a:pt x="48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gray">
            <a:xfrm>
              <a:off x="9531256" y="2745270"/>
              <a:ext cx="219631" cy="487006"/>
            </a:xfrm>
            <a:custGeom>
              <a:avLst/>
              <a:gdLst>
                <a:gd name="T0" fmla="*/ 21 w 25"/>
                <a:gd name="T1" fmla="*/ 36 h 55"/>
                <a:gd name="T2" fmla="*/ 22 w 25"/>
                <a:gd name="T3" fmla="*/ 13 h 55"/>
                <a:gd name="T4" fmla="*/ 18 w 25"/>
                <a:gd name="T5" fmla="*/ 9 h 55"/>
                <a:gd name="T6" fmla="*/ 13 w 25"/>
                <a:gd name="T7" fmla="*/ 4 h 55"/>
                <a:gd name="T8" fmla="*/ 9 w 25"/>
                <a:gd name="T9" fmla="*/ 1 h 55"/>
                <a:gd name="T10" fmla="*/ 9 w 25"/>
                <a:gd name="T11" fmla="*/ 5 h 55"/>
                <a:gd name="T12" fmla="*/ 6 w 25"/>
                <a:gd name="T13" fmla="*/ 10 h 55"/>
                <a:gd name="T14" fmla="*/ 6 w 25"/>
                <a:gd name="T15" fmla="*/ 16 h 55"/>
                <a:gd name="T16" fmla="*/ 0 w 25"/>
                <a:gd name="T17" fmla="*/ 14 h 55"/>
                <a:gd name="T18" fmla="*/ 5 w 25"/>
                <a:gd name="T19" fmla="*/ 29 h 55"/>
                <a:gd name="T20" fmla="*/ 6 w 25"/>
                <a:gd name="T21" fmla="*/ 32 h 55"/>
                <a:gd name="T22" fmla="*/ 2 w 25"/>
                <a:gd name="T23" fmla="*/ 55 h 55"/>
                <a:gd name="T24" fmla="*/ 19 w 25"/>
                <a:gd name="T25" fmla="*/ 51 h 55"/>
                <a:gd name="T26" fmla="*/ 21 w 25"/>
                <a:gd name="T27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5">
                  <a:moveTo>
                    <a:pt x="21" y="36"/>
                  </a:moveTo>
                  <a:cubicBezTo>
                    <a:pt x="25" y="26"/>
                    <a:pt x="24" y="22"/>
                    <a:pt x="22" y="13"/>
                  </a:cubicBezTo>
                  <a:cubicBezTo>
                    <a:pt x="21" y="7"/>
                    <a:pt x="19" y="6"/>
                    <a:pt x="18" y="9"/>
                  </a:cubicBezTo>
                  <a:cubicBezTo>
                    <a:pt x="18" y="3"/>
                    <a:pt x="13" y="0"/>
                    <a:pt x="13" y="4"/>
                  </a:cubicBezTo>
                  <a:cubicBezTo>
                    <a:pt x="13" y="2"/>
                    <a:pt x="11" y="0"/>
                    <a:pt x="9" y="1"/>
                  </a:cubicBezTo>
                  <a:cubicBezTo>
                    <a:pt x="7" y="1"/>
                    <a:pt x="8" y="4"/>
                    <a:pt x="9" y="5"/>
                  </a:cubicBezTo>
                  <a:cubicBezTo>
                    <a:pt x="7" y="5"/>
                    <a:pt x="5" y="6"/>
                    <a:pt x="6" y="10"/>
                  </a:cubicBezTo>
                  <a:cubicBezTo>
                    <a:pt x="7" y="13"/>
                    <a:pt x="6" y="16"/>
                    <a:pt x="6" y="16"/>
                  </a:cubicBezTo>
                  <a:cubicBezTo>
                    <a:pt x="4" y="13"/>
                    <a:pt x="1" y="12"/>
                    <a:pt x="0" y="14"/>
                  </a:cubicBezTo>
                  <a:cubicBezTo>
                    <a:pt x="2" y="18"/>
                    <a:pt x="2" y="24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9" y="51"/>
                    <a:pt x="19" y="51"/>
                    <a:pt x="19" y="51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gray">
            <a:xfrm>
              <a:off x="9077674" y="3513973"/>
              <a:ext cx="549075" cy="463133"/>
            </a:xfrm>
            <a:custGeom>
              <a:avLst/>
              <a:gdLst>
                <a:gd name="T0" fmla="*/ 115 w 115"/>
                <a:gd name="T1" fmla="*/ 41 h 97"/>
                <a:gd name="T2" fmla="*/ 93 w 115"/>
                <a:gd name="T3" fmla="*/ 0 h 97"/>
                <a:gd name="T4" fmla="*/ 0 w 115"/>
                <a:gd name="T5" fmla="*/ 39 h 97"/>
                <a:gd name="T6" fmla="*/ 31 w 115"/>
                <a:gd name="T7" fmla="*/ 97 h 97"/>
                <a:gd name="T8" fmla="*/ 115 w 115"/>
                <a:gd name="T9" fmla="*/ 4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7">
                  <a:moveTo>
                    <a:pt x="115" y="41"/>
                  </a:moveTo>
                  <a:lnTo>
                    <a:pt x="93" y="0"/>
                  </a:lnTo>
                  <a:lnTo>
                    <a:pt x="0" y="39"/>
                  </a:lnTo>
                  <a:lnTo>
                    <a:pt x="31" y="97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8"/>
            <p:cNvSpPr>
              <a:spLocks/>
            </p:cNvSpPr>
            <p:nvPr/>
          </p:nvSpPr>
          <p:spPr bwMode="gray">
            <a:xfrm>
              <a:off x="8977410" y="3666758"/>
              <a:ext cx="348543" cy="343769"/>
            </a:xfrm>
            <a:custGeom>
              <a:avLst/>
              <a:gdLst>
                <a:gd name="T0" fmla="*/ 28 w 39"/>
                <a:gd name="T1" fmla="*/ 35 h 39"/>
                <a:gd name="T2" fmla="*/ 5 w 39"/>
                <a:gd name="T3" fmla="*/ 28 h 39"/>
                <a:gd name="T4" fmla="*/ 11 w 39"/>
                <a:gd name="T5" fmla="*/ 5 h 39"/>
                <a:gd name="T6" fmla="*/ 35 w 39"/>
                <a:gd name="T7" fmla="*/ 11 h 39"/>
                <a:gd name="T8" fmla="*/ 28 w 39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8" y="35"/>
                  </a:moveTo>
                  <a:cubicBezTo>
                    <a:pt x="20" y="39"/>
                    <a:pt x="9" y="36"/>
                    <a:pt x="5" y="28"/>
                  </a:cubicBezTo>
                  <a:cubicBezTo>
                    <a:pt x="0" y="20"/>
                    <a:pt x="3" y="9"/>
                    <a:pt x="11" y="5"/>
                  </a:cubicBezTo>
                  <a:cubicBezTo>
                    <a:pt x="20" y="0"/>
                    <a:pt x="30" y="3"/>
                    <a:pt x="35" y="11"/>
                  </a:cubicBezTo>
                  <a:cubicBezTo>
                    <a:pt x="39" y="20"/>
                    <a:pt x="36" y="30"/>
                    <a:pt x="28" y="3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9"/>
            <p:cNvSpPr>
              <a:spLocks/>
            </p:cNvSpPr>
            <p:nvPr/>
          </p:nvSpPr>
          <p:spPr bwMode="gray">
            <a:xfrm>
              <a:off x="9545578" y="3136784"/>
              <a:ext cx="190982" cy="76394"/>
            </a:xfrm>
            <a:custGeom>
              <a:avLst/>
              <a:gdLst>
                <a:gd name="T0" fmla="*/ 40 w 40"/>
                <a:gd name="T1" fmla="*/ 5 h 16"/>
                <a:gd name="T2" fmla="*/ 2 w 40"/>
                <a:gd name="T3" fmla="*/ 0 h 16"/>
                <a:gd name="T4" fmla="*/ 0 w 40"/>
                <a:gd name="T5" fmla="*/ 11 h 16"/>
                <a:gd name="T6" fmla="*/ 38 w 40"/>
                <a:gd name="T7" fmla="*/ 16 h 16"/>
                <a:gd name="T8" fmla="*/ 40 w 40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40" y="5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38" y="16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0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26 w 27"/>
                <a:gd name="T1" fmla="*/ 16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6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1 w 27"/>
                <a:gd name="T1" fmla="*/ 12 h 27"/>
                <a:gd name="T2" fmla="*/ 15 w 27"/>
                <a:gd name="T3" fmla="*/ 1 h 27"/>
                <a:gd name="T4" fmla="*/ 26 w 27"/>
                <a:gd name="T5" fmla="*/ 16 h 27"/>
                <a:gd name="T6" fmla="*/ 12 w 27"/>
                <a:gd name="T7" fmla="*/ 26 h 27"/>
                <a:gd name="T8" fmla="*/ 1 w 2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12"/>
                  </a:move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gray">
            <a:xfrm>
              <a:off x="9459637" y="3179755"/>
              <a:ext cx="267375" cy="448809"/>
            </a:xfrm>
            <a:custGeom>
              <a:avLst/>
              <a:gdLst>
                <a:gd name="T0" fmla="*/ 56 w 56"/>
                <a:gd name="T1" fmla="*/ 7 h 94"/>
                <a:gd name="T2" fmla="*/ 17 w 56"/>
                <a:gd name="T3" fmla="*/ 0 h 94"/>
                <a:gd name="T4" fmla="*/ 0 w 56"/>
                <a:gd name="T5" fmla="*/ 87 h 94"/>
                <a:gd name="T6" fmla="*/ 46 w 56"/>
                <a:gd name="T7" fmla="*/ 94 h 94"/>
                <a:gd name="T8" fmla="*/ 56 w 56"/>
                <a:gd name="T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4">
                  <a:moveTo>
                    <a:pt x="56" y="7"/>
                  </a:moveTo>
                  <a:lnTo>
                    <a:pt x="17" y="0"/>
                  </a:lnTo>
                  <a:lnTo>
                    <a:pt x="0" y="87"/>
                  </a:lnTo>
                  <a:lnTo>
                    <a:pt x="46" y="94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gray">
            <a:xfrm>
              <a:off x="8891469" y="3681082"/>
              <a:ext cx="343769" cy="1193639"/>
            </a:xfrm>
            <a:custGeom>
              <a:avLst/>
              <a:gdLst>
                <a:gd name="T0" fmla="*/ 3 w 72"/>
                <a:gd name="T1" fmla="*/ 250 h 250"/>
                <a:gd name="T2" fmla="*/ 70 w 72"/>
                <a:gd name="T3" fmla="*/ 250 h 250"/>
                <a:gd name="T4" fmla="*/ 72 w 72"/>
                <a:gd name="T5" fmla="*/ 41 h 250"/>
                <a:gd name="T6" fmla="*/ 61 w 72"/>
                <a:gd name="T7" fmla="*/ 0 h 250"/>
                <a:gd name="T8" fmla="*/ 0 w 72"/>
                <a:gd name="T9" fmla="*/ 0 h 250"/>
                <a:gd name="T10" fmla="*/ 0 w 72"/>
                <a:gd name="T11" fmla="*/ 215 h 250"/>
                <a:gd name="T12" fmla="*/ 3 w 72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50">
                  <a:moveTo>
                    <a:pt x="3" y="250"/>
                  </a:moveTo>
                  <a:lnTo>
                    <a:pt x="70" y="250"/>
                  </a:lnTo>
                  <a:lnTo>
                    <a:pt x="72" y="4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3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4"/>
            <p:cNvSpPr>
              <a:spLocks/>
            </p:cNvSpPr>
            <p:nvPr/>
          </p:nvSpPr>
          <p:spPr bwMode="gray">
            <a:xfrm>
              <a:off x="8791200" y="3533071"/>
              <a:ext cx="195758" cy="238729"/>
            </a:xfrm>
            <a:custGeom>
              <a:avLst/>
              <a:gdLst>
                <a:gd name="T0" fmla="*/ 22 w 22"/>
                <a:gd name="T1" fmla="*/ 19 h 27"/>
                <a:gd name="T2" fmla="*/ 22 w 22"/>
                <a:gd name="T3" fmla="*/ 0 h 27"/>
                <a:gd name="T4" fmla="*/ 0 w 22"/>
                <a:gd name="T5" fmla="*/ 0 h 27"/>
                <a:gd name="T6" fmla="*/ 0 w 22"/>
                <a:gd name="T7" fmla="*/ 19 h 27"/>
                <a:gd name="T8" fmla="*/ 11 w 22"/>
                <a:gd name="T9" fmla="*/ 27 h 27"/>
                <a:gd name="T10" fmla="*/ 22 w 22"/>
                <a:gd name="T1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22" y="1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7"/>
                    <a:pt x="11" y="27"/>
                  </a:cubicBezTo>
                  <a:cubicBezTo>
                    <a:pt x="19" y="27"/>
                    <a:pt x="22" y="23"/>
                    <a:pt x="22" y="19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5"/>
            <p:cNvSpPr>
              <a:spLocks/>
            </p:cNvSpPr>
            <p:nvPr/>
          </p:nvSpPr>
          <p:spPr bwMode="gray">
            <a:xfrm>
              <a:off x="8776878" y="3499651"/>
              <a:ext cx="210080" cy="181434"/>
            </a:xfrm>
            <a:custGeom>
              <a:avLst/>
              <a:gdLst>
                <a:gd name="T0" fmla="*/ 0 w 24"/>
                <a:gd name="T1" fmla="*/ 5 h 21"/>
                <a:gd name="T2" fmla="*/ 24 w 24"/>
                <a:gd name="T3" fmla="*/ 21 h 21"/>
                <a:gd name="T4" fmla="*/ 24 w 24"/>
                <a:gd name="T5" fmla="*/ 3 h 21"/>
                <a:gd name="T6" fmla="*/ 0 w 24"/>
                <a:gd name="T7" fmla="*/ 0 h 21"/>
                <a:gd name="T8" fmla="*/ 0 w 24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0" y="5"/>
                  </a:moveTo>
                  <a:cubicBezTo>
                    <a:pt x="7" y="13"/>
                    <a:pt x="13" y="17"/>
                    <a:pt x="24" y="2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gray">
            <a:xfrm>
              <a:off x="8604995" y="3179755"/>
              <a:ext cx="506101" cy="601594"/>
            </a:xfrm>
            <a:custGeom>
              <a:avLst/>
              <a:gdLst>
                <a:gd name="T0" fmla="*/ 56 w 57"/>
                <a:gd name="T1" fmla="*/ 23 h 68"/>
                <a:gd name="T2" fmla="*/ 45 w 57"/>
                <a:gd name="T3" fmla="*/ 16 h 68"/>
                <a:gd name="T4" fmla="*/ 45 w 57"/>
                <a:gd name="T5" fmla="*/ 14 h 68"/>
                <a:gd name="T6" fmla="*/ 46 w 57"/>
                <a:gd name="T7" fmla="*/ 12 h 68"/>
                <a:gd name="T8" fmla="*/ 46 w 57"/>
                <a:gd name="T9" fmla="*/ 10 h 68"/>
                <a:gd name="T10" fmla="*/ 37 w 57"/>
                <a:gd name="T11" fmla="*/ 8 h 68"/>
                <a:gd name="T12" fmla="*/ 35 w 57"/>
                <a:gd name="T13" fmla="*/ 7 h 68"/>
                <a:gd name="T14" fmla="*/ 25 w 57"/>
                <a:gd name="T15" fmla="*/ 0 h 68"/>
                <a:gd name="T16" fmla="*/ 0 w 57"/>
                <a:gd name="T17" fmla="*/ 26 h 68"/>
                <a:gd name="T18" fmla="*/ 4 w 57"/>
                <a:gd name="T19" fmla="*/ 30 h 68"/>
                <a:gd name="T20" fmla="*/ 1 w 57"/>
                <a:gd name="T21" fmla="*/ 33 h 68"/>
                <a:gd name="T22" fmla="*/ 56 w 57"/>
                <a:gd name="T23" fmla="*/ 26 h 68"/>
                <a:gd name="T24" fmla="*/ 56 w 57"/>
                <a:gd name="T2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8">
                  <a:moveTo>
                    <a:pt x="56" y="23"/>
                  </a:moveTo>
                  <a:cubicBezTo>
                    <a:pt x="51" y="21"/>
                    <a:pt x="45" y="16"/>
                    <a:pt x="45" y="16"/>
                  </a:cubicBezTo>
                  <a:cubicBezTo>
                    <a:pt x="44" y="15"/>
                    <a:pt x="44" y="15"/>
                    <a:pt x="45" y="1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6" y="11"/>
                    <a:pt x="46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6" y="68"/>
                    <a:pt x="56" y="26"/>
                  </a:cubicBezTo>
                  <a:cubicBezTo>
                    <a:pt x="57" y="25"/>
                    <a:pt x="57" y="23"/>
                    <a:pt x="56" y="23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gray">
            <a:xfrm>
              <a:off x="8571572" y="3084262"/>
              <a:ext cx="343769" cy="529977"/>
            </a:xfrm>
            <a:custGeom>
              <a:avLst/>
              <a:gdLst>
                <a:gd name="T0" fmla="*/ 0 w 39"/>
                <a:gd name="T1" fmla="*/ 29 h 60"/>
                <a:gd name="T2" fmla="*/ 14 w 39"/>
                <a:gd name="T3" fmla="*/ 7 h 60"/>
                <a:gd name="T4" fmla="*/ 27 w 39"/>
                <a:gd name="T5" fmla="*/ 4 h 60"/>
                <a:gd name="T6" fmla="*/ 24 w 39"/>
                <a:gd name="T7" fmla="*/ 18 h 60"/>
                <a:gd name="T8" fmla="*/ 21 w 39"/>
                <a:gd name="T9" fmla="*/ 22 h 60"/>
                <a:gd name="T10" fmla="*/ 21 w 39"/>
                <a:gd name="T11" fmla="*/ 26 h 60"/>
                <a:gd name="T12" fmla="*/ 32 w 39"/>
                <a:gd name="T13" fmla="*/ 33 h 60"/>
                <a:gd name="T14" fmla="*/ 30 w 39"/>
                <a:gd name="T15" fmla="*/ 35 h 60"/>
                <a:gd name="T16" fmla="*/ 29 w 39"/>
                <a:gd name="T17" fmla="*/ 36 h 60"/>
                <a:gd name="T18" fmla="*/ 20 w 39"/>
                <a:gd name="T19" fmla="*/ 38 h 60"/>
                <a:gd name="T20" fmla="*/ 25 w 39"/>
                <a:gd name="T21" fmla="*/ 44 h 60"/>
                <a:gd name="T22" fmla="*/ 32 w 39"/>
                <a:gd name="T23" fmla="*/ 45 h 60"/>
                <a:gd name="T24" fmla="*/ 35 w 39"/>
                <a:gd name="T25" fmla="*/ 57 h 60"/>
                <a:gd name="T26" fmla="*/ 12 w 39"/>
                <a:gd name="T27" fmla="*/ 54 h 60"/>
                <a:gd name="T28" fmla="*/ 0 w 39"/>
                <a:gd name="T29" fmla="*/ 35 h 60"/>
                <a:gd name="T30" fmla="*/ 0 w 39"/>
                <a:gd name="T3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60">
                  <a:moveTo>
                    <a:pt x="0" y="29"/>
                  </a:moveTo>
                  <a:cubicBezTo>
                    <a:pt x="2" y="22"/>
                    <a:pt x="7" y="13"/>
                    <a:pt x="14" y="7"/>
                  </a:cubicBezTo>
                  <a:cubicBezTo>
                    <a:pt x="18" y="3"/>
                    <a:pt x="23" y="0"/>
                    <a:pt x="27" y="4"/>
                  </a:cubicBezTo>
                  <a:cubicBezTo>
                    <a:pt x="33" y="10"/>
                    <a:pt x="27" y="16"/>
                    <a:pt x="24" y="1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20" y="25"/>
                    <a:pt x="21" y="26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27" y="35"/>
                    <a:pt x="22" y="34"/>
                    <a:pt x="20" y="38"/>
                  </a:cubicBezTo>
                  <a:cubicBezTo>
                    <a:pt x="19" y="42"/>
                    <a:pt x="22" y="44"/>
                    <a:pt x="25" y="44"/>
                  </a:cubicBezTo>
                  <a:cubicBezTo>
                    <a:pt x="27" y="45"/>
                    <a:pt x="30" y="44"/>
                    <a:pt x="32" y="45"/>
                  </a:cubicBezTo>
                  <a:cubicBezTo>
                    <a:pt x="33" y="46"/>
                    <a:pt x="39" y="50"/>
                    <a:pt x="35" y="57"/>
                  </a:cubicBezTo>
                  <a:cubicBezTo>
                    <a:pt x="25" y="60"/>
                    <a:pt x="18" y="57"/>
                    <a:pt x="12" y="54"/>
                  </a:cubicBezTo>
                  <a:cubicBezTo>
                    <a:pt x="5" y="50"/>
                    <a:pt x="1" y="43"/>
                    <a:pt x="0" y="35"/>
                  </a:cubicBezTo>
                  <a:cubicBezTo>
                    <a:pt x="0" y="33"/>
                    <a:pt x="0" y="31"/>
                    <a:pt x="0" y="29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gray">
            <a:xfrm>
              <a:off x="8862820" y="3284795"/>
              <a:ext cx="38197" cy="28646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3 h 3"/>
                <a:gd name="T4" fmla="*/ 1 w 4"/>
                <a:gd name="T5" fmla="*/ 3 h 3"/>
                <a:gd name="T6" fmla="*/ 1 w 4"/>
                <a:gd name="T7" fmla="*/ 1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gray">
            <a:xfrm>
              <a:off x="8891469" y="3681082"/>
              <a:ext cx="148014" cy="735283"/>
            </a:xfrm>
            <a:custGeom>
              <a:avLst/>
              <a:gdLst>
                <a:gd name="T0" fmla="*/ 0 w 31"/>
                <a:gd name="T1" fmla="*/ 15 h 154"/>
                <a:gd name="T2" fmla="*/ 0 w 31"/>
                <a:gd name="T3" fmla="*/ 154 h 154"/>
                <a:gd name="T4" fmla="*/ 18 w 31"/>
                <a:gd name="T5" fmla="*/ 67 h 154"/>
                <a:gd name="T6" fmla="*/ 31 w 31"/>
                <a:gd name="T7" fmla="*/ 6 h 154"/>
                <a:gd name="T8" fmla="*/ 30 w 31"/>
                <a:gd name="T9" fmla="*/ 0 h 154"/>
                <a:gd name="T10" fmla="*/ 0 w 31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54">
                  <a:moveTo>
                    <a:pt x="0" y="15"/>
                  </a:moveTo>
                  <a:lnTo>
                    <a:pt x="0" y="154"/>
                  </a:lnTo>
                  <a:lnTo>
                    <a:pt x="18" y="67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gray">
            <a:xfrm>
              <a:off x="8748232" y="3681082"/>
              <a:ext cx="143237" cy="735283"/>
            </a:xfrm>
            <a:custGeom>
              <a:avLst/>
              <a:gdLst>
                <a:gd name="T0" fmla="*/ 30 w 30"/>
                <a:gd name="T1" fmla="*/ 15 h 154"/>
                <a:gd name="T2" fmla="*/ 30 w 30"/>
                <a:gd name="T3" fmla="*/ 154 h 154"/>
                <a:gd name="T4" fmla="*/ 13 w 30"/>
                <a:gd name="T5" fmla="*/ 71 h 154"/>
                <a:gd name="T6" fmla="*/ 0 w 30"/>
                <a:gd name="T7" fmla="*/ 6 h 154"/>
                <a:gd name="T8" fmla="*/ 2 w 30"/>
                <a:gd name="T9" fmla="*/ 0 h 154"/>
                <a:gd name="T10" fmla="*/ 30 w 30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4">
                  <a:moveTo>
                    <a:pt x="30" y="15"/>
                  </a:moveTo>
                  <a:lnTo>
                    <a:pt x="30" y="154"/>
                  </a:lnTo>
                  <a:lnTo>
                    <a:pt x="13" y="71"/>
                  </a:lnTo>
                  <a:lnTo>
                    <a:pt x="0" y="6"/>
                  </a:lnTo>
                  <a:lnTo>
                    <a:pt x="2" y="0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1"/>
            <p:cNvSpPr>
              <a:spLocks/>
            </p:cNvSpPr>
            <p:nvPr/>
          </p:nvSpPr>
          <p:spPr bwMode="gray">
            <a:xfrm>
              <a:off x="8757780" y="3638111"/>
              <a:ext cx="133686" cy="186210"/>
            </a:xfrm>
            <a:custGeom>
              <a:avLst/>
              <a:gdLst>
                <a:gd name="T0" fmla="*/ 28 w 28"/>
                <a:gd name="T1" fmla="*/ 24 h 39"/>
                <a:gd name="T2" fmla="*/ 5 w 28"/>
                <a:gd name="T3" fmla="*/ 0 h 39"/>
                <a:gd name="T4" fmla="*/ 0 w 28"/>
                <a:gd name="T5" fmla="*/ 9 h 39"/>
                <a:gd name="T6" fmla="*/ 7 w 28"/>
                <a:gd name="T7" fmla="*/ 39 h 39"/>
                <a:gd name="T8" fmla="*/ 22 w 28"/>
                <a:gd name="T9" fmla="*/ 22 h 39"/>
                <a:gd name="T10" fmla="*/ 28 w 28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9">
                  <a:moveTo>
                    <a:pt x="28" y="24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39"/>
                  </a:lnTo>
                  <a:lnTo>
                    <a:pt x="22" y="22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gray">
            <a:xfrm>
              <a:off x="8891469" y="3638111"/>
              <a:ext cx="143237" cy="186210"/>
            </a:xfrm>
            <a:custGeom>
              <a:avLst/>
              <a:gdLst>
                <a:gd name="T0" fmla="*/ 0 w 30"/>
                <a:gd name="T1" fmla="*/ 24 h 39"/>
                <a:gd name="T2" fmla="*/ 24 w 30"/>
                <a:gd name="T3" fmla="*/ 0 h 39"/>
                <a:gd name="T4" fmla="*/ 30 w 30"/>
                <a:gd name="T5" fmla="*/ 9 h 39"/>
                <a:gd name="T6" fmla="*/ 22 w 30"/>
                <a:gd name="T7" fmla="*/ 39 h 39"/>
                <a:gd name="T8" fmla="*/ 7 w 30"/>
                <a:gd name="T9" fmla="*/ 22 h 39"/>
                <a:gd name="T10" fmla="*/ 0 w 30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9">
                  <a:moveTo>
                    <a:pt x="0" y="24"/>
                  </a:moveTo>
                  <a:lnTo>
                    <a:pt x="24" y="0"/>
                  </a:lnTo>
                  <a:lnTo>
                    <a:pt x="30" y="9"/>
                  </a:lnTo>
                  <a:lnTo>
                    <a:pt x="22" y="39"/>
                  </a:lnTo>
                  <a:lnTo>
                    <a:pt x="7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gray">
            <a:xfrm>
              <a:off x="8853272" y="3743151"/>
              <a:ext cx="81168" cy="62072"/>
            </a:xfrm>
            <a:custGeom>
              <a:avLst/>
              <a:gdLst>
                <a:gd name="T0" fmla="*/ 2 w 17"/>
                <a:gd name="T1" fmla="*/ 0 h 13"/>
                <a:gd name="T2" fmla="*/ 0 w 17"/>
                <a:gd name="T3" fmla="*/ 2 h 13"/>
                <a:gd name="T4" fmla="*/ 4 w 17"/>
                <a:gd name="T5" fmla="*/ 13 h 13"/>
                <a:gd name="T6" fmla="*/ 11 w 17"/>
                <a:gd name="T7" fmla="*/ 13 h 13"/>
                <a:gd name="T8" fmla="*/ 17 w 17"/>
                <a:gd name="T9" fmla="*/ 2 h 13"/>
                <a:gd name="T10" fmla="*/ 15 w 17"/>
                <a:gd name="T11" fmla="*/ 0 h 13"/>
                <a:gd name="T12" fmla="*/ 2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0" y="2"/>
                  </a:lnTo>
                  <a:lnTo>
                    <a:pt x="4" y="13"/>
                  </a:lnTo>
                  <a:lnTo>
                    <a:pt x="11" y="1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gray">
            <a:xfrm>
              <a:off x="8853272" y="3805221"/>
              <a:ext cx="62072" cy="611144"/>
            </a:xfrm>
            <a:custGeom>
              <a:avLst/>
              <a:gdLst>
                <a:gd name="T0" fmla="*/ 4 w 13"/>
                <a:gd name="T1" fmla="*/ 0 h 128"/>
                <a:gd name="T2" fmla="*/ 0 w 13"/>
                <a:gd name="T3" fmla="*/ 110 h 128"/>
                <a:gd name="T4" fmla="*/ 8 w 13"/>
                <a:gd name="T5" fmla="*/ 128 h 128"/>
                <a:gd name="T6" fmla="*/ 13 w 13"/>
                <a:gd name="T7" fmla="*/ 117 h 128"/>
                <a:gd name="T8" fmla="*/ 11 w 13"/>
                <a:gd name="T9" fmla="*/ 0 h 128"/>
                <a:gd name="T10" fmla="*/ 4 w 1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8">
                  <a:moveTo>
                    <a:pt x="4" y="0"/>
                  </a:moveTo>
                  <a:lnTo>
                    <a:pt x="0" y="110"/>
                  </a:lnTo>
                  <a:lnTo>
                    <a:pt x="8" y="128"/>
                  </a:lnTo>
                  <a:lnTo>
                    <a:pt x="13" y="117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gray">
            <a:xfrm>
              <a:off x="8891469" y="3676308"/>
              <a:ext cx="229178" cy="783027"/>
            </a:xfrm>
            <a:custGeom>
              <a:avLst/>
              <a:gdLst>
                <a:gd name="T0" fmla="*/ 26 w 26"/>
                <a:gd name="T1" fmla="*/ 8 h 89"/>
                <a:gd name="T2" fmla="*/ 22 w 26"/>
                <a:gd name="T3" fmla="*/ 12 h 89"/>
                <a:gd name="T4" fmla="*/ 25 w 26"/>
                <a:gd name="T5" fmla="*/ 14 h 89"/>
                <a:gd name="T6" fmla="*/ 0 w 26"/>
                <a:gd name="T7" fmla="*/ 89 h 89"/>
                <a:gd name="T8" fmla="*/ 0 w 26"/>
                <a:gd name="T9" fmla="*/ 82 h 89"/>
                <a:gd name="T10" fmla="*/ 16 w 26"/>
                <a:gd name="T11" fmla="*/ 0 h 89"/>
                <a:gd name="T12" fmla="*/ 26 w 26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9">
                  <a:moveTo>
                    <a:pt x="26" y="8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8" y="36"/>
                    <a:pt x="0" y="89"/>
                    <a:pt x="0" y="8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62"/>
                    <a:pt x="16" y="0"/>
                    <a:pt x="16" y="0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gray">
            <a:xfrm>
              <a:off x="8251678" y="4593022"/>
              <a:ext cx="229178" cy="496554"/>
            </a:xfrm>
            <a:custGeom>
              <a:avLst/>
              <a:gdLst>
                <a:gd name="T0" fmla="*/ 3 w 26"/>
                <a:gd name="T1" fmla="*/ 20 h 56"/>
                <a:gd name="T2" fmla="*/ 3 w 26"/>
                <a:gd name="T3" fmla="*/ 43 h 56"/>
                <a:gd name="T4" fmla="*/ 8 w 26"/>
                <a:gd name="T5" fmla="*/ 47 h 56"/>
                <a:gd name="T6" fmla="*/ 13 w 26"/>
                <a:gd name="T7" fmla="*/ 52 h 56"/>
                <a:gd name="T8" fmla="*/ 18 w 26"/>
                <a:gd name="T9" fmla="*/ 55 h 56"/>
                <a:gd name="T10" fmla="*/ 18 w 26"/>
                <a:gd name="T11" fmla="*/ 50 h 56"/>
                <a:gd name="T12" fmla="*/ 20 w 26"/>
                <a:gd name="T13" fmla="*/ 45 h 56"/>
                <a:gd name="T14" fmla="*/ 20 w 26"/>
                <a:gd name="T15" fmla="*/ 39 h 56"/>
                <a:gd name="T16" fmla="*/ 26 w 26"/>
                <a:gd name="T17" fmla="*/ 41 h 56"/>
                <a:gd name="T18" fmla="*/ 20 w 26"/>
                <a:gd name="T19" fmla="*/ 26 h 56"/>
                <a:gd name="T20" fmla="*/ 19 w 26"/>
                <a:gd name="T21" fmla="*/ 24 h 56"/>
                <a:gd name="T22" fmla="*/ 21 w 26"/>
                <a:gd name="T23" fmla="*/ 0 h 56"/>
                <a:gd name="T24" fmla="*/ 4 w 26"/>
                <a:gd name="T25" fmla="*/ 5 h 56"/>
                <a:gd name="T26" fmla="*/ 3 w 26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6">
                  <a:moveTo>
                    <a:pt x="3" y="20"/>
                  </a:moveTo>
                  <a:cubicBezTo>
                    <a:pt x="0" y="30"/>
                    <a:pt x="1" y="34"/>
                    <a:pt x="3" y="43"/>
                  </a:cubicBezTo>
                  <a:cubicBezTo>
                    <a:pt x="5" y="49"/>
                    <a:pt x="7" y="50"/>
                    <a:pt x="8" y="47"/>
                  </a:cubicBezTo>
                  <a:cubicBezTo>
                    <a:pt x="8" y="53"/>
                    <a:pt x="13" y="56"/>
                    <a:pt x="13" y="52"/>
                  </a:cubicBezTo>
                  <a:cubicBezTo>
                    <a:pt x="14" y="53"/>
                    <a:pt x="16" y="55"/>
                    <a:pt x="18" y="55"/>
                  </a:cubicBezTo>
                  <a:cubicBezTo>
                    <a:pt x="19" y="54"/>
                    <a:pt x="18" y="51"/>
                    <a:pt x="18" y="50"/>
                  </a:cubicBezTo>
                  <a:cubicBezTo>
                    <a:pt x="20" y="50"/>
                    <a:pt x="22" y="49"/>
                    <a:pt x="20" y="45"/>
                  </a:cubicBezTo>
                  <a:cubicBezTo>
                    <a:pt x="19" y="42"/>
                    <a:pt x="20" y="39"/>
                    <a:pt x="20" y="39"/>
                  </a:cubicBezTo>
                  <a:cubicBezTo>
                    <a:pt x="22" y="42"/>
                    <a:pt x="25" y="43"/>
                    <a:pt x="26" y="41"/>
                  </a:cubicBezTo>
                  <a:cubicBezTo>
                    <a:pt x="24" y="37"/>
                    <a:pt x="23" y="31"/>
                    <a:pt x="20" y="26"/>
                  </a:cubicBezTo>
                  <a:cubicBezTo>
                    <a:pt x="20" y="25"/>
                    <a:pt x="19" y="24"/>
                    <a:pt x="19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1 w 27"/>
                <a:gd name="T1" fmla="*/ 12 h 26"/>
                <a:gd name="T2" fmla="*/ 15 w 27"/>
                <a:gd name="T3" fmla="*/ 1 h 26"/>
                <a:gd name="T4" fmla="*/ 26 w 27"/>
                <a:gd name="T5" fmla="*/ 15 h 26"/>
                <a:gd name="T6" fmla="*/ 12 w 27"/>
                <a:gd name="T7" fmla="*/ 26 h 26"/>
                <a:gd name="T8" fmla="*/ 1 w 27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" y="12"/>
                  </a:move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9"/>
            <p:cNvSpPr>
              <a:spLocks/>
            </p:cNvSpPr>
            <p:nvPr/>
          </p:nvSpPr>
          <p:spPr bwMode="gray">
            <a:xfrm>
              <a:off x="8261226" y="4239705"/>
              <a:ext cx="248277" cy="434487"/>
            </a:xfrm>
            <a:custGeom>
              <a:avLst/>
              <a:gdLst>
                <a:gd name="T0" fmla="*/ 0 w 52"/>
                <a:gd name="T1" fmla="*/ 87 h 91"/>
                <a:gd name="T2" fmla="*/ 39 w 52"/>
                <a:gd name="T3" fmla="*/ 91 h 91"/>
                <a:gd name="T4" fmla="*/ 52 w 52"/>
                <a:gd name="T5" fmla="*/ 6 h 91"/>
                <a:gd name="T6" fmla="*/ 5 w 52"/>
                <a:gd name="T7" fmla="*/ 0 h 91"/>
                <a:gd name="T8" fmla="*/ 0 w 52"/>
                <a:gd name="T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1">
                  <a:moveTo>
                    <a:pt x="0" y="87"/>
                  </a:moveTo>
                  <a:lnTo>
                    <a:pt x="39" y="91"/>
                  </a:lnTo>
                  <a:lnTo>
                    <a:pt x="52" y="6"/>
                  </a:lnTo>
                  <a:lnTo>
                    <a:pt x="5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gray">
            <a:xfrm>
              <a:off x="8261226" y="4655094"/>
              <a:ext cx="176660" cy="71620"/>
            </a:xfrm>
            <a:custGeom>
              <a:avLst/>
              <a:gdLst>
                <a:gd name="T0" fmla="*/ 0 w 37"/>
                <a:gd name="T1" fmla="*/ 11 h 15"/>
                <a:gd name="T2" fmla="*/ 37 w 37"/>
                <a:gd name="T3" fmla="*/ 15 h 15"/>
                <a:gd name="T4" fmla="*/ 37 w 37"/>
                <a:gd name="T5" fmla="*/ 4 h 15"/>
                <a:gd name="T6" fmla="*/ 0 w 37"/>
                <a:gd name="T7" fmla="*/ 0 h 15"/>
                <a:gd name="T8" fmla="*/ 0 w 37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0" y="11"/>
                  </a:moveTo>
                  <a:lnTo>
                    <a:pt x="37" y="15"/>
                  </a:lnTo>
                  <a:lnTo>
                    <a:pt x="3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1"/>
            <p:cNvSpPr>
              <a:spLocks/>
            </p:cNvSpPr>
            <p:nvPr/>
          </p:nvSpPr>
          <p:spPr bwMode="gray">
            <a:xfrm>
              <a:off x="8667061" y="3676308"/>
              <a:ext cx="224404" cy="783027"/>
            </a:xfrm>
            <a:custGeom>
              <a:avLst/>
              <a:gdLst>
                <a:gd name="T0" fmla="*/ 0 w 25"/>
                <a:gd name="T1" fmla="*/ 8 h 89"/>
                <a:gd name="T2" fmla="*/ 4 w 25"/>
                <a:gd name="T3" fmla="*/ 12 h 89"/>
                <a:gd name="T4" fmla="*/ 1 w 25"/>
                <a:gd name="T5" fmla="*/ 14 h 89"/>
                <a:gd name="T6" fmla="*/ 25 w 25"/>
                <a:gd name="T7" fmla="*/ 89 h 89"/>
                <a:gd name="T8" fmla="*/ 25 w 25"/>
                <a:gd name="T9" fmla="*/ 82 h 89"/>
                <a:gd name="T10" fmla="*/ 10 w 25"/>
                <a:gd name="T11" fmla="*/ 0 h 89"/>
                <a:gd name="T12" fmla="*/ 0 w 25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9">
                  <a:moveTo>
                    <a:pt x="0" y="8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36"/>
                    <a:pt x="25" y="89"/>
                    <a:pt x="25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2" y="63"/>
                    <a:pt x="10" y="0"/>
                    <a:pt x="1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2"/>
            <p:cNvSpPr>
              <a:spLocks/>
            </p:cNvSpPr>
            <p:nvPr/>
          </p:nvSpPr>
          <p:spPr bwMode="gray">
            <a:xfrm>
              <a:off x="8581120" y="4707612"/>
              <a:ext cx="639790" cy="229178"/>
            </a:xfrm>
            <a:custGeom>
              <a:avLst/>
              <a:gdLst>
                <a:gd name="T0" fmla="*/ 0 w 134"/>
                <a:gd name="T1" fmla="*/ 35 h 48"/>
                <a:gd name="T2" fmla="*/ 63 w 134"/>
                <a:gd name="T3" fmla="*/ 35 h 48"/>
                <a:gd name="T4" fmla="*/ 65 w 134"/>
                <a:gd name="T5" fmla="*/ 0 h 48"/>
                <a:gd name="T6" fmla="*/ 68 w 134"/>
                <a:gd name="T7" fmla="*/ 35 h 48"/>
                <a:gd name="T8" fmla="*/ 134 w 134"/>
                <a:gd name="T9" fmla="*/ 35 h 48"/>
                <a:gd name="T10" fmla="*/ 134 w 134"/>
                <a:gd name="T11" fmla="*/ 41 h 48"/>
                <a:gd name="T12" fmla="*/ 68 w 134"/>
                <a:gd name="T13" fmla="*/ 45 h 48"/>
                <a:gd name="T14" fmla="*/ 65 w 134"/>
                <a:gd name="T15" fmla="*/ 35 h 48"/>
                <a:gd name="T16" fmla="*/ 61 w 134"/>
                <a:gd name="T17" fmla="*/ 45 h 48"/>
                <a:gd name="T18" fmla="*/ 1 w 134"/>
                <a:gd name="T19" fmla="*/ 48 h 48"/>
                <a:gd name="T20" fmla="*/ 0 w 134"/>
                <a:gd name="T21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48">
                  <a:moveTo>
                    <a:pt x="0" y="35"/>
                  </a:moveTo>
                  <a:lnTo>
                    <a:pt x="63" y="35"/>
                  </a:lnTo>
                  <a:lnTo>
                    <a:pt x="65" y="0"/>
                  </a:lnTo>
                  <a:lnTo>
                    <a:pt x="68" y="35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68" y="45"/>
                  </a:lnTo>
                  <a:lnTo>
                    <a:pt x="65" y="35"/>
                  </a:lnTo>
                  <a:lnTo>
                    <a:pt x="61" y="45"/>
                  </a:lnTo>
                  <a:lnTo>
                    <a:pt x="1" y="4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33"/>
            <p:cNvSpPr>
              <a:spLocks noChangeArrowheads="1"/>
            </p:cNvSpPr>
            <p:nvPr/>
          </p:nvSpPr>
          <p:spPr bwMode="gray">
            <a:xfrm>
              <a:off x="8881918" y="4435463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34"/>
            <p:cNvSpPr>
              <a:spLocks noChangeArrowheads="1"/>
            </p:cNvSpPr>
            <p:nvPr/>
          </p:nvSpPr>
          <p:spPr bwMode="gray">
            <a:xfrm>
              <a:off x="8881918" y="4631219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5"/>
            <p:cNvSpPr>
              <a:spLocks/>
            </p:cNvSpPr>
            <p:nvPr/>
          </p:nvSpPr>
          <p:spPr bwMode="gray">
            <a:xfrm>
              <a:off x="8977410" y="3337316"/>
              <a:ext cx="90718" cy="81168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9 h 9"/>
                <a:gd name="T4" fmla="*/ 10 w 10"/>
                <a:gd name="T5" fmla="*/ 3 h 9"/>
                <a:gd name="T6" fmla="*/ 6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6" y="8"/>
                    <a:pt x="10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B8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gray">
            <a:xfrm>
              <a:off x="8977410" y="3337316"/>
              <a:ext cx="81168" cy="81168"/>
            </a:xfrm>
            <a:custGeom>
              <a:avLst/>
              <a:gdLst>
                <a:gd name="T0" fmla="*/ 6 w 9"/>
                <a:gd name="T1" fmla="*/ 0 h 9"/>
                <a:gd name="T2" fmla="*/ 0 w 9"/>
                <a:gd name="T3" fmla="*/ 9 h 9"/>
                <a:gd name="T4" fmla="*/ 9 w 9"/>
                <a:gd name="T5" fmla="*/ 2 h 9"/>
                <a:gd name="T6" fmla="*/ 6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8"/>
                    <a:pt x="9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266" r:id="rId2"/>
    <p:sldLayoutId id="2147484240" r:id="rId3"/>
    <p:sldLayoutId id="2147484241" r:id="rId4"/>
    <p:sldLayoutId id="2147484474" r:id="rId5"/>
    <p:sldLayoutId id="2147484245" r:id="rId6"/>
    <p:sldLayoutId id="2147484247" r:id="rId7"/>
    <p:sldLayoutId id="2147484249" r:id="rId8"/>
    <p:sldLayoutId id="2147484250" r:id="rId9"/>
    <p:sldLayoutId id="2147484264" r:id="rId10"/>
    <p:sldLayoutId id="2147484251" r:id="rId11"/>
    <p:sldLayoutId id="2147484463" r:id="rId12"/>
    <p:sldLayoutId id="2147484475" r:id="rId13"/>
    <p:sldLayoutId id="2147484299" r:id="rId1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cosmos-db/introduction" TargetMode="External"/><Relationship Id="rId2" Type="http://schemas.openxmlformats.org/officeDocument/2006/relationships/hyperlink" Target="https://github.com/Ratomir/MSNETWORK-18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zure.microsoft.com/en-us/blog/a-technical-overview-of-azure-cosmos-db/" TargetMode="External"/><Relationship Id="rId4" Type="http://schemas.openxmlformats.org/officeDocument/2006/relationships/hyperlink" Target="https://docs.microsoft.com/en-us/azure/cosmos-db/use-cases#web-and-mobile-application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439" y="4001318"/>
            <a:ext cx="9143936" cy="906582"/>
          </a:xfrm>
        </p:spPr>
        <p:txBody>
          <a:bodyPr/>
          <a:lstStyle/>
          <a:p>
            <a:r>
              <a:rPr lang="en-US" dirty="0"/>
              <a:t>Azure Cosmos DB,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globalno</a:t>
            </a:r>
            <a:r>
              <a:rPr lang="en-US" dirty="0"/>
              <a:t> </a:t>
            </a:r>
            <a:r>
              <a:rPr lang="en-US" dirty="0" err="1"/>
              <a:t>distribuirane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Ratomir Vukadin</a:t>
            </a:r>
            <a:endParaRPr lang="en-US" dirty="0"/>
          </a:p>
          <a:p>
            <a:r>
              <a:rPr lang="en-US" dirty="0" smtClean="0"/>
              <a:t>Software Engineer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Cosmos DB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81" y="1841078"/>
            <a:ext cx="5571429" cy="4504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0335">
            <a:off x="1060336" y="5811095"/>
            <a:ext cx="1363269" cy="577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640">
            <a:off x="3751206" y="5402469"/>
            <a:ext cx="1623410" cy="1229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3365">
            <a:off x="-187618" y="3933527"/>
            <a:ext cx="2906923" cy="20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9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Cosmos DB 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09678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Data global distribution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Highly responsive systems</a:t>
            </a:r>
          </a:p>
          <a:p>
            <a:pPr lvl="1"/>
            <a:r>
              <a:rPr lang="en-US" sz="2400" dirty="0" smtClean="0"/>
              <a:t>Read and write </a:t>
            </a:r>
            <a:r>
              <a:rPr lang="en-US" sz="2400" dirty="0"/>
              <a:t>latencies </a:t>
            </a:r>
            <a:r>
              <a:rPr lang="en-US" sz="2400" dirty="0" smtClean="0"/>
              <a:t>on 99%, 99% reads in &lt; 10ms, writes in &lt; 15ms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The system is “always on”</a:t>
            </a:r>
          </a:p>
          <a:p>
            <a:pPr lvl="1"/>
            <a:r>
              <a:rPr lang="en-US" sz="2400" dirty="0" smtClean="0"/>
              <a:t>99.99% availability, end-to-end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Write correct global distributed applications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Relieve the developers from database schema/index, versioning</a:t>
            </a:r>
          </a:p>
          <a:p>
            <a:pPr lvl="1"/>
            <a:r>
              <a:rPr lang="en-US" sz="2400" dirty="0" smtClean="0"/>
              <a:t>Keep it in sync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APIs for data, native </a:t>
            </a:r>
            <a:r>
              <a:rPr lang="en-US" sz="3200" smtClean="0"/>
              <a:t>and popular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 very low cost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6778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660428"/>
            <a:ext cx="11887200" cy="3120854"/>
          </a:xfrm>
        </p:spPr>
        <p:txBody>
          <a:bodyPr/>
          <a:lstStyle/>
          <a:p>
            <a:r>
              <a:rPr lang="en-US" dirty="0" smtClean="0"/>
              <a:t>Cosmos DB supports multiple APIs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APIs</a:t>
            </a: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68" y="2817378"/>
            <a:ext cx="1602936" cy="1681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65" y="2777182"/>
            <a:ext cx="352425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15" y="3220855"/>
            <a:ext cx="2255525" cy="874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83" y="3004857"/>
            <a:ext cx="2679121" cy="14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Model Database and API projections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47688" y="1211263"/>
            <a:ext cx="11888787" cy="573087"/>
          </a:xfrm>
        </p:spPr>
        <p:txBody>
          <a:bodyPr/>
          <a:lstStyle/>
          <a:p>
            <a:r>
              <a:rPr lang="en-US" sz="2800" dirty="0" smtClean="0"/>
              <a:t>Resource is uniquely identified by URI, represented as JSON document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97" y="1985094"/>
            <a:ext cx="8416086" cy="47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API, containers, items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74079"/>
              </p:ext>
            </p:extLst>
          </p:nvPr>
        </p:nvGraphicFramePr>
        <p:xfrm>
          <a:off x="2073603" y="2849190"/>
          <a:ext cx="8290983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661">
                  <a:extLst>
                    <a:ext uri="{9D8B030D-6E8A-4147-A177-3AD203B41FA5}">
                      <a16:colId xmlns:a16="http://schemas.microsoft.com/office/drawing/2014/main" val="2792361027"/>
                    </a:ext>
                  </a:extLst>
                </a:gridCol>
                <a:gridCol w="2763661">
                  <a:extLst>
                    <a:ext uri="{9D8B030D-6E8A-4147-A177-3AD203B41FA5}">
                      <a16:colId xmlns:a16="http://schemas.microsoft.com/office/drawing/2014/main" val="2364357568"/>
                    </a:ext>
                  </a:extLst>
                </a:gridCol>
                <a:gridCol w="2763661">
                  <a:extLst>
                    <a:ext uri="{9D8B030D-6E8A-4147-A177-3AD203B41FA5}">
                      <a16:colId xmlns:a16="http://schemas.microsoft.com/office/drawing/2014/main" val="855427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Container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7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DocumentDB SQL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Collection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Document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2434034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MongoDB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Collection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Document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183781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Azure Table Storage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Table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Item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15290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Gremlin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Graph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Node and Edge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210133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896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Cosmos DB customers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494904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Toyota</a:t>
            </a:r>
          </a:p>
          <a:p>
            <a:r>
              <a:rPr lang="en-US" dirty="0" smtClean="0"/>
              <a:t>Pizza </a:t>
            </a:r>
            <a:r>
              <a:rPr lang="en-US" dirty="0" err="1" smtClean="0"/>
              <a:t>Dinamo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9" y="1481038"/>
            <a:ext cx="2592288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26" y="1490536"/>
            <a:ext cx="2608064" cy="2608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896" y="1463077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16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solution for 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1902059"/>
          </a:xfrm>
        </p:spPr>
        <p:txBody>
          <a:bodyPr/>
          <a:lstStyle/>
          <a:p>
            <a:r>
              <a:rPr lang="en-US" dirty="0" smtClean="0"/>
              <a:t>Data caching</a:t>
            </a:r>
          </a:p>
          <a:p>
            <a:r>
              <a:rPr lang="en-US" dirty="0" smtClean="0"/>
              <a:t>Bottleneck</a:t>
            </a:r>
          </a:p>
          <a:p>
            <a:r>
              <a:rPr lang="en-US" dirty="0" smtClean="0"/>
              <a:t>Data analytics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11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8391871" cy="3176254"/>
          </a:xfrm>
        </p:spPr>
        <p:txBody>
          <a:bodyPr/>
          <a:lstStyle/>
          <a:p>
            <a:r>
              <a:rPr lang="en-US" dirty="0" smtClean="0"/>
              <a:t>Migration to Azure Cosmos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59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424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 data globally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54" y="1120998"/>
            <a:ext cx="10682733" cy="57304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642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84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failover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917" y="1409030"/>
            <a:ext cx="5472608" cy="53754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61913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Ratomir Vukadin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4505849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github.com/Ratomir/MSNETWORK-18</a:t>
            </a:r>
            <a:r>
              <a:rPr lang="en-US" dirty="0" smtClean="0"/>
              <a:t> GitHub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docs.microsoft.com/en-us/azure/cosmos-db/introduction</a:t>
            </a:r>
            <a:r>
              <a:rPr lang="en-US" dirty="0" smtClean="0"/>
              <a:t> Introduction to Azure Cosmos DB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docs.microsoft.com/en-us/azure/cosmos-db/use-cases#web-and-mobile-applications</a:t>
            </a:r>
            <a:r>
              <a:rPr lang="en-US" dirty="0" smtClean="0"/>
              <a:t> Most use cases with Azure Cosmos DB</a:t>
            </a:r>
          </a:p>
          <a:p>
            <a:r>
              <a:rPr lang="en-US" dirty="0">
                <a:hlinkClick r:id="rId5"/>
              </a:rPr>
              <a:t>https://azure.microsoft.com/en-us/blog/a-technical-overview-of-azure-cosmos-db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r>
              <a:rPr lang="en-US" smtClean="0"/>
              <a:t>Technical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7400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3730252"/>
          </a:xfrm>
        </p:spPr>
        <p:txBody>
          <a:bodyPr/>
          <a:lstStyle/>
          <a:p>
            <a:r>
              <a:rPr lang="en-US" dirty="0" smtClean="0"/>
              <a:t>Software engineer</a:t>
            </a:r>
          </a:p>
          <a:p>
            <a:r>
              <a:rPr lang="en-US" dirty="0" smtClean="0"/>
              <a:t>Master student at Faculty of Electrical Engineering</a:t>
            </a:r>
          </a:p>
          <a:p>
            <a:r>
              <a:rPr lang="en-US" dirty="0" smtClean="0"/>
              <a:t>MCP </a:t>
            </a:r>
          </a:p>
          <a:p>
            <a:r>
              <a:rPr lang="en-US" dirty="0" smtClean="0"/>
              <a:t>Summer internship mentor</a:t>
            </a:r>
          </a:p>
          <a:p>
            <a:r>
              <a:rPr lang="en-US" dirty="0" smtClean="0"/>
              <a:t>LinkedIn, GitHub</a:t>
            </a:r>
          </a:p>
          <a:p>
            <a:r>
              <a:rPr lang="en-US" dirty="0" smtClean="0"/>
              <a:t>Blog, coming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92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33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474591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Azure Cosmos DB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Cosmos DB model and API projections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Migration to Azure Cosmos DB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DocumentDB</a:t>
            </a:r>
            <a:r>
              <a:rPr lang="en-US" dirty="0" smtClean="0"/>
              <a:t> SDK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MongoAPI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Demo</a:t>
            </a:r>
          </a:p>
          <a:p>
            <a:pPr marL="800100" lvl="1" indent="-571500">
              <a:buFont typeface="Arial" panose="020B0604020202020204" pitchFamily="34" charset="0"/>
              <a:buChar char="•"/>
            </a:pPr>
            <a:r>
              <a:rPr lang="en-US" dirty="0" err="1" smtClean="0"/>
              <a:t>WebAPI</a:t>
            </a:r>
            <a:r>
              <a:rPr lang="en-US" dirty="0" smtClean="0"/>
              <a:t>, Client library, Blog App etc.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vs NoSQL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7" y="2152494"/>
            <a:ext cx="112680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07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Cosmos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12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Cosmos DB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3933384"/>
          </a:xfrm>
        </p:spPr>
        <p:txBody>
          <a:bodyPr/>
          <a:lstStyle/>
          <a:p>
            <a:r>
              <a:rPr lang="en-US" dirty="0" smtClean="0"/>
              <a:t>Multi-model database</a:t>
            </a:r>
          </a:p>
          <a:p>
            <a:r>
              <a:rPr lang="en-US" dirty="0" smtClean="0"/>
              <a:t>Model database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Storage across all geographical regions</a:t>
            </a:r>
          </a:p>
          <a:p>
            <a:pPr lvl="1"/>
            <a:r>
              <a:rPr lang="en-US" dirty="0" smtClean="0"/>
              <a:t>foundational service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36" y="2658506"/>
            <a:ext cx="6440607" cy="10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engine, multi-model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3213187"/>
          </a:xfrm>
        </p:spPr>
        <p:txBody>
          <a:bodyPr/>
          <a:lstStyle/>
          <a:p>
            <a:r>
              <a:rPr lang="en-US" dirty="0" smtClean="0"/>
              <a:t>DB </a:t>
            </a:r>
            <a:r>
              <a:rPr lang="en-US" dirty="0"/>
              <a:t>engine, all data translate to ARS (atom-record-sequence)</a:t>
            </a:r>
          </a:p>
          <a:p>
            <a:pPr lvl="1"/>
            <a:r>
              <a:rPr lang="en-US" dirty="0"/>
              <a:t>Atom (A) – Primitive data types like number, string and Boolean.</a:t>
            </a:r>
          </a:p>
          <a:p>
            <a:pPr lvl="1"/>
            <a:r>
              <a:rPr lang="en-US" dirty="0"/>
              <a:t>Record (R) - </a:t>
            </a:r>
            <a:r>
              <a:rPr lang="en-US" dirty="0" err="1"/>
              <a:t>Structs</a:t>
            </a:r>
            <a:r>
              <a:rPr lang="en-US" dirty="0"/>
              <a:t> composed of types stored in Atom.</a:t>
            </a:r>
          </a:p>
          <a:p>
            <a:pPr lvl="1"/>
            <a:r>
              <a:rPr lang="en-US" dirty="0"/>
              <a:t>Sequence (S) - Arrays consisting of atoms, records, or sequences.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16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TEMPLATE">
  <a:themeElements>
    <a:clrScheme name="BT - Blue - white back, gold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FF8C00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22.potx" id="{B944339A-53D9-4B08-9DEE-9C9280C8A2CF}" vid="{AF574AC0-5464-4A71-BEA8-6A4D93F7C1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30841A-A209-44E7-824E-9DDB4DE0D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30a2e83-186a-4a0f-ab27-bee8a8096a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16-9_Business_BLUE_2017_22</Template>
  <TotalTime>19459</TotalTime>
  <Words>650</Words>
  <Application>Microsoft Office PowerPoint</Application>
  <PresentationFormat>Custom</PresentationFormat>
  <Paragraphs>132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Segoe UI</vt:lpstr>
      <vt:lpstr>Segoe UI Light</vt:lpstr>
      <vt:lpstr>Segoe UI Semilight</vt:lpstr>
      <vt:lpstr>Wingdings</vt:lpstr>
      <vt:lpstr>WHITE TEMPLATE</vt:lpstr>
      <vt:lpstr>Azure Cosmos DB, rješenje za globalno distribuirane sisteme </vt:lpstr>
      <vt:lpstr>PowerPoint Presentation</vt:lpstr>
      <vt:lpstr>About me </vt:lpstr>
      <vt:lpstr>200 Level</vt:lpstr>
      <vt:lpstr>Agenda</vt:lpstr>
      <vt:lpstr>SQL vs NoSQL</vt:lpstr>
      <vt:lpstr>Azure Cosmos DB</vt:lpstr>
      <vt:lpstr>Azure Cosmos DB</vt:lpstr>
      <vt:lpstr>Data engine, multi-model</vt:lpstr>
      <vt:lpstr>Cosmos DB history</vt:lpstr>
      <vt:lpstr>Azure Cosmos DB goals</vt:lpstr>
      <vt:lpstr>Data APIs</vt:lpstr>
      <vt:lpstr>Resource Model Database and API projections</vt:lpstr>
      <vt:lpstr>API, containers, items</vt:lpstr>
      <vt:lpstr>Azure Cosmos DB customers</vt:lpstr>
      <vt:lpstr>Quick solution for me</vt:lpstr>
      <vt:lpstr>Migration to Azure Cosmos DB</vt:lpstr>
      <vt:lpstr>Video</vt:lpstr>
      <vt:lpstr>Replicate data globally</vt:lpstr>
      <vt:lpstr>Automatic failover </vt:lpstr>
      <vt:lpstr>Demo</vt:lpstr>
      <vt:lpstr>Quick reference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brand template</dc:title>
  <dc:subject>&lt;Speech title here&gt;</dc:subject>
  <dc:creator>Elena Kovacevic (Trenkwalder Kadrovske Usluge)</dc:creator>
  <cp:keywords/>
  <dc:description>Template: _x000d_
Formatting: _x000d_
Audience Type:</dc:description>
  <cp:lastModifiedBy>Ratomir Vukadin</cp:lastModifiedBy>
  <cp:revision>58</cp:revision>
  <dcterms:created xsi:type="dcterms:W3CDTF">2017-03-20T13:40:49Z</dcterms:created>
  <dcterms:modified xsi:type="dcterms:W3CDTF">2018-04-21T10:21:53Z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Owner">
    <vt:lpwstr>a-eniss@microsoft.com</vt:lpwstr>
  </property>
  <property fmtid="{D5CDD505-2E9C-101B-9397-08002B2CF9AE}" pid="14" name="MSIP_Label_f42aa342-8706-4288-bd11-ebb85995028c_SetDate">
    <vt:lpwstr>2018-04-10T06:17:27.3234266Z</vt:lpwstr>
  </property>
  <property fmtid="{D5CDD505-2E9C-101B-9397-08002B2CF9AE}" pid="15" name="MSIP_Label_f42aa342-8706-4288-bd11-ebb85995028c_Name">
    <vt:lpwstr>General</vt:lpwstr>
  </property>
  <property fmtid="{D5CDD505-2E9C-101B-9397-08002B2CF9AE}" pid="16" name="MSIP_Label_f42aa342-8706-4288-bd11-ebb85995028c_Application">
    <vt:lpwstr>Microsoft Azure Information Protection</vt:lpwstr>
  </property>
  <property fmtid="{D5CDD505-2E9C-101B-9397-08002B2CF9AE}" pid="17" name="MSIP_Label_f42aa342-8706-4288-bd11-ebb85995028c_Extended_MSFT_Method">
    <vt:lpwstr>Automatic</vt:lpwstr>
  </property>
  <property fmtid="{D5CDD505-2E9C-101B-9397-08002B2CF9AE}" pid="18" name="Sensitivity">
    <vt:lpwstr>General</vt:lpwstr>
  </property>
</Properties>
</file>