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62" r:id="rId5"/>
    <p:sldId id="256" r:id="rId6"/>
    <p:sldId id="264" r:id="rId7"/>
    <p:sldId id="258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890"/>
    <a:srgbClr val="FFFFFF"/>
    <a:srgbClr val="2B3990"/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84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0125CA-B9E0-4F7E-95DC-FE0AB3ACC5A3}"/>
              </a:ext>
            </a:extLst>
          </p:cNvPr>
          <p:cNvSpPr txBox="1"/>
          <p:nvPr/>
        </p:nvSpPr>
        <p:spPr>
          <a:xfrm>
            <a:off x="152400" y="394335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Rastko </a:t>
            </a:r>
            <a:r>
              <a:rPr lang="sr-Latn-RS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Đorđević</a:t>
            </a:r>
          </a:p>
          <a:p>
            <a:r>
              <a:rPr lang="sr-Latn-RS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Jelena Miodragović</a:t>
            </a:r>
            <a:r>
              <a:rPr lang="bs-Latn-BA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 descr="Rastko ÄorÄeviÄ">
            <a:extLst>
              <a:ext uri="{FF2B5EF4-FFF2-40B4-BE49-F238E27FC236}">
                <a16:creationId xmlns:a16="http://schemas.microsoft.com/office/drawing/2014/main" id="{D1D1645C-1228-434C-897A-56138D817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628775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35B93E-AE3E-43E7-A533-557E47213308}"/>
              </a:ext>
            </a:extLst>
          </p:cNvPr>
          <p:cNvSpPr txBox="1"/>
          <p:nvPr/>
        </p:nvSpPr>
        <p:spPr>
          <a:xfrm>
            <a:off x="1333500" y="3714750"/>
            <a:ext cx="3352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Rastko </a:t>
            </a: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Đorđević</a:t>
            </a:r>
          </a:p>
          <a:p>
            <a:pPr algn="ctr"/>
            <a:r>
              <a:rPr lang="sr-Latn-RS" sz="16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Učenik ETŠ „Nikola Tesla“</a:t>
            </a:r>
            <a:endParaRPr lang="bs-Latn-BA" sz="1600" dirty="0">
              <a:solidFill>
                <a:srgbClr val="2B3990"/>
              </a:solidFill>
            </a:endParaRPr>
          </a:p>
        </p:txBody>
      </p:sp>
      <p:pic>
        <p:nvPicPr>
          <p:cNvPr id="1028" name="Picture 4" descr="Jelena Miodragovic">
            <a:extLst>
              <a:ext uri="{FF2B5EF4-FFF2-40B4-BE49-F238E27FC236}">
                <a16:creationId xmlns:a16="http://schemas.microsoft.com/office/drawing/2014/main" id="{D7E40E3C-9C6A-4AA2-81E6-7B5E0BF83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628775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12D2C5-0D09-481E-A698-C0E7E7E52D67}"/>
              </a:ext>
            </a:extLst>
          </p:cNvPr>
          <p:cNvSpPr txBox="1"/>
          <p:nvPr/>
        </p:nvSpPr>
        <p:spPr>
          <a:xfrm>
            <a:off x="4686300" y="3667125"/>
            <a:ext cx="3352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200" dirty="0">
                <a:solidFill>
                  <a:srgbClr val="2B399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Jelena Miodragović</a:t>
            </a:r>
          </a:p>
          <a:p>
            <a:pPr algn="ctr"/>
            <a:r>
              <a:rPr lang="bs-Latn-BA" sz="16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Dipl. Ing. Informatike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228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5921B-9631-4924-925A-47E891040814}"/>
              </a:ext>
            </a:extLst>
          </p:cNvPr>
          <p:cNvSpPr txBox="1"/>
          <p:nvPr/>
        </p:nvSpPr>
        <p:spPr>
          <a:xfrm>
            <a:off x="165847" y="1885950"/>
            <a:ext cx="8839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What is Edge computing?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2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Microsoft</a:t>
            </a: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’s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Particle’s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Device variety</a:t>
            </a:r>
            <a:endParaRPr lang="bs-Latn-BA" sz="22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s-Latn-BA" sz="2400" dirty="0">
              <a:solidFill>
                <a:srgbClr val="2B399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262BBA-E954-4399-B378-DA26F6A3583E}"/>
              </a:ext>
            </a:extLst>
          </p:cNvPr>
          <p:cNvSpPr/>
          <p:nvPr/>
        </p:nvSpPr>
        <p:spPr>
          <a:xfrm>
            <a:off x="0" y="0"/>
            <a:ext cx="5257800" cy="5143500"/>
          </a:xfrm>
          <a:prstGeom prst="rect">
            <a:avLst/>
          </a:prstGeom>
          <a:solidFill>
            <a:srgbClr val="283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82880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DEMO</a:t>
            </a:r>
            <a:endParaRPr lang="bs-Latn-BA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8288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Q&amp;A?</a:t>
            </a:r>
            <a:endParaRPr lang="bs-Latn-BA" sz="7200" dirty="0">
              <a:solidFill>
                <a:srgbClr val="2B3990"/>
              </a:solidFill>
            </a:endParaRPr>
          </a:p>
          <a:p>
            <a:endParaRPr lang="bs-Latn-BA" sz="7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4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8288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Thank you!</a:t>
            </a:r>
            <a:endParaRPr lang="bs-Latn-BA" sz="7200" dirty="0">
              <a:solidFill>
                <a:srgbClr val="2B3990"/>
              </a:solidFill>
            </a:endParaRPr>
          </a:p>
          <a:p>
            <a:endParaRPr lang="bs-Latn-BA" sz="7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43</Words>
  <Application>Microsoft Office PowerPoint</Application>
  <PresentationFormat>On-screen Show (16:9)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Rastko Đorđević</cp:lastModifiedBy>
  <cp:revision>3</cp:revision>
  <dcterms:created xsi:type="dcterms:W3CDTF">2006-08-16T00:00:00Z</dcterms:created>
  <dcterms:modified xsi:type="dcterms:W3CDTF">2019-03-29T11:43:22Z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a-eniss@microsoft.com</vt:lpwstr>
  </property>
  <property fmtid="{D5CDD505-2E9C-101B-9397-08002B2CF9AE}" pid="5" name="MSIP_Label_f42aa342-8706-4288-bd11-ebb85995028c_SetDate">
    <vt:lpwstr>2019-03-18T21:48:29.0581178Z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