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229" r:id="rId4"/>
  </p:sldMasterIdLst>
  <p:notesMasterIdLst>
    <p:notesMasterId r:id="rId17"/>
  </p:notesMasterIdLst>
  <p:handoutMasterIdLst>
    <p:handoutMasterId r:id="rId18"/>
  </p:handoutMasterIdLst>
  <p:sldIdLst>
    <p:sldId id="1519" r:id="rId5"/>
    <p:sldId id="1520" r:id="rId6"/>
    <p:sldId id="1549" r:id="rId7"/>
    <p:sldId id="1522" r:id="rId8"/>
    <p:sldId id="1555" r:id="rId9"/>
    <p:sldId id="1527" r:id="rId10"/>
    <p:sldId id="1523" r:id="rId11"/>
    <p:sldId id="1554" r:id="rId12"/>
    <p:sldId id="1550" r:id="rId13"/>
    <p:sldId id="1553" r:id="rId14"/>
    <p:sldId id="1551" r:id="rId15"/>
    <p:sldId id="1532" r:id="rId16"/>
  </p:sldIdLst>
  <p:sldSz cx="12436475" cy="6994525"/>
  <p:notesSz cx="6858000" cy="9144000"/>
  <p:defaultTextStyle>
    <a:defPPr>
      <a:defRPr lang="en-US"/>
    </a:defPPr>
    <a:lvl1pPr marL="0" algn="l" defTabSz="9327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66371" algn="l" defTabSz="9327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32742" algn="l" defTabSz="9327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99113" algn="l" defTabSz="9327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65484" algn="l" defTabSz="9327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331856" algn="l" defTabSz="9327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98226" algn="l" defTabSz="9327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64597" algn="l" defTabSz="9327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730969" algn="l" defTabSz="9327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structions" id="{A0252C9D-1D6B-42F9-BA63-F39DC4D8B635}">
          <p14:sldIdLst/>
        </p14:section>
        <p14:section name="White Template" id="{A073DAE3-B461-442F-A3D3-6642BD875E45}">
          <p14:sldIdLst>
            <p14:sldId id="1519"/>
            <p14:sldId id="1520"/>
            <p14:sldId id="1549"/>
            <p14:sldId id="1522"/>
            <p14:sldId id="1555"/>
            <p14:sldId id="1527"/>
            <p14:sldId id="1523"/>
            <p14:sldId id="1554"/>
            <p14:sldId id="1550"/>
            <p14:sldId id="1553"/>
            <p14:sldId id="1551"/>
            <p14:sldId id="1532"/>
          </p14:sldIdLst>
        </p14:section>
        <p14:section name="Dark Gray template" id="{BB00CB64-77A4-4BA9-B0A0-EF2154DA3071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203">
          <p15:clr>
            <a:srgbClr val="A4A3A4"/>
          </p15:clr>
        </p15:guide>
        <p15:guide id="2" pos="391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aku Uchikawa" initials="SU" lastIdx="11" clrIdx="0"/>
  <p:cmAuthor id="1" name="Mary Feil-Jacobs" initials="MFJ" lastIdx="43" clrIdx="1"/>
  <p:cmAuthor id="2" name="Monica Lueder" initials="ML" lastIdx="22" clrIdx="2">
    <p:extLst>
      <p:ext uri="{19B8F6BF-5375-455C-9EA6-DF929625EA0E}">
        <p15:presenceInfo xmlns:p15="http://schemas.microsoft.com/office/powerpoint/2012/main" userId="S-1-5-21-2127521184-1604012920-1887927527-2598260" providerId="AD"/>
      </p:ext>
    </p:extLst>
  </p:cmAuthor>
  <p:cmAuthor id="3" name="Mary Feil-Jacobs" initials="MF" lastIdx="22" clrIdx="3">
    <p:extLst>
      <p:ext uri="{19B8F6BF-5375-455C-9EA6-DF929625EA0E}">
        <p15:presenceInfo xmlns:p15="http://schemas.microsoft.com/office/powerpoint/2012/main" userId="S-1-5-21-2127521184-1604012920-1887927527-6500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50"/>
    <a:srgbClr val="737373"/>
    <a:srgbClr val="FFFFFF"/>
    <a:srgbClr val="000000"/>
    <a:srgbClr val="D83B01"/>
    <a:srgbClr val="353535"/>
    <a:srgbClr val="0078D7"/>
    <a:srgbClr val="FF8C00"/>
    <a:srgbClr val="FFB900"/>
    <a:srgbClr val="107C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4" autoAdjust="0"/>
    <p:restoredTop sz="78085" autoAdjust="0"/>
  </p:normalViewPr>
  <p:slideViewPr>
    <p:cSldViewPr>
      <p:cViewPr varScale="1">
        <p:scale>
          <a:sx n="55" d="100"/>
          <a:sy n="55" d="100"/>
        </p:scale>
        <p:origin x="426" y="78"/>
      </p:cViewPr>
      <p:guideLst>
        <p:guide orient="horz" pos="2203"/>
        <p:guide pos="391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howGuides="1">
      <p:cViewPr varScale="1">
        <p:scale>
          <a:sx n="63" d="100"/>
          <a:sy n="63" d="100"/>
        </p:scale>
        <p:origin x="3134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talin Gheorghiu" userId="2ff3117a1cee25be" providerId="LiveId" clId="{CA899A1B-0FFE-4393-865F-B4A8C993D3D2}"/>
    <pc:docChg chg="modSld">
      <pc:chgData name="Catalin Gheorghiu" userId="2ff3117a1cee25be" providerId="LiveId" clId="{CA899A1B-0FFE-4393-865F-B4A8C993D3D2}" dt="2018-04-30T09:48:42.335" v="3" actId="6549"/>
      <pc:docMkLst>
        <pc:docMk/>
      </pc:docMkLst>
      <pc:sldChg chg="modNotesTx">
        <pc:chgData name="Catalin Gheorghiu" userId="2ff3117a1cee25be" providerId="LiveId" clId="{CA899A1B-0FFE-4393-865F-B4A8C993D3D2}" dt="2018-04-30T09:48:33.212" v="2" actId="20577"/>
        <pc:sldMkLst>
          <pc:docMk/>
          <pc:sldMk cId="1952752632" sldId="1522"/>
        </pc:sldMkLst>
      </pc:sldChg>
      <pc:sldChg chg="modNotesTx">
        <pc:chgData name="Catalin Gheorghiu" userId="2ff3117a1cee25be" providerId="LiveId" clId="{CA899A1B-0FFE-4393-865F-B4A8C993D3D2}" dt="2018-04-30T09:48:42.335" v="3" actId="6549"/>
        <pc:sldMkLst>
          <pc:docMk/>
          <pc:sldMk cId="1995050349" sldId="1523"/>
        </pc:sldMkLst>
      </pc:sldChg>
    </pc:docChg>
  </pc:docChgLst>
  <pc:docChgLst>
    <pc:chgData name="Catalin Gheorghiu" userId="2ff3117a1cee25be" providerId="LiveId" clId="{FF53E88B-D254-494E-9380-5EFC182D8435}"/>
    <pc:docChg chg="undo redo custSel addSld delSld modSld sldOrd modSection">
      <pc:chgData name="Catalin Gheorghiu" userId="2ff3117a1cee25be" providerId="LiveId" clId="{FF53E88B-D254-494E-9380-5EFC182D8435}" dt="2018-04-20T09:28:30.917" v="928" actId="1038"/>
      <pc:docMkLst>
        <pc:docMk/>
      </pc:docMkLst>
      <pc:sldChg chg="addSp modSp">
        <pc:chgData name="Catalin Gheorghiu" userId="2ff3117a1cee25be" providerId="LiveId" clId="{FF53E88B-D254-494E-9380-5EFC182D8435}" dt="2018-04-20T09:26:31.915" v="905" actId="255"/>
        <pc:sldMkLst>
          <pc:docMk/>
          <pc:sldMk cId="1005736665" sldId="1519"/>
        </pc:sldMkLst>
        <pc:spChg chg="mod">
          <ac:chgData name="Catalin Gheorghiu" userId="2ff3117a1cee25be" providerId="LiveId" clId="{FF53E88B-D254-494E-9380-5EFC182D8435}" dt="2018-04-20T09:26:31.915" v="905" actId="255"/>
          <ac:spMkLst>
            <pc:docMk/>
            <pc:sldMk cId="1005736665" sldId="1519"/>
            <ac:spMk id="4" creationId="{00000000-0000-0000-0000-000000000000}"/>
          </ac:spMkLst>
        </pc:spChg>
        <pc:spChg chg="mod">
          <ac:chgData name="Catalin Gheorghiu" userId="2ff3117a1cee25be" providerId="LiveId" clId="{FF53E88B-D254-494E-9380-5EFC182D8435}" dt="2018-04-14T21:13:08.950" v="50" actId="20577"/>
          <ac:spMkLst>
            <pc:docMk/>
            <pc:sldMk cId="1005736665" sldId="1519"/>
            <ac:spMk id="5" creationId="{00000000-0000-0000-0000-000000000000}"/>
          </ac:spMkLst>
        </pc:spChg>
        <pc:picChg chg="add mod">
          <ac:chgData name="Catalin Gheorghiu" userId="2ff3117a1cee25be" providerId="LiveId" clId="{FF53E88B-D254-494E-9380-5EFC182D8435}" dt="2018-04-14T21:13:26.326" v="53" actId="1076"/>
          <ac:picMkLst>
            <pc:docMk/>
            <pc:sldMk cId="1005736665" sldId="1519"/>
            <ac:picMk id="6" creationId="{7E12DC0A-B5C8-45E2-BCDC-A7A08A5ECDD3}"/>
          </ac:picMkLst>
        </pc:picChg>
      </pc:sldChg>
      <pc:sldChg chg="addSp modSp">
        <pc:chgData name="Catalin Gheorghiu" userId="2ff3117a1cee25be" providerId="LiveId" clId="{FF53E88B-D254-494E-9380-5EFC182D8435}" dt="2018-04-20T09:26:45.597" v="916" actId="20577"/>
        <pc:sldMkLst>
          <pc:docMk/>
          <pc:sldMk cId="3791138055" sldId="1520"/>
        </pc:sldMkLst>
        <pc:spChg chg="mod">
          <ac:chgData name="Catalin Gheorghiu" userId="2ff3117a1cee25be" providerId="LiveId" clId="{FF53E88B-D254-494E-9380-5EFC182D8435}" dt="2018-04-20T09:26:45.597" v="916" actId="20577"/>
          <ac:spMkLst>
            <pc:docMk/>
            <pc:sldMk cId="3791138055" sldId="1520"/>
            <ac:spMk id="4" creationId="{00000000-0000-0000-0000-000000000000}"/>
          </ac:spMkLst>
        </pc:spChg>
        <pc:spChg chg="mod">
          <ac:chgData name="Catalin Gheorghiu" userId="2ff3117a1cee25be" providerId="LiveId" clId="{FF53E88B-D254-494E-9380-5EFC182D8435}" dt="2018-04-14T21:14:54.932" v="123" actId="14100"/>
          <ac:spMkLst>
            <pc:docMk/>
            <pc:sldMk cId="3791138055" sldId="1520"/>
            <ac:spMk id="5" creationId="{00000000-0000-0000-0000-000000000000}"/>
          </ac:spMkLst>
        </pc:spChg>
        <pc:picChg chg="add mod">
          <ac:chgData name="Catalin Gheorghiu" userId="2ff3117a1cee25be" providerId="LiveId" clId="{FF53E88B-D254-494E-9380-5EFC182D8435}" dt="2018-04-14T22:56:55.658" v="858" actId="1036"/>
          <ac:picMkLst>
            <pc:docMk/>
            <pc:sldMk cId="3791138055" sldId="1520"/>
            <ac:picMk id="6" creationId="{5C314EF1-BF30-434A-BB13-F21B79FB7461}"/>
          </ac:picMkLst>
        </pc:picChg>
      </pc:sldChg>
      <pc:sldChg chg="modSp modNotesTx">
        <pc:chgData name="Catalin Gheorghiu" userId="2ff3117a1cee25be" providerId="LiveId" clId="{FF53E88B-D254-494E-9380-5EFC182D8435}" dt="2018-04-14T22:56:21.781" v="853" actId="20577"/>
        <pc:sldMkLst>
          <pc:docMk/>
          <pc:sldMk cId="1952752632" sldId="1522"/>
        </pc:sldMkLst>
        <pc:spChg chg="mod">
          <ac:chgData name="Catalin Gheorghiu" userId="2ff3117a1cee25be" providerId="LiveId" clId="{FF53E88B-D254-494E-9380-5EFC182D8435}" dt="2018-04-14T22:45:05.052" v="489" actId="20577"/>
          <ac:spMkLst>
            <pc:docMk/>
            <pc:sldMk cId="1952752632" sldId="1522"/>
            <ac:spMk id="6" creationId="{00000000-0000-0000-0000-000000000000}"/>
          </ac:spMkLst>
        </pc:spChg>
        <pc:spChg chg="mod">
          <ac:chgData name="Catalin Gheorghiu" userId="2ff3117a1cee25be" providerId="LiveId" clId="{FF53E88B-D254-494E-9380-5EFC182D8435}" dt="2018-04-14T22:55:52.071" v="828" actId="5793"/>
          <ac:spMkLst>
            <pc:docMk/>
            <pc:sldMk cId="1952752632" sldId="1522"/>
            <ac:spMk id="17" creationId="{00000000-0000-0000-0000-000000000000}"/>
          </ac:spMkLst>
        </pc:spChg>
      </pc:sldChg>
      <pc:sldChg chg="delSp modSp ord">
        <pc:chgData name="Catalin Gheorghiu" userId="2ff3117a1cee25be" providerId="LiveId" clId="{FF53E88B-D254-494E-9380-5EFC182D8435}" dt="2018-04-14T22:48:39.897" v="586" actId="20577"/>
        <pc:sldMkLst>
          <pc:docMk/>
          <pc:sldMk cId="1995050349" sldId="1523"/>
        </pc:sldMkLst>
        <pc:spChg chg="mod">
          <ac:chgData name="Catalin Gheorghiu" userId="2ff3117a1cee25be" providerId="LiveId" clId="{FF53E88B-D254-494E-9380-5EFC182D8435}" dt="2018-04-14T22:46:36.417" v="544" actId="20577"/>
          <ac:spMkLst>
            <pc:docMk/>
            <pc:sldMk cId="1995050349" sldId="1523"/>
            <ac:spMk id="2" creationId="{00000000-0000-0000-0000-000000000000}"/>
          </ac:spMkLst>
        </pc:spChg>
        <pc:spChg chg="mod">
          <ac:chgData name="Catalin Gheorghiu" userId="2ff3117a1cee25be" providerId="LiveId" clId="{FF53E88B-D254-494E-9380-5EFC182D8435}" dt="2018-04-14T22:46:06.672" v="493" actId="20577"/>
          <ac:spMkLst>
            <pc:docMk/>
            <pc:sldMk cId="1995050349" sldId="1523"/>
            <ac:spMk id="3" creationId="{00000000-0000-0000-0000-000000000000}"/>
          </ac:spMkLst>
        </pc:spChg>
        <pc:picChg chg="del">
          <ac:chgData name="Catalin Gheorghiu" userId="2ff3117a1cee25be" providerId="LiveId" clId="{FF53E88B-D254-494E-9380-5EFC182D8435}" dt="2018-04-14T22:48:39.897" v="586" actId="20577"/>
          <ac:picMkLst>
            <pc:docMk/>
            <pc:sldMk cId="1995050349" sldId="1523"/>
            <ac:picMk id="4" creationId="{738E70D6-0975-4538-A4F1-F413219C04DD}"/>
          </ac:picMkLst>
        </pc:picChg>
      </pc:sldChg>
      <pc:sldChg chg="modSp ord">
        <pc:chgData name="Catalin Gheorghiu" userId="2ff3117a1cee25be" providerId="LiveId" clId="{FF53E88B-D254-494E-9380-5EFC182D8435}" dt="2018-04-14T21:39:36.407" v="442" actId="20577"/>
        <pc:sldMkLst>
          <pc:docMk/>
          <pc:sldMk cId="203203085" sldId="1527"/>
        </pc:sldMkLst>
        <pc:spChg chg="mod">
          <ac:chgData name="Catalin Gheorghiu" userId="2ff3117a1cee25be" providerId="LiveId" clId="{FF53E88B-D254-494E-9380-5EFC182D8435}" dt="2018-04-14T21:17:32.896" v="204" actId="20577"/>
          <ac:spMkLst>
            <pc:docMk/>
            <pc:sldMk cId="203203085" sldId="1527"/>
            <ac:spMk id="3" creationId="{00000000-0000-0000-0000-000000000000}"/>
          </ac:spMkLst>
        </pc:spChg>
        <pc:spChg chg="mod">
          <ac:chgData name="Catalin Gheorghiu" userId="2ff3117a1cee25be" providerId="LiveId" clId="{FF53E88B-D254-494E-9380-5EFC182D8435}" dt="2018-04-14T21:29:20.092" v="275" actId="5793"/>
          <ac:spMkLst>
            <pc:docMk/>
            <pc:sldMk cId="203203085" sldId="1527"/>
            <ac:spMk id="4" creationId="{00000000-0000-0000-0000-000000000000}"/>
          </ac:spMkLst>
        </pc:spChg>
      </pc:sldChg>
      <pc:sldChg chg="addSp modSp">
        <pc:chgData name="Catalin Gheorghiu" userId="2ff3117a1cee25be" providerId="LiveId" clId="{FF53E88B-D254-494E-9380-5EFC182D8435}" dt="2018-04-14T22:59:26.193" v="893" actId="20577"/>
        <pc:sldMkLst>
          <pc:docMk/>
          <pc:sldMk cId="2402828649" sldId="1532"/>
        </pc:sldMkLst>
        <pc:spChg chg="mod ord">
          <ac:chgData name="Catalin Gheorghiu" userId="2ff3117a1cee25be" providerId="LiveId" clId="{FF53E88B-D254-494E-9380-5EFC182D8435}" dt="2018-04-14T22:59:26.193" v="893" actId="20577"/>
          <ac:spMkLst>
            <pc:docMk/>
            <pc:sldMk cId="2402828649" sldId="1532"/>
            <ac:spMk id="2" creationId="{00000000-0000-0000-0000-000000000000}"/>
          </ac:spMkLst>
        </pc:spChg>
        <pc:spChg chg="add mod">
          <ac:chgData name="Catalin Gheorghiu" userId="2ff3117a1cee25be" providerId="LiveId" clId="{FF53E88B-D254-494E-9380-5EFC182D8435}" dt="2018-04-14T21:17:26.156" v="203" actId="14100"/>
          <ac:spMkLst>
            <pc:docMk/>
            <pc:sldMk cId="2402828649" sldId="1532"/>
            <ac:spMk id="3" creationId="{3A148F00-2664-44E1-9C26-ABCF5CA23F15}"/>
          </ac:spMkLst>
        </pc:spChg>
      </pc:sldChg>
      <pc:sldChg chg="modSp add ord">
        <pc:chgData name="Catalin Gheorghiu" userId="2ff3117a1cee25be" providerId="LiveId" clId="{FF53E88B-D254-494E-9380-5EFC182D8435}" dt="2018-04-14T22:52:10.926" v="712" actId="20577"/>
        <pc:sldMkLst>
          <pc:docMk/>
          <pc:sldMk cId="1559135478" sldId="1550"/>
        </pc:sldMkLst>
        <pc:spChg chg="mod">
          <ac:chgData name="Catalin Gheorghiu" userId="2ff3117a1cee25be" providerId="LiveId" clId="{FF53E88B-D254-494E-9380-5EFC182D8435}" dt="2018-04-14T21:29:57.862" v="316" actId="20577"/>
          <ac:spMkLst>
            <pc:docMk/>
            <pc:sldMk cId="1559135478" sldId="1550"/>
            <ac:spMk id="4" creationId="{00000000-0000-0000-0000-000000000000}"/>
          </ac:spMkLst>
        </pc:spChg>
      </pc:sldChg>
      <pc:sldChg chg="modSp add ord">
        <pc:chgData name="Catalin Gheorghiu" userId="2ff3117a1cee25be" providerId="LiveId" clId="{FF53E88B-D254-494E-9380-5EFC182D8435}" dt="2018-04-14T22:43:33.691" v="463" actId="20577"/>
        <pc:sldMkLst>
          <pc:docMk/>
          <pc:sldMk cId="1139407432" sldId="1551"/>
        </pc:sldMkLst>
        <pc:spChg chg="mod">
          <ac:chgData name="Catalin Gheorghiu" userId="2ff3117a1cee25be" providerId="LiveId" clId="{FF53E88B-D254-494E-9380-5EFC182D8435}" dt="2018-04-14T22:43:33.691" v="463" actId="20577"/>
          <ac:spMkLst>
            <pc:docMk/>
            <pc:sldMk cId="1139407432" sldId="1551"/>
            <ac:spMk id="4" creationId="{00000000-0000-0000-0000-000000000000}"/>
          </ac:spMkLst>
        </pc:spChg>
      </pc:sldChg>
      <pc:sldChg chg="modSp add modNotesTx">
        <pc:chgData name="Catalin Gheorghiu" userId="2ff3117a1cee25be" providerId="LiveId" clId="{FF53E88B-D254-494E-9380-5EFC182D8435}" dt="2018-04-14T22:47:53.690" v="583" actId="6549"/>
        <pc:sldMkLst>
          <pc:docMk/>
          <pc:sldMk cId="2964661516" sldId="1553"/>
        </pc:sldMkLst>
        <pc:spChg chg="mod">
          <ac:chgData name="Catalin Gheorghiu" userId="2ff3117a1cee25be" providerId="LiveId" clId="{FF53E88B-D254-494E-9380-5EFC182D8435}" dt="2018-04-14T22:47:34.015" v="571" actId="20577"/>
          <ac:spMkLst>
            <pc:docMk/>
            <pc:sldMk cId="2964661516" sldId="1553"/>
            <ac:spMk id="2" creationId="{00000000-0000-0000-0000-000000000000}"/>
          </ac:spMkLst>
        </pc:spChg>
        <pc:spChg chg="mod">
          <ac:chgData name="Catalin Gheorghiu" userId="2ff3117a1cee25be" providerId="LiveId" clId="{FF53E88B-D254-494E-9380-5EFC182D8435}" dt="2018-04-14T22:47:53.690" v="583" actId="6549"/>
          <ac:spMkLst>
            <pc:docMk/>
            <pc:sldMk cId="2964661516" sldId="1553"/>
            <ac:spMk id="3" creationId="{00000000-0000-0000-0000-000000000000}"/>
          </ac:spMkLst>
        </pc:spChg>
      </pc:sldChg>
      <pc:sldChg chg="addSp delSp modSp add mod setBg">
        <pc:chgData name="Catalin Gheorghiu" userId="2ff3117a1cee25be" providerId="LiveId" clId="{FF53E88B-D254-494E-9380-5EFC182D8435}" dt="2018-04-14T22:51:53.663" v="709" actId="1037"/>
        <pc:sldMkLst>
          <pc:docMk/>
          <pc:sldMk cId="3433702832" sldId="1554"/>
        </pc:sldMkLst>
        <pc:spChg chg="add del">
          <ac:chgData name="Catalin Gheorghiu" userId="2ff3117a1cee25be" providerId="LiveId" clId="{FF53E88B-D254-494E-9380-5EFC182D8435}" dt="2018-04-14T22:50:14.440" v="599" actId="478"/>
          <ac:spMkLst>
            <pc:docMk/>
            <pc:sldMk cId="3433702832" sldId="1554"/>
            <ac:spMk id="2" creationId="{7A619156-CA27-4B06-9A09-95CBD0DB8D44}"/>
          </ac:spMkLst>
        </pc:spChg>
        <pc:spChg chg="add del ord">
          <ac:chgData name="Catalin Gheorghiu" userId="2ff3117a1cee25be" providerId="LiveId" clId="{FF53E88B-D254-494E-9380-5EFC182D8435}" dt="2018-04-14T22:50:06.777" v="598" actId="478"/>
          <ac:spMkLst>
            <pc:docMk/>
            <pc:sldMk cId="3433702832" sldId="1554"/>
            <ac:spMk id="3" creationId="{276E6903-19B4-4ABD-87DB-C43783501F80}"/>
          </ac:spMkLst>
        </pc:spChg>
        <pc:spChg chg="add del">
          <ac:chgData name="Catalin Gheorghiu" userId="2ff3117a1cee25be" providerId="LiveId" clId="{FF53E88B-D254-494E-9380-5EFC182D8435}" dt="2018-04-14T22:49:29.363" v="594" actId="26606"/>
          <ac:spMkLst>
            <pc:docMk/>
            <pc:sldMk cId="3433702832" sldId="1554"/>
            <ac:spMk id="9" creationId="{32BC26D8-82FB-445E-AA49-62A77D7C1EE0}"/>
          </ac:spMkLst>
        </pc:spChg>
        <pc:spChg chg="add del">
          <ac:chgData name="Catalin Gheorghiu" userId="2ff3117a1cee25be" providerId="LiveId" clId="{FF53E88B-D254-494E-9380-5EFC182D8435}" dt="2018-04-14T22:49:29.363" v="594" actId="26606"/>
          <ac:spMkLst>
            <pc:docMk/>
            <pc:sldMk cId="3433702832" sldId="1554"/>
            <ac:spMk id="11" creationId="{CB44330D-EA18-4254-AA95-EB49948539B8}"/>
          </ac:spMkLst>
        </pc:spChg>
        <pc:picChg chg="add del mod">
          <ac:chgData name="Catalin Gheorghiu" userId="2ff3117a1cee25be" providerId="LiveId" clId="{FF53E88B-D254-494E-9380-5EFC182D8435}" dt="2018-04-14T22:49:29.363" v="594" actId="26606"/>
          <ac:picMkLst>
            <pc:docMk/>
            <pc:sldMk cId="3433702832" sldId="1554"/>
            <ac:picMk id="4" creationId="{A11532FD-2DAE-4631-BF34-ADEE2281AFF7}"/>
          </ac:picMkLst>
        </pc:picChg>
        <pc:picChg chg="add mod">
          <ac:chgData name="Catalin Gheorghiu" userId="2ff3117a1cee25be" providerId="LiveId" clId="{FF53E88B-D254-494E-9380-5EFC182D8435}" dt="2018-04-14T22:51:53.663" v="709" actId="1037"/>
          <ac:picMkLst>
            <pc:docMk/>
            <pc:sldMk cId="3433702832" sldId="1554"/>
            <ac:picMk id="7" creationId="{ED4541D7-BE1C-47BB-BE7E-34EC772B7AB8}"/>
          </ac:picMkLst>
        </pc:picChg>
      </pc:sldChg>
      <pc:sldChg chg="addSp delSp modSp add">
        <pc:chgData name="Catalin Gheorghiu" userId="2ff3117a1cee25be" providerId="LiveId" clId="{FF53E88B-D254-494E-9380-5EFC182D8435}" dt="2018-04-20T09:28:30.917" v="928" actId="1038"/>
        <pc:sldMkLst>
          <pc:docMk/>
          <pc:sldMk cId="1285889925" sldId="1555"/>
        </pc:sldMkLst>
        <pc:spChg chg="del">
          <ac:chgData name="Catalin Gheorghiu" userId="2ff3117a1cee25be" providerId="LiveId" clId="{FF53E88B-D254-494E-9380-5EFC182D8435}" dt="2018-04-14T22:52:33.285" v="714" actId="478"/>
          <ac:spMkLst>
            <pc:docMk/>
            <pc:sldMk cId="1285889925" sldId="1555"/>
            <ac:spMk id="2" creationId="{17362CF3-D3D2-4817-9AB8-E5271657403C}"/>
          </ac:spMkLst>
        </pc:spChg>
        <pc:spChg chg="del">
          <ac:chgData name="Catalin Gheorghiu" userId="2ff3117a1cee25be" providerId="LiveId" clId="{FF53E88B-D254-494E-9380-5EFC182D8435}" dt="2018-04-14T22:52:40.160" v="715" actId="478"/>
          <ac:spMkLst>
            <pc:docMk/>
            <pc:sldMk cId="1285889925" sldId="1555"/>
            <ac:spMk id="3" creationId="{D04FCAB4-0885-4A5A-A47E-A4C435E7E426}"/>
          </ac:spMkLst>
        </pc:spChg>
        <pc:picChg chg="add mod">
          <ac:chgData name="Catalin Gheorghiu" userId="2ff3117a1cee25be" providerId="LiveId" clId="{FF53E88B-D254-494E-9380-5EFC182D8435}" dt="2018-04-20T09:28:30.917" v="928" actId="1038"/>
          <ac:picMkLst>
            <pc:docMk/>
            <pc:sldMk cId="1285889925" sldId="1555"/>
            <ac:picMk id="3" creationId="{3BC774A5-DF9C-412C-A85C-56241E0238EE}"/>
          </ac:picMkLst>
        </pc:picChg>
        <pc:picChg chg="add del mod">
          <ac:chgData name="Catalin Gheorghiu" userId="2ff3117a1cee25be" providerId="LiveId" clId="{FF53E88B-D254-494E-9380-5EFC182D8435}" dt="2018-04-20T09:27:09.940" v="919" actId="478"/>
          <ac:picMkLst>
            <pc:docMk/>
            <pc:sldMk cId="1285889925" sldId="1555"/>
            <ac:picMk id="5" creationId="{C94A9611-2C38-4658-816A-7977D6C66823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eader Placeholder 5"/>
          <p:cNvSpPr>
            <a:spLocks noGrp="1"/>
          </p:cNvSpPr>
          <p:nvPr>
            <p:ph type="hdr" sz="quarter"/>
          </p:nvPr>
        </p:nvSpPr>
        <p:spPr>
          <a:xfrm>
            <a:off x="0" y="-11574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>
              <a:latin typeface="Segoe UI" pitchFamily="34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D0CB2F-F0BF-435A-A27A-2EC15087F634}" type="datetime8">
              <a:rPr lang="en-US" smtClean="0">
                <a:latin typeface="Segoe UI" pitchFamily="34" charset="0"/>
              </a:rPr>
              <a:pPr/>
              <a:t>30-Apr-18 12:48 PM</a:t>
            </a:fld>
            <a:endParaRPr lang="en-US" dirty="0">
              <a:latin typeface="Segoe UI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5795010" cy="332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marL="398463" defTabSz="914099" eaLnBrk="0" hangingPunct="0"/>
            <a:r>
              <a:rPr lang="en-US" sz="400" dirty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rPr>
              <a:t>© Microsoft Corporation. All rights reserved. MICROSOFT MAKES NO WARRANTIES, EXPRESS, IMPLIED OR STATUTORY, AS TO THE INFORMATION IN THIS PRESENTATION.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3"/>
          </p:nvPr>
        </p:nvSpPr>
        <p:spPr>
          <a:xfrm>
            <a:off x="5783579" y="8685213"/>
            <a:ext cx="1072833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C9E9D6-92A0-482B-A603-C9BA7FFB8190}" type="slidenum">
              <a:rPr lang="en-US" smtClean="0">
                <a:latin typeface="Segoe UI" pitchFamily="34" charset="0"/>
              </a:rPr>
              <a:pPr/>
              <a:t>‹#›</a:t>
            </a:fld>
            <a:endParaRPr lang="en-US" dirty="0">
              <a:latin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4595630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Header Placeholder 7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Segoe UI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4"/>
          </p:nvPr>
        </p:nvSpPr>
        <p:spPr>
          <a:xfrm>
            <a:off x="0" y="8686800"/>
            <a:ext cx="5920740" cy="3559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marL="571500" indent="0" algn="l">
              <a:defRPr sz="1200"/>
            </a:lvl1pPr>
          </a:lstStyle>
          <a:p>
            <a:pPr defTabSz="914099" eaLnBrk="0" hangingPunct="0"/>
            <a:r>
              <a:rPr lang="en-US" sz="40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rPr>
              <a:t>© Microsoft Corporation. All rights reserved. MICROSOFT MAKES NO WARRANTIES, EXPRESS, IMPLIED OR STATUTORY, AS TO THE INFORMATION IN THIS PRESENTATION.</a:t>
            </a:r>
            <a:endParaRPr lang="en-US" sz="400" dirty="0">
              <a:gradFill>
                <a:gsLst>
                  <a:gs pos="0">
                    <a:prstClr val="black"/>
                  </a:gs>
                  <a:gs pos="100000">
                    <a:prstClr val="black"/>
                  </a:gs>
                </a:gsLst>
                <a:lin ang="5400000" scaled="0"/>
              </a:gra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1" name="Date Placeholder 10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Segoe UI" pitchFamily="34" charset="0"/>
              </a:defRPr>
            </a:lvl1pPr>
          </a:lstStyle>
          <a:p>
            <a:fld id="{D18B56EA-E28F-4F92-9F16-7A6F2501B303}" type="datetime8">
              <a:rPr lang="en-US" smtClean="0"/>
              <a:pPr/>
              <a:t>30-Apr-18 12:48 PM</a:t>
            </a:fld>
            <a:endParaRPr lang="en-US" dirty="0"/>
          </a:p>
        </p:txBody>
      </p:sp>
      <p:sp>
        <p:nvSpPr>
          <p:cNvPr id="12" name="Notes Placeholder 11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5"/>
          </p:nvPr>
        </p:nvSpPr>
        <p:spPr>
          <a:xfrm>
            <a:off x="5909309" y="8685213"/>
            <a:ext cx="947103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Segoe UI" pitchFamily="34" charset="0"/>
              </a:defRPr>
            </a:lvl1pPr>
          </a:lstStyle>
          <a:p>
            <a:fld id="{B4008EB6-D09E-4580-8CD6-DDB14511944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464826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32742" rtl="0" eaLnBrk="1" latinLnBrk="0" hangingPunct="1">
      <a:lnSpc>
        <a:spcPct val="90000"/>
      </a:lnSpc>
      <a:spcAft>
        <a:spcPts val="340"/>
      </a:spcAft>
      <a:defRPr sz="900" kern="1200">
        <a:solidFill>
          <a:schemeClr val="tx1"/>
        </a:solidFill>
        <a:latin typeface="Segoe UI Light" pitchFamily="34" charset="0"/>
        <a:ea typeface="+mn-ea"/>
        <a:cs typeface="+mn-cs"/>
      </a:defRPr>
    </a:lvl1pPr>
    <a:lvl2pPr marL="217262" indent="-107956" algn="l" defTabSz="932742" rtl="0" eaLnBrk="1" latinLnBrk="0" hangingPunct="1">
      <a:lnSpc>
        <a:spcPct val="90000"/>
      </a:lnSpc>
      <a:spcAft>
        <a:spcPts val="340"/>
      </a:spcAft>
      <a:buFont typeface="Arial" pitchFamily="34" charset="0"/>
      <a:buChar char="•"/>
      <a:defRPr sz="900" kern="1200">
        <a:solidFill>
          <a:schemeClr val="tx1"/>
        </a:solidFill>
        <a:latin typeface="Segoe UI Light" pitchFamily="34" charset="0"/>
        <a:ea typeface="+mn-ea"/>
        <a:cs typeface="+mn-cs"/>
      </a:defRPr>
    </a:lvl2pPr>
    <a:lvl3pPr marL="334664" indent="-117403" algn="l" defTabSz="932742" rtl="0" eaLnBrk="1" latinLnBrk="0" hangingPunct="1">
      <a:lnSpc>
        <a:spcPct val="90000"/>
      </a:lnSpc>
      <a:spcAft>
        <a:spcPts val="340"/>
      </a:spcAft>
      <a:buFont typeface="Arial" pitchFamily="34" charset="0"/>
      <a:buChar char="•"/>
      <a:defRPr sz="900" kern="1200">
        <a:solidFill>
          <a:schemeClr val="tx1"/>
        </a:solidFill>
        <a:latin typeface="Segoe UI Light" pitchFamily="34" charset="0"/>
        <a:ea typeface="+mn-ea"/>
        <a:cs typeface="+mn-cs"/>
      </a:defRPr>
    </a:lvl3pPr>
    <a:lvl4pPr marL="492551" indent="-149789" algn="l" defTabSz="932742" rtl="0" eaLnBrk="1" latinLnBrk="0" hangingPunct="1">
      <a:lnSpc>
        <a:spcPct val="90000"/>
      </a:lnSpc>
      <a:spcAft>
        <a:spcPts val="340"/>
      </a:spcAft>
      <a:buFont typeface="Arial" pitchFamily="34" charset="0"/>
      <a:buChar char="•"/>
      <a:defRPr sz="900" kern="1200">
        <a:solidFill>
          <a:schemeClr val="tx1"/>
        </a:solidFill>
        <a:latin typeface="Segoe UI Light" pitchFamily="34" charset="0"/>
        <a:ea typeface="+mn-ea"/>
        <a:cs typeface="+mn-cs"/>
      </a:defRPr>
    </a:lvl4pPr>
    <a:lvl5pPr marL="627496" indent="-117403" algn="l" defTabSz="932742" rtl="0" eaLnBrk="1" latinLnBrk="0" hangingPunct="1">
      <a:lnSpc>
        <a:spcPct val="90000"/>
      </a:lnSpc>
      <a:spcAft>
        <a:spcPts val="340"/>
      </a:spcAft>
      <a:buFont typeface="Arial" pitchFamily="34" charset="0"/>
      <a:buChar char="•"/>
      <a:defRPr sz="900" kern="1200">
        <a:solidFill>
          <a:schemeClr val="tx1"/>
        </a:solidFill>
        <a:latin typeface="Segoe UI Light" pitchFamily="34" charset="0"/>
        <a:ea typeface="+mn-ea"/>
        <a:cs typeface="+mn-cs"/>
      </a:defRPr>
    </a:lvl5pPr>
    <a:lvl6pPr marL="2331856" algn="l" defTabSz="9327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98226" algn="l" defTabSz="9327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64597" algn="l" defTabSz="9327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30969" algn="l" defTabSz="9327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099" eaLnBrk="0" hangingPunct="0"/>
            <a:r>
              <a:rPr lang="en-US" sz="40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rPr>
              <a:t>© Microsoft Corporation. All rights reserved. MICROSOFT MAKES NO WARRANTIES, EXPRESS, IMPLIED OR STATUTORY, AS TO THE INFORMATION IN THIS PRESENTATION.</a:t>
            </a:r>
            <a:endParaRPr lang="en-US" sz="400" dirty="0">
              <a:gradFill>
                <a:gsLst>
                  <a:gs pos="0">
                    <a:prstClr val="black"/>
                  </a:gs>
                  <a:gs pos="100000">
                    <a:prstClr val="black"/>
                  </a:gs>
                </a:gsLst>
                <a:lin ang="5400000" scaled="0"/>
              </a:gra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8683C9CD-37C6-4B53-B210-CC8F66F90493}" type="datetime8">
              <a:rPr lang="en-US" smtClean="0"/>
              <a:pPr/>
              <a:t>30-Apr-18 12:48 PM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B4008EB6-D09E-4580-8CD6-DDB14511944F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87731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E2F5416D-752F-4A27-A7A5-0CB5FC0CFE2E}" type="datetime8">
              <a:rPr lang="en-US" smtClean="0">
                <a:solidFill>
                  <a:prstClr val="black"/>
                </a:solidFill>
              </a:rPr>
              <a:pPr/>
              <a:t>30-Apr-18 12:48 PM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EC87E0CF-87F6-4B58-B8B8-DCAB2DAAF3CA}" type="slidenum">
              <a:rPr lang="en-US" smtClean="0">
                <a:solidFill>
                  <a:prstClr val="black"/>
                </a:solidFill>
              </a:rPr>
              <a:pPr/>
              <a:t>12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 defTabSz="914099" eaLnBrk="0" hangingPunct="0"/>
            <a:r>
              <a:rPr lang="en-US" sz="40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rPr>
              <a:t>© Microsoft Corporation. All rights reserved. MICROSOFT MAKES NO WARRANTIES, EXPRESS, IMPLIED OR STATUTORY, AS TO THE INFORMATION IN THIS PRESENTATION.</a:t>
            </a:r>
            <a:endParaRPr lang="en-US" sz="400" dirty="0">
              <a:gradFill>
                <a:gsLst>
                  <a:gs pos="0">
                    <a:prstClr val="black"/>
                  </a:gs>
                  <a:gs pos="100000">
                    <a:prstClr val="black"/>
                  </a:gs>
                </a:gsLst>
                <a:lin ang="5400000" scaled="0"/>
              </a:gra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55107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099" eaLnBrk="0" hangingPunct="0"/>
            <a:r>
              <a:rPr lang="en-US" sz="40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rPr>
              <a:t>© Microsoft Corporation. All rights reserved. MICROSOFT MAKES NO WARRANTIES, EXPRESS, IMPLIED OR STATUTORY, AS TO THE INFORMATION IN THIS PRESENTATION.</a:t>
            </a:r>
            <a:endParaRPr lang="en-US" sz="400" dirty="0">
              <a:gradFill>
                <a:gsLst>
                  <a:gs pos="0">
                    <a:prstClr val="black"/>
                  </a:gs>
                  <a:gs pos="100000">
                    <a:prstClr val="black"/>
                  </a:gs>
                </a:gsLst>
                <a:lin ang="5400000" scaled="0"/>
              </a:gra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A9489B14-6501-4CD1-A820-B9AC2BB636AD}" type="datetime8">
              <a:rPr lang="en-US" smtClean="0"/>
              <a:pPr/>
              <a:t>30-Apr-18 12:48 PM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B4008EB6-D09E-4580-8CD6-DDB14511944F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4093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099" eaLnBrk="0" hangingPunct="0"/>
            <a:r>
              <a:rPr lang="en-US" sz="40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rPr>
              <a:t>© Microsoft Corporation. All rights reserved. MICROSOFT MAKES NO WARRANTIES, EXPRESS, IMPLIED OR STATUTORY, AS TO THE INFORMATION IN THIS PRESENTATION.</a:t>
            </a:r>
            <a:endParaRPr lang="en-US" sz="400" dirty="0">
              <a:gradFill>
                <a:gsLst>
                  <a:gs pos="0">
                    <a:prstClr val="black"/>
                  </a:gs>
                  <a:gs pos="100000">
                    <a:prstClr val="black"/>
                  </a:gs>
                </a:gsLst>
                <a:lin ang="5400000" scaled="0"/>
              </a:gra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D18B56EA-E28F-4F92-9F16-7A6F2501B303}" type="datetime8">
              <a:rPr lang="en-US" smtClean="0"/>
              <a:pPr/>
              <a:t>30-Apr-18 12:48 PM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B4008EB6-D09E-4580-8CD6-DDB14511944F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41828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08EB6-D09E-4580-8CD6-DDB14511944F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fld id="{C279D0AF-5102-465F-9774-3BAAD6555D09}" type="datetime8">
              <a:rPr lang="en-US" smtClean="0"/>
              <a:pPr/>
              <a:t>30-Apr-18 12:48 PM</a:t>
            </a:fld>
            <a:endParaRPr lang="en-US" dirty="0"/>
          </a:p>
        </p:txBody>
      </p:sp>
      <p:sp>
        <p:nvSpPr>
          <p:cNvPr id="12" name="Header Placeholder 11"/>
          <p:cNvSpPr>
            <a:spLocks noGrp="1"/>
          </p:cNvSpPr>
          <p:nvPr>
            <p:ph type="hdr" sz="quarter" idx="1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 defTabSz="914099" eaLnBrk="0" hangingPunct="0"/>
            <a:r>
              <a:rPr lang="en-US" sz="40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rPr>
              <a:t>© Microsoft Corporation. All rights reserved. MICROSOFT MAKES NO WARRANTIES, EXPRESS, IMPLIED OR STATUTORY, AS TO THE INFORMATION IN THIS PRESENTATION.</a:t>
            </a:r>
            <a:endParaRPr lang="en-US" sz="400" dirty="0">
              <a:gradFill>
                <a:gsLst>
                  <a:gs pos="0">
                    <a:prstClr val="black"/>
                  </a:gs>
                  <a:gs pos="100000">
                    <a:prstClr val="black"/>
                  </a:gs>
                </a:gsLst>
                <a:lin ang="5400000" scaled="0"/>
              </a:gra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66540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099" eaLnBrk="0" hangingPunct="0"/>
            <a:r>
              <a:rPr lang="en-US" sz="40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rPr>
              <a:t>© Microsoft Corporation. All rights reserved. MICROSOFT MAKES NO WARRANTIES, EXPRESS, IMPLIED OR STATUTORY, AS TO THE INFORMATION IN THIS PRESENTATION.</a:t>
            </a:r>
            <a:endParaRPr lang="en-US" sz="400" dirty="0">
              <a:gradFill>
                <a:gsLst>
                  <a:gs pos="0">
                    <a:prstClr val="black"/>
                  </a:gs>
                  <a:gs pos="100000">
                    <a:prstClr val="black"/>
                  </a:gs>
                </a:gsLst>
                <a:lin ang="5400000" scaled="0"/>
              </a:gra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627F603A-779F-4101-9B83-C34650C566A7}" type="datetime8">
              <a:rPr lang="en-US" smtClean="0"/>
              <a:pPr/>
              <a:t>30-Apr-18 12:48 PM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B4008EB6-D09E-4580-8CD6-DDB14511944F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19228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/>
          <a:lstStyle/>
          <a:p>
            <a:fld id="{26EED51F-96EB-4E4E-9B3B-EAE92F3CF0A4}" type="datetime8">
              <a:rPr lang="en-US" smtClean="0"/>
              <a:pPr/>
              <a:t>30-Apr-18 12:48 PM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72199" y="8685213"/>
            <a:ext cx="684213" cy="457200"/>
          </a:xfrm>
          <a:prstGeom prst="rect">
            <a:avLst/>
          </a:prstGeom>
        </p:spPr>
        <p:txBody>
          <a:bodyPr/>
          <a:lstStyle/>
          <a:p>
            <a:fld id="{8B263312-38AA-4E1E-B2B5-0F8F122B24FE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defTabSz="914099" eaLnBrk="0" hangingPunct="0"/>
            <a:r>
              <a:rPr lang="en-US" sz="40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rPr>
              <a:t>© Microsoft Corporation. All rights reserved. MICROSOFT MAKES NO WARRANTIES, EXPRESS, IMPLIED OR STATUTORY, AS TO THE INFORMATION IN THIS PRESENTATION.</a:t>
            </a:r>
            <a:endParaRPr lang="en-US" sz="400" dirty="0">
              <a:gradFill>
                <a:gsLst>
                  <a:gs pos="0">
                    <a:prstClr val="black"/>
                  </a:gs>
                  <a:gs pos="100000">
                    <a:prstClr val="black"/>
                  </a:gs>
                </a:gsLst>
                <a:lin ang="5400000" scaled="0"/>
              </a:gra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9" name="Header Placeholder 8"/>
          <p:cNvSpPr>
            <a:spLocks noGrp="1"/>
          </p:cNvSpPr>
          <p:nvPr>
            <p:ph type="hdr" sz="quarter" idx="14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8469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099" eaLnBrk="0" hangingPunct="0"/>
            <a:r>
              <a:rPr lang="en-US" sz="40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rPr>
              <a:t>© Microsoft Corporation. All rights reserved. MICROSOFT MAKES NO WARRANTIES, EXPRESS, IMPLIED OR STATUTORY, AS TO THE INFORMATION IN THIS PRESENTATION.</a:t>
            </a:r>
            <a:endParaRPr lang="en-US" sz="400" dirty="0">
              <a:gradFill>
                <a:gsLst>
                  <a:gs pos="0">
                    <a:prstClr val="black"/>
                  </a:gs>
                  <a:gs pos="100000">
                    <a:prstClr val="black"/>
                  </a:gs>
                </a:gsLst>
                <a:lin ang="5400000" scaled="0"/>
              </a:gra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627F603A-779F-4101-9B83-C34650C566A7}" type="datetime8">
              <a:rPr lang="en-US" smtClean="0"/>
              <a:pPr/>
              <a:t>30-Apr-18 12:48 PM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B4008EB6-D09E-4580-8CD6-DDB14511944F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06747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dirty="0"/>
              <a:t>Personas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/>
          <a:lstStyle/>
          <a:p>
            <a:fld id="{26EED51F-96EB-4E4E-9B3B-EAE92F3CF0A4}" type="datetime8">
              <a:rPr lang="en-US" smtClean="0"/>
              <a:pPr/>
              <a:t>30-Apr-18 12:48 PM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72199" y="8685213"/>
            <a:ext cx="684213" cy="457200"/>
          </a:xfrm>
          <a:prstGeom prst="rect">
            <a:avLst/>
          </a:prstGeom>
        </p:spPr>
        <p:txBody>
          <a:bodyPr/>
          <a:lstStyle/>
          <a:p>
            <a:fld id="{8B263312-38AA-4E1E-B2B5-0F8F122B24FE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defTabSz="914099" eaLnBrk="0" hangingPunct="0"/>
            <a:r>
              <a:rPr lang="en-US" sz="40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rPr>
              <a:t>© Microsoft Corporation. All rights reserved. MICROSOFT MAKES NO WARRANTIES, EXPRESS, IMPLIED OR STATUTORY, AS TO THE INFORMATION IN THIS PRESENTATION.</a:t>
            </a:r>
            <a:endParaRPr lang="en-US" sz="400" dirty="0">
              <a:gradFill>
                <a:gsLst>
                  <a:gs pos="0">
                    <a:prstClr val="black"/>
                  </a:gs>
                  <a:gs pos="100000">
                    <a:prstClr val="black"/>
                  </a:gs>
                </a:gsLst>
                <a:lin ang="5400000" scaled="0"/>
              </a:gra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9" name="Header Placeholder 8"/>
          <p:cNvSpPr>
            <a:spLocks noGrp="1"/>
          </p:cNvSpPr>
          <p:nvPr>
            <p:ph type="hdr" sz="quarter" idx="14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75969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099" eaLnBrk="0" hangingPunct="0"/>
            <a:r>
              <a:rPr lang="en-US" sz="40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rPr>
              <a:t>© Microsoft Corporation. All rights reserved. MICROSOFT MAKES NO WARRANTIES, EXPRESS, IMPLIED OR STATUTORY, AS TO THE INFORMATION IN THIS PRESENTATION.</a:t>
            </a:r>
            <a:endParaRPr lang="en-US" sz="400" dirty="0">
              <a:gradFill>
                <a:gsLst>
                  <a:gs pos="0">
                    <a:prstClr val="black"/>
                  </a:gs>
                  <a:gs pos="100000">
                    <a:prstClr val="black"/>
                  </a:gs>
                </a:gsLst>
                <a:lin ang="5400000" scaled="0"/>
              </a:gra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627F603A-779F-4101-9B83-C34650C566A7}" type="datetime8">
              <a:rPr lang="en-US" smtClean="0"/>
              <a:pPr/>
              <a:t>30-Apr-18 12:48 PM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B4008EB6-D09E-4580-8CD6-DDB14511944F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7889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170666" y="4897504"/>
            <a:ext cx="9143936" cy="906582"/>
          </a:xfrm>
          <a:noFill/>
        </p:spPr>
        <p:txBody>
          <a:bodyPr lIns="146304" tIns="91440" rIns="146304" bIns="91440" anchor="t" anchorCtr="0"/>
          <a:lstStyle>
            <a:lvl1pPr>
              <a:defRPr sz="5400" spc="-100" baseline="0">
                <a:gradFill>
                  <a:gsLst>
                    <a:gs pos="62564">
                      <a:schemeClr val="tx1"/>
                    </a:gs>
                    <a:gs pos="55000">
                      <a:schemeClr val="tx1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187439" y="5801518"/>
            <a:ext cx="7315137" cy="906196"/>
          </a:xfrm>
          <a:noFill/>
        </p:spPr>
        <p:txBody>
          <a:bodyPr lIns="164592" tIns="109728" rIns="164592" bIns="109728">
            <a:noAutofit/>
          </a:bodyPr>
          <a:lstStyle>
            <a:lvl1pPr marL="0" indent="0">
              <a:spcBef>
                <a:spcPts val="0"/>
              </a:spcBef>
              <a:buNone/>
              <a:defRPr sz="3200" spc="0" baseline="0">
                <a:gradFill>
                  <a:gsLst>
                    <a:gs pos="91000">
                      <a:schemeClr val="tx1"/>
                    </a:gs>
                    <a:gs pos="0">
                      <a:schemeClr val="tx1"/>
                    </a:gs>
                  </a:gsLst>
                  <a:lin ang="5400000" scaled="0"/>
                </a:gradFill>
                <a:latin typeface="+mn-lt"/>
              </a:defRPr>
            </a:lvl1pPr>
          </a:lstStyle>
          <a:p>
            <a:pPr lvl="0"/>
            <a:r>
              <a:rPr lang="en-US" dirty="0"/>
              <a:t>Speaker name</a:t>
            </a:r>
          </a:p>
        </p:txBody>
      </p:sp>
      <p:pic>
        <p:nvPicPr>
          <p:cNvPr id="140" name="Picture 139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 bwMode="black">
          <a:xfrm>
            <a:off x="457200" y="481082"/>
            <a:ext cx="1483418" cy="310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18501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3"/>
          <p:cNvSpPr>
            <a:spLocks noChangeAspect="1" noChangeArrowheads="1" noTextEdit="1"/>
          </p:cNvSpPr>
          <p:nvPr/>
        </p:nvSpPr>
        <p:spPr bwMode="auto">
          <a:xfrm>
            <a:off x="7023366" y="-73970"/>
            <a:ext cx="5443122" cy="7040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4638" y="2125662"/>
            <a:ext cx="6951711" cy="1181862"/>
          </a:xfrm>
          <a:noFill/>
        </p:spPr>
        <p:txBody>
          <a:bodyPr wrap="square" tIns="91440" bIns="91440" anchor="t" anchorCtr="0">
            <a:spAutoFit/>
          </a:bodyPr>
          <a:lstStyle>
            <a:lvl1pPr>
              <a:defRPr sz="7200" spc="-100" baseline="0">
                <a:gradFill>
                  <a:gsLst>
                    <a:gs pos="100000">
                      <a:schemeClr val="tx1"/>
                    </a:gs>
                    <a:gs pos="0">
                      <a:schemeClr val="tx1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 dirty="0"/>
              <a:t>Section title</a:t>
            </a:r>
          </a:p>
        </p:txBody>
      </p:sp>
      <p:pic>
        <p:nvPicPr>
          <p:cNvPr id="2050" name="Picture 2" descr="C:\Users\Rino\Desktop\Archive 4\2-02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9547225" y="0"/>
            <a:ext cx="2889250" cy="70231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28849011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Accent Color 1">
    <p:bg>
      <p:bgPr>
        <a:solidFill>
          <a:srgbClr val="002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4638" y="2125662"/>
            <a:ext cx="11887200" cy="1181862"/>
          </a:xfrm>
          <a:noFill/>
        </p:spPr>
        <p:txBody>
          <a:bodyPr tIns="91440" bIns="91440" anchor="t" anchorCtr="0">
            <a:spAutoFit/>
          </a:bodyPr>
          <a:lstStyle>
            <a:lvl1pPr>
              <a:defRPr sz="7200" spc="-100" baseline="0">
                <a:gradFill>
                  <a:gsLst>
                    <a:gs pos="100000">
                      <a:schemeClr val="tx1"/>
                    </a:gs>
                    <a:gs pos="0">
                      <a:schemeClr val="tx1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 dirty="0"/>
              <a:t>Section title</a:t>
            </a:r>
          </a:p>
        </p:txBody>
      </p:sp>
    </p:spTree>
    <p:extLst>
      <p:ext uri="{BB962C8B-B14F-4D97-AF65-F5344CB8AC3E}">
        <p14:creationId xmlns:p14="http://schemas.microsoft.com/office/powerpoint/2010/main" val="1689345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quare Right Photo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4639" y="2740132"/>
            <a:ext cx="4892040" cy="1514261"/>
          </a:xfrm>
        </p:spPr>
        <p:txBody>
          <a:bodyPr wrap="square" anchor="ctr">
            <a:spAutoFit/>
          </a:bodyPr>
          <a:lstStyle>
            <a:lvl1pPr>
              <a:defRPr sz="4800" baseline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 dirty="0"/>
              <a:t>Square photo layout</a:t>
            </a:r>
          </a:p>
        </p:txBody>
      </p:sp>
      <p:pic>
        <p:nvPicPr>
          <p:cNvPr id="1026" name="Picture 2" descr="C:\Users\Rino\Desktop\Archive 4\2-04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669088" y="0"/>
            <a:ext cx="5767387" cy="702310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16358242"/>
      </p:ext>
    </p:extLst>
  </p:cSld>
  <p:clrMapOvr>
    <a:masterClrMapping/>
  </p:clrMapOvr>
  <p:transition>
    <p:fade/>
  </p:transition>
  <p:extLst mod="1">
    <p:ext uri="{DCECCB84-F9BA-43D5-87BE-67443E8EF086}">
      <p15:sldGuideLst xmlns:p15="http://schemas.microsoft.com/office/powerpoint/2012/main">
        <p15:guide id="1" pos="3427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ponzo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-1" y="-1"/>
            <a:ext cx="12434711" cy="699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667407043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">
    <p:bg>
      <p:bgPr>
        <a:solidFill>
          <a:srgbClr val="002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 userDrawn="1"/>
        </p:nvSpPr>
        <p:spPr bwMode="blackWhite">
          <a:xfrm>
            <a:off x="274639" y="6220609"/>
            <a:ext cx="4572000" cy="4770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182880" tIns="182880" rIns="182880" bIns="182880" numCol="1" anchor="t" anchorCtr="0" compatLnSpc="1">
            <a:prstTxWarp prst="textNoShape">
              <a:avLst/>
            </a:prstTxWarp>
            <a:spAutoFit/>
          </a:bodyPr>
          <a:lstStyle/>
          <a:p>
            <a:pPr defTabSz="932290" eaLnBrk="0" hangingPunct="0"/>
            <a:r>
              <a:rPr lang="en-US" sz="700" dirty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cs typeface="Segoe UI" pitchFamily="34" charset="0"/>
              </a:rPr>
              <a:t>© Copyright Microsoft Corporation. All rights reserved. 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 bwMode="black">
          <a:xfrm>
            <a:off x="457200" y="481082"/>
            <a:ext cx="1483418" cy="310896"/>
          </a:xfrm>
          <a:prstGeom prst="rect">
            <a:avLst/>
          </a:prstGeom>
        </p:spPr>
      </p:pic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3625949" y="2993206"/>
            <a:ext cx="4892040" cy="1514261"/>
          </a:xfrm>
        </p:spPr>
        <p:txBody>
          <a:bodyPr wrap="square" anchor="ctr">
            <a:spAutoFit/>
          </a:bodyPr>
          <a:lstStyle>
            <a:lvl1pPr algn="ctr">
              <a:defRPr sz="4800" baseline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</a:defRPr>
            </a:lvl1pPr>
          </a:lstStyle>
          <a:p>
            <a:r>
              <a:rPr lang="bs-Latn-BA" dirty="0"/>
              <a:t>Thank you!</a:t>
            </a:r>
            <a:br>
              <a:rPr lang="bs-Latn-BA" dirty="0"/>
            </a:br>
            <a:r>
              <a:rPr lang="bs-Latn-BA" dirty="0"/>
              <a:t>Hvala vam!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0691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quare phot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274702" y="2119178"/>
            <a:ext cx="4937760" cy="1835285"/>
          </a:xfrm>
          <a:noFill/>
        </p:spPr>
        <p:txBody>
          <a:bodyPr lIns="146304" tIns="91440" rIns="146304" bIns="91440" anchor="t" anchorCtr="0"/>
          <a:lstStyle>
            <a:lvl1pPr>
              <a:defRPr sz="4800" spc="-100" baseline="0">
                <a:gradFill>
                  <a:gsLst>
                    <a:gs pos="74359">
                      <a:schemeClr val="tx1"/>
                    </a:gs>
                    <a:gs pos="57576">
                      <a:schemeClr val="tx1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273050" y="3954463"/>
            <a:ext cx="4937760" cy="731528"/>
          </a:xfrm>
        </p:spPr>
        <p:txBody>
          <a:bodyPr lIns="164592" tIns="109728" rIns="164592" bIns="109728">
            <a:noAutofit/>
          </a:bodyPr>
          <a:lstStyle>
            <a:lvl1pPr marL="0" indent="0">
              <a:spcBef>
                <a:spcPts val="0"/>
              </a:spcBef>
              <a:buNone/>
              <a:defRPr lang="en-US" sz="3200" kern="1200" spc="0" baseline="0" dirty="0">
                <a:gradFill>
                  <a:gsLst>
                    <a:gs pos="91000">
                      <a:schemeClr val="tx1"/>
                    </a:gs>
                    <a:gs pos="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1pPr>
          </a:lstStyle>
          <a:p>
            <a:pPr marL="0" marR="0" lvl="0" indent="0" algn="l" defTabSz="932742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Arial" pitchFamily="34" charset="0"/>
              <a:buNone/>
              <a:tabLst/>
            </a:pPr>
            <a:r>
              <a:rPr lang="en-US" dirty="0"/>
              <a:t>Speaker name</a:t>
            </a:r>
          </a:p>
        </p:txBody>
      </p:sp>
      <p:sp>
        <p:nvSpPr>
          <p:cNvPr id="8" name="Rectangle 7"/>
          <p:cNvSpPr/>
          <p:nvPr userDrawn="1"/>
        </p:nvSpPr>
        <p:spPr bwMode="gray">
          <a:xfrm>
            <a:off x="5441950" y="0"/>
            <a:ext cx="6994525" cy="6994525"/>
          </a:xfrm>
          <a:prstGeom prst="rect">
            <a:avLst/>
          </a:prstGeom>
          <a:solidFill>
            <a:srgbClr val="002050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 dirty="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grpSp>
        <p:nvGrpSpPr>
          <p:cNvPr id="2" name="Group 1"/>
          <p:cNvGrpSpPr/>
          <p:nvPr userDrawn="1"/>
        </p:nvGrpSpPr>
        <p:grpSpPr>
          <a:xfrm>
            <a:off x="5441950" y="3283772"/>
            <a:ext cx="7007806" cy="3710752"/>
            <a:chOff x="5441950" y="3283772"/>
            <a:chExt cx="7007806" cy="3710752"/>
          </a:xfrm>
        </p:grpSpPr>
        <p:sp>
          <p:nvSpPr>
            <p:cNvPr id="10" name="Freeform: Shape 9"/>
            <p:cNvSpPr>
              <a:spLocks/>
            </p:cNvSpPr>
            <p:nvPr userDrawn="1"/>
          </p:nvSpPr>
          <p:spPr bwMode="gray">
            <a:xfrm>
              <a:off x="5441950" y="4946076"/>
              <a:ext cx="7007806" cy="2048448"/>
            </a:xfrm>
            <a:custGeom>
              <a:avLst/>
              <a:gdLst>
                <a:gd name="connsiteX0" fmla="*/ 237491 w 7007806"/>
                <a:gd name="connsiteY0" fmla="*/ 0 h 2048448"/>
                <a:gd name="connsiteX1" fmla="*/ 966532 w 7007806"/>
                <a:gd name="connsiteY1" fmla="*/ 0 h 2048448"/>
                <a:gd name="connsiteX2" fmla="*/ 966532 w 7007806"/>
                <a:gd name="connsiteY2" fmla="*/ 578198 h 2048448"/>
                <a:gd name="connsiteX3" fmla="*/ 1425492 w 7007806"/>
                <a:gd name="connsiteY3" fmla="*/ 606386 h 2048448"/>
                <a:gd name="connsiteX4" fmla="*/ 1677037 w 7007806"/>
                <a:gd name="connsiteY4" fmla="*/ 606386 h 2048448"/>
                <a:gd name="connsiteX5" fmla="*/ 1677037 w 7007806"/>
                <a:gd name="connsiteY5" fmla="*/ 483901 h 2048448"/>
                <a:gd name="connsiteX6" fmla="*/ 1686642 w 7007806"/>
                <a:gd name="connsiteY6" fmla="*/ 483901 h 2048448"/>
                <a:gd name="connsiteX7" fmla="*/ 1686642 w 7007806"/>
                <a:gd name="connsiteY7" fmla="*/ 225552 h 2048448"/>
                <a:gd name="connsiteX8" fmla="*/ 2059578 w 7007806"/>
                <a:gd name="connsiteY8" fmla="*/ 225552 h 2048448"/>
                <a:gd name="connsiteX9" fmla="*/ 2059578 w 7007806"/>
                <a:gd name="connsiteY9" fmla="*/ 339268 h 2048448"/>
                <a:gd name="connsiteX10" fmla="*/ 2098045 w 7007806"/>
                <a:gd name="connsiteY10" fmla="*/ 339268 h 2048448"/>
                <a:gd name="connsiteX11" fmla="*/ 2098045 w 7007806"/>
                <a:gd name="connsiteY11" fmla="*/ 483901 h 2048448"/>
                <a:gd name="connsiteX12" fmla="*/ 2204842 w 7007806"/>
                <a:gd name="connsiteY12" fmla="*/ 483901 h 2048448"/>
                <a:gd name="connsiteX13" fmla="*/ 2204842 w 7007806"/>
                <a:gd name="connsiteY13" fmla="*/ 643969 h 2048448"/>
                <a:gd name="connsiteX14" fmla="*/ 2602307 w 7007806"/>
                <a:gd name="connsiteY14" fmla="*/ 643969 h 2048448"/>
                <a:gd name="connsiteX15" fmla="*/ 2602307 w 7007806"/>
                <a:gd name="connsiteY15" fmla="*/ 744644 h 2048448"/>
                <a:gd name="connsiteX16" fmla="*/ 3055683 w 7007806"/>
                <a:gd name="connsiteY16" fmla="*/ 744644 h 2048448"/>
                <a:gd name="connsiteX17" fmla="*/ 3055683 w 7007806"/>
                <a:gd name="connsiteY17" fmla="*/ 777377 h 2048448"/>
                <a:gd name="connsiteX18" fmla="*/ 3075299 w 7007806"/>
                <a:gd name="connsiteY18" fmla="*/ 777377 h 2048448"/>
                <a:gd name="connsiteX19" fmla="*/ 3075299 w 7007806"/>
                <a:gd name="connsiteY19" fmla="*/ 965361 h 2048448"/>
                <a:gd name="connsiteX20" fmla="*/ 3423979 w 7007806"/>
                <a:gd name="connsiteY20" fmla="*/ 965361 h 2048448"/>
                <a:gd name="connsiteX21" fmla="*/ 3423979 w 7007806"/>
                <a:gd name="connsiteY21" fmla="*/ 525721 h 2048448"/>
                <a:gd name="connsiteX22" fmla="*/ 3527067 w 7007806"/>
                <a:gd name="connsiteY22" fmla="*/ 525721 h 2048448"/>
                <a:gd name="connsiteX23" fmla="*/ 3527067 w 7007806"/>
                <a:gd name="connsiteY23" fmla="*/ 386248 h 2048448"/>
                <a:gd name="connsiteX24" fmla="*/ 3830268 w 7007806"/>
                <a:gd name="connsiteY24" fmla="*/ 386248 h 2048448"/>
                <a:gd name="connsiteX25" fmla="*/ 3830268 w 7007806"/>
                <a:gd name="connsiteY25" fmla="*/ 525721 h 2048448"/>
                <a:gd name="connsiteX26" fmla="*/ 3927292 w 7007806"/>
                <a:gd name="connsiteY26" fmla="*/ 525721 h 2048448"/>
                <a:gd name="connsiteX27" fmla="*/ 3927292 w 7007806"/>
                <a:gd name="connsiteY27" fmla="*/ 58792 h 2048448"/>
                <a:gd name="connsiteX28" fmla="*/ 4630716 w 7007806"/>
                <a:gd name="connsiteY28" fmla="*/ 58792 h 2048448"/>
                <a:gd name="connsiteX29" fmla="*/ 4630716 w 7007806"/>
                <a:gd name="connsiteY29" fmla="*/ 616681 h 2048448"/>
                <a:gd name="connsiteX30" fmla="*/ 5073388 w 7007806"/>
                <a:gd name="connsiteY30" fmla="*/ 255872 h 2048448"/>
                <a:gd name="connsiteX31" fmla="*/ 5073388 w 7007806"/>
                <a:gd name="connsiteY31" fmla="*/ 643969 h 2048448"/>
                <a:gd name="connsiteX32" fmla="*/ 5315948 w 7007806"/>
                <a:gd name="connsiteY32" fmla="*/ 643969 h 2048448"/>
                <a:gd name="connsiteX33" fmla="*/ 5315948 w 7007806"/>
                <a:gd name="connsiteY33" fmla="*/ 525721 h 2048448"/>
                <a:gd name="connsiteX34" fmla="*/ 5419036 w 7007806"/>
                <a:gd name="connsiteY34" fmla="*/ 525721 h 2048448"/>
                <a:gd name="connsiteX35" fmla="*/ 5419036 w 7007806"/>
                <a:gd name="connsiteY35" fmla="*/ 386248 h 2048448"/>
                <a:gd name="connsiteX36" fmla="*/ 5722237 w 7007806"/>
                <a:gd name="connsiteY36" fmla="*/ 386248 h 2048448"/>
                <a:gd name="connsiteX37" fmla="*/ 5722237 w 7007806"/>
                <a:gd name="connsiteY37" fmla="*/ 525721 h 2048448"/>
                <a:gd name="connsiteX38" fmla="*/ 5825325 w 7007806"/>
                <a:gd name="connsiteY38" fmla="*/ 525721 h 2048448"/>
                <a:gd name="connsiteX39" fmla="*/ 5825325 w 7007806"/>
                <a:gd name="connsiteY39" fmla="*/ 965361 h 2048448"/>
                <a:gd name="connsiteX40" fmla="*/ 6170974 w 7007806"/>
                <a:gd name="connsiteY40" fmla="*/ 965361 h 2048448"/>
                <a:gd name="connsiteX41" fmla="*/ 6170974 w 7007806"/>
                <a:gd name="connsiteY41" fmla="*/ 777377 h 2048448"/>
                <a:gd name="connsiteX42" fmla="*/ 6646998 w 7007806"/>
                <a:gd name="connsiteY42" fmla="*/ 777377 h 2048448"/>
                <a:gd name="connsiteX43" fmla="*/ 6646998 w 7007806"/>
                <a:gd name="connsiteY43" fmla="*/ 1374681 h 2048448"/>
                <a:gd name="connsiteX44" fmla="*/ 7007806 w 7007806"/>
                <a:gd name="connsiteY44" fmla="*/ 1374681 h 2048448"/>
                <a:gd name="connsiteX45" fmla="*/ 7007806 w 7007806"/>
                <a:gd name="connsiteY45" fmla="*/ 1677881 h 2048448"/>
                <a:gd name="connsiteX46" fmla="*/ 6995117 w 7007806"/>
                <a:gd name="connsiteY46" fmla="*/ 1677881 h 2048448"/>
                <a:gd name="connsiteX47" fmla="*/ 6995117 w 7007806"/>
                <a:gd name="connsiteY47" fmla="*/ 2048448 h 2048448"/>
                <a:gd name="connsiteX48" fmla="*/ 0 w 7007806"/>
                <a:gd name="connsiteY48" fmla="*/ 2048448 h 2048448"/>
                <a:gd name="connsiteX49" fmla="*/ 0 w 7007806"/>
                <a:gd name="connsiteY49" fmla="*/ 339268 h 2048448"/>
                <a:gd name="connsiteX50" fmla="*/ 136873 w 7007806"/>
                <a:gd name="connsiteY50" fmla="*/ 339268 h 2048448"/>
                <a:gd name="connsiteX51" fmla="*/ 136873 w 7007806"/>
                <a:gd name="connsiteY51" fmla="*/ 483901 h 2048448"/>
                <a:gd name="connsiteX52" fmla="*/ 237491 w 7007806"/>
                <a:gd name="connsiteY52" fmla="*/ 483901 h 20484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</a:cxnLst>
              <a:rect l="l" t="t" r="r" b="b"/>
              <a:pathLst>
                <a:path w="7007806" h="2048448">
                  <a:moveTo>
                    <a:pt x="237491" y="0"/>
                  </a:moveTo>
                  <a:lnTo>
                    <a:pt x="966532" y="0"/>
                  </a:lnTo>
                  <a:lnTo>
                    <a:pt x="966532" y="578198"/>
                  </a:lnTo>
                  <a:lnTo>
                    <a:pt x="1425492" y="606386"/>
                  </a:lnTo>
                  <a:lnTo>
                    <a:pt x="1677037" y="606386"/>
                  </a:lnTo>
                  <a:lnTo>
                    <a:pt x="1677037" y="483901"/>
                  </a:lnTo>
                  <a:lnTo>
                    <a:pt x="1686642" y="483901"/>
                  </a:lnTo>
                  <a:lnTo>
                    <a:pt x="1686642" y="225552"/>
                  </a:lnTo>
                  <a:lnTo>
                    <a:pt x="2059578" y="225552"/>
                  </a:lnTo>
                  <a:lnTo>
                    <a:pt x="2059578" y="339268"/>
                  </a:lnTo>
                  <a:lnTo>
                    <a:pt x="2098045" y="339268"/>
                  </a:lnTo>
                  <a:lnTo>
                    <a:pt x="2098045" y="483901"/>
                  </a:lnTo>
                  <a:lnTo>
                    <a:pt x="2204842" y="483901"/>
                  </a:lnTo>
                  <a:lnTo>
                    <a:pt x="2204842" y="643969"/>
                  </a:lnTo>
                  <a:lnTo>
                    <a:pt x="2602307" y="643969"/>
                  </a:lnTo>
                  <a:lnTo>
                    <a:pt x="2602307" y="744644"/>
                  </a:lnTo>
                  <a:lnTo>
                    <a:pt x="3055683" y="744644"/>
                  </a:lnTo>
                  <a:lnTo>
                    <a:pt x="3055683" y="777377"/>
                  </a:lnTo>
                  <a:lnTo>
                    <a:pt x="3075299" y="777377"/>
                  </a:lnTo>
                  <a:lnTo>
                    <a:pt x="3075299" y="965361"/>
                  </a:lnTo>
                  <a:lnTo>
                    <a:pt x="3423979" y="965361"/>
                  </a:lnTo>
                  <a:lnTo>
                    <a:pt x="3423979" y="525721"/>
                  </a:lnTo>
                  <a:lnTo>
                    <a:pt x="3527067" y="525721"/>
                  </a:lnTo>
                  <a:lnTo>
                    <a:pt x="3527067" y="386248"/>
                  </a:lnTo>
                  <a:lnTo>
                    <a:pt x="3830268" y="386248"/>
                  </a:lnTo>
                  <a:lnTo>
                    <a:pt x="3830268" y="525721"/>
                  </a:lnTo>
                  <a:lnTo>
                    <a:pt x="3927292" y="525721"/>
                  </a:lnTo>
                  <a:lnTo>
                    <a:pt x="3927292" y="58792"/>
                  </a:lnTo>
                  <a:lnTo>
                    <a:pt x="4630716" y="58792"/>
                  </a:lnTo>
                  <a:lnTo>
                    <a:pt x="4630716" y="616681"/>
                  </a:lnTo>
                  <a:lnTo>
                    <a:pt x="5073388" y="255872"/>
                  </a:lnTo>
                  <a:lnTo>
                    <a:pt x="5073388" y="643969"/>
                  </a:lnTo>
                  <a:lnTo>
                    <a:pt x="5315948" y="643969"/>
                  </a:lnTo>
                  <a:lnTo>
                    <a:pt x="5315948" y="525721"/>
                  </a:lnTo>
                  <a:lnTo>
                    <a:pt x="5419036" y="525721"/>
                  </a:lnTo>
                  <a:lnTo>
                    <a:pt x="5419036" y="386248"/>
                  </a:lnTo>
                  <a:lnTo>
                    <a:pt x="5722237" y="386248"/>
                  </a:lnTo>
                  <a:lnTo>
                    <a:pt x="5722237" y="525721"/>
                  </a:lnTo>
                  <a:lnTo>
                    <a:pt x="5825325" y="525721"/>
                  </a:lnTo>
                  <a:lnTo>
                    <a:pt x="5825325" y="965361"/>
                  </a:lnTo>
                  <a:lnTo>
                    <a:pt x="6170974" y="965361"/>
                  </a:lnTo>
                  <a:lnTo>
                    <a:pt x="6170974" y="777377"/>
                  </a:lnTo>
                  <a:lnTo>
                    <a:pt x="6646998" y="777377"/>
                  </a:lnTo>
                  <a:lnTo>
                    <a:pt x="6646998" y="1374681"/>
                  </a:lnTo>
                  <a:lnTo>
                    <a:pt x="7007806" y="1374681"/>
                  </a:lnTo>
                  <a:lnTo>
                    <a:pt x="7007806" y="1677881"/>
                  </a:lnTo>
                  <a:lnTo>
                    <a:pt x="6995117" y="1677881"/>
                  </a:lnTo>
                  <a:lnTo>
                    <a:pt x="6995117" y="2048448"/>
                  </a:lnTo>
                  <a:lnTo>
                    <a:pt x="0" y="2048448"/>
                  </a:lnTo>
                  <a:lnTo>
                    <a:pt x="0" y="339268"/>
                  </a:lnTo>
                  <a:lnTo>
                    <a:pt x="136873" y="339268"/>
                  </a:lnTo>
                  <a:lnTo>
                    <a:pt x="136873" y="483901"/>
                  </a:lnTo>
                  <a:lnTo>
                    <a:pt x="237491" y="483901"/>
                  </a:lnTo>
                  <a:close/>
                </a:path>
              </a:pathLst>
            </a:custGeom>
            <a:solidFill>
              <a:srgbClr val="409AE1">
                <a:alpha val="40000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grpSp>
          <p:nvGrpSpPr>
            <p:cNvPr id="12" name="Group 11"/>
            <p:cNvGrpSpPr/>
            <p:nvPr userDrawn="1"/>
          </p:nvGrpSpPr>
          <p:grpSpPr bwMode="gray">
            <a:xfrm>
              <a:off x="7041188" y="3283772"/>
              <a:ext cx="5020375" cy="3560234"/>
              <a:chOff x="6400911" y="3534349"/>
              <a:chExt cx="4698776" cy="3332170"/>
            </a:xfrm>
          </p:grpSpPr>
          <p:sp>
            <p:nvSpPr>
              <p:cNvPr id="13" name="Freeform 229"/>
              <p:cNvSpPr>
                <a:spLocks/>
              </p:cNvSpPr>
              <p:nvPr/>
            </p:nvSpPr>
            <p:spPr bwMode="gray">
              <a:xfrm>
                <a:off x="6400911" y="6660343"/>
                <a:ext cx="3501963" cy="206176"/>
              </a:xfrm>
              <a:custGeom>
                <a:avLst/>
                <a:gdLst>
                  <a:gd name="T0" fmla="*/ 1277 w 1316"/>
                  <a:gd name="T1" fmla="*/ 78 h 78"/>
                  <a:gd name="T2" fmla="*/ 39 w 1316"/>
                  <a:gd name="T3" fmla="*/ 78 h 78"/>
                  <a:gd name="T4" fmla="*/ 0 w 1316"/>
                  <a:gd name="T5" fmla="*/ 39 h 78"/>
                  <a:gd name="T6" fmla="*/ 39 w 1316"/>
                  <a:gd name="T7" fmla="*/ 0 h 78"/>
                  <a:gd name="T8" fmla="*/ 1277 w 1316"/>
                  <a:gd name="T9" fmla="*/ 0 h 78"/>
                  <a:gd name="T10" fmla="*/ 1316 w 1316"/>
                  <a:gd name="T11" fmla="*/ 39 h 78"/>
                  <a:gd name="T12" fmla="*/ 1277 w 1316"/>
                  <a:gd name="T13" fmla="*/ 78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316" h="78">
                    <a:moveTo>
                      <a:pt x="1277" y="78"/>
                    </a:moveTo>
                    <a:cubicBezTo>
                      <a:pt x="39" y="78"/>
                      <a:pt x="39" y="78"/>
                      <a:pt x="39" y="78"/>
                    </a:cubicBezTo>
                    <a:cubicBezTo>
                      <a:pt x="17" y="78"/>
                      <a:pt x="0" y="60"/>
                      <a:pt x="0" y="39"/>
                    </a:cubicBezTo>
                    <a:cubicBezTo>
                      <a:pt x="0" y="18"/>
                      <a:pt x="17" y="0"/>
                      <a:pt x="39" y="0"/>
                    </a:cubicBezTo>
                    <a:cubicBezTo>
                      <a:pt x="1277" y="0"/>
                      <a:pt x="1277" y="0"/>
                      <a:pt x="1277" y="0"/>
                    </a:cubicBezTo>
                    <a:cubicBezTo>
                      <a:pt x="1298" y="0"/>
                      <a:pt x="1316" y="18"/>
                      <a:pt x="1316" y="39"/>
                    </a:cubicBezTo>
                    <a:cubicBezTo>
                      <a:pt x="1316" y="60"/>
                      <a:pt x="1298" y="78"/>
                      <a:pt x="1277" y="78"/>
                    </a:cubicBezTo>
                    <a:close/>
                  </a:path>
                </a:pathLst>
              </a:custGeom>
              <a:solidFill>
                <a:srgbClr val="0063B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" name="Rectangle 230"/>
              <p:cNvSpPr>
                <a:spLocks noChangeArrowheads="1"/>
              </p:cNvSpPr>
              <p:nvPr/>
            </p:nvSpPr>
            <p:spPr bwMode="gray">
              <a:xfrm>
                <a:off x="6631343" y="5562758"/>
                <a:ext cx="1058170" cy="36384"/>
              </a:xfrm>
              <a:prstGeom prst="rect">
                <a:avLst/>
              </a:prstGeom>
              <a:solidFill>
                <a:srgbClr val="409A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" name="Rectangle 231"/>
              <p:cNvSpPr>
                <a:spLocks noChangeArrowheads="1"/>
              </p:cNvSpPr>
              <p:nvPr/>
            </p:nvSpPr>
            <p:spPr bwMode="gray">
              <a:xfrm>
                <a:off x="6649535" y="5599142"/>
                <a:ext cx="779226" cy="1164289"/>
              </a:xfrm>
              <a:prstGeom prst="rect">
                <a:avLst/>
              </a:prstGeom>
              <a:solidFill>
                <a:srgbClr val="0078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" name="Rectangle 232"/>
              <p:cNvSpPr>
                <a:spLocks noChangeArrowheads="1"/>
              </p:cNvSpPr>
              <p:nvPr/>
            </p:nvSpPr>
            <p:spPr bwMode="gray">
              <a:xfrm>
                <a:off x="6649535" y="5599142"/>
                <a:ext cx="779226" cy="11642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" name="Freeform 233"/>
              <p:cNvSpPr>
                <a:spLocks/>
              </p:cNvSpPr>
              <p:nvPr/>
            </p:nvSpPr>
            <p:spPr bwMode="gray">
              <a:xfrm>
                <a:off x="6640438" y="6469328"/>
                <a:ext cx="648848" cy="294103"/>
              </a:xfrm>
              <a:custGeom>
                <a:avLst/>
                <a:gdLst>
                  <a:gd name="T0" fmla="*/ 148 w 214"/>
                  <a:gd name="T1" fmla="*/ 0 h 97"/>
                  <a:gd name="T2" fmla="*/ 0 w 214"/>
                  <a:gd name="T3" fmla="*/ 6 h 97"/>
                  <a:gd name="T4" fmla="*/ 64 w 214"/>
                  <a:gd name="T5" fmla="*/ 97 h 97"/>
                  <a:gd name="T6" fmla="*/ 214 w 214"/>
                  <a:gd name="T7" fmla="*/ 97 h 97"/>
                  <a:gd name="T8" fmla="*/ 148 w 214"/>
                  <a:gd name="T9" fmla="*/ 0 h 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4" h="97">
                    <a:moveTo>
                      <a:pt x="148" y="0"/>
                    </a:moveTo>
                    <a:lnTo>
                      <a:pt x="0" y="6"/>
                    </a:lnTo>
                    <a:lnTo>
                      <a:pt x="64" y="97"/>
                    </a:lnTo>
                    <a:lnTo>
                      <a:pt x="214" y="97"/>
                    </a:lnTo>
                    <a:lnTo>
                      <a:pt x="148" y="0"/>
                    </a:lnTo>
                    <a:close/>
                  </a:path>
                </a:pathLst>
              </a:custGeom>
              <a:solidFill>
                <a:srgbClr val="0063B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" name="Freeform 234"/>
              <p:cNvSpPr>
                <a:spLocks/>
              </p:cNvSpPr>
              <p:nvPr/>
            </p:nvSpPr>
            <p:spPr bwMode="gray">
              <a:xfrm>
                <a:off x="6640438" y="6469328"/>
                <a:ext cx="648848" cy="294103"/>
              </a:xfrm>
              <a:custGeom>
                <a:avLst/>
                <a:gdLst>
                  <a:gd name="T0" fmla="*/ 148 w 214"/>
                  <a:gd name="T1" fmla="*/ 0 h 97"/>
                  <a:gd name="T2" fmla="*/ 0 w 214"/>
                  <a:gd name="T3" fmla="*/ 6 h 97"/>
                  <a:gd name="T4" fmla="*/ 64 w 214"/>
                  <a:gd name="T5" fmla="*/ 97 h 97"/>
                  <a:gd name="T6" fmla="*/ 214 w 214"/>
                  <a:gd name="T7" fmla="*/ 97 h 97"/>
                  <a:gd name="T8" fmla="*/ 148 w 214"/>
                  <a:gd name="T9" fmla="*/ 0 h 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4" h="97">
                    <a:moveTo>
                      <a:pt x="148" y="0"/>
                    </a:moveTo>
                    <a:lnTo>
                      <a:pt x="0" y="6"/>
                    </a:lnTo>
                    <a:lnTo>
                      <a:pt x="64" y="97"/>
                    </a:lnTo>
                    <a:lnTo>
                      <a:pt x="214" y="97"/>
                    </a:lnTo>
                    <a:lnTo>
                      <a:pt x="148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" name="Rectangle 235"/>
              <p:cNvSpPr>
                <a:spLocks noChangeArrowheads="1"/>
              </p:cNvSpPr>
              <p:nvPr/>
            </p:nvSpPr>
            <p:spPr bwMode="gray">
              <a:xfrm>
                <a:off x="7428759" y="5599142"/>
                <a:ext cx="248624" cy="1164289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" name="Freeform 236"/>
              <p:cNvSpPr>
                <a:spLocks/>
              </p:cNvSpPr>
              <p:nvPr/>
            </p:nvSpPr>
            <p:spPr bwMode="gray">
              <a:xfrm>
                <a:off x="7428759" y="5723455"/>
                <a:ext cx="248624" cy="1039976"/>
              </a:xfrm>
              <a:custGeom>
                <a:avLst/>
                <a:gdLst>
                  <a:gd name="T0" fmla="*/ 0 w 82"/>
                  <a:gd name="T1" fmla="*/ 343 h 343"/>
                  <a:gd name="T2" fmla="*/ 82 w 82"/>
                  <a:gd name="T3" fmla="*/ 343 h 343"/>
                  <a:gd name="T4" fmla="*/ 82 w 82"/>
                  <a:gd name="T5" fmla="*/ 0 h 343"/>
                  <a:gd name="T6" fmla="*/ 0 w 82"/>
                  <a:gd name="T7" fmla="*/ 91 h 343"/>
                  <a:gd name="T8" fmla="*/ 0 w 82"/>
                  <a:gd name="T9" fmla="*/ 343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2" h="343">
                    <a:moveTo>
                      <a:pt x="0" y="343"/>
                    </a:moveTo>
                    <a:lnTo>
                      <a:pt x="82" y="343"/>
                    </a:lnTo>
                    <a:lnTo>
                      <a:pt x="82" y="0"/>
                    </a:lnTo>
                    <a:lnTo>
                      <a:pt x="0" y="91"/>
                    </a:lnTo>
                    <a:lnTo>
                      <a:pt x="0" y="343"/>
                    </a:lnTo>
                    <a:close/>
                  </a:path>
                </a:pathLst>
              </a:custGeom>
              <a:solidFill>
                <a:srgbClr val="00136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" name="Rectangle 237"/>
              <p:cNvSpPr>
                <a:spLocks noChangeArrowheads="1"/>
              </p:cNvSpPr>
              <p:nvPr/>
            </p:nvSpPr>
            <p:spPr bwMode="gray">
              <a:xfrm>
                <a:off x="6649535" y="5693135"/>
                <a:ext cx="779226" cy="27287"/>
              </a:xfrm>
              <a:prstGeom prst="rect">
                <a:avLst/>
              </a:prstGeom>
              <a:solidFill>
                <a:srgbClr val="409A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" name="Rectangle 238"/>
              <p:cNvSpPr>
                <a:spLocks noChangeArrowheads="1"/>
              </p:cNvSpPr>
              <p:nvPr/>
            </p:nvSpPr>
            <p:spPr bwMode="gray">
              <a:xfrm>
                <a:off x="6649535" y="6014527"/>
                <a:ext cx="779226" cy="27287"/>
              </a:xfrm>
              <a:prstGeom prst="rect">
                <a:avLst/>
              </a:prstGeom>
              <a:solidFill>
                <a:srgbClr val="409A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" name="Rectangle 239"/>
              <p:cNvSpPr>
                <a:spLocks noChangeArrowheads="1"/>
              </p:cNvSpPr>
              <p:nvPr/>
            </p:nvSpPr>
            <p:spPr bwMode="gray">
              <a:xfrm>
                <a:off x="6649535" y="6351079"/>
                <a:ext cx="779226" cy="27287"/>
              </a:xfrm>
              <a:prstGeom prst="rect">
                <a:avLst/>
              </a:prstGeom>
              <a:solidFill>
                <a:srgbClr val="409A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" name="Freeform 240"/>
              <p:cNvSpPr>
                <a:spLocks/>
              </p:cNvSpPr>
              <p:nvPr/>
            </p:nvSpPr>
            <p:spPr bwMode="gray">
              <a:xfrm>
                <a:off x="6725334" y="5747711"/>
                <a:ext cx="124313" cy="221335"/>
              </a:xfrm>
              <a:custGeom>
                <a:avLst/>
                <a:gdLst>
                  <a:gd name="T0" fmla="*/ 26 w 47"/>
                  <a:gd name="T1" fmla="*/ 0 h 84"/>
                  <a:gd name="T2" fmla="*/ 21 w 47"/>
                  <a:gd name="T3" fmla="*/ 0 h 84"/>
                  <a:gd name="T4" fmla="*/ 0 w 47"/>
                  <a:gd name="T5" fmla="*/ 21 h 84"/>
                  <a:gd name="T6" fmla="*/ 0 w 47"/>
                  <a:gd name="T7" fmla="*/ 84 h 84"/>
                  <a:gd name="T8" fmla="*/ 47 w 47"/>
                  <a:gd name="T9" fmla="*/ 84 h 84"/>
                  <a:gd name="T10" fmla="*/ 47 w 47"/>
                  <a:gd name="T11" fmla="*/ 21 h 84"/>
                  <a:gd name="T12" fmla="*/ 26 w 47"/>
                  <a:gd name="T13" fmla="*/ 0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7" h="84">
                    <a:moveTo>
                      <a:pt x="26" y="0"/>
                    </a:moveTo>
                    <a:cubicBezTo>
                      <a:pt x="21" y="0"/>
                      <a:pt x="21" y="0"/>
                      <a:pt x="21" y="0"/>
                    </a:cubicBezTo>
                    <a:cubicBezTo>
                      <a:pt x="10" y="0"/>
                      <a:pt x="0" y="10"/>
                      <a:pt x="0" y="21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47" y="84"/>
                      <a:pt x="47" y="84"/>
                      <a:pt x="47" y="84"/>
                    </a:cubicBezTo>
                    <a:cubicBezTo>
                      <a:pt x="47" y="21"/>
                      <a:pt x="47" y="21"/>
                      <a:pt x="47" y="21"/>
                    </a:cubicBezTo>
                    <a:cubicBezTo>
                      <a:pt x="47" y="10"/>
                      <a:pt x="38" y="0"/>
                      <a:pt x="26" y="0"/>
                    </a:cubicBezTo>
                    <a:close/>
                  </a:path>
                </a:pathLst>
              </a:cu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" name="Freeform 241"/>
              <p:cNvSpPr>
                <a:spLocks/>
              </p:cNvSpPr>
              <p:nvPr/>
            </p:nvSpPr>
            <p:spPr bwMode="gray">
              <a:xfrm>
                <a:off x="6976991" y="5747711"/>
                <a:ext cx="124313" cy="221335"/>
              </a:xfrm>
              <a:custGeom>
                <a:avLst/>
                <a:gdLst>
                  <a:gd name="T0" fmla="*/ 26 w 47"/>
                  <a:gd name="T1" fmla="*/ 0 h 84"/>
                  <a:gd name="T2" fmla="*/ 21 w 47"/>
                  <a:gd name="T3" fmla="*/ 0 h 84"/>
                  <a:gd name="T4" fmla="*/ 0 w 47"/>
                  <a:gd name="T5" fmla="*/ 21 h 84"/>
                  <a:gd name="T6" fmla="*/ 0 w 47"/>
                  <a:gd name="T7" fmla="*/ 84 h 84"/>
                  <a:gd name="T8" fmla="*/ 47 w 47"/>
                  <a:gd name="T9" fmla="*/ 84 h 84"/>
                  <a:gd name="T10" fmla="*/ 47 w 47"/>
                  <a:gd name="T11" fmla="*/ 21 h 84"/>
                  <a:gd name="T12" fmla="*/ 26 w 47"/>
                  <a:gd name="T13" fmla="*/ 0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7" h="84">
                    <a:moveTo>
                      <a:pt x="26" y="0"/>
                    </a:moveTo>
                    <a:cubicBezTo>
                      <a:pt x="21" y="0"/>
                      <a:pt x="21" y="0"/>
                      <a:pt x="21" y="0"/>
                    </a:cubicBezTo>
                    <a:cubicBezTo>
                      <a:pt x="10" y="0"/>
                      <a:pt x="0" y="10"/>
                      <a:pt x="0" y="21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47" y="84"/>
                      <a:pt x="47" y="84"/>
                      <a:pt x="47" y="84"/>
                    </a:cubicBezTo>
                    <a:cubicBezTo>
                      <a:pt x="47" y="21"/>
                      <a:pt x="47" y="21"/>
                      <a:pt x="47" y="21"/>
                    </a:cubicBezTo>
                    <a:cubicBezTo>
                      <a:pt x="47" y="10"/>
                      <a:pt x="38" y="0"/>
                      <a:pt x="26" y="0"/>
                    </a:cubicBezTo>
                    <a:close/>
                  </a:path>
                </a:pathLst>
              </a:cu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" name="Freeform 242"/>
              <p:cNvSpPr>
                <a:spLocks/>
              </p:cNvSpPr>
              <p:nvPr/>
            </p:nvSpPr>
            <p:spPr bwMode="gray">
              <a:xfrm>
                <a:off x="7225615" y="5747711"/>
                <a:ext cx="124313" cy="221335"/>
              </a:xfrm>
              <a:custGeom>
                <a:avLst/>
                <a:gdLst>
                  <a:gd name="T0" fmla="*/ 26 w 47"/>
                  <a:gd name="T1" fmla="*/ 0 h 84"/>
                  <a:gd name="T2" fmla="*/ 21 w 47"/>
                  <a:gd name="T3" fmla="*/ 0 h 84"/>
                  <a:gd name="T4" fmla="*/ 0 w 47"/>
                  <a:gd name="T5" fmla="*/ 21 h 84"/>
                  <a:gd name="T6" fmla="*/ 0 w 47"/>
                  <a:gd name="T7" fmla="*/ 84 h 84"/>
                  <a:gd name="T8" fmla="*/ 47 w 47"/>
                  <a:gd name="T9" fmla="*/ 84 h 84"/>
                  <a:gd name="T10" fmla="*/ 47 w 47"/>
                  <a:gd name="T11" fmla="*/ 21 h 84"/>
                  <a:gd name="T12" fmla="*/ 26 w 47"/>
                  <a:gd name="T13" fmla="*/ 0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7" h="84">
                    <a:moveTo>
                      <a:pt x="26" y="0"/>
                    </a:moveTo>
                    <a:cubicBezTo>
                      <a:pt x="21" y="0"/>
                      <a:pt x="21" y="0"/>
                      <a:pt x="21" y="0"/>
                    </a:cubicBezTo>
                    <a:cubicBezTo>
                      <a:pt x="10" y="0"/>
                      <a:pt x="0" y="10"/>
                      <a:pt x="0" y="21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47" y="84"/>
                      <a:pt x="47" y="84"/>
                      <a:pt x="47" y="84"/>
                    </a:cubicBezTo>
                    <a:cubicBezTo>
                      <a:pt x="47" y="21"/>
                      <a:pt x="47" y="21"/>
                      <a:pt x="47" y="21"/>
                    </a:cubicBezTo>
                    <a:cubicBezTo>
                      <a:pt x="47" y="10"/>
                      <a:pt x="38" y="0"/>
                      <a:pt x="26" y="0"/>
                    </a:cubicBezTo>
                    <a:close/>
                  </a:path>
                </a:pathLst>
              </a:cu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" name="Freeform 243"/>
              <p:cNvSpPr>
                <a:spLocks/>
              </p:cNvSpPr>
              <p:nvPr/>
            </p:nvSpPr>
            <p:spPr bwMode="gray">
              <a:xfrm>
                <a:off x="6725334" y="6084262"/>
                <a:ext cx="124313" cy="221335"/>
              </a:xfrm>
              <a:custGeom>
                <a:avLst/>
                <a:gdLst>
                  <a:gd name="T0" fmla="*/ 26 w 47"/>
                  <a:gd name="T1" fmla="*/ 0 h 84"/>
                  <a:gd name="T2" fmla="*/ 21 w 47"/>
                  <a:gd name="T3" fmla="*/ 0 h 84"/>
                  <a:gd name="T4" fmla="*/ 0 w 47"/>
                  <a:gd name="T5" fmla="*/ 21 h 84"/>
                  <a:gd name="T6" fmla="*/ 0 w 47"/>
                  <a:gd name="T7" fmla="*/ 84 h 84"/>
                  <a:gd name="T8" fmla="*/ 47 w 47"/>
                  <a:gd name="T9" fmla="*/ 84 h 84"/>
                  <a:gd name="T10" fmla="*/ 47 w 47"/>
                  <a:gd name="T11" fmla="*/ 21 h 84"/>
                  <a:gd name="T12" fmla="*/ 26 w 47"/>
                  <a:gd name="T13" fmla="*/ 0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7" h="84">
                    <a:moveTo>
                      <a:pt x="26" y="0"/>
                    </a:moveTo>
                    <a:cubicBezTo>
                      <a:pt x="21" y="0"/>
                      <a:pt x="21" y="0"/>
                      <a:pt x="21" y="0"/>
                    </a:cubicBezTo>
                    <a:cubicBezTo>
                      <a:pt x="10" y="0"/>
                      <a:pt x="0" y="10"/>
                      <a:pt x="0" y="21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47" y="84"/>
                      <a:pt x="47" y="84"/>
                      <a:pt x="47" y="84"/>
                    </a:cubicBezTo>
                    <a:cubicBezTo>
                      <a:pt x="47" y="21"/>
                      <a:pt x="47" y="21"/>
                      <a:pt x="47" y="21"/>
                    </a:cubicBezTo>
                    <a:cubicBezTo>
                      <a:pt x="47" y="10"/>
                      <a:pt x="38" y="0"/>
                      <a:pt x="26" y="0"/>
                    </a:cubicBezTo>
                    <a:close/>
                  </a:path>
                </a:pathLst>
              </a:cu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" name="Freeform 244"/>
              <p:cNvSpPr>
                <a:spLocks/>
              </p:cNvSpPr>
              <p:nvPr/>
            </p:nvSpPr>
            <p:spPr bwMode="gray">
              <a:xfrm>
                <a:off x="6976991" y="6084262"/>
                <a:ext cx="124313" cy="221335"/>
              </a:xfrm>
              <a:custGeom>
                <a:avLst/>
                <a:gdLst>
                  <a:gd name="T0" fmla="*/ 26 w 47"/>
                  <a:gd name="T1" fmla="*/ 0 h 84"/>
                  <a:gd name="T2" fmla="*/ 21 w 47"/>
                  <a:gd name="T3" fmla="*/ 0 h 84"/>
                  <a:gd name="T4" fmla="*/ 0 w 47"/>
                  <a:gd name="T5" fmla="*/ 21 h 84"/>
                  <a:gd name="T6" fmla="*/ 0 w 47"/>
                  <a:gd name="T7" fmla="*/ 84 h 84"/>
                  <a:gd name="T8" fmla="*/ 47 w 47"/>
                  <a:gd name="T9" fmla="*/ 84 h 84"/>
                  <a:gd name="T10" fmla="*/ 47 w 47"/>
                  <a:gd name="T11" fmla="*/ 21 h 84"/>
                  <a:gd name="T12" fmla="*/ 26 w 47"/>
                  <a:gd name="T13" fmla="*/ 0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7" h="84">
                    <a:moveTo>
                      <a:pt x="26" y="0"/>
                    </a:moveTo>
                    <a:cubicBezTo>
                      <a:pt x="21" y="0"/>
                      <a:pt x="21" y="0"/>
                      <a:pt x="21" y="0"/>
                    </a:cubicBezTo>
                    <a:cubicBezTo>
                      <a:pt x="10" y="0"/>
                      <a:pt x="0" y="10"/>
                      <a:pt x="0" y="21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47" y="84"/>
                      <a:pt x="47" y="84"/>
                      <a:pt x="47" y="84"/>
                    </a:cubicBezTo>
                    <a:cubicBezTo>
                      <a:pt x="47" y="21"/>
                      <a:pt x="47" y="21"/>
                      <a:pt x="47" y="21"/>
                    </a:cubicBezTo>
                    <a:cubicBezTo>
                      <a:pt x="47" y="10"/>
                      <a:pt x="38" y="0"/>
                      <a:pt x="26" y="0"/>
                    </a:cubicBezTo>
                    <a:close/>
                  </a:path>
                </a:pathLst>
              </a:cu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" name="Freeform 245"/>
              <p:cNvSpPr>
                <a:spLocks/>
              </p:cNvSpPr>
              <p:nvPr/>
            </p:nvSpPr>
            <p:spPr bwMode="gray">
              <a:xfrm>
                <a:off x="7225615" y="6084262"/>
                <a:ext cx="124313" cy="221335"/>
              </a:xfrm>
              <a:custGeom>
                <a:avLst/>
                <a:gdLst>
                  <a:gd name="T0" fmla="*/ 26 w 47"/>
                  <a:gd name="T1" fmla="*/ 0 h 84"/>
                  <a:gd name="T2" fmla="*/ 21 w 47"/>
                  <a:gd name="T3" fmla="*/ 0 h 84"/>
                  <a:gd name="T4" fmla="*/ 0 w 47"/>
                  <a:gd name="T5" fmla="*/ 21 h 84"/>
                  <a:gd name="T6" fmla="*/ 0 w 47"/>
                  <a:gd name="T7" fmla="*/ 84 h 84"/>
                  <a:gd name="T8" fmla="*/ 47 w 47"/>
                  <a:gd name="T9" fmla="*/ 84 h 84"/>
                  <a:gd name="T10" fmla="*/ 47 w 47"/>
                  <a:gd name="T11" fmla="*/ 21 h 84"/>
                  <a:gd name="T12" fmla="*/ 26 w 47"/>
                  <a:gd name="T13" fmla="*/ 0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7" h="84">
                    <a:moveTo>
                      <a:pt x="26" y="0"/>
                    </a:moveTo>
                    <a:cubicBezTo>
                      <a:pt x="21" y="0"/>
                      <a:pt x="21" y="0"/>
                      <a:pt x="21" y="0"/>
                    </a:cubicBezTo>
                    <a:cubicBezTo>
                      <a:pt x="10" y="0"/>
                      <a:pt x="0" y="10"/>
                      <a:pt x="0" y="21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47" y="84"/>
                      <a:pt x="47" y="84"/>
                      <a:pt x="47" y="84"/>
                    </a:cubicBezTo>
                    <a:cubicBezTo>
                      <a:pt x="47" y="21"/>
                      <a:pt x="47" y="21"/>
                      <a:pt x="47" y="21"/>
                    </a:cubicBezTo>
                    <a:cubicBezTo>
                      <a:pt x="47" y="10"/>
                      <a:pt x="38" y="0"/>
                      <a:pt x="26" y="0"/>
                    </a:cubicBezTo>
                    <a:close/>
                  </a:path>
                </a:pathLst>
              </a:cu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" name="Rectangle 246"/>
              <p:cNvSpPr>
                <a:spLocks noChangeArrowheads="1"/>
              </p:cNvSpPr>
              <p:nvPr/>
            </p:nvSpPr>
            <p:spPr bwMode="gray">
              <a:xfrm>
                <a:off x="7443919" y="5562758"/>
                <a:ext cx="245593" cy="36384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" name="Rectangle 247"/>
              <p:cNvSpPr>
                <a:spLocks noChangeArrowheads="1"/>
              </p:cNvSpPr>
              <p:nvPr/>
            </p:nvSpPr>
            <p:spPr bwMode="gray">
              <a:xfrm>
                <a:off x="7134655" y="6529968"/>
                <a:ext cx="124313" cy="233463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" name="Rectangle 248"/>
              <p:cNvSpPr>
                <a:spLocks noChangeArrowheads="1"/>
              </p:cNvSpPr>
              <p:nvPr/>
            </p:nvSpPr>
            <p:spPr bwMode="gray">
              <a:xfrm>
                <a:off x="6855711" y="6608800"/>
                <a:ext cx="178889" cy="90960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" name="Rectangle 249"/>
              <p:cNvSpPr>
                <a:spLocks noChangeArrowheads="1"/>
              </p:cNvSpPr>
              <p:nvPr/>
            </p:nvSpPr>
            <p:spPr bwMode="gray">
              <a:xfrm>
                <a:off x="6855711" y="6608800"/>
                <a:ext cx="178889" cy="909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" name="Rectangle 250"/>
              <p:cNvSpPr>
                <a:spLocks noChangeArrowheads="1"/>
              </p:cNvSpPr>
              <p:nvPr/>
            </p:nvSpPr>
            <p:spPr bwMode="gray">
              <a:xfrm>
                <a:off x="6719270" y="6608800"/>
                <a:ext cx="148569" cy="90960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" name="Rectangle 251"/>
              <p:cNvSpPr>
                <a:spLocks noChangeArrowheads="1"/>
              </p:cNvSpPr>
              <p:nvPr/>
            </p:nvSpPr>
            <p:spPr bwMode="gray">
              <a:xfrm>
                <a:off x="6719270" y="6608800"/>
                <a:ext cx="148569" cy="909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" name="Freeform 252"/>
              <p:cNvSpPr>
                <a:spLocks/>
              </p:cNvSpPr>
              <p:nvPr/>
            </p:nvSpPr>
            <p:spPr bwMode="gray">
              <a:xfrm>
                <a:off x="6588895" y="6469328"/>
                <a:ext cx="500281" cy="148567"/>
              </a:xfrm>
              <a:custGeom>
                <a:avLst/>
                <a:gdLst>
                  <a:gd name="T0" fmla="*/ 165 w 165"/>
                  <a:gd name="T1" fmla="*/ 0 h 49"/>
                  <a:gd name="T2" fmla="*/ 19 w 165"/>
                  <a:gd name="T3" fmla="*/ 0 h 49"/>
                  <a:gd name="T4" fmla="*/ 0 w 165"/>
                  <a:gd name="T5" fmla="*/ 34 h 49"/>
                  <a:gd name="T6" fmla="*/ 0 w 165"/>
                  <a:gd name="T7" fmla="*/ 49 h 49"/>
                  <a:gd name="T8" fmla="*/ 165 w 165"/>
                  <a:gd name="T9" fmla="*/ 49 h 49"/>
                  <a:gd name="T10" fmla="*/ 165 w 165"/>
                  <a:gd name="T11" fmla="*/ 0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65" h="49">
                    <a:moveTo>
                      <a:pt x="165" y="0"/>
                    </a:moveTo>
                    <a:lnTo>
                      <a:pt x="19" y="0"/>
                    </a:lnTo>
                    <a:lnTo>
                      <a:pt x="0" y="34"/>
                    </a:lnTo>
                    <a:lnTo>
                      <a:pt x="0" y="49"/>
                    </a:lnTo>
                    <a:lnTo>
                      <a:pt x="165" y="49"/>
                    </a:lnTo>
                    <a:lnTo>
                      <a:pt x="165" y="0"/>
                    </a:lnTo>
                    <a:close/>
                  </a:path>
                </a:pathLst>
              </a:custGeom>
              <a:solidFill>
                <a:srgbClr val="409A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" name="Freeform 253"/>
              <p:cNvSpPr>
                <a:spLocks/>
              </p:cNvSpPr>
              <p:nvPr/>
            </p:nvSpPr>
            <p:spPr bwMode="gray">
              <a:xfrm>
                <a:off x="6588895" y="6469328"/>
                <a:ext cx="500281" cy="148567"/>
              </a:xfrm>
              <a:custGeom>
                <a:avLst/>
                <a:gdLst>
                  <a:gd name="T0" fmla="*/ 165 w 165"/>
                  <a:gd name="T1" fmla="*/ 0 h 49"/>
                  <a:gd name="T2" fmla="*/ 19 w 165"/>
                  <a:gd name="T3" fmla="*/ 0 h 49"/>
                  <a:gd name="T4" fmla="*/ 0 w 165"/>
                  <a:gd name="T5" fmla="*/ 34 h 49"/>
                  <a:gd name="T6" fmla="*/ 0 w 165"/>
                  <a:gd name="T7" fmla="*/ 49 h 49"/>
                  <a:gd name="T8" fmla="*/ 165 w 165"/>
                  <a:gd name="T9" fmla="*/ 49 h 49"/>
                  <a:gd name="T10" fmla="*/ 165 w 165"/>
                  <a:gd name="T11" fmla="*/ 0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65" h="49">
                    <a:moveTo>
                      <a:pt x="165" y="0"/>
                    </a:moveTo>
                    <a:lnTo>
                      <a:pt x="19" y="0"/>
                    </a:lnTo>
                    <a:lnTo>
                      <a:pt x="0" y="34"/>
                    </a:lnTo>
                    <a:lnTo>
                      <a:pt x="0" y="49"/>
                    </a:lnTo>
                    <a:lnTo>
                      <a:pt x="165" y="49"/>
                    </a:lnTo>
                    <a:lnTo>
                      <a:pt x="165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" name="Rectangle 254"/>
              <p:cNvSpPr>
                <a:spLocks noChangeArrowheads="1"/>
              </p:cNvSpPr>
              <p:nvPr/>
            </p:nvSpPr>
            <p:spPr bwMode="gray">
              <a:xfrm>
                <a:off x="6970927" y="6572416"/>
                <a:ext cx="51545" cy="45479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" name="Rectangle 255"/>
              <p:cNvSpPr>
                <a:spLocks noChangeArrowheads="1"/>
              </p:cNvSpPr>
              <p:nvPr/>
            </p:nvSpPr>
            <p:spPr bwMode="gray">
              <a:xfrm>
                <a:off x="6970927" y="6572416"/>
                <a:ext cx="51545" cy="454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" name="Rectangle 256"/>
              <p:cNvSpPr>
                <a:spLocks noChangeArrowheads="1"/>
              </p:cNvSpPr>
              <p:nvPr/>
            </p:nvSpPr>
            <p:spPr bwMode="gray">
              <a:xfrm>
                <a:off x="6843583" y="6572416"/>
                <a:ext cx="51545" cy="45479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4" name="Rectangle 257"/>
              <p:cNvSpPr>
                <a:spLocks noChangeArrowheads="1"/>
              </p:cNvSpPr>
              <p:nvPr/>
            </p:nvSpPr>
            <p:spPr bwMode="gray">
              <a:xfrm>
                <a:off x="6843583" y="6572416"/>
                <a:ext cx="51545" cy="454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" name="Rectangle 258"/>
              <p:cNvSpPr>
                <a:spLocks noChangeArrowheads="1"/>
              </p:cNvSpPr>
              <p:nvPr/>
            </p:nvSpPr>
            <p:spPr bwMode="gray">
              <a:xfrm>
                <a:off x="6719270" y="6572416"/>
                <a:ext cx="48512" cy="45479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6" name="Rectangle 259"/>
              <p:cNvSpPr>
                <a:spLocks noChangeArrowheads="1"/>
              </p:cNvSpPr>
              <p:nvPr/>
            </p:nvSpPr>
            <p:spPr bwMode="gray">
              <a:xfrm>
                <a:off x="6719270" y="6572416"/>
                <a:ext cx="48512" cy="454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7" name="Rectangle 260"/>
              <p:cNvSpPr>
                <a:spLocks noChangeArrowheads="1"/>
              </p:cNvSpPr>
              <p:nvPr/>
            </p:nvSpPr>
            <p:spPr bwMode="gray">
              <a:xfrm>
                <a:off x="6588895" y="6572416"/>
                <a:ext cx="54576" cy="45479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" name="Rectangle 261"/>
              <p:cNvSpPr>
                <a:spLocks noChangeArrowheads="1"/>
              </p:cNvSpPr>
              <p:nvPr/>
            </p:nvSpPr>
            <p:spPr bwMode="gray">
              <a:xfrm>
                <a:off x="6588895" y="6572416"/>
                <a:ext cx="54576" cy="454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9" name="Freeform 262"/>
              <p:cNvSpPr>
                <a:spLocks/>
              </p:cNvSpPr>
              <p:nvPr/>
            </p:nvSpPr>
            <p:spPr bwMode="gray">
              <a:xfrm>
                <a:off x="6588895" y="6469328"/>
                <a:ext cx="109152" cy="103088"/>
              </a:xfrm>
              <a:custGeom>
                <a:avLst/>
                <a:gdLst>
                  <a:gd name="T0" fmla="*/ 0 w 36"/>
                  <a:gd name="T1" fmla="*/ 34 h 34"/>
                  <a:gd name="T2" fmla="*/ 18 w 36"/>
                  <a:gd name="T3" fmla="*/ 34 h 34"/>
                  <a:gd name="T4" fmla="*/ 36 w 36"/>
                  <a:gd name="T5" fmla="*/ 0 h 34"/>
                  <a:gd name="T6" fmla="*/ 19 w 36"/>
                  <a:gd name="T7" fmla="*/ 0 h 34"/>
                  <a:gd name="T8" fmla="*/ 0 w 36"/>
                  <a:gd name="T9" fmla="*/ 34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6" h="34">
                    <a:moveTo>
                      <a:pt x="0" y="34"/>
                    </a:moveTo>
                    <a:lnTo>
                      <a:pt x="18" y="34"/>
                    </a:lnTo>
                    <a:lnTo>
                      <a:pt x="36" y="0"/>
                    </a:lnTo>
                    <a:lnTo>
                      <a:pt x="19" y="0"/>
                    </a:lnTo>
                    <a:lnTo>
                      <a:pt x="0" y="34"/>
                    </a:lnTo>
                    <a:close/>
                  </a:path>
                </a:pathLst>
              </a:cu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0" name="Freeform 263"/>
              <p:cNvSpPr>
                <a:spLocks/>
              </p:cNvSpPr>
              <p:nvPr/>
            </p:nvSpPr>
            <p:spPr bwMode="gray">
              <a:xfrm>
                <a:off x="6588895" y="6469328"/>
                <a:ext cx="109152" cy="103088"/>
              </a:xfrm>
              <a:custGeom>
                <a:avLst/>
                <a:gdLst>
                  <a:gd name="T0" fmla="*/ 0 w 36"/>
                  <a:gd name="T1" fmla="*/ 34 h 34"/>
                  <a:gd name="T2" fmla="*/ 18 w 36"/>
                  <a:gd name="T3" fmla="*/ 34 h 34"/>
                  <a:gd name="T4" fmla="*/ 36 w 36"/>
                  <a:gd name="T5" fmla="*/ 0 h 34"/>
                  <a:gd name="T6" fmla="*/ 19 w 36"/>
                  <a:gd name="T7" fmla="*/ 0 h 34"/>
                  <a:gd name="T8" fmla="*/ 0 w 36"/>
                  <a:gd name="T9" fmla="*/ 34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6" h="34">
                    <a:moveTo>
                      <a:pt x="0" y="34"/>
                    </a:moveTo>
                    <a:lnTo>
                      <a:pt x="18" y="34"/>
                    </a:lnTo>
                    <a:lnTo>
                      <a:pt x="36" y="0"/>
                    </a:lnTo>
                    <a:lnTo>
                      <a:pt x="19" y="0"/>
                    </a:lnTo>
                    <a:lnTo>
                      <a:pt x="0" y="34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1" name="Freeform 264"/>
              <p:cNvSpPr>
                <a:spLocks/>
              </p:cNvSpPr>
              <p:nvPr/>
            </p:nvSpPr>
            <p:spPr bwMode="gray">
              <a:xfrm>
                <a:off x="6719270" y="6469328"/>
                <a:ext cx="109152" cy="103088"/>
              </a:xfrm>
              <a:custGeom>
                <a:avLst/>
                <a:gdLst>
                  <a:gd name="T0" fmla="*/ 0 w 36"/>
                  <a:gd name="T1" fmla="*/ 34 h 34"/>
                  <a:gd name="T2" fmla="*/ 16 w 36"/>
                  <a:gd name="T3" fmla="*/ 34 h 34"/>
                  <a:gd name="T4" fmla="*/ 36 w 36"/>
                  <a:gd name="T5" fmla="*/ 0 h 34"/>
                  <a:gd name="T6" fmla="*/ 18 w 36"/>
                  <a:gd name="T7" fmla="*/ 0 h 34"/>
                  <a:gd name="T8" fmla="*/ 0 w 36"/>
                  <a:gd name="T9" fmla="*/ 34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6" h="34">
                    <a:moveTo>
                      <a:pt x="0" y="34"/>
                    </a:moveTo>
                    <a:lnTo>
                      <a:pt x="16" y="34"/>
                    </a:lnTo>
                    <a:lnTo>
                      <a:pt x="36" y="0"/>
                    </a:lnTo>
                    <a:lnTo>
                      <a:pt x="18" y="0"/>
                    </a:lnTo>
                    <a:lnTo>
                      <a:pt x="0" y="34"/>
                    </a:lnTo>
                    <a:close/>
                  </a:path>
                </a:pathLst>
              </a:cu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" name="Freeform 265"/>
              <p:cNvSpPr>
                <a:spLocks/>
              </p:cNvSpPr>
              <p:nvPr/>
            </p:nvSpPr>
            <p:spPr bwMode="gray">
              <a:xfrm>
                <a:off x="6719270" y="6469328"/>
                <a:ext cx="109152" cy="103088"/>
              </a:xfrm>
              <a:custGeom>
                <a:avLst/>
                <a:gdLst>
                  <a:gd name="T0" fmla="*/ 0 w 36"/>
                  <a:gd name="T1" fmla="*/ 34 h 34"/>
                  <a:gd name="T2" fmla="*/ 16 w 36"/>
                  <a:gd name="T3" fmla="*/ 34 h 34"/>
                  <a:gd name="T4" fmla="*/ 36 w 36"/>
                  <a:gd name="T5" fmla="*/ 0 h 34"/>
                  <a:gd name="T6" fmla="*/ 18 w 36"/>
                  <a:gd name="T7" fmla="*/ 0 h 34"/>
                  <a:gd name="T8" fmla="*/ 0 w 36"/>
                  <a:gd name="T9" fmla="*/ 34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6" h="34">
                    <a:moveTo>
                      <a:pt x="0" y="34"/>
                    </a:moveTo>
                    <a:lnTo>
                      <a:pt x="16" y="34"/>
                    </a:lnTo>
                    <a:lnTo>
                      <a:pt x="36" y="0"/>
                    </a:lnTo>
                    <a:lnTo>
                      <a:pt x="18" y="0"/>
                    </a:lnTo>
                    <a:lnTo>
                      <a:pt x="0" y="34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" name="Freeform 266"/>
              <p:cNvSpPr>
                <a:spLocks/>
              </p:cNvSpPr>
              <p:nvPr/>
            </p:nvSpPr>
            <p:spPr bwMode="gray">
              <a:xfrm>
                <a:off x="6843583" y="6469328"/>
                <a:ext cx="109152" cy="103088"/>
              </a:xfrm>
              <a:custGeom>
                <a:avLst/>
                <a:gdLst>
                  <a:gd name="T0" fmla="*/ 0 w 36"/>
                  <a:gd name="T1" fmla="*/ 34 h 34"/>
                  <a:gd name="T2" fmla="*/ 17 w 36"/>
                  <a:gd name="T3" fmla="*/ 34 h 34"/>
                  <a:gd name="T4" fmla="*/ 36 w 36"/>
                  <a:gd name="T5" fmla="*/ 0 h 34"/>
                  <a:gd name="T6" fmla="*/ 19 w 36"/>
                  <a:gd name="T7" fmla="*/ 0 h 34"/>
                  <a:gd name="T8" fmla="*/ 0 w 36"/>
                  <a:gd name="T9" fmla="*/ 34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6" h="34">
                    <a:moveTo>
                      <a:pt x="0" y="34"/>
                    </a:moveTo>
                    <a:lnTo>
                      <a:pt x="17" y="34"/>
                    </a:lnTo>
                    <a:lnTo>
                      <a:pt x="36" y="0"/>
                    </a:lnTo>
                    <a:lnTo>
                      <a:pt x="19" y="0"/>
                    </a:lnTo>
                    <a:lnTo>
                      <a:pt x="0" y="34"/>
                    </a:lnTo>
                    <a:close/>
                  </a:path>
                </a:pathLst>
              </a:cu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" name="Freeform 267"/>
              <p:cNvSpPr>
                <a:spLocks/>
              </p:cNvSpPr>
              <p:nvPr/>
            </p:nvSpPr>
            <p:spPr bwMode="gray">
              <a:xfrm>
                <a:off x="6843583" y="6469328"/>
                <a:ext cx="109152" cy="103088"/>
              </a:xfrm>
              <a:custGeom>
                <a:avLst/>
                <a:gdLst>
                  <a:gd name="T0" fmla="*/ 0 w 36"/>
                  <a:gd name="T1" fmla="*/ 34 h 34"/>
                  <a:gd name="T2" fmla="*/ 17 w 36"/>
                  <a:gd name="T3" fmla="*/ 34 h 34"/>
                  <a:gd name="T4" fmla="*/ 36 w 36"/>
                  <a:gd name="T5" fmla="*/ 0 h 34"/>
                  <a:gd name="T6" fmla="*/ 19 w 36"/>
                  <a:gd name="T7" fmla="*/ 0 h 34"/>
                  <a:gd name="T8" fmla="*/ 0 w 36"/>
                  <a:gd name="T9" fmla="*/ 34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6" h="34">
                    <a:moveTo>
                      <a:pt x="0" y="34"/>
                    </a:moveTo>
                    <a:lnTo>
                      <a:pt x="17" y="34"/>
                    </a:lnTo>
                    <a:lnTo>
                      <a:pt x="36" y="0"/>
                    </a:lnTo>
                    <a:lnTo>
                      <a:pt x="19" y="0"/>
                    </a:lnTo>
                    <a:lnTo>
                      <a:pt x="0" y="34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5" name="Freeform 268"/>
              <p:cNvSpPr>
                <a:spLocks/>
              </p:cNvSpPr>
              <p:nvPr/>
            </p:nvSpPr>
            <p:spPr bwMode="gray">
              <a:xfrm>
                <a:off x="6970927" y="6469328"/>
                <a:ext cx="109152" cy="103088"/>
              </a:xfrm>
              <a:custGeom>
                <a:avLst/>
                <a:gdLst>
                  <a:gd name="T0" fmla="*/ 0 w 36"/>
                  <a:gd name="T1" fmla="*/ 34 h 34"/>
                  <a:gd name="T2" fmla="*/ 17 w 36"/>
                  <a:gd name="T3" fmla="*/ 34 h 34"/>
                  <a:gd name="T4" fmla="*/ 36 w 36"/>
                  <a:gd name="T5" fmla="*/ 0 h 34"/>
                  <a:gd name="T6" fmla="*/ 18 w 36"/>
                  <a:gd name="T7" fmla="*/ 0 h 34"/>
                  <a:gd name="T8" fmla="*/ 0 w 36"/>
                  <a:gd name="T9" fmla="*/ 34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6" h="34">
                    <a:moveTo>
                      <a:pt x="0" y="34"/>
                    </a:moveTo>
                    <a:lnTo>
                      <a:pt x="17" y="34"/>
                    </a:lnTo>
                    <a:lnTo>
                      <a:pt x="36" y="0"/>
                    </a:lnTo>
                    <a:lnTo>
                      <a:pt x="18" y="0"/>
                    </a:lnTo>
                    <a:lnTo>
                      <a:pt x="0" y="34"/>
                    </a:lnTo>
                    <a:close/>
                  </a:path>
                </a:pathLst>
              </a:cu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6" name="Freeform 269"/>
              <p:cNvSpPr>
                <a:spLocks/>
              </p:cNvSpPr>
              <p:nvPr/>
            </p:nvSpPr>
            <p:spPr bwMode="gray">
              <a:xfrm>
                <a:off x="6970927" y="6469328"/>
                <a:ext cx="109152" cy="103088"/>
              </a:xfrm>
              <a:custGeom>
                <a:avLst/>
                <a:gdLst>
                  <a:gd name="T0" fmla="*/ 0 w 36"/>
                  <a:gd name="T1" fmla="*/ 34 h 34"/>
                  <a:gd name="T2" fmla="*/ 17 w 36"/>
                  <a:gd name="T3" fmla="*/ 34 h 34"/>
                  <a:gd name="T4" fmla="*/ 36 w 36"/>
                  <a:gd name="T5" fmla="*/ 0 h 34"/>
                  <a:gd name="T6" fmla="*/ 18 w 36"/>
                  <a:gd name="T7" fmla="*/ 0 h 34"/>
                  <a:gd name="T8" fmla="*/ 0 w 36"/>
                  <a:gd name="T9" fmla="*/ 34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6" h="34">
                    <a:moveTo>
                      <a:pt x="0" y="34"/>
                    </a:moveTo>
                    <a:lnTo>
                      <a:pt x="17" y="34"/>
                    </a:lnTo>
                    <a:lnTo>
                      <a:pt x="36" y="0"/>
                    </a:lnTo>
                    <a:lnTo>
                      <a:pt x="18" y="0"/>
                    </a:lnTo>
                    <a:lnTo>
                      <a:pt x="0" y="34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7" name="Rectangle 270"/>
              <p:cNvSpPr>
                <a:spLocks noChangeArrowheads="1"/>
              </p:cNvSpPr>
              <p:nvPr/>
            </p:nvSpPr>
            <p:spPr bwMode="gray">
              <a:xfrm>
                <a:off x="8262560" y="4701669"/>
                <a:ext cx="397193" cy="2061762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" name="Freeform 271"/>
              <p:cNvSpPr>
                <a:spLocks/>
              </p:cNvSpPr>
              <p:nvPr/>
            </p:nvSpPr>
            <p:spPr bwMode="gray">
              <a:xfrm>
                <a:off x="7571264" y="4701669"/>
                <a:ext cx="691296" cy="2061762"/>
              </a:xfrm>
              <a:custGeom>
                <a:avLst/>
                <a:gdLst>
                  <a:gd name="T0" fmla="*/ 228 w 228"/>
                  <a:gd name="T1" fmla="*/ 651 h 680"/>
                  <a:gd name="T2" fmla="*/ 228 w 228"/>
                  <a:gd name="T3" fmla="*/ 0 h 680"/>
                  <a:gd name="T4" fmla="*/ 0 w 228"/>
                  <a:gd name="T5" fmla="*/ 0 h 680"/>
                  <a:gd name="T6" fmla="*/ 0 w 228"/>
                  <a:gd name="T7" fmla="*/ 651 h 680"/>
                  <a:gd name="T8" fmla="*/ 0 w 228"/>
                  <a:gd name="T9" fmla="*/ 658 h 680"/>
                  <a:gd name="T10" fmla="*/ 0 w 228"/>
                  <a:gd name="T11" fmla="*/ 680 h 680"/>
                  <a:gd name="T12" fmla="*/ 228 w 228"/>
                  <a:gd name="T13" fmla="*/ 680 h 680"/>
                  <a:gd name="T14" fmla="*/ 228 w 228"/>
                  <a:gd name="T15" fmla="*/ 651 h 680"/>
                  <a:gd name="T16" fmla="*/ 228 w 228"/>
                  <a:gd name="T17" fmla="*/ 651 h 6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28" h="680">
                    <a:moveTo>
                      <a:pt x="228" y="651"/>
                    </a:moveTo>
                    <a:lnTo>
                      <a:pt x="228" y="0"/>
                    </a:lnTo>
                    <a:lnTo>
                      <a:pt x="0" y="0"/>
                    </a:lnTo>
                    <a:lnTo>
                      <a:pt x="0" y="651"/>
                    </a:lnTo>
                    <a:lnTo>
                      <a:pt x="0" y="658"/>
                    </a:lnTo>
                    <a:lnTo>
                      <a:pt x="0" y="680"/>
                    </a:lnTo>
                    <a:lnTo>
                      <a:pt x="228" y="680"/>
                    </a:lnTo>
                    <a:lnTo>
                      <a:pt x="228" y="651"/>
                    </a:lnTo>
                    <a:lnTo>
                      <a:pt x="228" y="651"/>
                    </a:lnTo>
                    <a:close/>
                  </a:path>
                </a:pathLst>
              </a:custGeom>
              <a:solidFill>
                <a:srgbClr val="409A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" name="Rectangle 272"/>
              <p:cNvSpPr>
                <a:spLocks noChangeArrowheads="1"/>
              </p:cNvSpPr>
              <p:nvPr/>
            </p:nvSpPr>
            <p:spPr bwMode="gray">
              <a:xfrm>
                <a:off x="7941168" y="5332326"/>
                <a:ext cx="100057" cy="100055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" name="Rectangle 273"/>
              <p:cNvSpPr>
                <a:spLocks noChangeArrowheads="1"/>
              </p:cNvSpPr>
              <p:nvPr/>
            </p:nvSpPr>
            <p:spPr bwMode="gray">
              <a:xfrm>
                <a:off x="7795632" y="5332326"/>
                <a:ext cx="97024" cy="100055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" name="Rectangle 274"/>
              <p:cNvSpPr>
                <a:spLocks noChangeArrowheads="1"/>
              </p:cNvSpPr>
              <p:nvPr/>
            </p:nvSpPr>
            <p:spPr bwMode="gray">
              <a:xfrm>
                <a:off x="8089735" y="5332326"/>
                <a:ext cx="97024" cy="100055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" name="Rectangle 275"/>
              <p:cNvSpPr>
                <a:spLocks noChangeArrowheads="1"/>
              </p:cNvSpPr>
              <p:nvPr/>
            </p:nvSpPr>
            <p:spPr bwMode="gray">
              <a:xfrm>
                <a:off x="8089735" y="5332326"/>
                <a:ext cx="97024" cy="100055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" name="Freeform 276"/>
              <p:cNvSpPr>
                <a:spLocks/>
              </p:cNvSpPr>
              <p:nvPr/>
            </p:nvSpPr>
            <p:spPr bwMode="gray">
              <a:xfrm>
                <a:off x="7650096" y="4471237"/>
                <a:ext cx="642784" cy="230432"/>
              </a:xfrm>
              <a:custGeom>
                <a:avLst/>
                <a:gdLst>
                  <a:gd name="T0" fmla="*/ 46 w 212"/>
                  <a:gd name="T1" fmla="*/ 0 h 76"/>
                  <a:gd name="T2" fmla="*/ 212 w 212"/>
                  <a:gd name="T3" fmla="*/ 0 h 76"/>
                  <a:gd name="T4" fmla="*/ 212 w 212"/>
                  <a:gd name="T5" fmla="*/ 76 h 76"/>
                  <a:gd name="T6" fmla="*/ 0 w 212"/>
                  <a:gd name="T7" fmla="*/ 76 h 76"/>
                  <a:gd name="T8" fmla="*/ 46 w 212"/>
                  <a:gd name="T9" fmla="*/ 0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2" h="76">
                    <a:moveTo>
                      <a:pt x="46" y="0"/>
                    </a:moveTo>
                    <a:lnTo>
                      <a:pt x="212" y="0"/>
                    </a:lnTo>
                    <a:lnTo>
                      <a:pt x="212" y="76"/>
                    </a:lnTo>
                    <a:lnTo>
                      <a:pt x="0" y="76"/>
                    </a:lnTo>
                    <a:lnTo>
                      <a:pt x="46" y="0"/>
                    </a:lnTo>
                    <a:close/>
                  </a:path>
                </a:pathLst>
              </a:custGeom>
              <a:solidFill>
                <a:srgbClr val="0078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" name="Freeform 277"/>
              <p:cNvSpPr>
                <a:spLocks/>
              </p:cNvSpPr>
              <p:nvPr/>
            </p:nvSpPr>
            <p:spPr bwMode="gray">
              <a:xfrm>
                <a:off x="8292880" y="4471237"/>
                <a:ext cx="269849" cy="230432"/>
              </a:xfrm>
              <a:custGeom>
                <a:avLst/>
                <a:gdLst>
                  <a:gd name="T0" fmla="*/ 0 w 89"/>
                  <a:gd name="T1" fmla="*/ 0 h 76"/>
                  <a:gd name="T2" fmla="*/ 42 w 89"/>
                  <a:gd name="T3" fmla="*/ 0 h 76"/>
                  <a:gd name="T4" fmla="*/ 89 w 89"/>
                  <a:gd name="T5" fmla="*/ 76 h 76"/>
                  <a:gd name="T6" fmla="*/ 0 w 89"/>
                  <a:gd name="T7" fmla="*/ 76 h 76"/>
                  <a:gd name="T8" fmla="*/ 0 w 89"/>
                  <a:gd name="T9" fmla="*/ 0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9" h="76">
                    <a:moveTo>
                      <a:pt x="0" y="0"/>
                    </a:moveTo>
                    <a:lnTo>
                      <a:pt x="42" y="0"/>
                    </a:lnTo>
                    <a:lnTo>
                      <a:pt x="89" y="76"/>
                    </a:lnTo>
                    <a:lnTo>
                      <a:pt x="0" y="7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Freeform 278"/>
              <p:cNvSpPr>
                <a:spLocks/>
              </p:cNvSpPr>
              <p:nvPr/>
            </p:nvSpPr>
            <p:spPr bwMode="gray">
              <a:xfrm>
                <a:off x="7522752" y="4701669"/>
                <a:ext cx="761033" cy="127344"/>
              </a:xfrm>
              <a:custGeom>
                <a:avLst/>
                <a:gdLst>
                  <a:gd name="T0" fmla="*/ 285 w 285"/>
                  <a:gd name="T1" fmla="*/ 0 h 48"/>
                  <a:gd name="T2" fmla="*/ 15 w 285"/>
                  <a:gd name="T3" fmla="*/ 0 h 48"/>
                  <a:gd name="T4" fmla="*/ 0 w 285"/>
                  <a:gd name="T5" fmla="*/ 15 h 48"/>
                  <a:gd name="T6" fmla="*/ 0 w 285"/>
                  <a:gd name="T7" fmla="*/ 33 h 48"/>
                  <a:gd name="T8" fmla="*/ 15 w 285"/>
                  <a:gd name="T9" fmla="*/ 48 h 48"/>
                  <a:gd name="T10" fmla="*/ 285 w 285"/>
                  <a:gd name="T11" fmla="*/ 48 h 48"/>
                  <a:gd name="T12" fmla="*/ 285 w 285"/>
                  <a:gd name="T13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85" h="48">
                    <a:moveTo>
                      <a:pt x="285" y="0"/>
                    </a:moveTo>
                    <a:cubicBezTo>
                      <a:pt x="15" y="0"/>
                      <a:pt x="15" y="0"/>
                      <a:pt x="15" y="0"/>
                    </a:cubicBezTo>
                    <a:cubicBezTo>
                      <a:pt x="7" y="0"/>
                      <a:pt x="0" y="6"/>
                      <a:pt x="0" y="15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0" y="41"/>
                      <a:pt x="7" y="48"/>
                      <a:pt x="15" y="48"/>
                    </a:cubicBezTo>
                    <a:cubicBezTo>
                      <a:pt x="285" y="48"/>
                      <a:pt x="285" y="48"/>
                      <a:pt x="285" y="48"/>
                    </a:cubicBezTo>
                    <a:lnTo>
                      <a:pt x="285" y="0"/>
                    </a:lnTo>
                    <a:close/>
                  </a:path>
                </a:pathLst>
              </a:custGeom>
              <a:solidFill>
                <a:srgbClr val="409A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279"/>
              <p:cNvSpPr>
                <a:spLocks/>
              </p:cNvSpPr>
              <p:nvPr/>
            </p:nvSpPr>
            <p:spPr bwMode="gray">
              <a:xfrm>
                <a:off x="8283783" y="4701669"/>
                <a:ext cx="418416" cy="127344"/>
              </a:xfrm>
              <a:custGeom>
                <a:avLst/>
                <a:gdLst>
                  <a:gd name="T0" fmla="*/ 142 w 157"/>
                  <a:gd name="T1" fmla="*/ 0 h 48"/>
                  <a:gd name="T2" fmla="*/ 0 w 157"/>
                  <a:gd name="T3" fmla="*/ 0 h 48"/>
                  <a:gd name="T4" fmla="*/ 0 w 157"/>
                  <a:gd name="T5" fmla="*/ 48 h 48"/>
                  <a:gd name="T6" fmla="*/ 142 w 157"/>
                  <a:gd name="T7" fmla="*/ 48 h 48"/>
                  <a:gd name="T8" fmla="*/ 157 w 157"/>
                  <a:gd name="T9" fmla="*/ 33 h 48"/>
                  <a:gd name="T10" fmla="*/ 157 w 157"/>
                  <a:gd name="T11" fmla="*/ 15 h 48"/>
                  <a:gd name="T12" fmla="*/ 142 w 157"/>
                  <a:gd name="T13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57" h="48">
                    <a:moveTo>
                      <a:pt x="142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142" y="48"/>
                      <a:pt x="142" y="48"/>
                      <a:pt x="142" y="48"/>
                    </a:cubicBezTo>
                    <a:cubicBezTo>
                      <a:pt x="151" y="48"/>
                      <a:pt x="157" y="41"/>
                      <a:pt x="157" y="33"/>
                    </a:cubicBezTo>
                    <a:cubicBezTo>
                      <a:pt x="157" y="15"/>
                      <a:pt x="157" y="15"/>
                      <a:pt x="157" y="15"/>
                    </a:cubicBezTo>
                    <a:cubicBezTo>
                      <a:pt x="157" y="6"/>
                      <a:pt x="151" y="0"/>
                      <a:pt x="142" y="0"/>
                    </a:cubicBezTo>
                    <a:close/>
                  </a:path>
                </a:pathLst>
              </a:cu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280"/>
              <p:cNvSpPr>
                <a:spLocks/>
              </p:cNvSpPr>
              <p:nvPr/>
            </p:nvSpPr>
            <p:spPr bwMode="gray">
              <a:xfrm>
                <a:off x="7650096" y="4829013"/>
                <a:ext cx="97024" cy="433575"/>
              </a:xfrm>
              <a:custGeom>
                <a:avLst/>
                <a:gdLst>
                  <a:gd name="T0" fmla="*/ 18 w 37"/>
                  <a:gd name="T1" fmla="*/ 0 h 164"/>
                  <a:gd name="T2" fmla="*/ 0 w 37"/>
                  <a:gd name="T3" fmla="*/ 19 h 164"/>
                  <a:gd name="T4" fmla="*/ 0 w 37"/>
                  <a:gd name="T5" fmla="*/ 164 h 164"/>
                  <a:gd name="T6" fmla="*/ 37 w 37"/>
                  <a:gd name="T7" fmla="*/ 164 h 164"/>
                  <a:gd name="T8" fmla="*/ 37 w 37"/>
                  <a:gd name="T9" fmla="*/ 19 h 164"/>
                  <a:gd name="T10" fmla="*/ 18 w 37"/>
                  <a:gd name="T11" fmla="*/ 0 h 1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7" h="164">
                    <a:moveTo>
                      <a:pt x="18" y="0"/>
                    </a:moveTo>
                    <a:cubicBezTo>
                      <a:pt x="8" y="0"/>
                      <a:pt x="0" y="9"/>
                      <a:pt x="0" y="19"/>
                    </a:cubicBezTo>
                    <a:cubicBezTo>
                      <a:pt x="0" y="164"/>
                      <a:pt x="0" y="164"/>
                      <a:pt x="0" y="164"/>
                    </a:cubicBezTo>
                    <a:cubicBezTo>
                      <a:pt x="37" y="164"/>
                      <a:pt x="37" y="164"/>
                      <a:pt x="37" y="164"/>
                    </a:cubicBezTo>
                    <a:cubicBezTo>
                      <a:pt x="37" y="19"/>
                      <a:pt x="37" y="19"/>
                      <a:pt x="37" y="19"/>
                    </a:cubicBezTo>
                    <a:cubicBezTo>
                      <a:pt x="37" y="9"/>
                      <a:pt x="29" y="0"/>
                      <a:pt x="18" y="0"/>
                    </a:cubicBezTo>
                    <a:close/>
                  </a:path>
                </a:pathLst>
              </a:cu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281"/>
              <p:cNvSpPr>
                <a:spLocks/>
              </p:cNvSpPr>
              <p:nvPr/>
            </p:nvSpPr>
            <p:spPr bwMode="gray">
              <a:xfrm>
                <a:off x="7795632" y="4829013"/>
                <a:ext cx="97024" cy="433575"/>
              </a:xfrm>
              <a:custGeom>
                <a:avLst/>
                <a:gdLst>
                  <a:gd name="T0" fmla="*/ 18 w 37"/>
                  <a:gd name="T1" fmla="*/ 0 h 164"/>
                  <a:gd name="T2" fmla="*/ 0 w 37"/>
                  <a:gd name="T3" fmla="*/ 19 h 164"/>
                  <a:gd name="T4" fmla="*/ 0 w 37"/>
                  <a:gd name="T5" fmla="*/ 164 h 164"/>
                  <a:gd name="T6" fmla="*/ 37 w 37"/>
                  <a:gd name="T7" fmla="*/ 164 h 164"/>
                  <a:gd name="T8" fmla="*/ 37 w 37"/>
                  <a:gd name="T9" fmla="*/ 19 h 164"/>
                  <a:gd name="T10" fmla="*/ 18 w 37"/>
                  <a:gd name="T11" fmla="*/ 0 h 1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7" h="164">
                    <a:moveTo>
                      <a:pt x="18" y="0"/>
                    </a:moveTo>
                    <a:cubicBezTo>
                      <a:pt x="8" y="0"/>
                      <a:pt x="0" y="9"/>
                      <a:pt x="0" y="19"/>
                    </a:cubicBezTo>
                    <a:cubicBezTo>
                      <a:pt x="0" y="164"/>
                      <a:pt x="0" y="164"/>
                      <a:pt x="0" y="164"/>
                    </a:cubicBezTo>
                    <a:cubicBezTo>
                      <a:pt x="37" y="164"/>
                      <a:pt x="37" y="164"/>
                      <a:pt x="37" y="164"/>
                    </a:cubicBezTo>
                    <a:cubicBezTo>
                      <a:pt x="37" y="19"/>
                      <a:pt x="37" y="19"/>
                      <a:pt x="37" y="19"/>
                    </a:cubicBezTo>
                    <a:cubicBezTo>
                      <a:pt x="37" y="9"/>
                      <a:pt x="29" y="0"/>
                      <a:pt x="18" y="0"/>
                    </a:cubicBezTo>
                    <a:close/>
                  </a:path>
                </a:pathLst>
              </a:cu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282"/>
              <p:cNvSpPr>
                <a:spLocks/>
              </p:cNvSpPr>
              <p:nvPr/>
            </p:nvSpPr>
            <p:spPr bwMode="gray">
              <a:xfrm>
                <a:off x="7941168" y="4829013"/>
                <a:ext cx="100057" cy="433575"/>
              </a:xfrm>
              <a:custGeom>
                <a:avLst/>
                <a:gdLst>
                  <a:gd name="T0" fmla="*/ 18 w 37"/>
                  <a:gd name="T1" fmla="*/ 0 h 164"/>
                  <a:gd name="T2" fmla="*/ 0 w 37"/>
                  <a:gd name="T3" fmla="*/ 19 h 164"/>
                  <a:gd name="T4" fmla="*/ 0 w 37"/>
                  <a:gd name="T5" fmla="*/ 164 h 164"/>
                  <a:gd name="T6" fmla="*/ 37 w 37"/>
                  <a:gd name="T7" fmla="*/ 164 h 164"/>
                  <a:gd name="T8" fmla="*/ 37 w 37"/>
                  <a:gd name="T9" fmla="*/ 19 h 164"/>
                  <a:gd name="T10" fmla="*/ 18 w 37"/>
                  <a:gd name="T11" fmla="*/ 0 h 1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7" h="164">
                    <a:moveTo>
                      <a:pt x="18" y="0"/>
                    </a:moveTo>
                    <a:cubicBezTo>
                      <a:pt x="8" y="0"/>
                      <a:pt x="0" y="9"/>
                      <a:pt x="0" y="19"/>
                    </a:cubicBezTo>
                    <a:cubicBezTo>
                      <a:pt x="0" y="164"/>
                      <a:pt x="0" y="164"/>
                      <a:pt x="0" y="164"/>
                    </a:cubicBezTo>
                    <a:cubicBezTo>
                      <a:pt x="37" y="164"/>
                      <a:pt x="37" y="164"/>
                      <a:pt x="37" y="164"/>
                    </a:cubicBezTo>
                    <a:cubicBezTo>
                      <a:pt x="37" y="19"/>
                      <a:pt x="37" y="19"/>
                      <a:pt x="37" y="19"/>
                    </a:cubicBezTo>
                    <a:cubicBezTo>
                      <a:pt x="37" y="9"/>
                      <a:pt x="29" y="0"/>
                      <a:pt x="18" y="0"/>
                    </a:cubicBezTo>
                    <a:close/>
                  </a:path>
                </a:pathLst>
              </a:cu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283"/>
              <p:cNvSpPr>
                <a:spLocks/>
              </p:cNvSpPr>
              <p:nvPr/>
            </p:nvSpPr>
            <p:spPr bwMode="gray">
              <a:xfrm>
                <a:off x="8089735" y="4829013"/>
                <a:ext cx="97024" cy="433575"/>
              </a:xfrm>
              <a:custGeom>
                <a:avLst/>
                <a:gdLst>
                  <a:gd name="T0" fmla="*/ 18 w 37"/>
                  <a:gd name="T1" fmla="*/ 0 h 164"/>
                  <a:gd name="T2" fmla="*/ 0 w 37"/>
                  <a:gd name="T3" fmla="*/ 19 h 164"/>
                  <a:gd name="T4" fmla="*/ 0 w 37"/>
                  <a:gd name="T5" fmla="*/ 164 h 164"/>
                  <a:gd name="T6" fmla="*/ 37 w 37"/>
                  <a:gd name="T7" fmla="*/ 164 h 164"/>
                  <a:gd name="T8" fmla="*/ 37 w 37"/>
                  <a:gd name="T9" fmla="*/ 19 h 164"/>
                  <a:gd name="T10" fmla="*/ 18 w 37"/>
                  <a:gd name="T11" fmla="*/ 0 h 1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7" h="164">
                    <a:moveTo>
                      <a:pt x="18" y="0"/>
                    </a:moveTo>
                    <a:cubicBezTo>
                      <a:pt x="8" y="0"/>
                      <a:pt x="0" y="9"/>
                      <a:pt x="0" y="19"/>
                    </a:cubicBezTo>
                    <a:cubicBezTo>
                      <a:pt x="0" y="164"/>
                      <a:pt x="0" y="164"/>
                      <a:pt x="0" y="164"/>
                    </a:cubicBezTo>
                    <a:cubicBezTo>
                      <a:pt x="37" y="164"/>
                      <a:pt x="37" y="164"/>
                      <a:pt x="37" y="164"/>
                    </a:cubicBezTo>
                    <a:cubicBezTo>
                      <a:pt x="37" y="19"/>
                      <a:pt x="37" y="19"/>
                      <a:pt x="37" y="19"/>
                    </a:cubicBezTo>
                    <a:cubicBezTo>
                      <a:pt x="37" y="9"/>
                      <a:pt x="29" y="0"/>
                      <a:pt x="18" y="0"/>
                    </a:cubicBezTo>
                    <a:close/>
                  </a:path>
                </a:pathLst>
              </a:cu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Rectangle 284"/>
              <p:cNvSpPr>
                <a:spLocks noChangeArrowheads="1"/>
              </p:cNvSpPr>
              <p:nvPr/>
            </p:nvSpPr>
            <p:spPr bwMode="gray">
              <a:xfrm>
                <a:off x="7795632" y="5502118"/>
                <a:ext cx="97024" cy="97024"/>
              </a:xfrm>
              <a:prstGeom prst="rect">
                <a:avLst/>
              </a:prstGeom>
              <a:solidFill>
                <a:srgbClr val="FF8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Rectangle 285"/>
              <p:cNvSpPr>
                <a:spLocks noChangeArrowheads="1"/>
              </p:cNvSpPr>
              <p:nvPr/>
            </p:nvSpPr>
            <p:spPr bwMode="gray">
              <a:xfrm>
                <a:off x="7941168" y="5502118"/>
                <a:ext cx="100057" cy="97024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Rectangle 286"/>
              <p:cNvSpPr>
                <a:spLocks noChangeArrowheads="1"/>
              </p:cNvSpPr>
              <p:nvPr/>
            </p:nvSpPr>
            <p:spPr bwMode="gray">
              <a:xfrm>
                <a:off x="8089735" y="5502118"/>
                <a:ext cx="97024" cy="97024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Rectangle 287"/>
              <p:cNvSpPr>
                <a:spLocks noChangeArrowheads="1"/>
              </p:cNvSpPr>
              <p:nvPr/>
            </p:nvSpPr>
            <p:spPr bwMode="gray">
              <a:xfrm>
                <a:off x="8089735" y="5502118"/>
                <a:ext cx="97024" cy="97024"/>
              </a:xfrm>
              <a:prstGeom prst="rect">
                <a:avLst/>
              </a:prstGeom>
              <a:solidFill>
                <a:srgbClr val="FF8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Rectangle 288"/>
              <p:cNvSpPr>
                <a:spLocks noChangeArrowheads="1"/>
              </p:cNvSpPr>
              <p:nvPr/>
            </p:nvSpPr>
            <p:spPr bwMode="gray">
              <a:xfrm>
                <a:off x="7795632" y="5668879"/>
                <a:ext cx="97024" cy="100055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" name="Rectangle 289"/>
              <p:cNvSpPr>
                <a:spLocks noChangeArrowheads="1"/>
              </p:cNvSpPr>
              <p:nvPr/>
            </p:nvSpPr>
            <p:spPr bwMode="gray">
              <a:xfrm>
                <a:off x="7941168" y="5668879"/>
                <a:ext cx="100057" cy="100055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" name="Rectangle 290"/>
              <p:cNvSpPr>
                <a:spLocks noChangeArrowheads="1"/>
              </p:cNvSpPr>
              <p:nvPr/>
            </p:nvSpPr>
            <p:spPr bwMode="gray">
              <a:xfrm>
                <a:off x="8089735" y="5668879"/>
                <a:ext cx="97024" cy="100055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" name="Rectangle 291"/>
              <p:cNvSpPr>
                <a:spLocks noChangeArrowheads="1"/>
              </p:cNvSpPr>
              <p:nvPr/>
            </p:nvSpPr>
            <p:spPr bwMode="gray">
              <a:xfrm>
                <a:off x="8089735" y="5668879"/>
                <a:ext cx="97024" cy="100055"/>
              </a:xfrm>
              <a:prstGeom prst="rect">
                <a:avLst/>
              </a:prstGeom>
              <a:solidFill>
                <a:srgbClr val="FF8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" name="Rectangle 292"/>
              <p:cNvSpPr>
                <a:spLocks noChangeArrowheads="1"/>
              </p:cNvSpPr>
              <p:nvPr/>
            </p:nvSpPr>
            <p:spPr bwMode="gray">
              <a:xfrm>
                <a:off x="7795632" y="5838671"/>
                <a:ext cx="97024" cy="100055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0" name="Rectangle 293"/>
              <p:cNvSpPr>
                <a:spLocks noChangeArrowheads="1"/>
              </p:cNvSpPr>
              <p:nvPr/>
            </p:nvSpPr>
            <p:spPr bwMode="gray">
              <a:xfrm>
                <a:off x="7941168" y="5838671"/>
                <a:ext cx="100057" cy="100055"/>
              </a:xfrm>
              <a:prstGeom prst="rect">
                <a:avLst/>
              </a:prstGeom>
              <a:solidFill>
                <a:srgbClr val="FF8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" name="Rectangle 294"/>
              <p:cNvSpPr>
                <a:spLocks noChangeArrowheads="1"/>
              </p:cNvSpPr>
              <p:nvPr/>
            </p:nvSpPr>
            <p:spPr bwMode="gray">
              <a:xfrm>
                <a:off x="8089735" y="5838671"/>
                <a:ext cx="97024" cy="100055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" name="Rectangle 295"/>
              <p:cNvSpPr>
                <a:spLocks noChangeArrowheads="1"/>
              </p:cNvSpPr>
              <p:nvPr/>
            </p:nvSpPr>
            <p:spPr bwMode="gray">
              <a:xfrm>
                <a:off x="8089735" y="5838671"/>
                <a:ext cx="97024" cy="100055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" name="Rectangle 296"/>
              <p:cNvSpPr>
                <a:spLocks noChangeArrowheads="1"/>
              </p:cNvSpPr>
              <p:nvPr/>
            </p:nvSpPr>
            <p:spPr bwMode="gray">
              <a:xfrm>
                <a:off x="7795632" y="6008463"/>
                <a:ext cx="97024" cy="97024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" name="Rectangle 297"/>
              <p:cNvSpPr>
                <a:spLocks noChangeArrowheads="1"/>
              </p:cNvSpPr>
              <p:nvPr/>
            </p:nvSpPr>
            <p:spPr bwMode="gray">
              <a:xfrm>
                <a:off x="7941168" y="6008463"/>
                <a:ext cx="100057" cy="97024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" name="Rectangle 298"/>
              <p:cNvSpPr>
                <a:spLocks noChangeArrowheads="1"/>
              </p:cNvSpPr>
              <p:nvPr/>
            </p:nvSpPr>
            <p:spPr bwMode="gray">
              <a:xfrm>
                <a:off x="8089735" y="6008463"/>
                <a:ext cx="97024" cy="97024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6" name="Rectangle 299"/>
              <p:cNvSpPr>
                <a:spLocks noChangeArrowheads="1"/>
              </p:cNvSpPr>
              <p:nvPr/>
            </p:nvSpPr>
            <p:spPr bwMode="gray">
              <a:xfrm>
                <a:off x="8089735" y="6008463"/>
                <a:ext cx="97024" cy="97024"/>
              </a:xfrm>
              <a:prstGeom prst="rect">
                <a:avLst/>
              </a:prstGeom>
              <a:solidFill>
                <a:srgbClr val="FF8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" name="Rectangle 300"/>
              <p:cNvSpPr>
                <a:spLocks noChangeArrowheads="1"/>
              </p:cNvSpPr>
              <p:nvPr/>
            </p:nvSpPr>
            <p:spPr bwMode="gray">
              <a:xfrm>
                <a:off x="7795632" y="6175222"/>
                <a:ext cx="97024" cy="100055"/>
              </a:xfrm>
              <a:prstGeom prst="rect">
                <a:avLst/>
              </a:prstGeom>
              <a:solidFill>
                <a:srgbClr val="FF8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" name="Rectangle 301"/>
              <p:cNvSpPr>
                <a:spLocks noChangeArrowheads="1"/>
              </p:cNvSpPr>
              <p:nvPr/>
            </p:nvSpPr>
            <p:spPr bwMode="gray">
              <a:xfrm>
                <a:off x="7941168" y="6175222"/>
                <a:ext cx="100057" cy="100055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" name="Rectangle 302"/>
              <p:cNvSpPr>
                <a:spLocks noChangeArrowheads="1"/>
              </p:cNvSpPr>
              <p:nvPr/>
            </p:nvSpPr>
            <p:spPr bwMode="gray">
              <a:xfrm>
                <a:off x="8089735" y="6175222"/>
                <a:ext cx="97024" cy="100055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" name="Rectangle 303"/>
              <p:cNvSpPr>
                <a:spLocks noChangeArrowheads="1"/>
              </p:cNvSpPr>
              <p:nvPr/>
            </p:nvSpPr>
            <p:spPr bwMode="gray">
              <a:xfrm>
                <a:off x="8089735" y="6175222"/>
                <a:ext cx="97024" cy="100055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" name="Rectangle 304"/>
              <p:cNvSpPr>
                <a:spLocks noChangeArrowheads="1"/>
              </p:cNvSpPr>
              <p:nvPr/>
            </p:nvSpPr>
            <p:spPr bwMode="gray">
              <a:xfrm>
                <a:off x="7650096" y="5332326"/>
                <a:ext cx="97024" cy="100055"/>
              </a:xfrm>
              <a:prstGeom prst="rect">
                <a:avLst/>
              </a:prstGeom>
              <a:solidFill>
                <a:srgbClr val="FF8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2" name="Rectangle 305"/>
              <p:cNvSpPr>
                <a:spLocks noChangeArrowheads="1"/>
              </p:cNvSpPr>
              <p:nvPr/>
            </p:nvSpPr>
            <p:spPr bwMode="gray">
              <a:xfrm>
                <a:off x="7650096" y="5502118"/>
                <a:ext cx="97024" cy="97024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" name="Rectangle 306"/>
              <p:cNvSpPr>
                <a:spLocks noChangeArrowheads="1"/>
              </p:cNvSpPr>
              <p:nvPr/>
            </p:nvSpPr>
            <p:spPr bwMode="gray">
              <a:xfrm>
                <a:off x="7650096" y="5668879"/>
                <a:ext cx="97024" cy="100055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4" name="Rectangle 307"/>
              <p:cNvSpPr>
                <a:spLocks noChangeArrowheads="1"/>
              </p:cNvSpPr>
              <p:nvPr/>
            </p:nvSpPr>
            <p:spPr bwMode="gray">
              <a:xfrm>
                <a:off x="7650096" y="5838671"/>
                <a:ext cx="97024" cy="100055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" name="Rectangle 308"/>
              <p:cNvSpPr>
                <a:spLocks noChangeArrowheads="1"/>
              </p:cNvSpPr>
              <p:nvPr/>
            </p:nvSpPr>
            <p:spPr bwMode="gray">
              <a:xfrm>
                <a:off x="7650096" y="6008463"/>
                <a:ext cx="97024" cy="97024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" name="Rectangle 309"/>
              <p:cNvSpPr>
                <a:spLocks noChangeArrowheads="1"/>
              </p:cNvSpPr>
              <p:nvPr/>
            </p:nvSpPr>
            <p:spPr bwMode="gray">
              <a:xfrm>
                <a:off x="7650096" y="6175222"/>
                <a:ext cx="97024" cy="100055"/>
              </a:xfrm>
              <a:prstGeom prst="rect">
                <a:avLst/>
              </a:prstGeom>
              <a:solidFill>
                <a:srgbClr val="FF8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" name="Rectangle 310"/>
              <p:cNvSpPr>
                <a:spLocks noChangeArrowheads="1"/>
              </p:cNvSpPr>
              <p:nvPr/>
            </p:nvSpPr>
            <p:spPr bwMode="gray">
              <a:xfrm>
                <a:off x="7650096" y="6341983"/>
                <a:ext cx="97024" cy="354743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8" name="Rectangle 311"/>
              <p:cNvSpPr>
                <a:spLocks noChangeArrowheads="1"/>
              </p:cNvSpPr>
              <p:nvPr/>
            </p:nvSpPr>
            <p:spPr bwMode="gray">
              <a:xfrm>
                <a:off x="8089735" y="6341983"/>
                <a:ext cx="97024" cy="354743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9" name="Rectangle 312"/>
              <p:cNvSpPr>
                <a:spLocks noChangeArrowheads="1"/>
              </p:cNvSpPr>
              <p:nvPr/>
            </p:nvSpPr>
            <p:spPr bwMode="gray">
              <a:xfrm>
                <a:off x="7795632" y="6341983"/>
                <a:ext cx="245593" cy="354743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" name="Freeform 313"/>
              <p:cNvSpPr>
                <a:spLocks/>
              </p:cNvSpPr>
              <p:nvPr/>
            </p:nvSpPr>
            <p:spPr bwMode="gray">
              <a:xfrm>
                <a:off x="7650096" y="4471237"/>
                <a:ext cx="642784" cy="230432"/>
              </a:xfrm>
              <a:custGeom>
                <a:avLst/>
                <a:gdLst>
                  <a:gd name="T0" fmla="*/ 46 w 212"/>
                  <a:gd name="T1" fmla="*/ 0 h 76"/>
                  <a:gd name="T2" fmla="*/ 212 w 212"/>
                  <a:gd name="T3" fmla="*/ 0 h 76"/>
                  <a:gd name="T4" fmla="*/ 212 w 212"/>
                  <a:gd name="T5" fmla="*/ 76 h 76"/>
                  <a:gd name="T6" fmla="*/ 0 w 212"/>
                  <a:gd name="T7" fmla="*/ 76 h 76"/>
                  <a:gd name="T8" fmla="*/ 46 w 212"/>
                  <a:gd name="T9" fmla="*/ 0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2" h="76">
                    <a:moveTo>
                      <a:pt x="46" y="0"/>
                    </a:moveTo>
                    <a:lnTo>
                      <a:pt x="212" y="0"/>
                    </a:lnTo>
                    <a:lnTo>
                      <a:pt x="212" y="76"/>
                    </a:lnTo>
                    <a:lnTo>
                      <a:pt x="0" y="76"/>
                    </a:lnTo>
                    <a:lnTo>
                      <a:pt x="46" y="0"/>
                    </a:lnTo>
                    <a:close/>
                  </a:path>
                </a:pathLst>
              </a:custGeom>
              <a:solidFill>
                <a:srgbClr val="0063B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" name="Rectangle 314"/>
              <p:cNvSpPr>
                <a:spLocks noChangeArrowheads="1"/>
              </p:cNvSpPr>
              <p:nvPr/>
            </p:nvSpPr>
            <p:spPr bwMode="gray">
              <a:xfrm>
                <a:off x="9323761" y="6041814"/>
                <a:ext cx="397193" cy="721617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" name="Rectangle 315"/>
              <p:cNvSpPr>
                <a:spLocks noChangeArrowheads="1"/>
              </p:cNvSpPr>
              <p:nvPr/>
            </p:nvSpPr>
            <p:spPr bwMode="gray">
              <a:xfrm>
                <a:off x="8632464" y="6041814"/>
                <a:ext cx="691296" cy="721617"/>
              </a:xfrm>
              <a:prstGeom prst="rect">
                <a:avLst/>
              </a:prstGeom>
              <a:solidFill>
                <a:srgbClr val="0078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" name="Rectangle 316"/>
              <p:cNvSpPr>
                <a:spLocks noChangeArrowheads="1"/>
              </p:cNvSpPr>
              <p:nvPr/>
            </p:nvSpPr>
            <p:spPr bwMode="gray">
              <a:xfrm>
                <a:off x="9002369" y="6208575"/>
                <a:ext cx="100057" cy="97024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" name="Rectangle 317"/>
              <p:cNvSpPr>
                <a:spLocks noChangeArrowheads="1"/>
              </p:cNvSpPr>
              <p:nvPr/>
            </p:nvSpPr>
            <p:spPr bwMode="gray">
              <a:xfrm>
                <a:off x="8856832" y="6208575"/>
                <a:ext cx="100057" cy="97024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5" name="Rectangle 318"/>
              <p:cNvSpPr>
                <a:spLocks noChangeArrowheads="1"/>
              </p:cNvSpPr>
              <p:nvPr/>
            </p:nvSpPr>
            <p:spPr bwMode="gray">
              <a:xfrm>
                <a:off x="9150936" y="6208575"/>
                <a:ext cx="97024" cy="97024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6" name="Rectangle 319"/>
              <p:cNvSpPr>
                <a:spLocks noChangeArrowheads="1"/>
              </p:cNvSpPr>
              <p:nvPr/>
            </p:nvSpPr>
            <p:spPr bwMode="gray">
              <a:xfrm>
                <a:off x="9150936" y="6208575"/>
                <a:ext cx="97024" cy="97024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7" name="Freeform 320"/>
              <p:cNvSpPr>
                <a:spLocks/>
              </p:cNvSpPr>
              <p:nvPr/>
            </p:nvSpPr>
            <p:spPr bwMode="gray">
              <a:xfrm>
                <a:off x="8586983" y="6041814"/>
                <a:ext cx="770129" cy="87927"/>
              </a:xfrm>
              <a:custGeom>
                <a:avLst/>
                <a:gdLst>
                  <a:gd name="T0" fmla="*/ 0 w 290"/>
                  <a:gd name="T1" fmla="*/ 0 h 33"/>
                  <a:gd name="T2" fmla="*/ 0 w 290"/>
                  <a:gd name="T3" fmla="*/ 18 h 33"/>
                  <a:gd name="T4" fmla="*/ 15 w 290"/>
                  <a:gd name="T5" fmla="*/ 33 h 33"/>
                  <a:gd name="T6" fmla="*/ 280 w 290"/>
                  <a:gd name="T7" fmla="*/ 33 h 33"/>
                  <a:gd name="T8" fmla="*/ 290 w 290"/>
                  <a:gd name="T9" fmla="*/ 23 h 33"/>
                  <a:gd name="T10" fmla="*/ 290 w 290"/>
                  <a:gd name="T11" fmla="*/ 0 h 33"/>
                  <a:gd name="T12" fmla="*/ 0 w 290"/>
                  <a:gd name="T13" fmla="*/ 0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90" h="33">
                    <a:moveTo>
                      <a:pt x="0" y="0"/>
                    </a:moveTo>
                    <a:cubicBezTo>
                      <a:pt x="0" y="18"/>
                      <a:pt x="0" y="18"/>
                      <a:pt x="0" y="18"/>
                    </a:cubicBezTo>
                    <a:cubicBezTo>
                      <a:pt x="0" y="26"/>
                      <a:pt x="7" y="33"/>
                      <a:pt x="15" y="33"/>
                    </a:cubicBezTo>
                    <a:cubicBezTo>
                      <a:pt x="280" y="33"/>
                      <a:pt x="280" y="33"/>
                      <a:pt x="280" y="33"/>
                    </a:cubicBezTo>
                    <a:cubicBezTo>
                      <a:pt x="285" y="33"/>
                      <a:pt x="290" y="28"/>
                      <a:pt x="290" y="23"/>
                    </a:cubicBezTo>
                    <a:cubicBezTo>
                      <a:pt x="290" y="0"/>
                      <a:pt x="290" y="0"/>
                      <a:pt x="29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78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" name="Freeform 321"/>
              <p:cNvSpPr>
                <a:spLocks/>
              </p:cNvSpPr>
              <p:nvPr/>
            </p:nvSpPr>
            <p:spPr bwMode="gray">
              <a:xfrm>
                <a:off x="9414721" y="6041814"/>
                <a:ext cx="351712" cy="87927"/>
              </a:xfrm>
              <a:custGeom>
                <a:avLst/>
                <a:gdLst>
                  <a:gd name="T0" fmla="*/ 0 w 133"/>
                  <a:gd name="T1" fmla="*/ 0 h 33"/>
                  <a:gd name="T2" fmla="*/ 0 w 133"/>
                  <a:gd name="T3" fmla="*/ 33 h 33"/>
                  <a:gd name="T4" fmla="*/ 117 w 133"/>
                  <a:gd name="T5" fmla="*/ 33 h 33"/>
                  <a:gd name="T6" fmla="*/ 133 w 133"/>
                  <a:gd name="T7" fmla="*/ 18 h 33"/>
                  <a:gd name="T8" fmla="*/ 133 w 133"/>
                  <a:gd name="T9" fmla="*/ 0 h 33"/>
                  <a:gd name="T10" fmla="*/ 0 w 133"/>
                  <a:gd name="T11" fmla="*/ 0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3" h="33">
                    <a:moveTo>
                      <a:pt x="0" y="0"/>
                    </a:moveTo>
                    <a:cubicBezTo>
                      <a:pt x="0" y="33"/>
                      <a:pt x="0" y="33"/>
                      <a:pt x="0" y="33"/>
                    </a:cubicBezTo>
                    <a:cubicBezTo>
                      <a:pt x="117" y="33"/>
                      <a:pt x="117" y="33"/>
                      <a:pt x="117" y="33"/>
                    </a:cubicBezTo>
                    <a:cubicBezTo>
                      <a:pt x="126" y="33"/>
                      <a:pt x="133" y="26"/>
                      <a:pt x="133" y="18"/>
                    </a:cubicBezTo>
                    <a:cubicBezTo>
                      <a:pt x="133" y="0"/>
                      <a:pt x="133" y="0"/>
                      <a:pt x="133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" name="Rectangle 322"/>
              <p:cNvSpPr>
                <a:spLocks noChangeArrowheads="1"/>
              </p:cNvSpPr>
              <p:nvPr/>
            </p:nvSpPr>
            <p:spPr bwMode="gray">
              <a:xfrm>
                <a:off x="8856832" y="6375335"/>
                <a:ext cx="100057" cy="100055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" name="Rectangle 323"/>
              <p:cNvSpPr>
                <a:spLocks noChangeArrowheads="1"/>
              </p:cNvSpPr>
              <p:nvPr/>
            </p:nvSpPr>
            <p:spPr bwMode="gray">
              <a:xfrm>
                <a:off x="9002369" y="6375335"/>
                <a:ext cx="100057" cy="100055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" name="Rectangle 324"/>
              <p:cNvSpPr>
                <a:spLocks noChangeArrowheads="1"/>
              </p:cNvSpPr>
              <p:nvPr/>
            </p:nvSpPr>
            <p:spPr bwMode="gray">
              <a:xfrm>
                <a:off x="8711296" y="6208575"/>
                <a:ext cx="97024" cy="97024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" name="Rectangle 325"/>
              <p:cNvSpPr>
                <a:spLocks noChangeArrowheads="1"/>
              </p:cNvSpPr>
              <p:nvPr/>
            </p:nvSpPr>
            <p:spPr bwMode="gray">
              <a:xfrm>
                <a:off x="8893217" y="6526935"/>
                <a:ext cx="172825" cy="236496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" name="Rectangle 326"/>
              <p:cNvSpPr>
                <a:spLocks noChangeArrowheads="1"/>
              </p:cNvSpPr>
              <p:nvPr/>
            </p:nvSpPr>
            <p:spPr bwMode="gray">
              <a:xfrm>
                <a:off x="9150936" y="6375335"/>
                <a:ext cx="97024" cy="269847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" name="Rectangle 327"/>
              <p:cNvSpPr>
                <a:spLocks noChangeArrowheads="1"/>
              </p:cNvSpPr>
              <p:nvPr/>
            </p:nvSpPr>
            <p:spPr bwMode="gray">
              <a:xfrm>
                <a:off x="8711296" y="6375335"/>
                <a:ext cx="97024" cy="269847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" name="Freeform 328"/>
              <p:cNvSpPr>
                <a:spLocks/>
              </p:cNvSpPr>
              <p:nvPr/>
            </p:nvSpPr>
            <p:spPr bwMode="gray">
              <a:xfrm>
                <a:off x="8586983" y="5865958"/>
                <a:ext cx="794385" cy="175856"/>
              </a:xfrm>
              <a:custGeom>
                <a:avLst/>
                <a:gdLst>
                  <a:gd name="T0" fmla="*/ 0 w 262"/>
                  <a:gd name="T1" fmla="*/ 58 h 58"/>
                  <a:gd name="T2" fmla="*/ 60 w 262"/>
                  <a:gd name="T3" fmla="*/ 0 h 58"/>
                  <a:gd name="T4" fmla="*/ 262 w 262"/>
                  <a:gd name="T5" fmla="*/ 0 h 58"/>
                  <a:gd name="T6" fmla="*/ 262 w 262"/>
                  <a:gd name="T7" fmla="*/ 58 h 58"/>
                  <a:gd name="T8" fmla="*/ 0 w 262"/>
                  <a:gd name="T9" fmla="*/ 58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62" h="58">
                    <a:moveTo>
                      <a:pt x="0" y="58"/>
                    </a:moveTo>
                    <a:lnTo>
                      <a:pt x="60" y="0"/>
                    </a:lnTo>
                    <a:lnTo>
                      <a:pt x="262" y="0"/>
                    </a:lnTo>
                    <a:lnTo>
                      <a:pt x="262" y="58"/>
                    </a:lnTo>
                    <a:lnTo>
                      <a:pt x="0" y="58"/>
                    </a:lnTo>
                    <a:close/>
                  </a:path>
                </a:pathLst>
              </a:custGeom>
              <a:solidFill>
                <a:srgbClr val="0078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" name="Freeform 329"/>
              <p:cNvSpPr>
                <a:spLocks/>
              </p:cNvSpPr>
              <p:nvPr/>
            </p:nvSpPr>
            <p:spPr bwMode="gray">
              <a:xfrm>
                <a:off x="8586983" y="5865958"/>
                <a:ext cx="794385" cy="175856"/>
              </a:xfrm>
              <a:custGeom>
                <a:avLst/>
                <a:gdLst>
                  <a:gd name="T0" fmla="*/ 0 w 262"/>
                  <a:gd name="T1" fmla="*/ 58 h 58"/>
                  <a:gd name="T2" fmla="*/ 60 w 262"/>
                  <a:gd name="T3" fmla="*/ 0 h 58"/>
                  <a:gd name="T4" fmla="*/ 262 w 262"/>
                  <a:gd name="T5" fmla="*/ 0 h 58"/>
                  <a:gd name="T6" fmla="*/ 262 w 262"/>
                  <a:gd name="T7" fmla="*/ 58 h 58"/>
                  <a:gd name="T8" fmla="*/ 0 w 262"/>
                  <a:gd name="T9" fmla="*/ 58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62" h="58">
                    <a:moveTo>
                      <a:pt x="0" y="58"/>
                    </a:moveTo>
                    <a:lnTo>
                      <a:pt x="60" y="0"/>
                    </a:lnTo>
                    <a:lnTo>
                      <a:pt x="262" y="0"/>
                    </a:lnTo>
                    <a:lnTo>
                      <a:pt x="262" y="58"/>
                    </a:lnTo>
                    <a:lnTo>
                      <a:pt x="0" y="58"/>
                    </a:lnTo>
                    <a:close/>
                  </a:path>
                </a:pathLst>
              </a:custGeom>
              <a:solidFill>
                <a:srgbClr val="0063B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" name="Freeform 330"/>
              <p:cNvSpPr>
                <a:spLocks/>
              </p:cNvSpPr>
              <p:nvPr/>
            </p:nvSpPr>
            <p:spPr bwMode="gray">
              <a:xfrm>
                <a:off x="9381368" y="5865958"/>
                <a:ext cx="385065" cy="175856"/>
              </a:xfrm>
              <a:custGeom>
                <a:avLst/>
                <a:gdLst>
                  <a:gd name="T0" fmla="*/ 0 w 127"/>
                  <a:gd name="T1" fmla="*/ 58 h 58"/>
                  <a:gd name="T2" fmla="*/ 0 w 127"/>
                  <a:gd name="T3" fmla="*/ 0 h 58"/>
                  <a:gd name="T4" fmla="*/ 67 w 127"/>
                  <a:gd name="T5" fmla="*/ 0 h 58"/>
                  <a:gd name="T6" fmla="*/ 127 w 127"/>
                  <a:gd name="T7" fmla="*/ 58 h 58"/>
                  <a:gd name="T8" fmla="*/ 0 w 127"/>
                  <a:gd name="T9" fmla="*/ 58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7" h="58">
                    <a:moveTo>
                      <a:pt x="0" y="58"/>
                    </a:moveTo>
                    <a:lnTo>
                      <a:pt x="0" y="0"/>
                    </a:lnTo>
                    <a:lnTo>
                      <a:pt x="67" y="0"/>
                    </a:lnTo>
                    <a:lnTo>
                      <a:pt x="127" y="58"/>
                    </a:lnTo>
                    <a:lnTo>
                      <a:pt x="0" y="58"/>
                    </a:lnTo>
                    <a:close/>
                  </a:path>
                </a:pathLst>
              </a:cu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" name="Freeform 331"/>
              <p:cNvSpPr>
                <a:spLocks/>
              </p:cNvSpPr>
              <p:nvPr/>
            </p:nvSpPr>
            <p:spPr bwMode="gray">
              <a:xfrm>
                <a:off x="9381368" y="5865958"/>
                <a:ext cx="385065" cy="175856"/>
              </a:xfrm>
              <a:custGeom>
                <a:avLst/>
                <a:gdLst>
                  <a:gd name="T0" fmla="*/ 67 w 127"/>
                  <a:gd name="T1" fmla="*/ 0 h 58"/>
                  <a:gd name="T2" fmla="*/ 0 w 127"/>
                  <a:gd name="T3" fmla="*/ 0 h 58"/>
                  <a:gd name="T4" fmla="*/ 0 w 127"/>
                  <a:gd name="T5" fmla="*/ 58 h 58"/>
                  <a:gd name="T6" fmla="*/ 127 w 127"/>
                  <a:gd name="T7" fmla="*/ 58 h 58"/>
                  <a:gd name="T8" fmla="*/ 67 w 127"/>
                  <a:gd name="T9" fmla="*/ 0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7" h="58">
                    <a:moveTo>
                      <a:pt x="67" y="0"/>
                    </a:moveTo>
                    <a:lnTo>
                      <a:pt x="0" y="0"/>
                    </a:lnTo>
                    <a:lnTo>
                      <a:pt x="0" y="58"/>
                    </a:lnTo>
                    <a:lnTo>
                      <a:pt x="127" y="58"/>
                    </a:lnTo>
                    <a:lnTo>
                      <a:pt x="67" y="0"/>
                    </a:lnTo>
                    <a:close/>
                  </a:path>
                </a:pathLst>
              </a:custGeom>
              <a:solidFill>
                <a:srgbClr val="002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" name="Rectangle 332"/>
              <p:cNvSpPr>
                <a:spLocks noChangeArrowheads="1"/>
              </p:cNvSpPr>
              <p:nvPr/>
            </p:nvSpPr>
            <p:spPr bwMode="gray">
              <a:xfrm>
                <a:off x="8365648" y="5365679"/>
                <a:ext cx="209209" cy="436608"/>
              </a:xfrm>
              <a:prstGeom prst="rect">
                <a:avLst/>
              </a:prstGeom>
              <a:solidFill>
                <a:srgbClr val="002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" name="Rectangle 333"/>
              <p:cNvSpPr>
                <a:spLocks noChangeArrowheads="1"/>
              </p:cNvSpPr>
              <p:nvPr/>
            </p:nvSpPr>
            <p:spPr bwMode="gray">
              <a:xfrm>
                <a:off x="10703321" y="3895156"/>
                <a:ext cx="3033" cy="3031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" name="Freeform 334"/>
              <p:cNvSpPr>
                <a:spLocks/>
              </p:cNvSpPr>
              <p:nvPr/>
            </p:nvSpPr>
            <p:spPr bwMode="gray">
              <a:xfrm>
                <a:off x="8911409" y="4216549"/>
                <a:ext cx="1570577" cy="1394721"/>
              </a:xfrm>
              <a:custGeom>
                <a:avLst/>
                <a:gdLst>
                  <a:gd name="T0" fmla="*/ 162 w 590"/>
                  <a:gd name="T1" fmla="*/ 526 h 526"/>
                  <a:gd name="T2" fmla="*/ 0 w 590"/>
                  <a:gd name="T3" fmla="*/ 526 h 526"/>
                  <a:gd name="T4" fmla="*/ 0 w 590"/>
                  <a:gd name="T5" fmla="*/ 514 h 526"/>
                  <a:gd name="T6" fmla="*/ 162 w 590"/>
                  <a:gd name="T7" fmla="*/ 514 h 526"/>
                  <a:gd name="T8" fmla="*/ 241 w 590"/>
                  <a:gd name="T9" fmla="*/ 434 h 526"/>
                  <a:gd name="T10" fmla="*/ 241 w 590"/>
                  <a:gd name="T11" fmla="*/ 283 h 526"/>
                  <a:gd name="T12" fmla="*/ 333 w 590"/>
                  <a:gd name="T13" fmla="*/ 192 h 526"/>
                  <a:gd name="T14" fmla="*/ 499 w 590"/>
                  <a:gd name="T15" fmla="*/ 192 h 526"/>
                  <a:gd name="T16" fmla="*/ 578 w 590"/>
                  <a:gd name="T17" fmla="*/ 112 h 526"/>
                  <a:gd name="T18" fmla="*/ 578 w 590"/>
                  <a:gd name="T19" fmla="*/ 0 h 526"/>
                  <a:gd name="T20" fmla="*/ 590 w 590"/>
                  <a:gd name="T21" fmla="*/ 0 h 526"/>
                  <a:gd name="T22" fmla="*/ 590 w 590"/>
                  <a:gd name="T23" fmla="*/ 112 h 526"/>
                  <a:gd name="T24" fmla="*/ 499 w 590"/>
                  <a:gd name="T25" fmla="*/ 204 h 526"/>
                  <a:gd name="T26" fmla="*/ 333 w 590"/>
                  <a:gd name="T27" fmla="*/ 204 h 526"/>
                  <a:gd name="T28" fmla="*/ 253 w 590"/>
                  <a:gd name="T29" fmla="*/ 283 h 526"/>
                  <a:gd name="T30" fmla="*/ 253 w 590"/>
                  <a:gd name="T31" fmla="*/ 434 h 526"/>
                  <a:gd name="T32" fmla="*/ 162 w 590"/>
                  <a:gd name="T33" fmla="*/ 526 h 5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590" h="526">
                    <a:moveTo>
                      <a:pt x="162" y="526"/>
                    </a:moveTo>
                    <a:cubicBezTo>
                      <a:pt x="0" y="526"/>
                      <a:pt x="0" y="526"/>
                      <a:pt x="0" y="526"/>
                    </a:cubicBezTo>
                    <a:cubicBezTo>
                      <a:pt x="0" y="514"/>
                      <a:pt x="0" y="514"/>
                      <a:pt x="0" y="514"/>
                    </a:cubicBezTo>
                    <a:cubicBezTo>
                      <a:pt x="162" y="514"/>
                      <a:pt x="162" y="514"/>
                      <a:pt x="162" y="514"/>
                    </a:cubicBezTo>
                    <a:cubicBezTo>
                      <a:pt x="206" y="514"/>
                      <a:pt x="241" y="478"/>
                      <a:pt x="241" y="434"/>
                    </a:cubicBezTo>
                    <a:cubicBezTo>
                      <a:pt x="241" y="283"/>
                      <a:pt x="241" y="283"/>
                      <a:pt x="241" y="283"/>
                    </a:cubicBezTo>
                    <a:cubicBezTo>
                      <a:pt x="241" y="233"/>
                      <a:pt x="282" y="192"/>
                      <a:pt x="333" y="192"/>
                    </a:cubicBezTo>
                    <a:cubicBezTo>
                      <a:pt x="499" y="192"/>
                      <a:pt x="499" y="192"/>
                      <a:pt x="499" y="192"/>
                    </a:cubicBezTo>
                    <a:cubicBezTo>
                      <a:pt x="542" y="192"/>
                      <a:pt x="578" y="156"/>
                      <a:pt x="578" y="112"/>
                    </a:cubicBezTo>
                    <a:cubicBezTo>
                      <a:pt x="578" y="0"/>
                      <a:pt x="578" y="0"/>
                      <a:pt x="578" y="0"/>
                    </a:cubicBezTo>
                    <a:cubicBezTo>
                      <a:pt x="590" y="0"/>
                      <a:pt x="590" y="0"/>
                      <a:pt x="590" y="0"/>
                    </a:cubicBezTo>
                    <a:cubicBezTo>
                      <a:pt x="590" y="112"/>
                      <a:pt x="590" y="112"/>
                      <a:pt x="590" y="112"/>
                    </a:cubicBezTo>
                    <a:cubicBezTo>
                      <a:pt x="590" y="163"/>
                      <a:pt x="549" y="204"/>
                      <a:pt x="499" y="204"/>
                    </a:cubicBezTo>
                    <a:cubicBezTo>
                      <a:pt x="333" y="204"/>
                      <a:pt x="333" y="204"/>
                      <a:pt x="333" y="204"/>
                    </a:cubicBezTo>
                    <a:cubicBezTo>
                      <a:pt x="289" y="204"/>
                      <a:pt x="253" y="239"/>
                      <a:pt x="253" y="283"/>
                    </a:cubicBezTo>
                    <a:cubicBezTo>
                      <a:pt x="253" y="434"/>
                      <a:pt x="253" y="434"/>
                      <a:pt x="253" y="434"/>
                    </a:cubicBezTo>
                    <a:cubicBezTo>
                      <a:pt x="253" y="485"/>
                      <a:pt x="212" y="526"/>
                      <a:pt x="162" y="526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" name="Freeform 335"/>
              <p:cNvSpPr>
                <a:spLocks/>
              </p:cNvSpPr>
              <p:nvPr/>
            </p:nvSpPr>
            <p:spPr bwMode="gray">
              <a:xfrm>
                <a:off x="9839201" y="3534349"/>
                <a:ext cx="1252218" cy="700392"/>
              </a:xfrm>
              <a:custGeom>
                <a:avLst/>
                <a:gdLst>
                  <a:gd name="T0" fmla="*/ 194 w 470"/>
                  <a:gd name="T1" fmla="*/ 52 h 265"/>
                  <a:gd name="T2" fmla="*/ 283 w 470"/>
                  <a:gd name="T3" fmla="*/ 0 h 265"/>
                  <a:gd name="T4" fmla="*/ 386 w 470"/>
                  <a:gd name="T5" fmla="*/ 101 h 265"/>
                  <a:gd name="T6" fmla="*/ 387 w 470"/>
                  <a:gd name="T7" fmla="*/ 101 h 265"/>
                  <a:gd name="T8" fmla="*/ 470 w 470"/>
                  <a:gd name="T9" fmla="*/ 183 h 265"/>
                  <a:gd name="T10" fmla="*/ 387 w 470"/>
                  <a:gd name="T11" fmla="*/ 265 h 265"/>
                  <a:gd name="T12" fmla="*/ 66 w 470"/>
                  <a:gd name="T13" fmla="*/ 265 h 265"/>
                  <a:gd name="T14" fmla="*/ 0 w 470"/>
                  <a:gd name="T15" fmla="*/ 200 h 265"/>
                  <a:gd name="T16" fmla="*/ 64 w 470"/>
                  <a:gd name="T17" fmla="*/ 134 h 265"/>
                  <a:gd name="T18" fmla="*/ 63 w 470"/>
                  <a:gd name="T19" fmla="*/ 118 h 265"/>
                  <a:gd name="T20" fmla="*/ 145 w 470"/>
                  <a:gd name="T21" fmla="*/ 35 h 265"/>
                  <a:gd name="T22" fmla="*/ 194 w 470"/>
                  <a:gd name="T23" fmla="*/ 52 h 2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470" h="265">
                    <a:moveTo>
                      <a:pt x="194" y="52"/>
                    </a:moveTo>
                    <a:cubicBezTo>
                      <a:pt x="212" y="21"/>
                      <a:pt x="245" y="0"/>
                      <a:pt x="283" y="0"/>
                    </a:cubicBezTo>
                    <a:cubicBezTo>
                      <a:pt x="340" y="0"/>
                      <a:pt x="385" y="45"/>
                      <a:pt x="386" y="101"/>
                    </a:cubicBezTo>
                    <a:cubicBezTo>
                      <a:pt x="387" y="101"/>
                      <a:pt x="387" y="101"/>
                      <a:pt x="387" y="101"/>
                    </a:cubicBezTo>
                    <a:cubicBezTo>
                      <a:pt x="433" y="101"/>
                      <a:pt x="470" y="138"/>
                      <a:pt x="470" y="183"/>
                    </a:cubicBezTo>
                    <a:cubicBezTo>
                      <a:pt x="470" y="229"/>
                      <a:pt x="433" y="265"/>
                      <a:pt x="387" y="265"/>
                    </a:cubicBezTo>
                    <a:cubicBezTo>
                      <a:pt x="66" y="265"/>
                      <a:pt x="66" y="265"/>
                      <a:pt x="66" y="265"/>
                    </a:cubicBezTo>
                    <a:cubicBezTo>
                      <a:pt x="30" y="265"/>
                      <a:pt x="0" y="236"/>
                      <a:pt x="0" y="200"/>
                    </a:cubicBezTo>
                    <a:cubicBezTo>
                      <a:pt x="0" y="164"/>
                      <a:pt x="29" y="135"/>
                      <a:pt x="64" y="134"/>
                    </a:cubicBezTo>
                    <a:cubicBezTo>
                      <a:pt x="63" y="129"/>
                      <a:pt x="63" y="123"/>
                      <a:pt x="63" y="118"/>
                    </a:cubicBezTo>
                    <a:cubicBezTo>
                      <a:pt x="63" y="72"/>
                      <a:pt x="99" y="35"/>
                      <a:pt x="145" y="35"/>
                    </a:cubicBezTo>
                    <a:cubicBezTo>
                      <a:pt x="163" y="35"/>
                      <a:pt x="180" y="41"/>
                      <a:pt x="194" y="52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" name="Freeform 336"/>
              <p:cNvSpPr>
                <a:spLocks/>
              </p:cNvSpPr>
              <p:nvPr/>
            </p:nvSpPr>
            <p:spPr bwMode="gray">
              <a:xfrm>
                <a:off x="9889917" y="3826327"/>
                <a:ext cx="1209770" cy="415383"/>
              </a:xfrm>
              <a:custGeom>
                <a:avLst/>
                <a:gdLst>
                  <a:gd name="T0" fmla="*/ 405 w 454"/>
                  <a:gd name="T1" fmla="*/ 0 h 157"/>
                  <a:gd name="T2" fmla="*/ 428 w 454"/>
                  <a:gd name="T3" fmla="*/ 57 h 157"/>
                  <a:gd name="T4" fmla="*/ 346 w 454"/>
                  <a:gd name="T5" fmla="*/ 139 h 157"/>
                  <a:gd name="T6" fmla="*/ 24 w 454"/>
                  <a:gd name="T7" fmla="*/ 139 h 157"/>
                  <a:gd name="T8" fmla="*/ 0 w 454"/>
                  <a:gd name="T9" fmla="*/ 135 h 157"/>
                  <a:gd name="T10" fmla="*/ 50 w 454"/>
                  <a:gd name="T11" fmla="*/ 157 h 157"/>
                  <a:gd name="T12" fmla="*/ 371 w 454"/>
                  <a:gd name="T13" fmla="*/ 157 h 157"/>
                  <a:gd name="T14" fmla="*/ 454 w 454"/>
                  <a:gd name="T15" fmla="*/ 75 h 157"/>
                  <a:gd name="T16" fmla="*/ 405 w 454"/>
                  <a:gd name="T17" fmla="*/ 0 h 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54" h="157">
                    <a:moveTo>
                      <a:pt x="405" y="0"/>
                    </a:moveTo>
                    <a:cubicBezTo>
                      <a:pt x="420" y="15"/>
                      <a:pt x="428" y="35"/>
                      <a:pt x="428" y="57"/>
                    </a:cubicBezTo>
                    <a:cubicBezTo>
                      <a:pt x="428" y="102"/>
                      <a:pt x="391" y="139"/>
                      <a:pt x="346" y="139"/>
                    </a:cubicBezTo>
                    <a:cubicBezTo>
                      <a:pt x="24" y="139"/>
                      <a:pt x="24" y="139"/>
                      <a:pt x="24" y="139"/>
                    </a:cubicBezTo>
                    <a:cubicBezTo>
                      <a:pt x="16" y="139"/>
                      <a:pt x="8" y="138"/>
                      <a:pt x="0" y="135"/>
                    </a:cubicBezTo>
                    <a:cubicBezTo>
                      <a:pt x="12" y="149"/>
                      <a:pt x="30" y="157"/>
                      <a:pt x="50" y="157"/>
                    </a:cubicBezTo>
                    <a:cubicBezTo>
                      <a:pt x="371" y="157"/>
                      <a:pt x="371" y="157"/>
                      <a:pt x="371" y="157"/>
                    </a:cubicBezTo>
                    <a:cubicBezTo>
                      <a:pt x="417" y="157"/>
                      <a:pt x="454" y="121"/>
                      <a:pt x="454" y="75"/>
                    </a:cubicBezTo>
                    <a:cubicBezTo>
                      <a:pt x="454" y="42"/>
                      <a:pt x="434" y="13"/>
                      <a:pt x="405" y="0"/>
                    </a:cubicBezTo>
                    <a:close/>
                  </a:path>
                </a:pathLst>
              </a:custGeom>
              <a:solidFill>
                <a:srgbClr val="D2D2D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" name="Freeform 337"/>
              <p:cNvSpPr>
                <a:spLocks/>
              </p:cNvSpPr>
              <p:nvPr/>
            </p:nvSpPr>
            <p:spPr bwMode="gray">
              <a:xfrm>
                <a:off x="8468736" y="5526374"/>
                <a:ext cx="81865" cy="133408"/>
              </a:xfrm>
              <a:custGeom>
                <a:avLst/>
                <a:gdLst>
                  <a:gd name="T0" fmla="*/ 22 w 31"/>
                  <a:gd name="T1" fmla="*/ 0 h 51"/>
                  <a:gd name="T2" fmla="*/ 0 w 31"/>
                  <a:gd name="T3" fmla="*/ 0 h 51"/>
                  <a:gd name="T4" fmla="*/ 0 w 31"/>
                  <a:gd name="T5" fmla="*/ 51 h 51"/>
                  <a:gd name="T6" fmla="*/ 22 w 31"/>
                  <a:gd name="T7" fmla="*/ 51 h 51"/>
                  <a:gd name="T8" fmla="*/ 31 w 31"/>
                  <a:gd name="T9" fmla="*/ 43 h 51"/>
                  <a:gd name="T10" fmla="*/ 31 w 31"/>
                  <a:gd name="T11" fmla="*/ 9 h 51"/>
                  <a:gd name="T12" fmla="*/ 22 w 31"/>
                  <a:gd name="T13" fmla="*/ 0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1" h="51">
                    <a:moveTo>
                      <a:pt x="22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51"/>
                      <a:pt x="0" y="51"/>
                      <a:pt x="0" y="51"/>
                    </a:cubicBezTo>
                    <a:cubicBezTo>
                      <a:pt x="22" y="51"/>
                      <a:pt x="22" y="51"/>
                      <a:pt x="22" y="51"/>
                    </a:cubicBezTo>
                    <a:cubicBezTo>
                      <a:pt x="27" y="51"/>
                      <a:pt x="31" y="48"/>
                      <a:pt x="31" y="43"/>
                    </a:cubicBezTo>
                    <a:cubicBezTo>
                      <a:pt x="31" y="9"/>
                      <a:pt x="31" y="9"/>
                      <a:pt x="31" y="9"/>
                    </a:cubicBezTo>
                    <a:cubicBezTo>
                      <a:pt x="31" y="4"/>
                      <a:pt x="27" y="0"/>
                      <a:pt x="22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5" name="Freeform 338"/>
              <p:cNvSpPr>
                <a:spLocks/>
              </p:cNvSpPr>
              <p:nvPr/>
            </p:nvSpPr>
            <p:spPr bwMode="gray">
              <a:xfrm>
                <a:off x="8911409" y="5550630"/>
                <a:ext cx="69737" cy="81863"/>
              </a:xfrm>
              <a:custGeom>
                <a:avLst/>
                <a:gdLst>
                  <a:gd name="T0" fmla="*/ 11 w 26"/>
                  <a:gd name="T1" fmla="*/ 31 h 31"/>
                  <a:gd name="T2" fmla="*/ 26 w 26"/>
                  <a:gd name="T3" fmla="*/ 16 h 31"/>
                  <a:gd name="T4" fmla="*/ 11 w 26"/>
                  <a:gd name="T5" fmla="*/ 0 h 31"/>
                  <a:gd name="T6" fmla="*/ 0 w 26"/>
                  <a:gd name="T7" fmla="*/ 0 h 31"/>
                  <a:gd name="T8" fmla="*/ 0 w 26"/>
                  <a:gd name="T9" fmla="*/ 31 h 31"/>
                  <a:gd name="T10" fmla="*/ 11 w 26"/>
                  <a:gd name="T11" fmla="*/ 31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6" h="31">
                    <a:moveTo>
                      <a:pt x="11" y="31"/>
                    </a:moveTo>
                    <a:cubicBezTo>
                      <a:pt x="19" y="31"/>
                      <a:pt x="26" y="24"/>
                      <a:pt x="26" y="16"/>
                    </a:cubicBezTo>
                    <a:cubicBezTo>
                      <a:pt x="26" y="7"/>
                      <a:pt x="19" y="0"/>
                      <a:pt x="11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31"/>
                      <a:pt x="0" y="31"/>
                      <a:pt x="0" y="31"/>
                    </a:cubicBezTo>
                    <a:lnTo>
                      <a:pt x="11" y="31"/>
                    </a:lnTo>
                    <a:close/>
                  </a:path>
                </a:pathLst>
              </a:custGeom>
              <a:solidFill>
                <a:srgbClr val="FF8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6" name="Freeform 339"/>
              <p:cNvSpPr>
                <a:spLocks/>
              </p:cNvSpPr>
              <p:nvPr/>
            </p:nvSpPr>
            <p:spPr bwMode="gray">
              <a:xfrm>
                <a:off x="8502087" y="5489990"/>
                <a:ext cx="412352" cy="203143"/>
              </a:xfrm>
              <a:custGeom>
                <a:avLst/>
                <a:gdLst>
                  <a:gd name="T0" fmla="*/ 154 w 154"/>
                  <a:gd name="T1" fmla="*/ 23 h 77"/>
                  <a:gd name="T2" fmla="*/ 121 w 154"/>
                  <a:gd name="T3" fmla="*/ 4 h 77"/>
                  <a:gd name="T4" fmla="*/ 105 w 154"/>
                  <a:gd name="T5" fmla="*/ 0 h 77"/>
                  <a:gd name="T6" fmla="*/ 8 w 154"/>
                  <a:gd name="T7" fmla="*/ 0 h 77"/>
                  <a:gd name="T8" fmla="*/ 0 w 154"/>
                  <a:gd name="T9" fmla="*/ 9 h 77"/>
                  <a:gd name="T10" fmla="*/ 0 w 154"/>
                  <a:gd name="T11" fmla="*/ 68 h 77"/>
                  <a:gd name="T12" fmla="*/ 8 w 154"/>
                  <a:gd name="T13" fmla="*/ 77 h 77"/>
                  <a:gd name="T14" fmla="*/ 105 w 154"/>
                  <a:gd name="T15" fmla="*/ 77 h 77"/>
                  <a:gd name="T16" fmla="*/ 121 w 154"/>
                  <a:gd name="T17" fmla="*/ 73 h 77"/>
                  <a:gd name="T18" fmla="*/ 154 w 154"/>
                  <a:gd name="T19" fmla="*/ 54 h 77"/>
                  <a:gd name="T20" fmla="*/ 154 w 154"/>
                  <a:gd name="T21" fmla="*/ 23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54" h="77">
                    <a:moveTo>
                      <a:pt x="154" y="23"/>
                    </a:moveTo>
                    <a:cubicBezTo>
                      <a:pt x="121" y="4"/>
                      <a:pt x="121" y="4"/>
                      <a:pt x="121" y="4"/>
                    </a:cubicBezTo>
                    <a:cubicBezTo>
                      <a:pt x="117" y="2"/>
                      <a:pt x="110" y="0"/>
                      <a:pt x="105" y="0"/>
                    </a:cubicBezTo>
                    <a:cubicBezTo>
                      <a:pt x="8" y="0"/>
                      <a:pt x="8" y="0"/>
                      <a:pt x="8" y="0"/>
                    </a:cubicBezTo>
                    <a:cubicBezTo>
                      <a:pt x="4" y="0"/>
                      <a:pt x="0" y="4"/>
                      <a:pt x="0" y="9"/>
                    </a:cubicBezTo>
                    <a:cubicBezTo>
                      <a:pt x="0" y="68"/>
                      <a:pt x="0" y="68"/>
                      <a:pt x="0" y="68"/>
                    </a:cubicBezTo>
                    <a:cubicBezTo>
                      <a:pt x="0" y="73"/>
                      <a:pt x="4" y="77"/>
                      <a:pt x="8" y="77"/>
                    </a:cubicBezTo>
                    <a:cubicBezTo>
                      <a:pt x="105" y="77"/>
                      <a:pt x="105" y="77"/>
                      <a:pt x="105" y="77"/>
                    </a:cubicBezTo>
                    <a:cubicBezTo>
                      <a:pt x="110" y="77"/>
                      <a:pt x="117" y="75"/>
                      <a:pt x="121" y="73"/>
                    </a:cubicBezTo>
                    <a:cubicBezTo>
                      <a:pt x="154" y="54"/>
                      <a:pt x="154" y="54"/>
                      <a:pt x="154" y="54"/>
                    </a:cubicBezTo>
                    <a:lnTo>
                      <a:pt x="154" y="23"/>
                    </a:lnTo>
                    <a:close/>
                  </a:path>
                </a:pathLst>
              </a:custGeom>
              <a:solidFill>
                <a:srgbClr val="FF8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" name="Freeform 340"/>
              <p:cNvSpPr>
                <a:spLocks/>
              </p:cNvSpPr>
              <p:nvPr/>
            </p:nvSpPr>
            <p:spPr bwMode="gray">
              <a:xfrm>
                <a:off x="8502087" y="5493023"/>
                <a:ext cx="412352" cy="200112"/>
              </a:xfrm>
              <a:custGeom>
                <a:avLst/>
                <a:gdLst>
                  <a:gd name="T0" fmla="*/ 5 w 154"/>
                  <a:gd name="T1" fmla="*/ 0 h 76"/>
                  <a:gd name="T2" fmla="*/ 5 w 154"/>
                  <a:gd name="T3" fmla="*/ 59 h 76"/>
                  <a:gd name="T4" fmla="*/ 13 w 154"/>
                  <a:gd name="T5" fmla="*/ 67 h 76"/>
                  <a:gd name="T6" fmla="*/ 110 w 154"/>
                  <a:gd name="T7" fmla="*/ 67 h 76"/>
                  <a:gd name="T8" fmla="*/ 126 w 154"/>
                  <a:gd name="T9" fmla="*/ 64 h 76"/>
                  <a:gd name="T10" fmla="*/ 154 w 154"/>
                  <a:gd name="T11" fmla="*/ 47 h 76"/>
                  <a:gd name="T12" fmla="*/ 154 w 154"/>
                  <a:gd name="T13" fmla="*/ 53 h 76"/>
                  <a:gd name="T14" fmla="*/ 121 w 154"/>
                  <a:gd name="T15" fmla="*/ 72 h 76"/>
                  <a:gd name="T16" fmla="*/ 105 w 154"/>
                  <a:gd name="T17" fmla="*/ 76 h 76"/>
                  <a:gd name="T18" fmla="*/ 8 w 154"/>
                  <a:gd name="T19" fmla="*/ 76 h 76"/>
                  <a:gd name="T20" fmla="*/ 0 w 154"/>
                  <a:gd name="T21" fmla="*/ 67 h 76"/>
                  <a:gd name="T22" fmla="*/ 0 w 154"/>
                  <a:gd name="T23" fmla="*/ 8 h 76"/>
                  <a:gd name="T24" fmla="*/ 5 w 154"/>
                  <a:gd name="T25" fmla="*/ 0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4" h="76">
                    <a:moveTo>
                      <a:pt x="5" y="0"/>
                    </a:moveTo>
                    <a:cubicBezTo>
                      <a:pt x="5" y="59"/>
                      <a:pt x="5" y="59"/>
                      <a:pt x="5" y="59"/>
                    </a:cubicBezTo>
                    <a:cubicBezTo>
                      <a:pt x="5" y="64"/>
                      <a:pt x="9" y="67"/>
                      <a:pt x="13" y="67"/>
                    </a:cubicBezTo>
                    <a:cubicBezTo>
                      <a:pt x="110" y="67"/>
                      <a:pt x="110" y="67"/>
                      <a:pt x="110" y="67"/>
                    </a:cubicBezTo>
                    <a:cubicBezTo>
                      <a:pt x="115" y="67"/>
                      <a:pt x="122" y="66"/>
                      <a:pt x="126" y="64"/>
                    </a:cubicBezTo>
                    <a:cubicBezTo>
                      <a:pt x="154" y="47"/>
                      <a:pt x="154" y="47"/>
                      <a:pt x="154" y="47"/>
                    </a:cubicBezTo>
                    <a:cubicBezTo>
                      <a:pt x="154" y="53"/>
                      <a:pt x="154" y="53"/>
                      <a:pt x="154" y="53"/>
                    </a:cubicBezTo>
                    <a:cubicBezTo>
                      <a:pt x="121" y="72"/>
                      <a:pt x="121" y="72"/>
                      <a:pt x="121" y="72"/>
                    </a:cubicBezTo>
                    <a:cubicBezTo>
                      <a:pt x="117" y="74"/>
                      <a:pt x="110" y="76"/>
                      <a:pt x="105" y="76"/>
                    </a:cubicBezTo>
                    <a:cubicBezTo>
                      <a:pt x="8" y="76"/>
                      <a:pt x="8" y="76"/>
                      <a:pt x="8" y="76"/>
                    </a:cubicBezTo>
                    <a:cubicBezTo>
                      <a:pt x="4" y="76"/>
                      <a:pt x="0" y="72"/>
                      <a:pt x="0" y="67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5"/>
                      <a:pt x="2" y="2"/>
                      <a:pt x="5" y="0"/>
                    </a:cubicBezTo>
                    <a:close/>
                  </a:path>
                </a:pathLst>
              </a:custGeom>
              <a:solidFill>
                <a:srgbClr val="DB7A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" name="Rectangle 341"/>
              <p:cNvSpPr>
                <a:spLocks noChangeArrowheads="1"/>
              </p:cNvSpPr>
              <p:nvPr/>
            </p:nvSpPr>
            <p:spPr bwMode="gray">
              <a:xfrm>
                <a:off x="8468736" y="5626431"/>
                <a:ext cx="33353" cy="33351"/>
              </a:xfrm>
              <a:prstGeom prst="rect">
                <a:avLst/>
              </a:prstGeom>
              <a:solidFill>
                <a:srgbClr val="969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" name="Freeform 342"/>
              <p:cNvSpPr>
                <a:spLocks/>
              </p:cNvSpPr>
              <p:nvPr/>
            </p:nvSpPr>
            <p:spPr bwMode="gray">
              <a:xfrm>
                <a:off x="8911409" y="5587014"/>
                <a:ext cx="69737" cy="45479"/>
              </a:xfrm>
              <a:custGeom>
                <a:avLst/>
                <a:gdLst>
                  <a:gd name="T0" fmla="*/ 26 w 26"/>
                  <a:gd name="T1" fmla="*/ 0 h 18"/>
                  <a:gd name="T2" fmla="*/ 26 w 26"/>
                  <a:gd name="T3" fmla="*/ 3 h 18"/>
                  <a:gd name="T4" fmla="*/ 11 w 26"/>
                  <a:gd name="T5" fmla="*/ 18 h 18"/>
                  <a:gd name="T6" fmla="*/ 0 w 26"/>
                  <a:gd name="T7" fmla="*/ 18 h 18"/>
                  <a:gd name="T8" fmla="*/ 0 w 26"/>
                  <a:gd name="T9" fmla="*/ 13 h 18"/>
                  <a:gd name="T10" fmla="*/ 11 w 26"/>
                  <a:gd name="T11" fmla="*/ 13 h 18"/>
                  <a:gd name="T12" fmla="*/ 26 w 26"/>
                  <a:gd name="T13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6" h="18">
                    <a:moveTo>
                      <a:pt x="26" y="0"/>
                    </a:moveTo>
                    <a:cubicBezTo>
                      <a:pt x="26" y="1"/>
                      <a:pt x="26" y="2"/>
                      <a:pt x="26" y="3"/>
                    </a:cubicBezTo>
                    <a:cubicBezTo>
                      <a:pt x="26" y="11"/>
                      <a:pt x="19" y="18"/>
                      <a:pt x="11" y="18"/>
                    </a:cubicBezTo>
                    <a:cubicBezTo>
                      <a:pt x="0" y="18"/>
                      <a:pt x="0" y="18"/>
                      <a:pt x="0" y="18"/>
                    </a:cubicBezTo>
                    <a:cubicBezTo>
                      <a:pt x="0" y="13"/>
                      <a:pt x="0" y="13"/>
                      <a:pt x="0" y="13"/>
                    </a:cubicBezTo>
                    <a:cubicBezTo>
                      <a:pt x="11" y="13"/>
                      <a:pt x="11" y="13"/>
                      <a:pt x="11" y="13"/>
                    </a:cubicBezTo>
                    <a:cubicBezTo>
                      <a:pt x="19" y="13"/>
                      <a:pt x="25" y="7"/>
                      <a:pt x="26" y="0"/>
                    </a:cubicBezTo>
                    <a:close/>
                  </a:path>
                </a:pathLst>
              </a:custGeom>
              <a:solidFill>
                <a:srgbClr val="DB7A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" name="Freeform 343"/>
              <p:cNvSpPr>
                <a:spLocks/>
              </p:cNvSpPr>
              <p:nvPr/>
            </p:nvSpPr>
            <p:spPr bwMode="gray">
              <a:xfrm>
                <a:off x="7022470" y="6469328"/>
                <a:ext cx="66704" cy="148567"/>
              </a:xfrm>
              <a:custGeom>
                <a:avLst/>
                <a:gdLst>
                  <a:gd name="T0" fmla="*/ 22 w 22"/>
                  <a:gd name="T1" fmla="*/ 0 h 49"/>
                  <a:gd name="T2" fmla="*/ 19 w 22"/>
                  <a:gd name="T3" fmla="*/ 0 h 49"/>
                  <a:gd name="T4" fmla="*/ 0 w 22"/>
                  <a:gd name="T5" fmla="*/ 34 h 49"/>
                  <a:gd name="T6" fmla="*/ 0 w 22"/>
                  <a:gd name="T7" fmla="*/ 49 h 49"/>
                  <a:gd name="T8" fmla="*/ 22 w 22"/>
                  <a:gd name="T9" fmla="*/ 49 h 49"/>
                  <a:gd name="T10" fmla="*/ 22 w 22"/>
                  <a:gd name="T11" fmla="*/ 0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2" h="49">
                    <a:moveTo>
                      <a:pt x="22" y="0"/>
                    </a:moveTo>
                    <a:lnTo>
                      <a:pt x="19" y="0"/>
                    </a:lnTo>
                    <a:lnTo>
                      <a:pt x="0" y="34"/>
                    </a:lnTo>
                    <a:lnTo>
                      <a:pt x="0" y="49"/>
                    </a:lnTo>
                    <a:lnTo>
                      <a:pt x="22" y="49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rgbClr val="398A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" name="Freeform 344"/>
              <p:cNvSpPr>
                <a:spLocks/>
              </p:cNvSpPr>
              <p:nvPr/>
            </p:nvSpPr>
            <p:spPr bwMode="gray">
              <a:xfrm>
                <a:off x="7022470" y="6469328"/>
                <a:ext cx="66704" cy="148567"/>
              </a:xfrm>
              <a:custGeom>
                <a:avLst/>
                <a:gdLst>
                  <a:gd name="T0" fmla="*/ 22 w 22"/>
                  <a:gd name="T1" fmla="*/ 0 h 49"/>
                  <a:gd name="T2" fmla="*/ 19 w 22"/>
                  <a:gd name="T3" fmla="*/ 0 h 49"/>
                  <a:gd name="T4" fmla="*/ 0 w 22"/>
                  <a:gd name="T5" fmla="*/ 34 h 49"/>
                  <a:gd name="T6" fmla="*/ 0 w 22"/>
                  <a:gd name="T7" fmla="*/ 49 h 49"/>
                  <a:gd name="T8" fmla="*/ 22 w 22"/>
                  <a:gd name="T9" fmla="*/ 49 h 49"/>
                  <a:gd name="T10" fmla="*/ 22 w 22"/>
                  <a:gd name="T11" fmla="*/ 0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2" h="49">
                    <a:moveTo>
                      <a:pt x="22" y="0"/>
                    </a:moveTo>
                    <a:lnTo>
                      <a:pt x="19" y="0"/>
                    </a:lnTo>
                    <a:lnTo>
                      <a:pt x="0" y="34"/>
                    </a:lnTo>
                    <a:lnTo>
                      <a:pt x="0" y="49"/>
                    </a:lnTo>
                    <a:lnTo>
                      <a:pt x="22" y="49"/>
                    </a:lnTo>
                    <a:lnTo>
                      <a:pt x="22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" name="Freeform 345"/>
              <p:cNvSpPr>
                <a:spLocks/>
              </p:cNvSpPr>
              <p:nvPr/>
            </p:nvSpPr>
            <p:spPr bwMode="gray">
              <a:xfrm>
                <a:off x="6588895" y="6572416"/>
                <a:ext cx="433577" cy="45479"/>
              </a:xfrm>
              <a:custGeom>
                <a:avLst/>
                <a:gdLst>
                  <a:gd name="T0" fmla="*/ 143 w 143"/>
                  <a:gd name="T1" fmla="*/ 0 h 15"/>
                  <a:gd name="T2" fmla="*/ 143 w 143"/>
                  <a:gd name="T3" fmla="*/ 0 h 15"/>
                  <a:gd name="T4" fmla="*/ 126 w 143"/>
                  <a:gd name="T5" fmla="*/ 0 h 15"/>
                  <a:gd name="T6" fmla="*/ 101 w 143"/>
                  <a:gd name="T7" fmla="*/ 0 h 15"/>
                  <a:gd name="T8" fmla="*/ 84 w 143"/>
                  <a:gd name="T9" fmla="*/ 0 h 15"/>
                  <a:gd name="T10" fmla="*/ 59 w 143"/>
                  <a:gd name="T11" fmla="*/ 0 h 15"/>
                  <a:gd name="T12" fmla="*/ 43 w 143"/>
                  <a:gd name="T13" fmla="*/ 0 h 15"/>
                  <a:gd name="T14" fmla="*/ 18 w 143"/>
                  <a:gd name="T15" fmla="*/ 0 h 15"/>
                  <a:gd name="T16" fmla="*/ 0 w 143"/>
                  <a:gd name="T17" fmla="*/ 0 h 15"/>
                  <a:gd name="T18" fmla="*/ 18 w 143"/>
                  <a:gd name="T19" fmla="*/ 0 h 15"/>
                  <a:gd name="T20" fmla="*/ 18 w 143"/>
                  <a:gd name="T21" fmla="*/ 15 h 15"/>
                  <a:gd name="T22" fmla="*/ 43 w 143"/>
                  <a:gd name="T23" fmla="*/ 15 h 15"/>
                  <a:gd name="T24" fmla="*/ 43 w 143"/>
                  <a:gd name="T25" fmla="*/ 0 h 15"/>
                  <a:gd name="T26" fmla="*/ 59 w 143"/>
                  <a:gd name="T27" fmla="*/ 0 h 15"/>
                  <a:gd name="T28" fmla="*/ 59 w 143"/>
                  <a:gd name="T29" fmla="*/ 15 h 15"/>
                  <a:gd name="T30" fmla="*/ 84 w 143"/>
                  <a:gd name="T31" fmla="*/ 15 h 15"/>
                  <a:gd name="T32" fmla="*/ 84 w 143"/>
                  <a:gd name="T33" fmla="*/ 0 h 15"/>
                  <a:gd name="T34" fmla="*/ 101 w 143"/>
                  <a:gd name="T35" fmla="*/ 0 h 15"/>
                  <a:gd name="T36" fmla="*/ 101 w 143"/>
                  <a:gd name="T37" fmla="*/ 15 h 15"/>
                  <a:gd name="T38" fmla="*/ 126 w 143"/>
                  <a:gd name="T39" fmla="*/ 15 h 15"/>
                  <a:gd name="T40" fmla="*/ 126 w 143"/>
                  <a:gd name="T41" fmla="*/ 0 h 15"/>
                  <a:gd name="T42" fmla="*/ 143 w 143"/>
                  <a:gd name="T43" fmla="*/ 0 h 15"/>
                  <a:gd name="T44" fmla="*/ 143 w 143"/>
                  <a:gd name="T45" fmla="*/ 15 h 15"/>
                  <a:gd name="T46" fmla="*/ 143 w 143"/>
                  <a:gd name="T47" fmla="*/ 0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143" h="15">
                    <a:moveTo>
                      <a:pt x="143" y="0"/>
                    </a:moveTo>
                    <a:lnTo>
                      <a:pt x="143" y="0"/>
                    </a:lnTo>
                    <a:lnTo>
                      <a:pt x="126" y="0"/>
                    </a:lnTo>
                    <a:lnTo>
                      <a:pt x="101" y="0"/>
                    </a:lnTo>
                    <a:lnTo>
                      <a:pt x="84" y="0"/>
                    </a:lnTo>
                    <a:lnTo>
                      <a:pt x="59" y="0"/>
                    </a:lnTo>
                    <a:lnTo>
                      <a:pt x="43" y="0"/>
                    </a:lnTo>
                    <a:lnTo>
                      <a:pt x="18" y="0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15"/>
                    </a:lnTo>
                    <a:lnTo>
                      <a:pt x="43" y="15"/>
                    </a:lnTo>
                    <a:lnTo>
                      <a:pt x="43" y="0"/>
                    </a:lnTo>
                    <a:lnTo>
                      <a:pt x="59" y="0"/>
                    </a:lnTo>
                    <a:lnTo>
                      <a:pt x="59" y="15"/>
                    </a:lnTo>
                    <a:lnTo>
                      <a:pt x="84" y="15"/>
                    </a:lnTo>
                    <a:lnTo>
                      <a:pt x="84" y="0"/>
                    </a:lnTo>
                    <a:lnTo>
                      <a:pt x="101" y="0"/>
                    </a:lnTo>
                    <a:lnTo>
                      <a:pt x="101" y="15"/>
                    </a:lnTo>
                    <a:lnTo>
                      <a:pt x="126" y="15"/>
                    </a:lnTo>
                    <a:lnTo>
                      <a:pt x="126" y="0"/>
                    </a:lnTo>
                    <a:lnTo>
                      <a:pt x="143" y="0"/>
                    </a:lnTo>
                    <a:lnTo>
                      <a:pt x="143" y="15"/>
                    </a:lnTo>
                    <a:lnTo>
                      <a:pt x="143" y="0"/>
                    </a:lnTo>
                    <a:close/>
                  </a:path>
                </a:pathLst>
              </a:custGeom>
              <a:solidFill>
                <a:srgbClr val="398A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" name="Freeform 346"/>
              <p:cNvSpPr>
                <a:spLocks/>
              </p:cNvSpPr>
              <p:nvPr/>
            </p:nvSpPr>
            <p:spPr bwMode="gray">
              <a:xfrm>
                <a:off x="6588895" y="6572416"/>
                <a:ext cx="433577" cy="45479"/>
              </a:xfrm>
              <a:custGeom>
                <a:avLst/>
                <a:gdLst>
                  <a:gd name="T0" fmla="*/ 143 w 143"/>
                  <a:gd name="T1" fmla="*/ 0 h 15"/>
                  <a:gd name="T2" fmla="*/ 143 w 143"/>
                  <a:gd name="T3" fmla="*/ 0 h 15"/>
                  <a:gd name="T4" fmla="*/ 126 w 143"/>
                  <a:gd name="T5" fmla="*/ 0 h 15"/>
                  <a:gd name="T6" fmla="*/ 101 w 143"/>
                  <a:gd name="T7" fmla="*/ 0 h 15"/>
                  <a:gd name="T8" fmla="*/ 84 w 143"/>
                  <a:gd name="T9" fmla="*/ 0 h 15"/>
                  <a:gd name="T10" fmla="*/ 59 w 143"/>
                  <a:gd name="T11" fmla="*/ 0 h 15"/>
                  <a:gd name="T12" fmla="*/ 43 w 143"/>
                  <a:gd name="T13" fmla="*/ 0 h 15"/>
                  <a:gd name="T14" fmla="*/ 18 w 143"/>
                  <a:gd name="T15" fmla="*/ 0 h 15"/>
                  <a:gd name="T16" fmla="*/ 0 w 143"/>
                  <a:gd name="T17" fmla="*/ 0 h 15"/>
                  <a:gd name="T18" fmla="*/ 18 w 143"/>
                  <a:gd name="T19" fmla="*/ 0 h 15"/>
                  <a:gd name="T20" fmla="*/ 18 w 143"/>
                  <a:gd name="T21" fmla="*/ 15 h 15"/>
                  <a:gd name="T22" fmla="*/ 43 w 143"/>
                  <a:gd name="T23" fmla="*/ 15 h 15"/>
                  <a:gd name="T24" fmla="*/ 43 w 143"/>
                  <a:gd name="T25" fmla="*/ 0 h 15"/>
                  <a:gd name="T26" fmla="*/ 59 w 143"/>
                  <a:gd name="T27" fmla="*/ 0 h 15"/>
                  <a:gd name="T28" fmla="*/ 59 w 143"/>
                  <a:gd name="T29" fmla="*/ 15 h 15"/>
                  <a:gd name="T30" fmla="*/ 84 w 143"/>
                  <a:gd name="T31" fmla="*/ 15 h 15"/>
                  <a:gd name="T32" fmla="*/ 84 w 143"/>
                  <a:gd name="T33" fmla="*/ 0 h 15"/>
                  <a:gd name="T34" fmla="*/ 101 w 143"/>
                  <a:gd name="T35" fmla="*/ 0 h 15"/>
                  <a:gd name="T36" fmla="*/ 101 w 143"/>
                  <a:gd name="T37" fmla="*/ 15 h 15"/>
                  <a:gd name="T38" fmla="*/ 126 w 143"/>
                  <a:gd name="T39" fmla="*/ 15 h 15"/>
                  <a:gd name="T40" fmla="*/ 126 w 143"/>
                  <a:gd name="T41" fmla="*/ 0 h 15"/>
                  <a:gd name="T42" fmla="*/ 143 w 143"/>
                  <a:gd name="T43" fmla="*/ 0 h 15"/>
                  <a:gd name="T44" fmla="*/ 143 w 143"/>
                  <a:gd name="T45" fmla="*/ 15 h 15"/>
                  <a:gd name="T46" fmla="*/ 143 w 143"/>
                  <a:gd name="T47" fmla="*/ 0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143" h="15">
                    <a:moveTo>
                      <a:pt x="143" y="0"/>
                    </a:moveTo>
                    <a:lnTo>
                      <a:pt x="143" y="0"/>
                    </a:lnTo>
                    <a:lnTo>
                      <a:pt x="126" y="0"/>
                    </a:lnTo>
                    <a:lnTo>
                      <a:pt x="101" y="0"/>
                    </a:lnTo>
                    <a:lnTo>
                      <a:pt x="84" y="0"/>
                    </a:lnTo>
                    <a:lnTo>
                      <a:pt x="59" y="0"/>
                    </a:lnTo>
                    <a:lnTo>
                      <a:pt x="43" y="0"/>
                    </a:lnTo>
                    <a:lnTo>
                      <a:pt x="18" y="0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15"/>
                    </a:lnTo>
                    <a:lnTo>
                      <a:pt x="43" y="15"/>
                    </a:lnTo>
                    <a:lnTo>
                      <a:pt x="43" y="0"/>
                    </a:lnTo>
                    <a:lnTo>
                      <a:pt x="59" y="0"/>
                    </a:lnTo>
                    <a:lnTo>
                      <a:pt x="59" y="15"/>
                    </a:lnTo>
                    <a:lnTo>
                      <a:pt x="84" y="15"/>
                    </a:lnTo>
                    <a:lnTo>
                      <a:pt x="84" y="0"/>
                    </a:lnTo>
                    <a:lnTo>
                      <a:pt x="101" y="0"/>
                    </a:lnTo>
                    <a:lnTo>
                      <a:pt x="101" y="15"/>
                    </a:lnTo>
                    <a:lnTo>
                      <a:pt x="126" y="15"/>
                    </a:lnTo>
                    <a:lnTo>
                      <a:pt x="126" y="0"/>
                    </a:lnTo>
                    <a:lnTo>
                      <a:pt x="143" y="0"/>
                    </a:lnTo>
                    <a:lnTo>
                      <a:pt x="143" y="15"/>
                    </a:lnTo>
                    <a:lnTo>
                      <a:pt x="143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" name="Rectangle 347"/>
              <p:cNvSpPr>
                <a:spLocks noChangeArrowheads="1"/>
              </p:cNvSpPr>
              <p:nvPr/>
            </p:nvSpPr>
            <p:spPr bwMode="gray">
              <a:xfrm>
                <a:off x="6970927" y="6572416"/>
                <a:ext cx="51545" cy="45479"/>
              </a:xfrm>
              <a:prstGeom prst="rect">
                <a:avLst/>
              </a:prstGeom>
              <a:solidFill>
                <a:srgbClr val="0016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" name="Rectangle 348"/>
              <p:cNvSpPr>
                <a:spLocks noChangeArrowheads="1"/>
              </p:cNvSpPr>
              <p:nvPr/>
            </p:nvSpPr>
            <p:spPr bwMode="gray">
              <a:xfrm>
                <a:off x="6970927" y="6572416"/>
                <a:ext cx="51545" cy="454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6" name="Rectangle 349"/>
              <p:cNvSpPr>
                <a:spLocks noChangeArrowheads="1"/>
              </p:cNvSpPr>
              <p:nvPr/>
            </p:nvSpPr>
            <p:spPr bwMode="gray">
              <a:xfrm>
                <a:off x="6843583" y="6572416"/>
                <a:ext cx="51545" cy="45479"/>
              </a:xfrm>
              <a:prstGeom prst="rect">
                <a:avLst/>
              </a:prstGeom>
              <a:solidFill>
                <a:srgbClr val="0016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7" name="Rectangle 350"/>
              <p:cNvSpPr>
                <a:spLocks noChangeArrowheads="1"/>
              </p:cNvSpPr>
              <p:nvPr/>
            </p:nvSpPr>
            <p:spPr bwMode="gray">
              <a:xfrm>
                <a:off x="6843583" y="6572416"/>
                <a:ext cx="51545" cy="454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8" name="Rectangle 351"/>
              <p:cNvSpPr>
                <a:spLocks noChangeArrowheads="1"/>
              </p:cNvSpPr>
              <p:nvPr/>
            </p:nvSpPr>
            <p:spPr bwMode="gray">
              <a:xfrm>
                <a:off x="6719270" y="6572416"/>
                <a:ext cx="48512" cy="45479"/>
              </a:xfrm>
              <a:prstGeom prst="rect">
                <a:avLst/>
              </a:prstGeom>
              <a:solidFill>
                <a:srgbClr val="0016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9" name="Rectangle 352"/>
              <p:cNvSpPr>
                <a:spLocks noChangeArrowheads="1"/>
              </p:cNvSpPr>
              <p:nvPr/>
            </p:nvSpPr>
            <p:spPr bwMode="gray">
              <a:xfrm>
                <a:off x="6719270" y="6572416"/>
                <a:ext cx="48512" cy="454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0" name="Rectangle 353"/>
              <p:cNvSpPr>
                <a:spLocks noChangeArrowheads="1"/>
              </p:cNvSpPr>
              <p:nvPr/>
            </p:nvSpPr>
            <p:spPr bwMode="gray">
              <a:xfrm>
                <a:off x="6588895" y="6572416"/>
                <a:ext cx="54576" cy="45479"/>
              </a:xfrm>
              <a:prstGeom prst="rect">
                <a:avLst/>
              </a:prstGeom>
              <a:solidFill>
                <a:srgbClr val="0016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1" name="Rectangle 354"/>
              <p:cNvSpPr>
                <a:spLocks noChangeArrowheads="1"/>
              </p:cNvSpPr>
              <p:nvPr/>
            </p:nvSpPr>
            <p:spPr bwMode="gray">
              <a:xfrm>
                <a:off x="6588895" y="6572416"/>
                <a:ext cx="54576" cy="454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pic>
        <p:nvPicPr>
          <p:cNvPr id="142" name="MS logo gray - EMF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 bwMode="black">
          <a:xfrm>
            <a:off x="463116" y="479425"/>
            <a:ext cx="1451843" cy="310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81652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pos="342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Non-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9098557" y="0"/>
            <a:ext cx="3337918" cy="699452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GB" sz="2400" dirty="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74638" y="1212850"/>
            <a:ext cx="11888787" cy="2308324"/>
          </a:xfrm>
        </p:spPr>
        <p:txBody>
          <a:bodyPr>
            <a:spAutoFit/>
          </a:bodyPr>
          <a:lstStyle>
            <a:lvl1pPr marL="0" indent="0">
              <a:buNone/>
              <a:defRPr/>
            </a:lvl1pPr>
            <a:lvl2pPr marL="228600" indent="0">
              <a:buNone/>
              <a:defRPr/>
            </a:lvl2pPr>
            <a:lvl3pPr marL="457200" indent="0">
              <a:buNone/>
              <a:defRPr/>
            </a:lvl3pPr>
            <a:lvl4pPr marL="685800" indent="0">
              <a:buNone/>
              <a:defRPr/>
            </a:lvl4pPr>
            <a:lvl5pPr marL="9144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5" name="Group 4"/>
          <p:cNvGrpSpPr/>
          <p:nvPr userDrawn="1"/>
        </p:nvGrpSpPr>
        <p:grpSpPr>
          <a:xfrm>
            <a:off x="9890645" y="832966"/>
            <a:ext cx="2110350" cy="5696045"/>
            <a:chOff x="7884037" y="649239"/>
            <a:chExt cx="2110350" cy="5696045"/>
          </a:xfrm>
        </p:grpSpPr>
        <p:sp>
          <p:nvSpPr>
            <p:cNvPr id="6" name="Freeform 30"/>
            <p:cNvSpPr>
              <a:spLocks/>
            </p:cNvSpPr>
            <p:nvPr/>
          </p:nvSpPr>
          <p:spPr bwMode="gray">
            <a:xfrm>
              <a:off x="8213481" y="649239"/>
              <a:ext cx="945360" cy="1184089"/>
            </a:xfrm>
            <a:custGeom>
              <a:avLst/>
              <a:gdLst>
                <a:gd name="T0" fmla="*/ 106 w 106"/>
                <a:gd name="T1" fmla="*/ 53 h 134"/>
                <a:gd name="T2" fmla="*/ 53 w 106"/>
                <a:gd name="T3" fmla="*/ 0 h 134"/>
                <a:gd name="T4" fmla="*/ 0 w 106"/>
                <a:gd name="T5" fmla="*/ 53 h 134"/>
                <a:gd name="T6" fmla="*/ 16 w 106"/>
                <a:gd name="T7" fmla="*/ 90 h 134"/>
                <a:gd name="T8" fmla="*/ 16 w 106"/>
                <a:gd name="T9" fmla="*/ 90 h 134"/>
                <a:gd name="T10" fmla="*/ 32 w 106"/>
                <a:gd name="T11" fmla="*/ 124 h 134"/>
                <a:gd name="T12" fmla="*/ 52 w 106"/>
                <a:gd name="T13" fmla="*/ 133 h 134"/>
                <a:gd name="T14" fmla="*/ 52 w 106"/>
                <a:gd name="T15" fmla="*/ 134 h 134"/>
                <a:gd name="T16" fmla="*/ 53 w 106"/>
                <a:gd name="T17" fmla="*/ 133 h 134"/>
                <a:gd name="T18" fmla="*/ 54 w 106"/>
                <a:gd name="T19" fmla="*/ 134 h 134"/>
                <a:gd name="T20" fmla="*/ 54 w 106"/>
                <a:gd name="T21" fmla="*/ 133 h 134"/>
                <a:gd name="T22" fmla="*/ 73 w 106"/>
                <a:gd name="T23" fmla="*/ 124 h 134"/>
                <a:gd name="T24" fmla="*/ 89 w 106"/>
                <a:gd name="T25" fmla="*/ 91 h 134"/>
                <a:gd name="T26" fmla="*/ 106 w 106"/>
                <a:gd name="T27" fmla="*/ 53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6" h="134">
                  <a:moveTo>
                    <a:pt x="106" y="53"/>
                  </a:moveTo>
                  <a:cubicBezTo>
                    <a:pt x="106" y="24"/>
                    <a:pt x="82" y="0"/>
                    <a:pt x="53" y="0"/>
                  </a:cubicBezTo>
                  <a:cubicBezTo>
                    <a:pt x="24" y="0"/>
                    <a:pt x="0" y="24"/>
                    <a:pt x="0" y="53"/>
                  </a:cubicBezTo>
                  <a:cubicBezTo>
                    <a:pt x="0" y="68"/>
                    <a:pt x="6" y="81"/>
                    <a:pt x="16" y="90"/>
                  </a:cubicBezTo>
                  <a:cubicBezTo>
                    <a:pt x="16" y="90"/>
                    <a:pt x="16" y="90"/>
                    <a:pt x="16" y="90"/>
                  </a:cubicBezTo>
                  <a:cubicBezTo>
                    <a:pt x="32" y="107"/>
                    <a:pt x="32" y="124"/>
                    <a:pt x="32" y="124"/>
                  </a:cubicBezTo>
                  <a:cubicBezTo>
                    <a:pt x="52" y="133"/>
                    <a:pt x="52" y="133"/>
                    <a:pt x="52" y="133"/>
                  </a:cubicBezTo>
                  <a:cubicBezTo>
                    <a:pt x="52" y="134"/>
                    <a:pt x="52" y="134"/>
                    <a:pt x="52" y="134"/>
                  </a:cubicBezTo>
                  <a:cubicBezTo>
                    <a:pt x="53" y="133"/>
                    <a:pt x="53" y="133"/>
                    <a:pt x="53" y="133"/>
                  </a:cubicBezTo>
                  <a:cubicBezTo>
                    <a:pt x="54" y="134"/>
                    <a:pt x="54" y="134"/>
                    <a:pt x="54" y="134"/>
                  </a:cubicBezTo>
                  <a:cubicBezTo>
                    <a:pt x="54" y="133"/>
                    <a:pt x="54" y="133"/>
                    <a:pt x="54" y="133"/>
                  </a:cubicBezTo>
                  <a:cubicBezTo>
                    <a:pt x="73" y="124"/>
                    <a:pt x="73" y="124"/>
                    <a:pt x="73" y="124"/>
                  </a:cubicBezTo>
                  <a:cubicBezTo>
                    <a:pt x="73" y="124"/>
                    <a:pt x="74" y="107"/>
                    <a:pt x="89" y="91"/>
                  </a:cubicBezTo>
                  <a:cubicBezTo>
                    <a:pt x="99" y="81"/>
                    <a:pt x="106" y="68"/>
                    <a:pt x="106" y="5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Rectangle 31"/>
            <p:cNvSpPr>
              <a:spLocks noChangeArrowheads="1"/>
            </p:cNvSpPr>
            <p:nvPr/>
          </p:nvSpPr>
          <p:spPr bwMode="gray">
            <a:xfrm>
              <a:off x="8499955" y="1747386"/>
              <a:ext cx="362865" cy="210080"/>
            </a:xfrm>
            <a:prstGeom prst="rect">
              <a:avLst/>
            </a:prstGeom>
            <a:solidFill>
              <a:srgbClr val="939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32"/>
            <p:cNvSpPr>
              <a:spLocks/>
            </p:cNvSpPr>
            <p:nvPr/>
          </p:nvSpPr>
          <p:spPr bwMode="gray">
            <a:xfrm>
              <a:off x="8571572" y="1957466"/>
              <a:ext cx="229178" cy="81168"/>
            </a:xfrm>
            <a:custGeom>
              <a:avLst/>
              <a:gdLst>
                <a:gd name="T0" fmla="*/ 5 w 48"/>
                <a:gd name="T1" fmla="*/ 17 h 17"/>
                <a:gd name="T2" fmla="*/ 41 w 48"/>
                <a:gd name="T3" fmla="*/ 17 h 17"/>
                <a:gd name="T4" fmla="*/ 48 w 48"/>
                <a:gd name="T5" fmla="*/ 0 h 17"/>
                <a:gd name="T6" fmla="*/ 0 w 48"/>
                <a:gd name="T7" fmla="*/ 0 h 17"/>
                <a:gd name="T8" fmla="*/ 5 w 48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17">
                  <a:moveTo>
                    <a:pt x="5" y="17"/>
                  </a:moveTo>
                  <a:lnTo>
                    <a:pt x="41" y="17"/>
                  </a:lnTo>
                  <a:lnTo>
                    <a:pt x="48" y="0"/>
                  </a:lnTo>
                  <a:lnTo>
                    <a:pt x="0" y="0"/>
                  </a:lnTo>
                  <a:lnTo>
                    <a:pt x="5" y="17"/>
                  </a:lnTo>
                  <a:close/>
                </a:path>
              </a:pathLst>
            </a:custGeom>
            <a:solidFill>
              <a:srgbClr val="505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Line 33"/>
            <p:cNvSpPr>
              <a:spLocks noChangeShapeType="1"/>
            </p:cNvSpPr>
            <p:nvPr/>
          </p:nvSpPr>
          <p:spPr bwMode="gray">
            <a:xfrm>
              <a:off x="8499955" y="1890623"/>
              <a:ext cx="362865" cy="42974"/>
            </a:xfrm>
            <a:prstGeom prst="line">
              <a:avLst/>
            </a:prstGeom>
            <a:noFill/>
            <a:ln w="6350" cap="rnd">
              <a:solidFill>
                <a:srgbClr val="50505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Line 34"/>
            <p:cNvSpPr>
              <a:spLocks noChangeShapeType="1"/>
            </p:cNvSpPr>
            <p:nvPr/>
          </p:nvSpPr>
          <p:spPr bwMode="gray">
            <a:xfrm>
              <a:off x="8499955" y="1833328"/>
              <a:ext cx="362865" cy="38197"/>
            </a:xfrm>
            <a:prstGeom prst="line">
              <a:avLst/>
            </a:prstGeom>
            <a:noFill/>
            <a:ln w="6350" cap="rnd">
              <a:solidFill>
                <a:srgbClr val="50505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Line 35"/>
            <p:cNvSpPr>
              <a:spLocks noChangeShapeType="1"/>
            </p:cNvSpPr>
            <p:nvPr/>
          </p:nvSpPr>
          <p:spPr bwMode="gray">
            <a:xfrm>
              <a:off x="8499955" y="1780809"/>
              <a:ext cx="362865" cy="38197"/>
            </a:xfrm>
            <a:prstGeom prst="line">
              <a:avLst/>
            </a:prstGeom>
            <a:noFill/>
            <a:ln w="6350" cap="rnd">
              <a:solidFill>
                <a:srgbClr val="50505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Line 36"/>
            <p:cNvSpPr>
              <a:spLocks noChangeShapeType="1"/>
            </p:cNvSpPr>
            <p:nvPr/>
          </p:nvSpPr>
          <p:spPr bwMode="gray">
            <a:xfrm>
              <a:off x="7884037" y="6345284"/>
              <a:ext cx="2110350" cy="0"/>
            </a:xfrm>
            <a:prstGeom prst="line">
              <a:avLst/>
            </a:prstGeom>
            <a:noFill/>
            <a:ln w="50800" cap="rnd">
              <a:solidFill>
                <a:srgbClr val="C48C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37"/>
            <p:cNvSpPr>
              <a:spLocks/>
            </p:cNvSpPr>
            <p:nvPr/>
          </p:nvSpPr>
          <p:spPr bwMode="gray">
            <a:xfrm>
              <a:off x="8667061" y="2048184"/>
              <a:ext cx="1102924" cy="892844"/>
            </a:xfrm>
            <a:custGeom>
              <a:avLst/>
              <a:gdLst>
                <a:gd name="T0" fmla="*/ 116 w 124"/>
                <a:gd name="T1" fmla="*/ 99 h 101"/>
                <a:gd name="T2" fmla="*/ 102 w 124"/>
                <a:gd name="T3" fmla="*/ 91 h 101"/>
                <a:gd name="T4" fmla="*/ 99 w 124"/>
                <a:gd name="T5" fmla="*/ 73 h 101"/>
                <a:gd name="T6" fmla="*/ 105 w 124"/>
                <a:gd name="T7" fmla="*/ 66 h 101"/>
                <a:gd name="T8" fmla="*/ 110 w 124"/>
                <a:gd name="T9" fmla="*/ 50 h 101"/>
                <a:gd name="T10" fmla="*/ 105 w 124"/>
                <a:gd name="T11" fmla="*/ 43 h 101"/>
                <a:gd name="T12" fmla="*/ 80 w 124"/>
                <a:gd name="T13" fmla="*/ 46 h 101"/>
                <a:gd name="T14" fmla="*/ 53 w 124"/>
                <a:gd name="T15" fmla="*/ 46 h 101"/>
                <a:gd name="T16" fmla="*/ 50 w 124"/>
                <a:gd name="T17" fmla="*/ 35 h 101"/>
                <a:gd name="T18" fmla="*/ 52 w 124"/>
                <a:gd name="T19" fmla="*/ 27 h 101"/>
                <a:gd name="T20" fmla="*/ 53 w 124"/>
                <a:gd name="T21" fmla="*/ 14 h 101"/>
                <a:gd name="T22" fmla="*/ 30 w 124"/>
                <a:gd name="T23" fmla="*/ 14 h 101"/>
                <a:gd name="T24" fmla="*/ 4 w 124"/>
                <a:gd name="T25" fmla="*/ 13 h 101"/>
                <a:gd name="T26" fmla="*/ 0 w 124"/>
                <a:gd name="T27" fmla="*/ 0 h 101"/>
                <a:gd name="T28" fmla="*/ 1 w 124"/>
                <a:gd name="T29" fmla="*/ 0 h 101"/>
                <a:gd name="T30" fmla="*/ 4 w 124"/>
                <a:gd name="T31" fmla="*/ 12 h 101"/>
                <a:gd name="T32" fmla="*/ 30 w 124"/>
                <a:gd name="T33" fmla="*/ 13 h 101"/>
                <a:gd name="T34" fmla="*/ 54 w 124"/>
                <a:gd name="T35" fmla="*/ 14 h 101"/>
                <a:gd name="T36" fmla="*/ 53 w 124"/>
                <a:gd name="T37" fmla="*/ 28 h 101"/>
                <a:gd name="T38" fmla="*/ 51 w 124"/>
                <a:gd name="T39" fmla="*/ 35 h 101"/>
                <a:gd name="T40" fmla="*/ 54 w 124"/>
                <a:gd name="T41" fmla="*/ 45 h 101"/>
                <a:gd name="T42" fmla="*/ 80 w 124"/>
                <a:gd name="T43" fmla="*/ 45 h 101"/>
                <a:gd name="T44" fmla="*/ 105 w 124"/>
                <a:gd name="T45" fmla="*/ 42 h 101"/>
                <a:gd name="T46" fmla="*/ 111 w 124"/>
                <a:gd name="T47" fmla="*/ 50 h 101"/>
                <a:gd name="T48" fmla="*/ 105 w 124"/>
                <a:gd name="T49" fmla="*/ 67 h 101"/>
                <a:gd name="T50" fmla="*/ 100 w 124"/>
                <a:gd name="T51" fmla="*/ 73 h 101"/>
                <a:gd name="T52" fmla="*/ 102 w 124"/>
                <a:gd name="T53" fmla="*/ 91 h 101"/>
                <a:gd name="T54" fmla="*/ 123 w 124"/>
                <a:gd name="T55" fmla="*/ 96 h 101"/>
                <a:gd name="T56" fmla="*/ 124 w 124"/>
                <a:gd name="T57" fmla="*/ 97 h 101"/>
                <a:gd name="T58" fmla="*/ 116 w 124"/>
                <a:gd name="T59" fmla="*/ 99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24" h="101">
                  <a:moveTo>
                    <a:pt x="116" y="99"/>
                  </a:moveTo>
                  <a:cubicBezTo>
                    <a:pt x="111" y="99"/>
                    <a:pt x="105" y="96"/>
                    <a:pt x="102" y="91"/>
                  </a:cubicBezTo>
                  <a:cubicBezTo>
                    <a:pt x="97" y="86"/>
                    <a:pt x="97" y="79"/>
                    <a:pt x="99" y="73"/>
                  </a:cubicBezTo>
                  <a:cubicBezTo>
                    <a:pt x="101" y="70"/>
                    <a:pt x="103" y="68"/>
                    <a:pt x="105" y="66"/>
                  </a:cubicBezTo>
                  <a:cubicBezTo>
                    <a:pt x="108" y="61"/>
                    <a:pt x="112" y="57"/>
                    <a:pt x="110" y="50"/>
                  </a:cubicBezTo>
                  <a:cubicBezTo>
                    <a:pt x="109" y="47"/>
                    <a:pt x="108" y="44"/>
                    <a:pt x="105" y="43"/>
                  </a:cubicBezTo>
                  <a:cubicBezTo>
                    <a:pt x="98" y="38"/>
                    <a:pt x="85" y="44"/>
                    <a:pt x="80" y="46"/>
                  </a:cubicBezTo>
                  <a:cubicBezTo>
                    <a:pt x="73" y="49"/>
                    <a:pt x="60" y="52"/>
                    <a:pt x="53" y="46"/>
                  </a:cubicBezTo>
                  <a:cubicBezTo>
                    <a:pt x="51" y="43"/>
                    <a:pt x="50" y="40"/>
                    <a:pt x="50" y="35"/>
                  </a:cubicBezTo>
                  <a:cubicBezTo>
                    <a:pt x="50" y="32"/>
                    <a:pt x="51" y="30"/>
                    <a:pt x="52" y="27"/>
                  </a:cubicBezTo>
                  <a:cubicBezTo>
                    <a:pt x="54" y="23"/>
                    <a:pt x="56" y="20"/>
                    <a:pt x="53" y="14"/>
                  </a:cubicBezTo>
                  <a:cubicBezTo>
                    <a:pt x="50" y="9"/>
                    <a:pt x="40" y="11"/>
                    <a:pt x="30" y="14"/>
                  </a:cubicBezTo>
                  <a:cubicBezTo>
                    <a:pt x="20" y="17"/>
                    <a:pt x="9" y="19"/>
                    <a:pt x="4" y="13"/>
                  </a:cubicBezTo>
                  <a:cubicBezTo>
                    <a:pt x="1" y="10"/>
                    <a:pt x="0" y="6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6"/>
                    <a:pt x="2" y="10"/>
                    <a:pt x="4" y="12"/>
                  </a:cubicBezTo>
                  <a:cubicBezTo>
                    <a:pt x="9" y="18"/>
                    <a:pt x="20" y="15"/>
                    <a:pt x="30" y="13"/>
                  </a:cubicBezTo>
                  <a:cubicBezTo>
                    <a:pt x="40" y="10"/>
                    <a:pt x="50" y="8"/>
                    <a:pt x="54" y="14"/>
                  </a:cubicBezTo>
                  <a:cubicBezTo>
                    <a:pt x="57" y="20"/>
                    <a:pt x="55" y="24"/>
                    <a:pt x="53" y="28"/>
                  </a:cubicBezTo>
                  <a:cubicBezTo>
                    <a:pt x="52" y="30"/>
                    <a:pt x="51" y="33"/>
                    <a:pt x="51" y="35"/>
                  </a:cubicBezTo>
                  <a:cubicBezTo>
                    <a:pt x="51" y="40"/>
                    <a:pt x="52" y="43"/>
                    <a:pt x="54" y="45"/>
                  </a:cubicBezTo>
                  <a:cubicBezTo>
                    <a:pt x="60" y="51"/>
                    <a:pt x="73" y="48"/>
                    <a:pt x="80" y="45"/>
                  </a:cubicBezTo>
                  <a:cubicBezTo>
                    <a:pt x="85" y="43"/>
                    <a:pt x="98" y="37"/>
                    <a:pt x="105" y="42"/>
                  </a:cubicBezTo>
                  <a:cubicBezTo>
                    <a:pt x="108" y="43"/>
                    <a:pt x="110" y="46"/>
                    <a:pt x="111" y="50"/>
                  </a:cubicBezTo>
                  <a:cubicBezTo>
                    <a:pt x="113" y="58"/>
                    <a:pt x="109" y="62"/>
                    <a:pt x="105" y="67"/>
                  </a:cubicBezTo>
                  <a:cubicBezTo>
                    <a:pt x="103" y="69"/>
                    <a:pt x="101" y="71"/>
                    <a:pt x="100" y="73"/>
                  </a:cubicBezTo>
                  <a:cubicBezTo>
                    <a:pt x="97" y="79"/>
                    <a:pt x="98" y="85"/>
                    <a:pt x="102" y="91"/>
                  </a:cubicBezTo>
                  <a:cubicBezTo>
                    <a:pt x="107" y="97"/>
                    <a:pt x="117" y="101"/>
                    <a:pt x="123" y="96"/>
                  </a:cubicBezTo>
                  <a:cubicBezTo>
                    <a:pt x="124" y="97"/>
                    <a:pt x="124" y="97"/>
                    <a:pt x="124" y="97"/>
                  </a:cubicBezTo>
                  <a:cubicBezTo>
                    <a:pt x="121" y="99"/>
                    <a:pt x="119" y="99"/>
                    <a:pt x="116" y="99"/>
                  </a:cubicBezTo>
                  <a:close/>
                </a:path>
              </a:pathLst>
            </a:custGeom>
            <a:solidFill>
              <a:srgbClr val="002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86"/>
            <p:cNvSpPr>
              <a:spLocks/>
            </p:cNvSpPr>
            <p:nvPr/>
          </p:nvSpPr>
          <p:spPr bwMode="gray">
            <a:xfrm>
              <a:off x="8633641" y="5275786"/>
              <a:ext cx="267375" cy="262601"/>
            </a:xfrm>
            <a:custGeom>
              <a:avLst/>
              <a:gdLst>
                <a:gd name="T0" fmla="*/ 29 w 30"/>
                <a:gd name="T1" fmla="*/ 14 h 30"/>
                <a:gd name="T2" fmla="*/ 16 w 30"/>
                <a:gd name="T3" fmla="*/ 29 h 30"/>
                <a:gd name="T4" fmla="*/ 0 w 30"/>
                <a:gd name="T5" fmla="*/ 16 h 30"/>
                <a:gd name="T6" fmla="*/ 14 w 30"/>
                <a:gd name="T7" fmla="*/ 0 h 30"/>
                <a:gd name="T8" fmla="*/ 29 w 30"/>
                <a:gd name="T9" fmla="*/ 14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30">
                  <a:moveTo>
                    <a:pt x="29" y="14"/>
                  </a:moveTo>
                  <a:cubicBezTo>
                    <a:pt x="30" y="22"/>
                    <a:pt x="24" y="29"/>
                    <a:pt x="16" y="29"/>
                  </a:cubicBezTo>
                  <a:cubicBezTo>
                    <a:pt x="8" y="30"/>
                    <a:pt x="1" y="24"/>
                    <a:pt x="0" y="16"/>
                  </a:cubicBezTo>
                  <a:cubicBezTo>
                    <a:pt x="0" y="8"/>
                    <a:pt x="6" y="1"/>
                    <a:pt x="14" y="0"/>
                  </a:cubicBezTo>
                  <a:cubicBezTo>
                    <a:pt x="22" y="0"/>
                    <a:pt x="29" y="6"/>
                    <a:pt x="29" y="14"/>
                  </a:cubicBezTo>
                  <a:close/>
                </a:path>
              </a:pathLst>
            </a:custGeom>
            <a:solidFill>
              <a:srgbClr val="0064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87"/>
            <p:cNvSpPr>
              <a:spLocks/>
            </p:cNvSpPr>
            <p:nvPr/>
          </p:nvSpPr>
          <p:spPr bwMode="gray">
            <a:xfrm>
              <a:off x="8562021" y="4583474"/>
              <a:ext cx="319897" cy="319897"/>
            </a:xfrm>
            <a:custGeom>
              <a:avLst/>
              <a:gdLst>
                <a:gd name="T0" fmla="*/ 36 w 36"/>
                <a:gd name="T1" fmla="*/ 17 h 36"/>
                <a:gd name="T2" fmla="*/ 19 w 36"/>
                <a:gd name="T3" fmla="*/ 36 h 36"/>
                <a:gd name="T4" fmla="*/ 1 w 36"/>
                <a:gd name="T5" fmla="*/ 19 h 36"/>
                <a:gd name="T6" fmla="*/ 17 w 36"/>
                <a:gd name="T7" fmla="*/ 1 h 36"/>
                <a:gd name="T8" fmla="*/ 36 w 36"/>
                <a:gd name="T9" fmla="*/ 17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6">
                  <a:moveTo>
                    <a:pt x="36" y="17"/>
                  </a:moveTo>
                  <a:cubicBezTo>
                    <a:pt x="36" y="27"/>
                    <a:pt x="29" y="35"/>
                    <a:pt x="19" y="36"/>
                  </a:cubicBezTo>
                  <a:cubicBezTo>
                    <a:pt x="10" y="36"/>
                    <a:pt x="1" y="29"/>
                    <a:pt x="1" y="19"/>
                  </a:cubicBezTo>
                  <a:cubicBezTo>
                    <a:pt x="0" y="10"/>
                    <a:pt x="7" y="1"/>
                    <a:pt x="17" y="1"/>
                  </a:cubicBezTo>
                  <a:cubicBezTo>
                    <a:pt x="27" y="0"/>
                    <a:pt x="35" y="7"/>
                    <a:pt x="36" y="17"/>
                  </a:cubicBezTo>
                  <a:close/>
                </a:path>
              </a:pathLst>
            </a:custGeom>
            <a:solidFill>
              <a:srgbClr val="0064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88"/>
            <p:cNvSpPr>
              <a:spLocks/>
            </p:cNvSpPr>
            <p:nvPr/>
          </p:nvSpPr>
          <p:spPr bwMode="gray">
            <a:xfrm>
              <a:off x="8571572" y="4736259"/>
              <a:ext cx="319897" cy="677987"/>
            </a:xfrm>
            <a:custGeom>
              <a:avLst/>
              <a:gdLst>
                <a:gd name="T0" fmla="*/ 67 w 67"/>
                <a:gd name="T1" fmla="*/ 139 h 142"/>
                <a:gd name="T2" fmla="*/ 13 w 67"/>
                <a:gd name="T3" fmla="*/ 142 h 142"/>
                <a:gd name="T4" fmla="*/ 0 w 67"/>
                <a:gd name="T5" fmla="*/ 4 h 142"/>
                <a:gd name="T6" fmla="*/ 65 w 67"/>
                <a:gd name="T7" fmla="*/ 0 h 142"/>
                <a:gd name="T8" fmla="*/ 67 w 67"/>
                <a:gd name="T9" fmla="*/ 139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142">
                  <a:moveTo>
                    <a:pt x="67" y="139"/>
                  </a:moveTo>
                  <a:lnTo>
                    <a:pt x="13" y="142"/>
                  </a:lnTo>
                  <a:lnTo>
                    <a:pt x="0" y="4"/>
                  </a:lnTo>
                  <a:lnTo>
                    <a:pt x="65" y="0"/>
                  </a:lnTo>
                  <a:lnTo>
                    <a:pt x="67" y="139"/>
                  </a:lnTo>
                  <a:close/>
                </a:path>
              </a:pathLst>
            </a:custGeom>
            <a:solidFill>
              <a:srgbClr val="0064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89"/>
            <p:cNvSpPr>
              <a:spLocks/>
            </p:cNvSpPr>
            <p:nvPr/>
          </p:nvSpPr>
          <p:spPr bwMode="gray">
            <a:xfrm>
              <a:off x="8633641" y="5275786"/>
              <a:ext cx="267375" cy="262601"/>
            </a:xfrm>
            <a:custGeom>
              <a:avLst/>
              <a:gdLst>
                <a:gd name="T0" fmla="*/ 0 w 30"/>
                <a:gd name="T1" fmla="*/ 16 h 30"/>
                <a:gd name="T2" fmla="*/ 14 w 30"/>
                <a:gd name="T3" fmla="*/ 0 h 30"/>
                <a:gd name="T4" fmla="*/ 29 w 30"/>
                <a:gd name="T5" fmla="*/ 14 h 30"/>
                <a:gd name="T6" fmla="*/ 16 w 30"/>
                <a:gd name="T7" fmla="*/ 29 h 30"/>
                <a:gd name="T8" fmla="*/ 0 w 30"/>
                <a:gd name="T9" fmla="*/ 16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30">
                  <a:moveTo>
                    <a:pt x="0" y="16"/>
                  </a:moveTo>
                  <a:cubicBezTo>
                    <a:pt x="0" y="8"/>
                    <a:pt x="6" y="1"/>
                    <a:pt x="14" y="0"/>
                  </a:cubicBezTo>
                  <a:cubicBezTo>
                    <a:pt x="22" y="0"/>
                    <a:pt x="29" y="6"/>
                    <a:pt x="29" y="14"/>
                  </a:cubicBezTo>
                  <a:cubicBezTo>
                    <a:pt x="30" y="22"/>
                    <a:pt x="24" y="29"/>
                    <a:pt x="16" y="29"/>
                  </a:cubicBezTo>
                  <a:cubicBezTo>
                    <a:pt x="8" y="30"/>
                    <a:pt x="1" y="24"/>
                    <a:pt x="0" y="16"/>
                  </a:cubicBezTo>
                  <a:close/>
                </a:path>
              </a:pathLst>
            </a:custGeom>
            <a:solidFill>
              <a:srgbClr val="0064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90"/>
            <p:cNvSpPr>
              <a:spLocks/>
            </p:cNvSpPr>
            <p:nvPr/>
          </p:nvSpPr>
          <p:spPr bwMode="gray">
            <a:xfrm>
              <a:off x="8972634" y="5275786"/>
              <a:ext cx="262601" cy="262601"/>
            </a:xfrm>
            <a:custGeom>
              <a:avLst/>
              <a:gdLst>
                <a:gd name="T0" fmla="*/ 29 w 30"/>
                <a:gd name="T1" fmla="*/ 14 h 30"/>
                <a:gd name="T2" fmla="*/ 16 w 30"/>
                <a:gd name="T3" fmla="*/ 29 h 30"/>
                <a:gd name="T4" fmla="*/ 0 w 30"/>
                <a:gd name="T5" fmla="*/ 16 h 30"/>
                <a:gd name="T6" fmla="*/ 14 w 30"/>
                <a:gd name="T7" fmla="*/ 0 h 30"/>
                <a:gd name="T8" fmla="*/ 29 w 30"/>
                <a:gd name="T9" fmla="*/ 14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30">
                  <a:moveTo>
                    <a:pt x="29" y="14"/>
                  </a:moveTo>
                  <a:cubicBezTo>
                    <a:pt x="30" y="22"/>
                    <a:pt x="24" y="29"/>
                    <a:pt x="16" y="29"/>
                  </a:cubicBezTo>
                  <a:cubicBezTo>
                    <a:pt x="7" y="30"/>
                    <a:pt x="1" y="24"/>
                    <a:pt x="0" y="16"/>
                  </a:cubicBezTo>
                  <a:cubicBezTo>
                    <a:pt x="0" y="8"/>
                    <a:pt x="6" y="1"/>
                    <a:pt x="14" y="0"/>
                  </a:cubicBezTo>
                  <a:cubicBezTo>
                    <a:pt x="22" y="0"/>
                    <a:pt x="29" y="6"/>
                    <a:pt x="29" y="14"/>
                  </a:cubicBezTo>
                  <a:close/>
                </a:path>
              </a:pathLst>
            </a:custGeom>
            <a:solidFill>
              <a:srgbClr val="0064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91"/>
            <p:cNvSpPr>
              <a:spLocks/>
            </p:cNvSpPr>
            <p:nvPr/>
          </p:nvSpPr>
          <p:spPr bwMode="gray">
            <a:xfrm>
              <a:off x="8901017" y="4583474"/>
              <a:ext cx="319897" cy="319897"/>
            </a:xfrm>
            <a:custGeom>
              <a:avLst/>
              <a:gdLst>
                <a:gd name="T0" fmla="*/ 36 w 36"/>
                <a:gd name="T1" fmla="*/ 17 h 36"/>
                <a:gd name="T2" fmla="*/ 19 w 36"/>
                <a:gd name="T3" fmla="*/ 36 h 36"/>
                <a:gd name="T4" fmla="*/ 1 w 36"/>
                <a:gd name="T5" fmla="*/ 19 h 36"/>
                <a:gd name="T6" fmla="*/ 17 w 36"/>
                <a:gd name="T7" fmla="*/ 1 h 36"/>
                <a:gd name="T8" fmla="*/ 36 w 36"/>
                <a:gd name="T9" fmla="*/ 17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6">
                  <a:moveTo>
                    <a:pt x="36" y="17"/>
                  </a:moveTo>
                  <a:cubicBezTo>
                    <a:pt x="36" y="27"/>
                    <a:pt x="29" y="35"/>
                    <a:pt x="19" y="36"/>
                  </a:cubicBezTo>
                  <a:cubicBezTo>
                    <a:pt x="9" y="36"/>
                    <a:pt x="1" y="29"/>
                    <a:pt x="1" y="19"/>
                  </a:cubicBezTo>
                  <a:cubicBezTo>
                    <a:pt x="0" y="10"/>
                    <a:pt x="7" y="1"/>
                    <a:pt x="17" y="1"/>
                  </a:cubicBezTo>
                  <a:cubicBezTo>
                    <a:pt x="27" y="0"/>
                    <a:pt x="35" y="7"/>
                    <a:pt x="36" y="17"/>
                  </a:cubicBezTo>
                  <a:close/>
                </a:path>
              </a:pathLst>
            </a:custGeom>
            <a:solidFill>
              <a:srgbClr val="2D3D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92"/>
            <p:cNvSpPr>
              <a:spLocks/>
            </p:cNvSpPr>
            <p:nvPr/>
          </p:nvSpPr>
          <p:spPr bwMode="gray">
            <a:xfrm>
              <a:off x="8905790" y="4736259"/>
              <a:ext cx="319897" cy="677987"/>
            </a:xfrm>
            <a:custGeom>
              <a:avLst/>
              <a:gdLst>
                <a:gd name="T0" fmla="*/ 67 w 67"/>
                <a:gd name="T1" fmla="*/ 139 h 142"/>
                <a:gd name="T2" fmla="*/ 14 w 67"/>
                <a:gd name="T3" fmla="*/ 142 h 142"/>
                <a:gd name="T4" fmla="*/ 0 w 67"/>
                <a:gd name="T5" fmla="*/ 4 h 142"/>
                <a:gd name="T6" fmla="*/ 66 w 67"/>
                <a:gd name="T7" fmla="*/ 0 h 142"/>
                <a:gd name="T8" fmla="*/ 67 w 67"/>
                <a:gd name="T9" fmla="*/ 139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142">
                  <a:moveTo>
                    <a:pt x="67" y="139"/>
                  </a:moveTo>
                  <a:lnTo>
                    <a:pt x="14" y="142"/>
                  </a:lnTo>
                  <a:lnTo>
                    <a:pt x="0" y="4"/>
                  </a:lnTo>
                  <a:lnTo>
                    <a:pt x="66" y="0"/>
                  </a:lnTo>
                  <a:lnTo>
                    <a:pt x="67" y="139"/>
                  </a:lnTo>
                  <a:close/>
                </a:path>
              </a:pathLst>
            </a:custGeom>
            <a:solidFill>
              <a:srgbClr val="0064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93"/>
            <p:cNvSpPr>
              <a:spLocks/>
            </p:cNvSpPr>
            <p:nvPr/>
          </p:nvSpPr>
          <p:spPr bwMode="gray">
            <a:xfrm>
              <a:off x="8972634" y="5275786"/>
              <a:ext cx="262601" cy="262601"/>
            </a:xfrm>
            <a:custGeom>
              <a:avLst/>
              <a:gdLst>
                <a:gd name="T0" fmla="*/ 0 w 30"/>
                <a:gd name="T1" fmla="*/ 16 h 30"/>
                <a:gd name="T2" fmla="*/ 14 w 30"/>
                <a:gd name="T3" fmla="*/ 0 h 30"/>
                <a:gd name="T4" fmla="*/ 29 w 30"/>
                <a:gd name="T5" fmla="*/ 14 h 30"/>
                <a:gd name="T6" fmla="*/ 16 w 30"/>
                <a:gd name="T7" fmla="*/ 29 h 30"/>
                <a:gd name="T8" fmla="*/ 0 w 30"/>
                <a:gd name="T9" fmla="*/ 16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30">
                  <a:moveTo>
                    <a:pt x="0" y="16"/>
                  </a:moveTo>
                  <a:cubicBezTo>
                    <a:pt x="0" y="8"/>
                    <a:pt x="6" y="1"/>
                    <a:pt x="14" y="0"/>
                  </a:cubicBezTo>
                  <a:cubicBezTo>
                    <a:pt x="22" y="0"/>
                    <a:pt x="29" y="6"/>
                    <a:pt x="29" y="14"/>
                  </a:cubicBezTo>
                  <a:cubicBezTo>
                    <a:pt x="30" y="22"/>
                    <a:pt x="24" y="29"/>
                    <a:pt x="16" y="29"/>
                  </a:cubicBezTo>
                  <a:cubicBezTo>
                    <a:pt x="7" y="30"/>
                    <a:pt x="1" y="24"/>
                    <a:pt x="0" y="16"/>
                  </a:cubicBezTo>
                  <a:close/>
                </a:path>
              </a:pathLst>
            </a:custGeom>
            <a:solidFill>
              <a:srgbClr val="0064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94"/>
            <p:cNvSpPr>
              <a:spLocks/>
            </p:cNvSpPr>
            <p:nvPr/>
          </p:nvSpPr>
          <p:spPr bwMode="gray">
            <a:xfrm>
              <a:off x="8604995" y="4612120"/>
              <a:ext cx="568173" cy="458357"/>
            </a:xfrm>
            <a:custGeom>
              <a:avLst/>
              <a:gdLst>
                <a:gd name="T0" fmla="*/ 4 w 64"/>
                <a:gd name="T1" fmla="*/ 52 h 52"/>
                <a:gd name="T2" fmla="*/ 32 w 64"/>
                <a:gd name="T3" fmla="*/ 44 h 52"/>
                <a:gd name="T4" fmla="*/ 61 w 64"/>
                <a:gd name="T5" fmla="*/ 52 h 52"/>
                <a:gd name="T6" fmla="*/ 64 w 64"/>
                <a:gd name="T7" fmla="*/ 0 h 52"/>
                <a:gd name="T8" fmla="*/ 0 w 64"/>
                <a:gd name="T9" fmla="*/ 0 h 52"/>
                <a:gd name="T10" fmla="*/ 4 w 64"/>
                <a:gd name="T11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4" h="52">
                  <a:moveTo>
                    <a:pt x="4" y="52"/>
                  </a:moveTo>
                  <a:cubicBezTo>
                    <a:pt x="4" y="49"/>
                    <a:pt x="16" y="44"/>
                    <a:pt x="32" y="44"/>
                  </a:cubicBezTo>
                  <a:cubicBezTo>
                    <a:pt x="48" y="44"/>
                    <a:pt x="61" y="49"/>
                    <a:pt x="61" y="52"/>
                  </a:cubicBezTo>
                  <a:cubicBezTo>
                    <a:pt x="64" y="0"/>
                    <a:pt x="64" y="0"/>
                    <a:pt x="64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4" y="52"/>
                    <a:pt x="4" y="52"/>
                  </a:cubicBezTo>
                  <a:close/>
                </a:path>
              </a:pathLst>
            </a:custGeom>
            <a:solidFill>
              <a:srgbClr val="0064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95"/>
            <p:cNvSpPr>
              <a:spLocks/>
            </p:cNvSpPr>
            <p:nvPr/>
          </p:nvSpPr>
          <p:spPr bwMode="gray">
            <a:xfrm>
              <a:off x="8552474" y="3681082"/>
              <a:ext cx="338995" cy="1193639"/>
            </a:xfrm>
            <a:custGeom>
              <a:avLst/>
              <a:gdLst>
                <a:gd name="T0" fmla="*/ 69 w 71"/>
                <a:gd name="T1" fmla="*/ 250 h 250"/>
                <a:gd name="T2" fmla="*/ 2 w 71"/>
                <a:gd name="T3" fmla="*/ 250 h 250"/>
                <a:gd name="T4" fmla="*/ 0 w 71"/>
                <a:gd name="T5" fmla="*/ 41 h 250"/>
                <a:gd name="T6" fmla="*/ 15 w 71"/>
                <a:gd name="T7" fmla="*/ 0 h 250"/>
                <a:gd name="T8" fmla="*/ 71 w 71"/>
                <a:gd name="T9" fmla="*/ 0 h 250"/>
                <a:gd name="T10" fmla="*/ 71 w 71"/>
                <a:gd name="T11" fmla="*/ 215 h 250"/>
                <a:gd name="T12" fmla="*/ 69 w 71"/>
                <a:gd name="T13" fmla="*/ 25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1" h="250">
                  <a:moveTo>
                    <a:pt x="69" y="250"/>
                  </a:moveTo>
                  <a:lnTo>
                    <a:pt x="2" y="250"/>
                  </a:lnTo>
                  <a:lnTo>
                    <a:pt x="0" y="41"/>
                  </a:lnTo>
                  <a:lnTo>
                    <a:pt x="15" y="0"/>
                  </a:lnTo>
                  <a:lnTo>
                    <a:pt x="71" y="0"/>
                  </a:lnTo>
                  <a:lnTo>
                    <a:pt x="71" y="215"/>
                  </a:lnTo>
                  <a:lnTo>
                    <a:pt x="69" y="250"/>
                  </a:ln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96"/>
            <p:cNvSpPr>
              <a:spLocks/>
            </p:cNvSpPr>
            <p:nvPr/>
          </p:nvSpPr>
          <p:spPr bwMode="gray">
            <a:xfrm>
              <a:off x="8304197" y="3762250"/>
              <a:ext cx="463133" cy="539527"/>
            </a:xfrm>
            <a:custGeom>
              <a:avLst/>
              <a:gdLst>
                <a:gd name="T0" fmla="*/ 0 w 97"/>
                <a:gd name="T1" fmla="*/ 91 h 113"/>
                <a:gd name="T2" fmla="*/ 41 w 97"/>
                <a:gd name="T3" fmla="*/ 113 h 113"/>
                <a:gd name="T4" fmla="*/ 97 w 97"/>
                <a:gd name="T5" fmla="*/ 32 h 113"/>
                <a:gd name="T6" fmla="*/ 41 w 97"/>
                <a:gd name="T7" fmla="*/ 0 h 113"/>
                <a:gd name="T8" fmla="*/ 0 w 97"/>
                <a:gd name="T9" fmla="*/ 91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7" h="113">
                  <a:moveTo>
                    <a:pt x="0" y="91"/>
                  </a:moveTo>
                  <a:lnTo>
                    <a:pt x="41" y="113"/>
                  </a:lnTo>
                  <a:lnTo>
                    <a:pt x="97" y="32"/>
                  </a:lnTo>
                  <a:lnTo>
                    <a:pt x="41" y="0"/>
                  </a:lnTo>
                  <a:lnTo>
                    <a:pt x="0" y="91"/>
                  </a:ln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97"/>
            <p:cNvSpPr>
              <a:spLocks/>
            </p:cNvSpPr>
            <p:nvPr/>
          </p:nvSpPr>
          <p:spPr bwMode="gray">
            <a:xfrm>
              <a:off x="8456982" y="3657210"/>
              <a:ext cx="353317" cy="353317"/>
            </a:xfrm>
            <a:custGeom>
              <a:avLst/>
              <a:gdLst>
                <a:gd name="T0" fmla="*/ 5 w 40"/>
                <a:gd name="T1" fmla="*/ 12 h 40"/>
                <a:gd name="T2" fmla="*/ 28 w 40"/>
                <a:gd name="T3" fmla="*/ 5 h 40"/>
                <a:gd name="T4" fmla="*/ 35 w 40"/>
                <a:gd name="T5" fmla="*/ 28 h 40"/>
                <a:gd name="T6" fmla="*/ 12 w 40"/>
                <a:gd name="T7" fmla="*/ 35 h 40"/>
                <a:gd name="T8" fmla="*/ 5 w 40"/>
                <a:gd name="T9" fmla="*/ 1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40">
                  <a:moveTo>
                    <a:pt x="5" y="12"/>
                  </a:moveTo>
                  <a:cubicBezTo>
                    <a:pt x="10" y="3"/>
                    <a:pt x="20" y="0"/>
                    <a:pt x="28" y="5"/>
                  </a:cubicBezTo>
                  <a:cubicBezTo>
                    <a:pt x="37" y="10"/>
                    <a:pt x="40" y="20"/>
                    <a:pt x="35" y="28"/>
                  </a:cubicBezTo>
                  <a:cubicBezTo>
                    <a:pt x="31" y="37"/>
                    <a:pt x="20" y="40"/>
                    <a:pt x="12" y="35"/>
                  </a:cubicBezTo>
                  <a:cubicBezTo>
                    <a:pt x="3" y="30"/>
                    <a:pt x="0" y="20"/>
                    <a:pt x="5" y="12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98"/>
            <p:cNvSpPr>
              <a:spLocks/>
            </p:cNvSpPr>
            <p:nvPr/>
          </p:nvSpPr>
          <p:spPr bwMode="gray">
            <a:xfrm>
              <a:off x="8633641" y="6034938"/>
              <a:ext cx="167112" cy="186210"/>
            </a:xfrm>
            <a:custGeom>
              <a:avLst/>
              <a:gdLst>
                <a:gd name="T0" fmla="*/ 0 w 35"/>
                <a:gd name="T1" fmla="*/ 39 h 39"/>
                <a:gd name="T2" fmla="*/ 33 w 35"/>
                <a:gd name="T3" fmla="*/ 39 h 39"/>
                <a:gd name="T4" fmla="*/ 35 w 35"/>
                <a:gd name="T5" fmla="*/ 2 h 39"/>
                <a:gd name="T6" fmla="*/ 4 w 35"/>
                <a:gd name="T7" fmla="*/ 0 h 39"/>
                <a:gd name="T8" fmla="*/ 0 w 35"/>
                <a:gd name="T9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39">
                  <a:moveTo>
                    <a:pt x="0" y="39"/>
                  </a:moveTo>
                  <a:lnTo>
                    <a:pt x="33" y="39"/>
                  </a:lnTo>
                  <a:lnTo>
                    <a:pt x="35" y="2"/>
                  </a:lnTo>
                  <a:lnTo>
                    <a:pt x="4" y="0"/>
                  </a:lnTo>
                  <a:lnTo>
                    <a:pt x="0" y="39"/>
                  </a:lnTo>
                  <a:close/>
                </a:path>
              </a:pathLst>
            </a:custGeom>
            <a:solidFill>
              <a:srgbClr val="409A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99"/>
            <p:cNvSpPr>
              <a:spLocks/>
            </p:cNvSpPr>
            <p:nvPr/>
          </p:nvSpPr>
          <p:spPr bwMode="gray">
            <a:xfrm>
              <a:off x="8604995" y="6149526"/>
              <a:ext cx="482232" cy="186210"/>
            </a:xfrm>
            <a:custGeom>
              <a:avLst/>
              <a:gdLst>
                <a:gd name="T0" fmla="*/ 1 w 54"/>
                <a:gd name="T1" fmla="*/ 20 h 21"/>
                <a:gd name="T2" fmla="*/ 17 w 54"/>
                <a:gd name="T3" fmla="*/ 20 h 21"/>
                <a:gd name="T4" fmla="*/ 17 w 54"/>
                <a:gd name="T5" fmla="*/ 18 h 21"/>
                <a:gd name="T6" fmla="*/ 39 w 54"/>
                <a:gd name="T7" fmla="*/ 21 h 21"/>
                <a:gd name="T8" fmla="*/ 53 w 54"/>
                <a:gd name="T9" fmla="*/ 20 h 21"/>
                <a:gd name="T10" fmla="*/ 54 w 54"/>
                <a:gd name="T11" fmla="*/ 18 h 21"/>
                <a:gd name="T12" fmla="*/ 22 w 54"/>
                <a:gd name="T13" fmla="*/ 0 h 21"/>
                <a:gd name="T14" fmla="*/ 21 w 54"/>
                <a:gd name="T15" fmla="*/ 0 h 21"/>
                <a:gd name="T16" fmla="*/ 13 w 54"/>
                <a:gd name="T17" fmla="*/ 5 h 21"/>
                <a:gd name="T18" fmla="*/ 3 w 54"/>
                <a:gd name="T19" fmla="*/ 0 h 21"/>
                <a:gd name="T20" fmla="*/ 1 w 54"/>
                <a:gd name="T21" fmla="*/ 2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" h="21">
                  <a:moveTo>
                    <a:pt x="1" y="20"/>
                  </a:moveTo>
                  <a:cubicBezTo>
                    <a:pt x="17" y="20"/>
                    <a:pt x="17" y="20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22" y="19"/>
                    <a:pt x="34" y="21"/>
                    <a:pt x="39" y="21"/>
                  </a:cubicBezTo>
                  <a:cubicBezTo>
                    <a:pt x="43" y="21"/>
                    <a:pt x="49" y="21"/>
                    <a:pt x="53" y="20"/>
                  </a:cubicBezTo>
                  <a:cubicBezTo>
                    <a:pt x="53" y="20"/>
                    <a:pt x="54" y="19"/>
                    <a:pt x="54" y="18"/>
                  </a:cubicBezTo>
                  <a:cubicBezTo>
                    <a:pt x="53" y="12"/>
                    <a:pt x="28" y="8"/>
                    <a:pt x="22" y="0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19" y="2"/>
                    <a:pt x="17" y="6"/>
                    <a:pt x="13" y="5"/>
                  </a:cubicBezTo>
                  <a:cubicBezTo>
                    <a:pt x="9" y="5"/>
                    <a:pt x="5" y="2"/>
                    <a:pt x="3" y="0"/>
                  </a:cubicBezTo>
                  <a:cubicBezTo>
                    <a:pt x="1" y="2"/>
                    <a:pt x="0" y="19"/>
                    <a:pt x="1" y="20"/>
                  </a:cubicBezTo>
                  <a:close/>
                </a:path>
              </a:pathLst>
            </a:custGeom>
            <a:solidFill>
              <a:srgbClr val="19191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100"/>
            <p:cNvSpPr>
              <a:spLocks/>
            </p:cNvSpPr>
            <p:nvPr/>
          </p:nvSpPr>
          <p:spPr bwMode="gray">
            <a:xfrm>
              <a:off x="8633641" y="5275786"/>
              <a:ext cx="267375" cy="262601"/>
            </a:xfrm>
            <a:custGeom>
              <a:avLst/>
              <a:gdLst>
                <a:gd name="T0" fmla="*/ 0 w 30"/>
                <a:gd name="T1" fmla="*/ 14 h 30"/>
                <a:gd name="T2" fmla="*/ 15 w 30"/>
                <a:gd name="T3" fmla="*/ 0 h 30"/>
                <a:gd name="T4" fmla="*/ 29 w 30"/>
                <a:gd name="T5" fmla="*/ 15 h 30"/>
                <a:gd name="T6" fmla="*/ 14 w 30"/>
                <a:gd name="T7" fmla="*/ 29 h 30"/>
                <a:gd name="T8" fmla="*/ 0 w 30"/>
                <a:gd name="T9" fmla="*/ 14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30">
                  <a:moveTo>
                    <a:pt x="0" y="14"/>
                  </a:moveTo>
                  <a:cubicBezTo>
                    <a:pt x="0" y="6"/>
                    <a:pt x="7" y="0"/>
                    <a:pt x="15" y="0"/>
                  </a:cubicBezTo>
                  <a:cubicBezTo>
                    <a:pt x="23" y="1"/>
                    <a:pt x="30" y="7"/>
                    <a:pt x="29" y="15"/>
                  </a:cubicBezTo>
                  <a:cubicBezTo>
                    <a:pt x="29" y="23"/>
                    <a:pt x="22" y="30"/>
                    <a:pt x="14" y="29"/>
                  </a:cubicBezTo>
                  <a:cubicBezTo>
                    <a:pt x="6" y="29"/>
                    <a:pt x="0" y="22"/>
                    <a:pt x="0" y="14"/>
                  </a:cubicBezTo>
                  <a:close/>
                </a:path>
              </a:pathLst>
            </a:custGeom>
            <a:solidFill>
              <a:srgbClr val="0064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101"/>
            <p:cNvSpPr>
              <a:spLocks/>
            </p:cNvSpPr>
            <p:nvPr/>
          </p:nvSpPr>
          <p:spPr bwMode="gray">
            <a:xfrm>
              <a:off x="8614543" y="5399924"/>
              <a:ext cx="276923" cy="792575"/>
            </a:xfrm>
            <a:custGeom>
              <a:avLst/>
              <a:gdLst>
                <a:gd name="T0" fmla="*/ 4 w 58"/>
                <a:gd name="T1" fmla="*/ 0 h 166"/>
                <a:gd name="T2" fmla="*/ 58 w 58"/>
                <a:gd name="T3" fmla="*/ 2 h 166"/>
                <a:gd name="T4" fmla="*/ 50 w 58"/>
                <a:gd name="T5" fmla="*/ 165 h 166"/>
                <a:gd name="T6" fmla="*/ 0 w 58"/>
                <a:gd name="T7" fmla="*/ 166 h 166"/>
                <a:gd name="T8" fmla="*/ 4 w 58"/>
                <a:gd name="T9" fmla="*/ 0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166">
                  <a:moveTo>
                    <a:pt x="4" y="0"/>
                  </a:moveTo>
                  <a:lnTo>
                    <a:pt x="58" y="2"/>
                  </a:lnTo>
                  <a:lnTo>
                    <a:pt x="50" y="165"/>
                  </a:lnTo>
                  <a:lnTo>
                    <a:pt x="0" y="166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64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102"/>
            <p:cNvSpPr>
              <a:spLocks/>
            </p:cNvSpPr>
            <p:nvPr/>
          </p:nvSpPr>
          <p:spPr bwMode="gray">
            <a:xfrm>
              <a:off x="8972634" y="6034938"/>
              <a:ext cx="167112" cy="186210"/>
            </a:xfrm>
            <a:custGeom>
              <a:avLst/>
              <a:gdLst>
                <a:gd name="T0" fmla="*/ 0 w 35"/>
                <a:gd name="T1" fmla="*/ 39 h 39"/>
                <a:gd name="T2" fmla="*/ 33 w 35"/>
                <a:gd name="T3" fmla="*/ 39 h 39"/>
                <a:gd name="T4" fmla="*/ 35 w 35"/>
                <a:gd name="T5" fmla="*/ 2 h 39"/>
                <a:gd name="T6" fmla="*/ 3 w 35"/>
                <a:gd name="T7" fmla="*/ 0 h 39"/>
                <a:gd name="T8" fmla="*/ 0 w 35"/>
                <a:gd name="T9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39">
                  <a:moveTo>
                    <a:pt x="0" y="39"/>
                  </a:moveTo>
                  <a:lnTo>
                    <a:pt x="33" y="39"/>
                  </a:lnTo>
                  <a:lnTo>
                    <a:pt x="35" y="2"/>
                  </a:lnTo>
                  <a:lnTo>
                    <a:pt x="3" y="0"/>
                  </a:lnTo>
                  <a:lnTo>
                    <a:pt x="0" y="39"/>
                  </a:lnTo>
                  <a:close/>
                </a:path>
              </a:pathLst>
            </a:custGeom>
            <a:solidFill>
              <a:srgbClr val="409A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103"/>
            <p:cNvSpPr>
              <a:spLocks/>
            </p:cNvSpPr>
            <p:nvPr/>
          </p:nvSpPr>
          <p:spPr bwMode="gray">
            <a:xfrm>
              <a:off x="8943987" y="6149526"/>
              <a:ext cx="477455" cy="186210"/>
            </a:xfrm>
            <a:custGeom>
              <a:avLst/>
              <a:gdLst>
                <a:gd name="T0" fmla="*/ 1 w 54"/>
                <a:gd name="T1" fmla="*/ 20 h 21"/>
                <a:gd name="T2" fmla="*/ 17 w 54"/>
                <a:gd name="T3" fmla="*/ 20 h 21"/>
                <a:gd name="T4" fmla="*/ 17 w 54"/>
                <a:gd name="T5" fmla="*/ 18 h 21"/>
                <a:gd name="T6" fmla="*/ 39 w 54"/>
                <a:gd name="T7" fmla="*/ 21 h 21"/>
                <a:gd name="T8" fmla="*/ 52 w 54"/>
                <a:gd name="T9" fmla="*/ 20 h 21"/>
                <a:gd name="T10" fmla="*/ 54 w 54"/>
                <a:gd name="T11" fmla="*/ 18 h 21"/>
                <a:gd name="T12" fmla="*/ 21 w 54"/>
                <a:gd name="T13" fmla="*/ 0 h 21"/>
                <a:gd name="T14" fmla="*/ 21 w 54"/>
                <a:gd name="T15" fmla="*/ 0 h 21"/>
                <a:gd name="T16" fmla="*/ 13 w 54"/>
                <a:gd name="T17" fmla="*/ 5 h 21"/>
                <a:gd name="T18" fmla="*/ 3 w 54"/>
                <a:gd name="T19" fmla="*/ 0 h 21"/>
                <a:gd name="T20" fmla="*/ 1 w 54"/>
                <a:gd name="T21" fmla="*/ 2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" h="21">
                  <a:moveTo>
                    <a:pt x="1" y="20"/>
                  </a:moveTo>
                  <a:cubicBezTo>
                    <a:pt x="17" y="20"/>
                    <a:pt x="17" y="20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22" y="19"/>
                    <a:pt x="33" y="21"/>
                    <a:pt x="39" y="21"/>
                  </a:cubicBezTo>
                  <a:cubicBezTo>
                    <a:pt x="43" y="21"/>
                    <a:pt x="49" y="21"/>
                    <a:pt x="52" y="20"/>
                  </a:cubicBezTo>
                  <a:cubicBezTo>
                    <a:pt x="53" y="20"/>
                    <a:pt x="54" y="19"/>
                    <a:pt x="54" y="18"/>
                  </a:cubicBezTo>
                  <a:cubicBezTo>
                    <a:pt x="53" y="12"/>
                    <a:pt x="28" y="8"/>
                    <a:pt x="21" y="0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19" y="2"/>
                    <a:pt x="17" y="6"/>
                    <a:pt x="13" y="5"/>
                  </a:cubicBezTo>
                  <a:cubicBezTo>
                    <a:pt x="9" y="5"/>
                    <a:pt x="5" y="2"/>
                    <a:pt x="3" y="0"/>
                  </a:cubicBezTo>
                  <a:cubicBezTo>
                    <a:pt x="1" y="2"/>
                    <a:pt x="0" y="19"/>
                    <a:pt x="1" y="20"/>
                  </a:cubicBezTo>
                  <a:close/>
                </a:path>
              </a:pathLst>
            </a:custGeom>
            <a:solidFill>
              <a:srgbClr val="19191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104"/>
            <p:cNvSpPr>
              <a:spLocks/>
            </p:cNvSpPr>
            <p:nvPr/>
          </p:nvSpPr>
          <p:spPr bwMode="gray">
            <a:xfrm>
              <a:off x="8972634" y="5275786"/>
              <a:ext cx="253053" cy="262601"/>
            </a:xfrm>
            <a:custGeom>
              <a:avLst/>
              <a:gdLst>
                <a:gd name="T0" fmla="*/ 0 w 29"/>
                <a:gd name="T1" fmla="*/ 14 h 30"/>
                <a:gd name="T2" fmla="*/ 15 w 29"/>
                <a:gd name="T3" fmla="*/ 0 h 30"/>
                <a:gd name="T4" fmla="*/ 29 w 29"/>
                <a:gd name="T5" fmla="*/ 15 h 30"/>
                <a:gd name="T6" fmla="*/ 14 w 29"/>
                <a:gd name="T7" fmla="*/ 29 h 30"/>
                <a:gd name="T8" fmla="*/ 0 w 29"/>
                <a:gd name="T9" fmla="*/ 14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30">
                  <a:moveTo>
                    <a:pt x="0" y="14"/>
                  </a:moveTo>
                  <a:cubicBezTo>
                    <a:pt x="0" y="6"/>
                    <a:pt x="7" y="0"/>
                    <a:pt x="15" y="0"/>
                  </a:cubicBezTo>
                  <a:cubicBezTo>
                    <a:pt x="23" y="1"/>
                    <a:pt x="29" y="7"/>
                    <a:pt x="29" y="15"/>
                  </a:cubicBezTo>
                  <a:cubicBezTo>
                    <a:pt x="29" y="23"/>
                    <a:pt x="22" y="30"/>
                    <a:pt x="14" y="29"/>
                  </a:cubicBezTo>
                  <a:cubicBezTo>
                    <a:pt x="6" y="29"/>
                    <a:pt x="0" y="22"/>
                    <a:pt x="0" y="14"/>
                  </a:cubicBezTo>
                  <a:close/>
                </a:path>
              </a:pathLst>
            </a:custGeom>
            <a:solidFill>
              <a:srgbClr val="0064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105"/>
            <p:cNvSpPr>
              <a:spLocks/>
            </p:cNvSpPr>
            <p:nvPr/>
          </p:nvSpPr>
          <p:spPr bwMode="gray">
            <a:xfrm>
              <a:off x="8953535" y="5399924"/>
              <a:ext cx="272152" cy="792575"/>
            </a:xfrm>
            <a:custGeom>
              <a:avLst/>
              <a:gdLst>
                <a:gd name="T0" fmla="*/ 4 w 57"/>
                <a:gd name="T1" fmla="*/ 0 h 166"/>
                <a:gd name="T2" fmla="*/ 57 w 57"/>
                <a:gd name="T3" fmla="*/ 2 h 166"/>
                <a:gd name="T4" fmla="*/ 48 w 57"/>
                <a:gd name="T5" fmla="*/ 165 h 166"/>
                <a:gd name="T6" fmla="*/ 0 w 57"/>
                <a:gd name="T7" fmla="*/ 166 h 166"/>
                <a:gd name="T8" fmla="*/ 4 w 57"/>
                <a:gd name="T9" fmla="*/ 0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166">
                  <a:moveTo>
                    <a:pt x="4" y="0"/>
                  </a:moveTo>
                  <a:lnTo>
                    <a:pt x="57" y="2"/>
                  </a:lnTo>
                  <a:lnTo>
                    <a:pt x="48" y="165"/>
                  </a:lnTo>
                  <a:lnTo>
                    <a:pt x="0" y="166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64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106"/>
            <p:cNvSpPr>
              <a:spLocks/>
            </p:cNvSpPr>
            <p:nvPr/>
          </p:nvSpPr>
          <p:spPr bwMode="gray">
            <a:xfrm>
              <a:off x="9531256" y="2745270"/>
              <a:ext cx="219631" cy="487006"/>
            </a:xfrm>
            <a:custGeom>
              <a:avLst/>
              <a:gdLst>
                <a:gd name="T0" fmla="*/ 21 w 25"/>
                <a:gd name="T1" fmla="*/ 36 h 55"/>
                <a:gd name="T2" fmla="*/ 22 w 25"/>
                <a:gd name="T3" fmla="*/ 13 h 55"/>
                <a:gd name="T4" fmla="*/ 18 w 25"/>
                <a:gd name="T5" fmla="*/ 9 h 55"/>
                <a:gd name="T6" fmla="*/ 13 w 25"/>
                <a:gd name="T7" fmla="*/ 4 h 55"/>
                <a:gd name="T8" fmla="*/ 9 w 25"/>
                <a:gd name="T9" fmla="*/ 1 h 55"/>
                <a:gd name="T10" fmla="*/ 9 w 25"/>
                <a:gd name="T11" fmla="*/ 5 h 55"/>
                <a:gd name="T12" fmla="*/ 6 w 25"/>
                <a:gd name="T13" fmla="*/ 10 h 55"/>
                <a:gd name="T14" fmla="*/ 6 w 25"/>
                <a:gd name="T15" fmla="*/ 16 h 55"/>
                <a:gd name="T16" fmla="*/ 0 w 25"/>
                <a:gd name="T17" fmla="*/ 14 h 55"/>
                <a:gd name="T18" fmla="*/ 5 w 25"/>
                <a:gd name="T19" fmla="*/ 29 h 55"/>
                <a:gd name="T20" fmla="*/ 6 w 25"/>
                <a:gd name="T21" fmla="*/ 32 h 55"/>
                <a:gd name="T22" fmla="*/ 2 w 25"/>
                <a:gd name="T23" fmla="*/ 55 h 55"/>
                <a:gd name="T24" fmla="*/ 19 w 25"/>
                <a:gd name="T25" fmla="*/ 51 h 55"/>
                <a:gd name="T26" fmla="*/ 21 w 25"/>
                <a:gd name="T27" fmla="*/ 3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" h="55">
                  <a:moveTo>
                    <a:pt x="21" y="36"/>
                  </a:moveTo>
                  <a:cubicBezTo>
                    <a:pt x="25" y="26"/>
                    <a:pt x="24" y="22"/>
                    <a:pt x="22" y="13"/>
                  </a:cubicBezTo>
                  <a:cubicBezTo>
                    <a:pt x="21" y="7"/>
                    <a:pt x="19" y="6"/>
                    <a:pt x="18" y="9"/>
                  </a:cubicBezTo>
                  <a:cubicBezTo>
                    <a:pt x="18" y="3"/>
                    <a:pt x="13" y="0"/>
                    <a:pt x="13" y="4"/>
                  </a:cubicBezTo>
                  <a:cubicBezTo>
                    <a:pt x="13" y="2"/>
                    <a:pt x="11" y="0"/>
                    <a:pt x="9" y="1"/>
                  </a:cubicBezTo>
                  <a:cubicBezTo>
                    <a:pt x="7" y="1"/>
                    <a:pt x="8" y="4"/>
                    <a:pt x="9" y="5"/>
                  </a:cubicBezTo>
                  <a:cubicBezTo>
                    <a:pt x="7" y="5"/>
                    <a:pt x="5" y="6"/>
                    <a:pt x="6" y="10"/>
                  </a:cubicBezTo>
                  <a:cubicBezTo>
                    <a:pt x="7" y="13"/>
                    <a:pt x="6" y="16"/>
                    <a:pt x="6" y="16"/>
                  </a:cubicBezTo>
                  <a:cubicBezTo>
                    <a:pt x="4" y="13"/>
                    <a:pt x="1" y="12"/>
                    <a:pt x="0" y="14"/>
                  </a:cubicBezTo>
                  <a:cubicBezTo>
                    <a:pt x="2" y="18"/>
                    <a:pt x="2" y="24"/>
                    <a:pt x="5" y="29"/>
                  </a:cubicBezTo>
                  <a:cubicBezTo>
                    <a:pt x="5" y="30"/>
                    <a:pt x="5" y="31"/>
                    <a:pt x="6" y="32"/>
                  </a:cubicBezTo>
                  <a:cubicBezTo>
                    <a:pt x="2" y="55"/>
                    <a:pt x="2" y="55"/>
                    <a:pt x="2" y="55"/>
                  </a:cubicBezTo>
                  <a:cubicBezTo>
                    <a:pt x="19" y="51"/>
                    <a:pt x="19" y="51"/>
                    <a:pt x="19" y="51"/>
                  </a:cubicBezTo>
                  <a:lnTo>
                    <a:pt x="21" y="36"/>
                  </a:lnTo>
                  <a:close/>
                </a:path>
              </a:pathLst>
            </a:custGeom>
            <a:solidFill>
              <a:srgbClr val="CE9C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107"/>
            <p:cNvSpPr>
              <a:spLocks/>
            </p:cNvSpPr>
            <p:nvPr/>
          </p:nvSpPr>
          <p:spPr bwMode="gray">
            <a:xfrm>
              <a:off x="9077674" y="3513973"/>
              <a:ext cx="549075" cy="463133"/>
            </a:xfrm>
            <a:custGeom>
              <a:avLst/>
              <a:gdLst>
                <a:gd name="T0" fmla="*/ 115 w 115"/>
                <a:gd name="T1" fmla="*/ 41 h 97"/>
                <a:gd name="T2" fmla="*/ 93 w 115"/>
                <a:gd name="T3" fmla="*/ 0 h 97"/>
                <a:gd name="T4" fmla="*/ 0 w 115"/>
                <a:gd name="T5" fmla="*/ 39 h 97"/>
                <a:gd name="T6" fmla="*/ 31 w 115"/>
                <a:gd name="T7" fmla="*/ 97 h 97"/>
                <a:gd name="T8" fmla="*/ 115 w 115"/>
                <a:gd name="T9" fmla="*/ 41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5" h="97">
                  <a:moveTo>
                    <a:pt x="115" y="41"/>
                  </a:moveTo>
                  <a:lnTo>
                    <a:pt x="93" y="0"/>
                  </a:lnTo>
                  <a:lnTo>
                    <a:pt x="0" y="39"/>
                  </a:lnTo>
                  <a:lnTo>
                    <a:pt x="31" y="97"/>
                  </a:lnTo>
                  <a:lnTo>
                    <a:pt x="115" y="41"/>
                  </a:ln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108"/>
            <p:cNvSpPr>
              <a:spLocks/>
            </p:cNvSpPr>
            <p:nvPr/>
          </p:nvSpPr>
          <p:spPr bwMode="gray">
            <a:xfrm>
              <a:off x="8977410" y="3666758"/>
              <a:ext cx="348543" cy="343769"/>
            </a:xfrm>
            <a:custGeom>
              <a:avLst/>
              <a:gdLst>
                <a:gd name="T0" fmla="*/ 28 w 39"/>
                <a:gd name="T1" fmla="*/ 35 h 39"/>
                <a:gd name="T2" fmla="*/ 5 w 39"/>
                <a:gd name="T3" fmla="*/ 28 h 39"/>
                <a:gd name="T4" fmla="*/ 11 w 39"/>
                <a:gd name="T5" fmla="*/ 5 h 39"/>
                <a:gd name="T6" fmla="*/ 35 w 39"/>
                <a:gd name="T7" fmla="*/ 11 h 39"/>
                <a:gd name="T8" fmla="*/ 28 w 39"/>
                <a:gd name="T9" fmla="*/ 35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39">
                  <a:moveTo>
                    <a:pt x="28" y="35"/>
                  </a:moveTo>
                  <a:cubicBezTo>
                    <a:pt x="20" y="39"/>
                    <a:pt x="9" y="36"/>
                    <a:pt x="5" y="28"/>
                  </a:cubicBezTo>
                  <a:cubicBezTo>
                    <a:pt x="0" y="20"/>
                    <a:pt x="3" y="9"/>
                    <a:pt x="11" y="5"/>
                  </a:cubicBezTo>
                  <a:cubicBezTo>
                    <a:pt x="20" y="0"/>
                    <a:pt x="30" y="3"/>
                    <a:pt x="35" y="11"/>
                  </a:cubicBezTo>
                  <a:cubicBezTo>
                    <a:pt x="39" y="20"/>
                    <a:pt x="36" y="30"/>
                    <a:pt x="28" y="35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109"/>
            <p:cNvSpPr>
              <a:spLocks/>
            </p:cNvSpPr>
            <p:nvPr/>
          </p:nvSpPr>
          <p:spPr bwMode="gray">
            <a:xfrm>
              <a:off x="9545578" y="3136784"/>
              <a:ext cx="190982" cy="76394"/>
            </a:xfrm>
            <a:custGeom>
              <a:avLst/>
              <a:gdLst>
                <a:gd name="T0" fmla="*/ 40 w 40"/>
                <a:gd name="T1" fmla="*/ 5 h 16"/>
                <a:gd name="T2" fmla="*/ 2 w 40"/>
                <a:gd name="T3" fmla="*/ 0 h 16"/>
                <a:gd name="T4" fmla="*/ 0 w 40"/>
                <a:gd name="T5" fmla="*/ 11 h 16"/>
                <a:gd name="T6" fmla="*/ 38 w 40"/>
                <a:gd name="T7" fmla="*/ 16 h 16"/>
                <a:gd name="T8" fmla="*/ 40 w 40"/>
                <a:gd name="T9" fmla="*/ 5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16">
                  <a:moveTo>
                    <a:pt x="40" y="5"/>
                  </a:moveTo>
                  <a:lnTo>
                    <a:pt x="2" y="0"/>
                  </a:lnTo>
                  <a:lnTo>
                    <a:pt x="0" y="11"/>
                  </a:lnTo>
                  <a:lnTo>
                    <a:pt x="38" y="16"/>
                  </a:lnTo>
                  <a:lnTo>
                    <a:pt x="40" y="5"/>
                  </a:ln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110"/>
            <p:cNvSpPr>
              <a:spLocks/>
            </p:cNvSpPr>
            <p:nvPr/>
          </p:nvSpPr>
          <p:spPr bwMode="gray">
            <a:xfrm>
              <a:off x="9450089" y="3490101"/>
              <a:ext cx="238726" cy="238729"/>
            </a:xfrm>
            <a:custGeom>
              <a:avLst/>
              <a:gdLst>
                <a:gd name="T0" fmla="*/ 26 w 27"/>
                <a:gd name="T1" fmla="*/ 16 h 27"/>
                <a:gd name="T2" fmla="*/ 12 w 27"/>
                <a:gd name="T3" fmla="*/ 26 h 27"/>
                <a:gd name="T4" fmla="*/ 1 w 27"/>
                <a:gd name="T5" fmla="*/ 12 h 27"/>
                <a:gd name="T6" fmla="*/ 15 w 27"/>
                <a:gd name="T7" fmla="*/ 1 h 27"/>
                <a:gd name="T8" fmla="*/ 26 w 27"/>
                <a:gd name="T9" fmla="*/ 16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27">
                  <a:moveTo>
                    <a:pt x="26" y="16"/>
                  </a:moveTo>
                  <a:cubicBezTo>
                    <a:pt x="25" y="22"/>
                    <a:pt x="18" y="27"/>
                    <a:pt x="12" y="26"/>
                  </a:cubicBezTo>
                  <a:cubicBezTo>
                    <a:pt x="5" y="25"/>
                    <a:pt x="0" y="19"/>
                    <a:pt x="1" y="12"/>
                  </a:cubicBezTo>
                  <a:cubicBezTo>
                    <a:pt x="2" y="5"/>
                    <a:pt x="9" y="0"/>
                    <a:pt x="15" y="1"/>
                  </a:cubicBezTo>
                  <a:cubicBezTo>
                    <a:pt x="22" y="2"/>
                    <a:pt x="27" y="9"/>
                    <a:pt x="26" y="16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111"/>
            <p:cNvSpPr>
              <a:spLocks/>
            </p:cNvSpPr>
            <p:nvPr/>
          </p:nvSpPr>
          <p:spPr bwMode="gray">
            <a:xfrm>
              <a:off x="9450089" y="3490101"/>
              <a:ext cx="238726" cy="238729"/>
            </a:xfrm>
            <a:custGeom>
              <a:avLst/>
              <a:gdLst>
                <a:gd name="T0" fmla="*/ 1 w 27"/>
                <a:gd name="T1" fmla="*/ 12 h 27"/>
                <a:gd name="T2" fmla="*/ 15 w 27"/>
                <a:gd name="T3" fmla="*/ 1 h 27"/>
                <a:gd name="T4" fmla="*/ 26 w 27"/>
                <a:gd name="T5" fmla="*/ 16 h 27"/>
                <a:gd name="T6" fmla="*/ 12 w 27"/>
                <a:gd name="T7" fmla="*/ 26 h 27"/>
                <a:gd name="T8" fmla="*/ 1 w 27"/>
                <a:gd name="T9" fmla="*/ 1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27">
                  <a:moveTo>
                    <a:pt x="1" y="12"/>
                  </a:moveTo>
                  <a:cubicBezTo>
                    <a:pt x="2" y="5"/>
                    <a:pt x="9" y="0"/>
                    <a:pt x="15" y="1"/>
                  </a:cubicBezTo>
                  <a:cubicBezTo>
                    <a:pt x="22" y="2"/>
                    <a:pt x="27" y="9"/>
                    <a:pt x="26" y="16"/>
                  </a:cubicBezTo>
                  <a:cubicBezTo>
                    <a:pt x="25" y="22"/>
                    <a:pt x="18" y="27"/>
                    <a:pt x="12" y="26"/>
                  </a:cubicBezTo>
                  <a:cubicBezTo>
                    <a:pt x="5" y="25"/>
                    <a:pt x="0" y="19"/>
                    <a:pt x="1" y="12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112"/>
            <p:cNvSpPr>
              <a:spLocks/>
            </p:cNvSpPr>
            <p:nvPr/>
          </p:nvSpPr>
          <p:spPr bwMode="gray">
            <a:xfrm>
              <a:off x="9459637" y="3179755"/>
              <a:ext cx="267375" cy="448809"/>
            </a:xfrm>
            <a:custGeom>
              <a:avLst/>
              <a:gdLst>
                <a:gd name="T0" fmla="*/ 56 w 56"/>
                <a:gd name="T1" fmla="*/ 7 h 94"/>
                <a:gd name="T2" fmla="*/ 17 w 56"/>
                <a:gd name="T3" fmla="*/ 0 h 94"/>
                <a:gd name="T4" fmla="*/ 0 w 56"/>
                <a:gd name="T5" fmla="*/ 87 h 94"/>
                <a:gd name="T6" fmla="*/ 46 w 56"/>
                <a:gd name="T7" fmla="*/ 94 h 94"/>
                <a:gd name="T8" fmla="*/ 56 w 56"/>
                <a:gd name="T9" fmla="*/ 7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" h="94">
                  <a:moveTo>
                    <a:pt x="56" y="7"/>
                  </a:moveTo>
                  <a:lnTo>
                    <a:pt x="17" y="0"/>
                  </a:lnTo>
                  <a:lnTo>
                    <a:pt x="0" y="87"/>
                  </a:lnTo>
                  <a:lnTo>
                    <a:pt x="46" y="94"/>
                  </a:lnTo>
                  <a:lnTo>
                    <a:pt x="56" y="7"/>
                  </a:ln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113"/>
            <p:cNvSpPr>
              <a:spLocks/>
            </p:cNvSpPr>
            <p:nvPr/>
          </p:nvSpPr>
          <p:spPr bwMode="gray">
            <a:xfrm>
              <a:off x="8891469" y="3681082"/>
              <a:ext cx="343769" cy="1193639"/>
            </a:xfrm>
            <a:custGeom>
              <a:avLst/>
              <a:gdLst>
                <a:gd name="T0" fmla="*/ 3 w 72"/>
                <a:gd name="T1" fmla="*/ 250 h 250"/>
                <a:gd name="T2" fmla="*/ 70 w 72"/>
                <a:gd name="T3" fmla="*/ 250 h 250"/>
                <a:gd name="T4" fmla="*/ 72 w 72"/>
                <a:gd name="T5" fmla="*/ 41 h 250"/>
                <a:gd name="T6" fmla="*/ 61 w 72"/>
                <a:gd name="T7" fmla="*/ 0 h 250"/>
                <a:gd name="T8" fmla="*/ 0 w 72"/>
                <a:gd name="T9" fmla="*/ 0 h 250"/>
                <a:gd name="T10" fmla="*/ 0 w 72"/>
                <a:gd name="T11" fmla="*/ 215 h 250"/>
                <a:gd name="T12" fmla="*/ 3 w 72"/>
                <a:gd name="T13" fmla="*/ 25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2" h="250">
                  <a:moveTo>
                    <a:pt x="3" y="250"/>
                  </a:moveTo>
                  <a:lnTo>
                    <a:pt x="70" y="250"/>
                  </a:lnTo>
                  <a:lnTo>
                    <a:pt x="72" y="41"/>
                  </a:lnTo>
                  <a:lnTo>
                    <a:pt x="61" y="0"/>
                  </a:lnTo>
                  <a:lnTo>
                    <a:pt x="0" y="0"/>
                  </a:lnTo>
                  <a:lnTo>
                    <a:pt x="0" y="215"/>
                  </a:lnTo>
                  <a:lnTo>
                    <a:pt x="3" y="250"/>
                  </a:ln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114"/>
            <p:cNvSpPr>
              <a:spLocks/>
            </p:cNvSpPr>
            <p:nvPr/>
          </p:nvSpPr>
          <p:spPr bwMode="gray">
            <a:xfrm>
              <a:off x="8791200" y="3533071"/>
              <a:ext cx="195758" cy="238729"/>
            </a:xfrm>
            <a:custGeom>
              <a:avLst/>
              <a:gdLst>
                <a:gd name="T0" fmla="*/ 22 w 22"/>
                <a:gd name="T1" fmla="*/ 19 h 27"/>
                <a:gd name="T2" fmla="*/ 22 w 22"/>
                <a:gd name="T3" fmla="*/ 0 h 27"/>
                <a:gd name="T4" fmla="*/ 0 w 22"/>
                <a:gd name="T5" fmla="*/ 0 h 27"/>
                <a:gd name="T6" fmla="*/ 0 w 22"/>
                <a:gd name="T7" fmla="*/ 19 h 27"/>
                <a:gd name="T8" fmla="*/ 11 w 22"/>
                <a:gd name="T9" fmla="*/ 27 h 27"/>
                <a:gd name="T10" fmla="*/ 22 w 22"/>
                <a:gd name="T11" fmla="*/ 19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" h="27">
                  <a:moveTo>
                    <a:pt x="22" y="19"/>
                  </a:moveTo>
                  <a:cubicBezTo>
                    <a:pt x="22" y="0"/>
                    <a:pt x="22" y="0"/>
                    <a:pt x="2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23"/>
                    <a:pt x="3" y="27"/>
                    <a:pt x="11" y="27"/>
                  </a:cubicBezTo>
                  <a:cubicBezTo>
                    <a:pt x="19" y="27"/>
                    <a:pt x="22" y="23"/>
                    <a:pt x="22" y="19"/>
                  </a:cubicBezTo>
                  <a:close/>
                </a:path>
              </a:pathLst>
            </a:custGeom>
            <a:solidFill>
              <a:srgbClr val="CE9C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115"/>
            <p:cNvSpPr>
              <a:spLocks/>
            </p:cNvSpPr>
            <p:nvPr/>
          </p:nvSpPr>
          <p:spPr bwMode="gray">
            <a:xfrm>
              <a:off x="8776878" y="3499651"/>
              <a:ext cx="210080" cy="181434"/>
            </a:xfrm>
            <a:custGeom>
              <a:avLst/>
              <a:gdLst>
                <a:gd name="T0" fmla="*/ 0 w 24"/>
                <a:gd name="T1" fmla="*/ 5 h 21"/>
                <a:gd name="T2" fmla="*/ 24 w 24"/>
                <a:gd name="T3" fmla="*/ 21 h 21"/>
                <a:gd name="T4" fmla="*/ 24 w 24"/>
                <a:gd name="T5" fmla="*/ 3 h 21"/>
                <a:gd name="T6" fmla="*/ 0 w 24"/>
                <a:gd name="T7" fmla="*/ 0 h 21"/>
                <a:gd name="T8" fmla="*/ 0 w 24"/>
                <a:gd name="T9" fmla="*/ 5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21">
                  <a:moveTo>
                    <a:pt x="0" y="5"/>
                  </a:moveTo>
                  <a:cubicBezTo>
                    <a:pt x="7" y="13"/>
                    <a:pt x="13" y="17"/>
                    <a:pt x="24" y="21"/>
                  </a:cubicBezTo>
                  <a:cubicBezTo>
                    <a:pt x="24" y="3"/>
                    <a:pt x="24" y="3"/>
                    <a:pt x="24" y="3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5"/>
                  </a:lnTo>
                  <a:close/>
                </a:path>
              </a:pathLst>
            </a:custGeom>
            <a:solidFill>
              <a:srgbClr val="BA8C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116"/>
            <p:cNvSpPr>
              <a:spLocks/>
            </p:cNvSpPr>
            <p:nvPr/>
          </p:nvSpPr>
          <p:spPr bwMode="gray">
            <a:xfrm>
              <a:off x="8604995" y="3179755"/>
              <a:ext cx="506101" cy="601594"/>
            </a:xfrm>
            <a:custGeom>
              <a:avLst/>
              <a:gdLst>
                <a:gd name="T0" fmla="*/ 56 w 57"/>
                <a:gd name="T1" fmla="*/ 23 h 68"/>
                <a:gd name="T2" fmla="*/ 45 w 57"/>
                <a:gd name="T3" fmla="*/ 16 h 68"/>
                <a:gd name="T4" fmla="*/ 45 w 57"/>
                <a:gd name="T5" fmla="*/ 14 h 68"/>
                <a:gd name="T6" fmla="*/ 46 w 57"/>
                <a:gd name="T7" fmla="*/ 12 h 68"/>
                <a:gd name="T8" fmla="*/ 46 w 57"/>
                <a:gd name="T9" fmla="*/ 10 h 68"/>
                <a:gd name="T10" fmla="*/ 37 w 57"/>
                <a:gd name="T11" fmla="*/ 8 h 68"/>
                <a:gd name="T12" fmla="*/ 35 w 57"/>
                <a:gd name="T13" fmla="*/ 7 h 68"/>
                <a:gd name="T14" fmla="*/ 25 w 57"/>
                <a:gd name="T15" fmla="*/ 0 h 68"/>
                <a:gd name="T16" fmla="*/ 0 w 57"/>
                <a:gd name="T17" fmla="*/ 26 h 68"/>
                <a:gd name="T18" fmla="*/ 4 w 57"/>
                <a:gd name="T19" fmla="*/ 30 h 68"/>
                <a:gd name="T20" fmla="*/ 1 w 57"/>
                <a:gd name="T21" fmla="*/ 33 h 68"/>
                <a:gd name="T22" fmla="*/ 56 w 57"/>
                <a:gd name="T23" fmla="*/ 26 h 68"/>
                <a:gd name="T24" fmla="*/ 56 w 57"/>
                <a:gd name="T25" fmla="*/ 23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" h="68">
                  <a:moveTo>
                    <a:pt x="56" y="23"/>
                  </a:moveTo>
                  <a:cubicBezTo>
                    <a:pt x="51" y="21"/>
                    <a:pt x="45" y="16"/>
                    <a:pt x="45" y="16"/>
                  </a:cubicBezTo>
                  <a:cubicBezTo>
                    <a:pt x="44" y="15"/>
                    <a:pt x="44" y="15"/>
                    <a:pt x="45" y="14"/>
                  </a:cubicBezTo>
                  <a:cubicBezTo>
                    <a:pt x="46" y="12"/>
                    <a:pt x="46" y="12"/>
                    <a:pt x="46" y="12"/>
                  </a:cubicBezTo>
                  <a:cubicBezTo>
                    <a:pt x="47" y="11"/>
                    <a:pt x="46" y="11"/>
                    <a:pt x="46" y="10"/>
                  </a:cubicBezTo>
                  <a:cubicBezTo>
                    <a:pt x="37" y="8"/>
                    <a:pt x="37" y="8"/>
                    <a:pt x="37" y="8"/>
                  </a:cubicBezTo>
                  <a:cubicBezTo>
                    <a:pt x="36" y="7"/>
                    <a:pt x="35" y="7"/>
                    <a:pt x="35" y="7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4" y="30"/>
                    <a:pt x="4" y="30"/>
                    <a:pt x="4" y="30"/>
                  </a:cubicBezTo>
                  <a:cubicBezTo>
                    <a:pt x="1" y="33"/>
                    <a:pt x="1" y="33"/>
                    <a:pt x="1" y="33"/>
                  </a:cubicBezTo>
                  <a:cubicBezTo>
                    <a:pt x="1" y="33"/>
                    <a:pt x="26" y="68"/>
                    <a:pt x="56" y="26"/>
                  </a:cubicBezTo>
                  <a:cubicBezTo>
                    <a:pt x="57" y="25"/>
                    <a:pt x="57" y="23"/>
                    <a:pt x="56" y="23"/>
                  </a:cubicBezTo>
                  <a:close/>
                </a:path>
              </a:pathLst>
            </a:custGeom>
            <a:solidFill>
              <a:srgbClr val="CE9C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117"/>
            <p:cNvSpPr>
              <a:spLocks/>
            </p:cNvSpPr>
            <p:nvPr/>
          </p:nvSpPr>
          <p:spPr bwMode="gray">
            <a:xfrm>
              <a:off x="8571572" y="3084262"/>
              <a:ext cx="343769" cy="529977"/>
            </a:xfrm>
            <a:custGeom>
              <a:avLst/>
              <a:gdLst>
                <a:gd name="T0" fmla="*/ 0 w 39"/>
                <a:gd name="T1" fmla="*/ 29 h 60"/>
                <a:gd name="T2" fmla="*/ 14 w 39"/>
                <a:gd name="T3" fmla="*/ 7 h 60"/>
                <a:gd name="T4" fmla="*/ 27 w 39"/>
                <a:gd name="T5" fmla="*/ 4 h 60"/>
                <a:gd name="T6" fmla="*/ 24 w 39"/>
                <a:gd name="T7" fmla="*/ 18 h 60"/>
                <a:gd name="T8" fmla="*/ 21 w 39"/>
                <a:gd name="T9" fmla="*/ 22 h 60"/>
                <a:gd name="T10" fmla="*/ 21 w 39"/>
                <a:gd name="T11" fmla="*/ 26 h 60"/>
                <a:gd name="T12" fmla="*/ 32 w 39"/>
                <a:gd name="T13" fmla="*/ 33 h 60"/>
                <a:gd name="T14" fmla="*/ 30 w 39"/>
                <a:gd name="T15" fmla="*/ 35 h 60"/>
                <a:gd name="T16" fmla="*/ 29 w 39"/>
                <a:gd name="T17" fmla="*/ 36 h 60"/>
                <a:gd name="T18" fmla="*/ 20 w 39"/>
                <a:gd name="T19" fmla="*/ 38 h 60"/>
                <a:gd name="T20" fmla="*/ 25 w 39"/>
                <a:gd name="T21" fmla="*/ 44 h 60"/>
                <a:gd name="T22" fmla="*/ 32 w 39"/>
                <a:gd name="T23" fmla="*/ 45 h 60"/>
                <a:gd name="T24" fmla="*/ 35 w 39"/>
                <a:gd name="T25" fmla="*/ 57 h 60"/>
                <a:gd name="T26" fmla="*/ 12 w 39"/>
                <a:gd name="T27" fmla="*/ 54 h 60"/>
                <a:gd name="T28" fmla="*/ 0 w 39"/>
                <a:gd name="T29" fmla="*/ 35 h 60"/>
                <a:gd name="T30" fmla="*/ 0 w 39"/>
                <a:gd name="T31" fmla="*/ 29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9" h="60">
                  <a:moveTo>
                    <a:pt x="0" y="29"/>
                  </a:moveTo>
                  <a:cubicBezTo>
                    <a:pt x="2" y="22"/>
                    <a:pt x="7" y="13"/>
                    <a:pt x="14" y="7"/>
                  </a:cubicBezTo>
                  <a:cubicBezTo>
                    <a:pt x="18" y="3"/>
                    <a:pt x="23" y="0"/>
                    <a:pt x="27" y="4"/>
                  </a:cubicBezTo>
                  <a:cubicBezTo>
                    <a:pt x="33" y="10"/>
                    <a:pt x="27" y="16"/>
                    <a:pt x="24" y="18"/>
                  </a:cubicBezTo>
                  <a:cubicBezTo>
                    <a:pt x="21" y="22"/>
                    <a:pt x="21" y="22"/>
                    <a:pt x="21" y="22"/>
                  </a:cubicBezTo>
                  <a:cubicBezTo>
                    <a:pt x="19" y="23"/>
                    <a:pt x="20" y="25"/>
                    <a:pt x="21" y="26"/>
                  </a:cubicBezTo>
                  <a:cubicBezTo>
                    <a:pt x="32" y="33"/>
                    <a:pt x="32" y="33"/>
                    <a:pt x="32" y="33"/>
                  </a:cubicBezTo>
                  <a:cubicBezTo>
                    <a:pt x="30" y="35"/>
                    <a:pt x="30" y="35"/>
                    <a:pt x="30" y="35"/>
                  </a:cubicBezTo>
                  <a:cubicBezTo>
                    <a:pt x="30" y="36"/>
                    <a:pt x="30" y="36"/>
                    <a:pt x="29" y="36"/>
                  </a:cubicBezTo>
                  <a:cubicBezTo>
                    <a:pt x="27" y="35"/>
                    <a:pt x="22" y="34"/>
                    <a:pt x="20" y="38"/>
                  </a:cubicBezTo>
                  <a:cubicBezTo>
                    <a:pt x="19" y="42"/>
                    <a:pt x="22" y="44"/>
                    <a:pt x="25" y="44"/>
                  </a:cubicBezTo>
                  <a:cubicBezTo>
                    <a:pt x="27" y="45"/>
                    <a:pt x="30" y="44"/>
                    <a:pt x="32" y="45"/>
                  </a:cubicBezTo>
                  <a:cubicBezTo>
                    <a:pt x="33" y="46"/>
                    <a:pt x="39" y="50"/>
                    <a:pt x="35" y="57"/>
                  </a:cubicBezTo>
                  <a:cubicBezTo>
                    <a:pt x="25" y="60"/>
                    <a:pt x="18" y="57"/>
                    <a:pt x="12" y="54"/>
                  </a:cubicBezTo>
                  <a:cubicBezTo>
                    <a:pt x="5" y="50"/>
                    <a:pt x="1" y="43"/>
                    <a:pt x="0" y="35"/>
                  </a:cubicBezTo>
                  <a:cubicBezTo>
                    <a:pt x="0" y="33"/>
                    <a:pt x="0" y="31"/>
                    <a:pt x="0" y="29"/>
                  </a:cubicBezTo>
                  <a:close/>
                </a:path>
              </a:pathLst>
            </a:custGeom>
            <a:solidFill>
              <a:srgbClr val="301D1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118"/>
            <p:cNvSpPr>
              <a:spLocks/>
            </p:cNvSpPr>
            <p:nvPr/>
          </p:nvSpPr>
          <p:spPr bwMode="gray">
            <a:xfrm>
              <a:off x="8862820" y="3284795"/>
              <a:ext cx="38197" cy="28646"/>
            </a:xfrm>
            <a:custGeom>
              <a:avLst/>
              <a:gdLst>
                <a:gd name="T0" fmla="*/ 3 w 4"/>
                <a:gd name="T1" fmla="*/ 1 h 3"/>
                <a:gd name="T2" fmla="*/ 3 w 4"/>
                <a:gd name="T3" fmla="*/ 3 h 3"/>
                <a:gd name="T4" fmla="*/ 1 w 4"/>
                <a:gd name="T5" fmla="*/ 3 h 3"/>
                <a:gd name="T6" fmla="*/ 1 w 4"/>
                <a:gd name="T7" fmla="*/ 1 h 3"/>
                <a:gd name="T8" fmla="*/ 3 w 4"/>
                <a:gd name="T9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3">
                  <a:moveTo>
                    <a:pt x="3" y="1"/>
                  </a:moveTo>
                  <a:cubicBezTo>
                    <a:pt x="4" y="1"/>
                    <a:pt x="4" y="2"/>
                    <a:pt x="3" y="3"/>
                  </a:cubicBezTo>
                  <a:cubicBezTo>
                    <a:pt x="2" y="3"/>
                    <a:pt x="2" y="3"/>
                    <a:pt x="1" y="3"/>
                  </a:cubicBezTo>
                  <a:cubicBezTo>
                    <a:pt x="0" y="2"/>
                    <a:pt x="0" y="1"/>
                    <a:pt x="1" y="1"/>
                  </a:cubicBezTo>
                  <a:cubicBezTo>
                    <a:pt x="2" y="0"/>
                    <a:pt x="3" y="0"/>
                    <a:pt x="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119"/>
            <p:cNvSpPr>
              <a:spLocks/>
            </p:cNvSpPr>
            <p:nvPr/>
          </p:nvSpPr>
          <p:spPr bwMode="gray">
            <a:xfrm>
              <a:off x="8891469" y="3681082"/>
              <a:ext cx="148014" cy="735283"/>
            </a:xfrm>
            <a:custGeom>
              <a:avLst/>
              <a:gdLst>
                <a:gd name="T0" fmla="*/ 0 w 31"/>
                <a:gd name="T1" fmla="*/ 15 h 154"/>
                <a:gd name="T2" fmla="*/ 0 w 31"/>
                <a:gd name="T3" fmla="*/ 154 h 154"/>
                <a:gd name="T4" fmla="*/ 18 w 31"/>
                <a:gd name="T5" fmla="*/ 67 h 154"/>
                <a:gd name="T6" fmla="*/ 31 w 31"/>
                <a:gd name="T7" fmla="*/ 6 h 154"/>
                <a:gd name="T8" fmla="*/ 30 w 31"/>
                <a:gd name="T9" fmla="*/ 0 h 154"/>
                <a:gd name="T10" fmla="*/ 0 w 31"/>
                <a:gd name="T11" fmla="*/ 15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" h="154">
                  <a:moveTo>
                    <a:pt x="0" y="15"/>
                  </a:moveTo>
                  <a:lnTo>
                    <a:pt x="0" y="154"/>
                  </a:lnTo>
                  <a:lnTo>
                    <a:pt x="18" y="67"/>
                  </a:lnTo>
                  <a:lnTo>
                    <a:pt x="31" y="6"/>
                  </a:lnTo>
                  <a:lnTo>
                    <a:pt x="30" y="0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D2D2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120"/>
            <p:cNvSpPr>
              <a:spLocks/>
            </p:cNvSpPr>
            <p:nvPr/>
          </p:nvSpPr>
          <p:spPr bwMode="gray">
            <a:xfrm>
              <a:off x="8748232" y="3681082"/>
              <a:ext cx="143237" cy="735283"/>
            </a:xfrm>
            <a:custGeom>
              <a:avLst/>
              <a:gdLst>
                <a:gd name="T0" fmla="*/ 30 w 30"/>
                <a:gd name="T1" fmla="*/ 15 h 154"/>
                <a:gd name="T2" fmla="*/ 30 w 30"/>
                <a:gd name="T3" fmla="*/ 154 h 154"/>
                <a:gd name="T4" fmla="*/ 13 w 30"/>
                <a:gd name="T5" fmla="*/ 71 h 154"/>
                <a:gd name="T6" fmla="*/ 0 w 30"/>
                <a:gd name="T7" fmla="*/ 6 h 154"/>
                <a:gd name="T8" fmla="*/ 2 w 30"/>
                <a:gd name="T9" fmla="*/ 0 h 154"/>
                <a:gd name="T10" fmla="*/ 30 w 30"/>
                <a:gd name="T11" fmla="*/ 15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54">
                  <a:moveTo>
                    <a:pt x="30" y="15"/>
                  </a:moveTo>
                  <a:lnTo>
                    <a:pt x="30" y="154"/>
                  </a:lnTo>
                  <a:lnTo>
                    <a:pt x="13" y="71"/>
                  </a:lnTo>
                  <a:lnTo>
                    <a:pt x="0" y="6"/>
                  </a:lnTo>
                  <a:lnTo>
                    <a:pt x="2" y="0"/>
                  </a:lnTo>
                  <a:lnTo>
                    <a:pt x="30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121"/>
            <p:cNvSpPr>
              <a:spLocks/>
            </p:cNvSpPr>
            <p:nvPr/>
          </p:nvSpPr>
          <p:spPr bwMode="gray">
            <a:xfrm>
              <a:off x="8757780" y="3638111"/>
              <a:ext cx="133686" cy="186210"/>
            </a:xfrm>
            <a:custGeom>
              <a:avLst/>
              <a:gdLst>
                <a:gd name="T0" fmla="*/ 28 w 28"/>
                <a:gd name="T1" fmla="*/ 24 h 39"/>
                <a:gd name="T2" fmla="*/ 5 w 28"/>
                <a:gd name="T3" fmla="*/ 0 h 39"/>
                <a:gd name="T4" fmla="*/ 0 w 28"/>
                <a:gd name="T5" fmla="*/ 9 h 39"/>
                <a:gd name="T6" fmla="*/ 7 w 28"/>
                <a:gd name="T7" fmla="*/ 39 h 39"/>
                <a:gd name="T8" fmla="*/ 22 w 28"/>
                <a:gd name="T9" fmla="*/ 22 h 39"/>
                <a:gd name="T10" fmla="*/ 28 w 28"/>
                <a:gd name="T11" fmla="*/ 24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" h="39">
                  <a:moveTo>
                    <a:pt x="28" y="24"/>
                  </a:moveTo>
                  <a:lnTo>
                    <a:pt x="5" y="0"/>
                  </a:lnTo>
                  <a:lnTo>
                    <a:pt x="0" y="9"/>
                  </a:lnTo>
                  <a:lnTo>
                    <a:pt x="7" y="39"/>
                  </a:lnTo>
                  <a:lnTo>
                    <a:pt x="22" y="22"/>
                  </a:lnTo>
                  <a:lnTo>
                    <a:pt x="28" y="24"/>
                  </a:lnTo>
                  <a:close/>
                </a:path>
              </a:pathLst>
            </a:custGeom>
            <a:solidFill>
              <a:srgbClr val="D2D2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122"/>
            <p:cNvSpPr>
              <a:spLocks/>
            </p:cNvSpPr>
            <p:nvPr/>
          </p:nvSpPr>
          <p:spPr bwMode="gray">
            <a:xfrm>
              <a:off x="8891469" y="3638111"/>
              <a:ext cx="143237" cy="186210"/>
            </a:xfrm>
            <a:custGeom>
              <a:avLst/>
              <a:gdLst>
                <a:gd name="T0" fmla="*/ 0 w 30"/>
                <a:gd name="T1" fmla="*/ 24 h 39"/>
                <a:gd name="T2" fmla="*/ 24 w 30"/>
                <a:gd name="T3" fmla="*/ 0 h 39"/>
                <a:gd name="T4" fmla="*/ 30 w 30"/>
                <a:gd name="T5" fmla="*/ 9 h 39"/>
                <a:gd name="T6" fmla="*/ 22 w 30"/>
                <a:gd name="T7" fmla="*/ 39 h 39"/>
                <a:gd name="T8" fmla="*/ 7 w 30"/>
                <a:gd name="T9" fmla="*/ 22 h 39"/>
                <a:gd name="T10" fmla="*/ 0 w 30"/>
                <a:gd name="T11" fmla="*/ 24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39">
                  <a:moveTo>
                    <a:pt x="0" y="24"/>
                  </a:moveTo>
                  <a:lnTo>
                    <a:pt x="24" y="0"/>
                  </a:lnTo>
                  <a:lnTo>
                    <a:pt x="30" y="9"/>
                  </a:lnTo>
                  <a:lnTo>
                    <a:pt x="22" y="39"/>
                  </a:lnTo>
                  <a:lnTo>
                    <a:pt x="7" y="22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123"/>
            <p:cNvSpPr>
              <a:spLocks/>
            </p:cNvSpPr>
            <p:nvPr/>
          </p:nvSpPr>
          <p:spPr bwMode="gray">
            <a:xfrm>
              <a:off x="8853272" y="3743151"/>
              <a:ext cx="81168" cy="62072"/>
            </a:xfrm>
            <a:custGeom>
              <a:avLst/>
              <a:gdLst>
                <a:gd name="T0" fmla="*/ 2 w 17"/>
                <a:gd name="T1" fmla="*/ 0 h 13"/>
                <a:gd name="T2" fmla="*/ 0 w 17"/>
                <a:gd name="T3" fmla="*/ 2 h 13"/>
                <a:gd name="T4" fmla="*/ 4 w 17"/>
                <a:gd name="T5" fmla="*/ 13 h 13"/>
                <a:gd name="T6" fmla="*/ 11 w 17"/>
                <a:gd name="T7" fmla="*/ 13 h 13"/>
                <a:gd name="T8" fmla="*/ 17 w 17"/>
                <a:gd name="T9" fmla="*/ 2 h 13"/>
                <a:gd name="T10" fmla="*/ 15 w 17"/>
                <a:gd name="T11" fmla="*/ 0 h 13"/>
                <a:gd name="T12" fmla="*/ 2 w 17"/>
                <a:gd name="T13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3">
                  <a:moveTo>
                    <a:pt x="2" y="0"/>
                  </a:moveTo>
                  <a:lnTo>
                    <a:pt x="0" y="2"/>
                  </a:lnTo>
                  <a:lnTo>
                    <a:pt x="4" y="13"/>
                  </a:lnTo>
                  <a:lnTo>
                    <a:pt x="11" y="13"/>
                  </a:lnTo>
                  <a:lnTo>
                    <a:pt x="17" y="2"/>
                  </a:lnTo>
                  <a:lnTo>
                    <a:pt x="15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9AB30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124"/>
            <p:cNvSpPr>
              <a:spLocks/>
            </p:cNvSpPr>
            <p:nvPr/>
          </p:nvSpPr>
          <p:spPr bwMode="gray">
            <a:xfrm>
              <a:off x="8853272" y="3805221"/>
              <a:ext cx="62072" cy="611144"/>
            </a:xfrm>
            <a:custGeom>
              <a:avLst/>
              <a:gdLst>
                <a:gd name="T0" fmla="*/ 4 w 13"/>
                <a:gd name="T1" fmla="*/ 0 h 128"/>
                <a:gd name="T2" fmla="*/ 0 w 13"/>
                <a:gd name="T3" fmla="*/ 110 h 128"/>
                <a:gd name="T4" fmla="*/ 8 w 13"/>
                <a:gd name="T5" fmla="*/ 128 h 128"/>
                <a:gd name="T6" fmla="*/ 13 w 13"/>
                <a:gd name="T7" fmla="*/ 117 h 128"/>
                <a:gd name="T8" fmla="*/ 11 w 13"/>
                <a:gd name="T9" fmla="*/ 0 h 128"/>
                <a:gd name="T10" fmla="*/ 4 w 13"/>
                <a:gd name="T11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" h="128">
                  <a:moveTo>
                    <a:pt x="4" y="0"/>
                  </a:moveTo>
                  <a:lnTo>
                    <a:pt x="0" y="110"/>
                  </a:lnTo>
                  <a:lnTo>
                    <a:pt x="8" y="128"/>
                  </a:lnTo>
                  <a:lnTo>
                    <a:pt x="13" y="117"/>
                  </a:lnTo>
                  <a:lnTo>
                    <a:pt x="11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9AB30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125"/>
            <p:cNvSpPr>
              <a:spLocks/>
            </p:cNvSpPr>
            <p:nvPr/>
          </p:nvSpPr>
          <p:spPr bwMode="gray">
            <a:xfrm>
              <a:off x="8891469" y="3676308"/>
              <a:ext cx="229178" cy="783027"/>
            </a:xfrm>
            <a:custGeom>
              <a:avLst/>
              <a:gdLst>
                <a:gd name="T0" fmla="*/ 26 w 26"/>
                <a:gd name="T1" fmla="*/ 8 h 89"/>
                <a:gd name="T2" fmla="*/ 22 w 26"/>
                <a:gd name="T3" fmla="*/ 12 h 89"/>
                <a:gd name="T4" fmla="*/ 25 w 26"/>
                <a:gd name="T5" fmla="*/ 14 h 89"/>
                <a:gd name="T6" fmla="*/ 0 w 26"/>
                <a:gd name="T7" fmla="*/ 89 h 89"/>
                <a:gd name="T8" fmla="*/ 0 w 26"/>
                <a:gd name="T9" fmla="*/ 82 h 89"/>
                <a:gd name="T10" fmla="*/ 16 w 26"/>
                <a:gd name="T11" fmla="*/ 0 h 89"/>
                <a:gd name="T12" fmla="*/ 26 w 26"/>
                <a:gd name="T13" fmla="*/ 8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89">
                  <a:moveTo>
                    <a:pt x="26" y="8"/>
                  </a:moveTo>
                  <a:cubicBezTo>
                    <a:pt x="22" y="12"/>
                    <a:pt x="22" y="12"/>
                    <a:pt x="22" y="12"/>
                  </a:cubicBezTo>
                  <a:cubicBezTo>
                    <a:pt x="25" y="14"/>
                    <a:pt x="25" y="14"/>
                    <a:pt x="25" y="14"/>
                  </a:cubicBezTo>
                  <a:cubicBezTo>
                    <a:pt x="18" y="36"/>
                    <a:pt x="0" y="89"/>
                    <a:pt x="0" y="89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5" y="62"/>
                    <a:pt x="16" y="0"/>
                    <a:pt x="16" y="0"/>
                  </a:cubicBezTo>
                  <a:lnTo>
                    <a:pt x="26" y="8"/>
                  </a:lnTo>
                  <a:close/>
                </a:path>
              </a:pathLst>
            </a:custGeom>
            <a:solidFill>
              <a:srgbClr val="0064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126"/>
            <p:cNvSpPr>
              <a:spLocks/>
            </p:cNvSpPr>
            <p:nvPr/>
          </p:nvSpPr>
          <p:spPr bwMode="gray">
            <a:xfrm>
              <a:off x="8251678" y="4593022"/>
              <a:ext cx="229178" cy="496554"/>
            </a:xfrm>
            <a:custGeom>
              <a:avLst/>
              <a:gdLst>
                <a:gd name="T0" fmla="*/ 3 w 26"/>
                <a:gd name="T1" fmla="*/ 20 h 56"/>
                <a:gd name="T2" fmla="*/ 3 w 26"/>
                <a:gd name="T3" fmla="*/ 43 h 56"/>
                <a:gd name="T4" fmla="*/ 8 w 26"/>
                <a:gd name="T5" fmla="*/ 47 h 56"/>
                <a:gd name="T6" fmla="*/ 13 w 26"/>
                <a:gd name="T7" fmla="*/ 52 h 56"/>
                <a:gd name="T8" fmla="*/ 18 w 26"/>
                <a:gd name="T9" fmla="*/ 55 h 56"/>
                <a:gd name="T10" fmla="*/ 18 w 26"/>
                <a:gd name="T11" fmla="*/ 50 h 56"/>
                <a:gd name="T12" fmla="*/ 20 w 26"/>
                <a:gd name="T13" fmla="*/ 45 h 56"/>
                <a:gd name="T14" fmla="*/ 20 w 26"/>
                <a:gd name="T15" fmla="*/ 39 h 56"/>
                <a:gd name="T16" fmla="*/ 26 w 26"/>
                <a:gd name="T17" fmla="*/ 41 h 56"/>
                <a:gd name="T18" fmla="*/ 20 w 26"/>
                <a:gd name="T19" fmla="*/ 26 h 56"/>
                <a:gd name="T20" fmla="*/ 19 w 26"/>
                <a:gd name="T21" fmla="*/ 24 h 56"/>
                <a:gd name="T22" fmla="*/ 21 w 26"/>
                <a:gd name="T23" fmla="*/ 0 h 56"/>
                <a:gd name="T24" fmla="*/ 4 w 26"/>
                <a:gd name="T25" fmla="*/ 5 h 56"/>
                <a:gd name="T26" fmla="*/ 3 w 26"/>
                <a:gd name="T27" fmla="*/ 2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6" h="56">
                  <a:moveTo>
                    <a:pt x="3" y="20"/>
                  </a:moveTo>
                  <a:cubicBezTo>
                    <a:pt x="0" y="30"/>
                    <a:pt x="1" y="34"/>
                    <a:pt x="3" y="43"/>
                  </a:cubicBezTo>
                  <a:cubicBezTo>
                    <a:pt x="5" y="49"/>
                    <a:pt x="7" y="50"/>
                    <a:pt x="8" y="47"/>
                  </a:cubicBezTo>
                  <a:cubicBezTo>
                    <a:pt x="8" y="53"/>
                    <a:pt x="13" y="56"/>
                    <a:pt x="13" y="52"/>
                  </a:cubicBezTo>
                  <a:cubicBezTo>
                    <a:pt x="14" y="53"/>
                    <a:pt x="16" y="55"/>
                    <a:pt x="18" y="55"/>
                  </a:cubicBezTo>
                  <a:cubicBezTo>
                    <a:pt x="19" y="54"/>
                    <a:pt x="18" y="51"/>
                    <a:pt x="18" y="50"/>
                  </a:cubicBezTo>
                  <a:cubicBezTo>
                    <a:pt x="20" y="50"/>
                    <a:pt x="22" y="49"/>
                    <a:pt x="20" y="45"/>
                  </a:cubicBezTo>
                  <a:cubicBezTo>
                    <a:pt x="19" y="42"/>
                    <a:pt x="20" y="39"/>
                    <a:pt x="20" y="39"/>
                  </a:cubicBezTo>
                  <a:cubicBezTo>
                    <a:pt x="22" y="42"/>
                    <a:pt x="25" y="43"/>
                    <a:pt x="26" y="41"/>
                  </a:cubicBezTo>
                  <a:cubicBezTo>
                    <a:pt x="24" y="37"/>
                    <a:pt x="23" y="31"/>
                    <a:pt x="20" y="26"/>
                  </a:cubicBezTo>
                  <a:cubicBezTo>
                    <a:pt x="20" y="25"/>
                    <a:pt x="19" y="24"/>
                    <a:pt x="19" y="24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4" y="5"/>
                    <a:pt x="4" y="5"/>
                    <a:pt x="4" y="5"/>
                  </a:cubicBezTo>
                  <a:lnTo>
                    <a:pt x="3" y="20"/>
                  </a:lnTo>
                  <a:close/>
                </a:path>
              </a:pathLst>
            </a:custGeom>
            <a:solidFill>
              <a:srgbClr val="CE9C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127"/>
            <p:cNvSpPr>
              <a:spLocks/>
            </p:cNvSpPr>
            <p:nvPr/>
          </p:nvSpPr>
          <p:spPr bwMode="gray">
            <a:xfrm>
              <a:off x="8275548" y="4134665"/>
              <a:ext cx="243503" cy="229178"/>
            </a:xfrm>
            <a:custGeom>
              <a:avLst/>
              <a:gdLst>
                <a:gd name="T0" fmla="*/ 1 w 27"/>
                <a:gd name="T1" fmla="*/ 12 h 26"/>
                <a:gd name="T2" fmla="*/ 15 w 27"/>
                <a:gd name="T3" fmla="*/ 1 h 26"/>
                <a:gd name="T4" fmla="*/ 26 w 27"/>
                <a:gd name="T5" fmla="*/ 15 h 26"/>
                <a:gd name="T6" fmla="*/ 12 w 27"/>
                <a:gd name="T7" fmla="*/ 26 h 26"/>
                <a:gd name="T8" fmla="*/ 1 w 27"/>
                <a:gd name="T9" fmla="*/ 12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26">
                  <a:moveTo>
                    <a:pt x="1" y="12"/>
                  </a:moveTo>
                  <a:cubicBezTo>
                    <a:pt x="2" y="5"/>
                    <a:pt x="8" y="0"/>
                    <a:pt x="15" y="1"/>
                  </a:cubicBezTo>
                  <a:cubicBezTo>
                    <a:pt x="22" y="2"/>
                    <a:pt x="27" y="8"/>
                    <a:pt x="26" y="15"/>
                  </a:cubicBezTo>
                  <a:cubicBezTo>
                    <a:pt x="25" y="22"/>
                    <a:pt x="19" y="26"/>
                    <a:pt x="12" y="26"/>
                  </a:cubicBezTo>
                  <a:cubicBezTo>
                    <a:pt x="5" y="25"/>
                    <a:pt x="0" y="19"/>
                    <a:pt x="1" y="12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128"/>
            <p:cNvSpPr>
              <a:spLocks/>
            </p:cNvSpPr>
            <p:nvPr/>
          </p:nvSpPr>
          <p:spPr bwMode="gray">
            <a:xfrm>
              <a:off x="8275548" y="4134665"/>
              <a:ext cx="243503" cy="229178"/>
            </a:xfrm>
            <a:custGeom>
              <a:avLst/>
              <a:gdLst>
                <a:gd name="T0" fmla="*/ 26 w 27"/>
                <a:gd name="T1" fmla="*/ 15 h 26"/>
                <a:gd name="T2" fmla="*/ 12 w 27"/>
                <a:gd name="T3" fmla="*/ 26 h 26"/>
                <a:gd name="T4" fmla="*/ 1 w 27"/>
                <a:gd name="T5" fmla="*/ 12 h 26"/>
                <a:gd name="T6" fmla="*/ 15 w 27"/>
                <a:gd name="T7" fmla="*/ 1 h 26"/>
                <a:gd name="T8" fmla="*/ 26 w 27"/>
                <a:gd name="T9" fmla="*/ 15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26">
                  <a:moveTo>
                    <a:pt x="26" y="15"/>
                  </a:moveTo>
                  <a:cubicBezTo>
                    <a:pt x="25" y="22"/>
                    <a:pt x="19" y="26"/>
                    <a:pt x="12" y="26"/>
                  </a:cubicBezTo>
                  <a:cubicBezTo>
                    <a:pt x="5" y="25"/>
                    <a:pt x="0" y="19"/>
                    <a:pt x="1" y="12"/>
                  </a:cubicBezTo>
                  <a:cubicBezTo>
                    <a:pt x="2" y="5"/>
                    <a:pt x="8" y="0"/>
                    <a:pt x="15" y="1"/>
                  </a:cubicBezTo>
                  <a:cubicBezTo>
                    <a:pt x="22" y="2"/>
                    <a:pt x="27" y="8"/>
                    <a:pt x="26" y="15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129"/>
            <p:cNvSpPr>
              <a:spLocks/>
            </p:cNvSpPr>
            <p:nvPr/>
          </p:nvSpPr>
          <p:spPr bwMode="gray">
            <a:xfrm>
              <a:off x="8261226" y="4239705"/>
              <a:ext cx="248277" cy="434487"/>
            </a:xfrm>
            <a:custGeom>
              <a:avLst/>
              <a:gdLst>
                <a:gd name="T0" fmla="*/ 0 w 52"/>
                <a:gd name="T1" fmla="*/ 87 h 91"/>
                <a:gd name="T2" fmla="*/ 39 w 52"/>
                <a:gd name="T3" fmla="*/ 91 h 91"/>
                <a:gd name="T4" fmla="*/ 52 w 52"/>
                <a:gd name="T5" fmla="*/ 6 h 91"/>
                <a:gd name="T6" fmla="*/ 5 w 52"/>
                <a:gd name="T7" fmla="*/ 0 h 91"/>
                <a:gd name="T8" fmla="*/ 0 w 52"/>
                <a:gd name="T9" fmla="*/ 87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" h="91">
                  <a:moveTo>
                    <a:pt x="0" y="87"/>
                  </a:moveTo>
                  <a:lnTo>
                    <a:pt x="39" y="91"/>
                  </a:lnTo>
                  <a:lnTo>
                    <a:pt x="52" y="6"/>
                  </a:lnTo>
                  <a:lnTo>
                    <a:pt x="5" y="0"/>
                  </a:lnTo>
                  <a:lnTo>
                    <a:pt x="0" y="87"/>
                  </a:ln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130"/>
            <p:cNvSpPr>
              <a:spLocks/>
            </p:cNvSpPr>
            <p:nvPr/>
          </p:nvSpPr>
          <p:spPr bwMode="gray">
            <a:xfrm>
              <a:off x="8261226" y="4655094"/>
              <a:ext cx="176660" cy="71620"/>
            </a:xfrm>
            <a:custGeom>
              <a:avLst/>
              <a:gdLst>
                <a:gd name="T0" fmla="*/ 0 w 37"/>
                <a:gd name="T1" fmla="*/ 11 h 15"/>
                <a:gd name="T2" fmla="*/ 37 w 37"/>
                <a:gd name="T3" fmla="*/ 15 h 15"/>
                <a:gd name="T4" fmla="*/ 37 w 37"/>
                <a:gd name="T5" fmla="*/ 4 h 15"/>
                <a:gd name="T6" fmla="*/ 0 w 37"/>
                <a:gd name="T7" fmla="*/ 0 h 15"/>
                <a:gd name="T8" fmla="*/ 0 w 37"/>
                <a:gd name="T9" fmla="*/ 11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5">
                  <a:moveTo>
                    <a:pt x="0" y="11"/>
                  </a:moveTo>
                  <a:lnTo>
                    <a:pt x="37" y="15"/>
                  </a:lnTo>
                  <a:lnTo>
                    <a:pt x="37" y="4"/>
                  </a:lnTo>
                  <a:lnTo>
                    <a:pt x="0" y="0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131"/>
            <p:cNvSpPr>
              <a:spLocks/>
            </p:cNvSpPr>
            <p:nvPr/>
          </p:nvSpPr>
          <p:spPr bwMode="gray">
            <a:xfrm>
              <a:off x="8667061" y="3676308"/>
              <a:ext cx="224404" cy="783027"/>
            </a:xfrm>
            <a:custGeom>
              <a:avLst/>
              <a:gdLst>
                <a:gd name="T0" fmla="*/ 0 w 25"/>
                <a:gd name="T1" fmla="*/ 8 h 89"/>
                <a:gd name="T2" fmla="*/ 4 w 25"/>
                <a:gd name="T3" fmla="*/ 12 h 89"/>
                <a:gd name="T4" fmla="*/ 1 w 25"/>
                <a:gd name="T5" fmla="*/ 14 h 89"/>
                <a:gd name="T6" fmla="*/ 25 w 25"/>
                <a:gd name="T7" fmla="*/ 89 h 89"/>
                <a:gd name="T8" fmla="*/ 25 w 25"/>
                <a:gd name="T9" fmla="*/ 82 h 89"/>
                <a:gd name="T10" fmla="*/ 10 w 25"/>
                <a:gd name="T11" fmla="*/ 0 h 89"/>
                <a:gd name="T12" fmla="*/ 0 w 25"/>
                <a:gd name="T13" fmla="*/ 8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" h="89">
                  <a:moveTo>
                    <a:pt x="0" y="8"/>
                  </a:moveTo>
                  <a:cubicBezTo>
                    <a:pt x="4" y="12"/>
                    <a:pt x="4" y="12"/>
                    <a:pt x="4" y="12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8" y="36"/>
                    <a:pt x="25" y="89"/>
                    <a:pt x="25" y="89"/>
                  </a:cubicBezTo>
                  <a:cubicBezTo>
                    <a:pt x="25" y="82"/>
                    <a:pt x="25" y="82"/>
                    <a:pt x="25" y="82"/>
                  </a:cubicBezTo>
                  <a:cubicBezTo>
                    <a:pt x="22" y="63"/>
                    <a:pt x="10" y="0"/>
                    <a:pt x="10" y="0"/>
                  </a:cubicBezTo>
                  <a:lnTo>
                    <a:pt x="0" y="8"/>
                  </a:lnTo>
                  <a:close/>
                </a:path>
              </a:pathLst>
            </a:custGeom>
            <a:solidFill>
              <a:srgbClr val="409A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132"/>
            <p:cNvSpPr>
              <a:spLocks/>
            </p:cNvSpPr>
            <p:nvPr/>
          </p:nvSpPr>
          <p:spPr bwMode="gray">
            <a:xfrm>
              <a:off x="8581120" y="4707612"/>
              <a:ext cx="639790" cy="229178"/>
            </a:xfrm>
            <a:custGeom>
              <a:avLst/>
              <a:gdLst>
                <a:gd name="T0" fmla="*/ 0 w 134"/>
                <a:gd name="T1" fmla="*/ 35 h 48"/>
                <a:gd name="T2" fmla="*/ 63 w 134"/>
                <a:gd name="T3" fmla="*/ 35 h 48"/>
                <a:gd name="T4" fmla="*/ 65 w 134"/>
                <a:gd name="T5" fmla="*/ 0 h 48"/>
                <a:gd name="T6" fmla="*/ 68 w 134"/>
                <a:gd name="T7" fmla="*/ 35 h 48"/>
                <a:gd name="T8" fmla="*/ 134 w 134"/>
                <a:gd name="T9" fmla="*/ 35 h 48"/>
                <a:gd name="T10" fmla="*/ 134 w 134"/>
                <a:gd name="T11" fmla="*/ 41 h 48"/>
                <a:gd name="T12" fmla="*/ 68 w 134"/>
                <a:gd name="T13" fmla="*/ 45 h 48"/>
                <a:gd name="T14" fmla="*/ 65 w 134"/>
                <a:gd name="T15" fmla="*/ 35 h 48"/>
                <a:gd name="T16" fmla="*/ 61 w 134"/>
                <a:gd name="T17" fmla="*/ 45 h 48"/>
                <a:gd name="T18" fmla="*/ 1 w 134"/>
                <a:gd name="T19" fmla="*/ 48 h 48"/>
                <a:gd name="T20" fmla="*/ 0 w 134"/>
                <a:gd name="T21" fmla="*/ 35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4" h="48">
                  <a:moveTo>
                    <a:pt x="0" y="35"/>
                  </a:moveTo>
                  <a:lnTo>
                    <a:pt x="63" y="35"/>
                  </a:lnTo>
                  <a:lnTo>
                    <a:pt x="65" y="0"/>
                  </a:lnTo>
                  <a:lnTo>
                    <a:pt x="68" y="35"/>
                  </a:lnTo>
                  <a:lnTo>
                    <a:pt x="134" y="35"/>
                  </a:lnTo>
                  <a:lnTo>
                    <a:pt x="134" y="41"/>
                  </a:lnTo>
                  <a:lnTo>
                    <a:pt x="68" y="45"/>
                  </a:lnTo>
                  <a:lnTo>
                    <a:pt x="65" y="35"/>
                  </a:lnTo>
                  <a:lnTo>
                    <a:pt x="61" y="45"/>
                  </a:lnTo>
                  <a:lnTo>
                    <a:pt x="1" y="48"/>
                  </a:lnTo>
                  <a:lnTo>
                    <a:pt x="0" y="35"/>
                  </a:lnTo>
                  <a:close/>
                </a:path>
              </a:pathLst>
            </a:custGeom>
            <a:solidFill>
              <a:srgbClr val="0048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Oval 133"/>
            <p:cNvSpPr>
              <a:spLocks noChangeArrowheads="1"/>
            </p:cNvSpPr>
            <p:nvPr/>
          </p:nvSpPr>
          <p:spPr bwMode="gray">
            <a:xfrm>
              <a:off x="8881918" y="4435463"/>
              <a:ext cx="23875" cy="23875"/>
            </a:xfrm>
            <a:prstGeom prst="ellipse">
              <a:avLst/>
            </a:prstGeom>
            <a:solidFill>
              <a:srgbClr val="0048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Oval 134"/>
            <p:cNvSpPr>
              <a:spLocks noChangeArrowheads="1"/>
            </p:cNvSpPr>
            <p:nvPr/>
          </p:nvSpPr>
          <p:spPr bwMode="gray">
            <a:xfrm>
              <a:off x="8881918" y="4631219"/>
              <a:ext cx="23875" cy="23875"/>
            </a:xfrm>
            <a:prstGeom prst="ellipse">
              <a:avLst/>
            </a:prstGeom>
            <a:solidFill>
              <a:srgbClr val="0048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135"/>
            <p:cNvSpPr>
              <a:spLocks/>
            </p:cNvSpPr>
            <p:nvPr/>
          </p:nvSpPr>
          <p:spPr bwMode="gray">
            <a:xfrm>
              <a:off x="8977410" y="3337316"/>
              <a:ext cx="90718" cy="81168"/>
            </a:xfrm>
            <a:custGeom>
              <a:avLst/>
              <a:gdLst>
                <a:gd name="T0" fmla="*/ 6 w 10"/>
                <a:gd name="T1" fmla="*/ 0 h 9"/>
                <a:gd name="T2" fmla="*/ 0 w 10"/>
                <a:gd name="T3" fmla="*/ 9 h 9"/>
                <a:gd name="T4" fmla="*/ 10 w 10"/>
                <a:gd name="T5" fmla="*/ 3 h 9"/>
                <a:gd name="T6" fmla="*/ 6 w 10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9">
                  <a:moveTo>
                    <a:pt x="6" y="0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6" y="8"/>
                    <a:pt x="10" y="3"/>
                  </a:cubicBezTo>
                  <a:lnTo>
                    <a:pt x="6" y="0"/>
                  </a:lnTo>
                  <a:close/>
                </a:path>
              </a:pathLst>
            </a:custGeom>
            <a:solidFill>
              <a:srgbClr val="CB8C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136"/>
            <p:cNvSpPr>
              <a:spLocks/>
            </p:cNvSpPr>
            <p:nvPr/>
          </p:nvSpPr>
          <p:spPr bwMode="gray">
            <a:xfrm>
              <a:off x="8977410" y="3337316"/>
              <a:ext cx="81168" cy="81168"/>
            </a:xfrm>
            <a:custGeom>
              <a:avLst/>
              <a:gdLst>
                <a:gd name="T0" fmla="*/ 6 w 9"/>
                <a:gd name="T1" fmla="*/ 0 h 9"/>
                <a:gd name="T2" fmla="*/ 0 w 9"/>
                <a:gd name="T3" fmla="*/ 9 h 9"/>
                <a:gd name="T4" fmla="*/ 9 w 9"/>
                <a:gd name="T5" fmla="*/ 2 h 9"/>
                <a:gd name="T6" fmla="*/ 6 w 9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9">
                  <a:moveTo>
                    <a:pt x="6" y="0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5" y="8"/>
                    <a:pt x="9" y="2"/>
                  </a:cubicBezTo>
                  <a:lnTo>
                    <a:pt x="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531337368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74702" y="1211287"/>
            <a:ext cx="11888787" cy="54848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268474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Non-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74639" y="1211287"/>
            <a:ext cx="5486399" cy="2157514"/>
          </a:xfrm>
        </p:spPr>
        <p:txBody>
          <a:bodyPr wrap="square">
            <a:spAutoFit/>
          </a:bodyPr>
          <a:lstStyle>
            <a:lvl1pPr marL="0" indent="0">
              <a:spcBef>
                <a:spcPts val="1224"/>
              </a:spcBef>
              <a:buClr>
                <a:schemeClr val="tx1"/>
              </a:buClr>
              <a:buFont typeface="Wingdings" panose="05000000000000000000" pitchFamily="2" charset="2"/>
              <a:buNone/>
              <a:defRPr sz="3000" b="0">
                <a:latin typeface="+mn-lt"/>
              </a:defRPr>
            </a:lvl1pPr>
            <a:lvl2pPr marL="255588" indent="0">
              <a:buFont typeface="Wingdings" panose="05000000000000000000" pitchFamily="2" charset="2"/>
              <a:buNone/>
              <a:defRPr sz="2400" b="0"/>
            </a:lvl2pPr>
            <a:lvl3pPr marL="450850" indent="0">
              <a:buFont typeface="Wingdings" panose="05000000000000000000" pitchFamily="2" charset="2"/>
              <a:buNone/>
              <a:tabLst/>
              <a:defRPr sz="2200" b="0"/>
            </a:lvl3pPr>
            <a:lvl4pPr marL="652462" indent="0">
              <a:buFont typeface="Wingdings" panose="05000000000000000000" pitchFamily="2" charset="2"/>
              <a:buNone/>
              <a:defRPr sz="2200" b="0"/>
            </a:lvl4pPr>
            <a:lvl5pPr marL="854075" indent="0">
              <a:buFont typeface="Wingdings" panose="05000000000000000000" pitchFamily="2" charset="2"/>
              <a:buNone/>
              <a:tabLst/>
              <a:defRPr sz="2200" b="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675439" y="1211287"/>
            <a:ext cx="5486399" cy="2123658"/>
          </a:xfrm>
        </p:spPr>
        <p:txBody>
          <a:bodyPr wrap="square">
            <a:spAutoFit/>
          </a:bodyPr>
          <a:lstStyle>
            <a:lvl1pPr marL="0" indent="0">
              <a:spcBef>
                <a:spcPts val="1224"/>
              </a:spcBef>
              <a:buClr>
                <a:schemeClr val="tx1"/>
              </a:buClr>
              <a:buFont typeface="Arial" panose="020B0604020202020204" pitchFamily="34" charset="0"/>
              <a:buNone/>
              <a:defRPr lang="en-US" sz="3000" b="0" kern="1200" spc="0" baseline="0" dirty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1pPr>
            <a:lvl2pPr marL="255588" indent="0">
              <a:buFont typeface="Arial" panose="020B0604020202020204" pitchFamily="34" charset="0"/>
              <a:buNone/>
              <a:defRPr lang="en-US" sz="2400" b="0" kern="1200" spc="0" baseline="0" dirty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2pPr>
            <a:lvl3pPr marL="450850" indent="0">
              <a:buFont typeface="Arial" panose="020B0604020202020204" pitchFamily="34" charset="0"/>
              <a:buNone/>
              <a:tabLst/>
              <a:defRPr lang="en-US" sz="2200" b="0" kern="1200" spc="0" baseline="0" dirty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3pPr>
            <a:lvl4pPr marL="652462" indent="0">
              <a:buFont typeface="Arial" panose="020B0604020202020204" pitchFamily="34" charset="0"/>
              <a:buNone/>
              <a:defRPr lang="en-US" sz="2200" b="0" kern="1200" spc="0" baseline="0" dirty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4pPr>
            <a:lvl5pPr marL="854075" indent="0">
              <a:buFont typeface="Arial" panose="020B0604020202020204" pitchFamily="34" charset="0"/>
              <a:buNone/>
              <a:tabLst/>
              <a:defRPr lang="en-US" sz="2200" b="0" kern="1200" spc="0" baseline="0" dirty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5pPr>
          </a:lstStyle>
          <a:p>
            <a:pPr marL="514350" marR="0" lvl="0" indent="-514350" algn="l" defTabSz="932742" rtl="0" eaLnBrk="1" fontAlgn="auto" latinLnBrk="0" hangingPunct="1">
              <a:lnSpc>
                <a:spcPct val="90000"/>
              </a:lnSpc>
              <a:spcBef>
                <a:spcPts val="1224"/>
              </a:spcBef>
              <a:spcAft>
                <a:spcPts val="0"/>
              </a:spcAft>
              <a:buClr>
                <a:schemeClr val="tx1"/>
              </a:buClr>
              <a:buSzPct val="90000"/>
              <a:tabLst/>
            </a:pPr>
            <a:r>
              <a:rPr lang="en-US"/>
              <a:t>Edit Master text styles</a:t>
            </a:r>
          </a:p>
          <a:p>
            <a:pPr marL="514350" marR="0" lvl="1" indent="-514350" algn="l" defTabSz="932742" rtl="0" eaLnBrk="1" fontAlgn="auto" latinLnBrk="0" hangingPunct="1">
              <a:lnSpc>
                <a:spcPct val="90000"/>
              </a:lnSpc>
              <a:spcBef>
                <a:spcPts val="1224"/>
              </a:spcBef>
              <a:spcAft>
                <a:spcPts val="0"/>
              </a:spcAft>
              <a:buClr>
                <a:schemeClr val="tx1"/>
              </a:buClr>
              <a:buSzPct val="90000"/>
              <a:tabLst/>
            </a:pPr>
            <a:r>
              <a:rPr lang="en-US"/>
              <a:t>Second level</a:t>
            </a:r>
          </a:p>
          <a:p>
            <a:pPr marL="514350" marR="0" lvl="2" indent="-514350" algn="l" defTabSz="932742" rtl="0" eaLnBrk="1" fontAlgn="auto" latinLnBrk="0" hangingPunct="1">
              <a:lnSpc>
                <a:spcPct val="90000"/>
              </a:lnSpc>
              <a:spcBef>
                <a:spcPts val="1224"/>
              </a:spcBef>
              <a:spcAft>
                <a:spcPts val="0"/>
              </a:spcAft>
              <a:buClr>
                <a:schemeClr val="tx1"/>
              </a:buClr>
              <a:buSzPct val="90000"/>
              <a:tabLst/>
            </a:pPr>
            <a:r>
              <a:rPr lang="en-US"/>
              <a:t>Third level</a:t>
            </a:r>
          </a:p>
          <a:p>
            <a:pPr marL="514350" marR="0" lvl="3" indent="-514350" algn="l" defTabSz="932742" rtl="0" eaLnBrk="1" fontAlgn="auto" latinLnBrk="0" hangingPunct="1">
              <a:lnSpc>
                <a:spcPct val="90000"/>
              </a:lnSpc>
              <a:spcBef>
                <a:spcPts val="1224"/>
              </a:spcBef>
              <a:spcAft>
                <a:spcPts val="0"/>
              </a:spcAft>
              <a:buClr>
                <a:schemeClr val="tx1"/>
              </a:buClr>
              <a:buSzPct val="90000"/>
              <a:tabLst/>
            </a:pPr>
            <a:r>
              <a:rPr lang="en-US"/>
              <a:t>Fourth level</a:t>
            </a:r>
          </a:p>
          <a:p>
            <a:pPr marL="514350" marR="0" lvl="4" indent="-514350" algn="l" defTabSz="932742" rtl="0" eaLnBrk="1" fontAlgn="auto" latinLnBrk="0" hangingPunct="1">
              <a:lnSpc>
                <a:spcPct val="90000"/>
              </a:lnSpc>
              <a:spcBef>
                <a:spcPts val="1224"/>
              </a:spcBef>
              <a:spcAft>
                <a:spcPts val="0"/>
              </a:spcAft>
              <a:buClr>
                <a:schemeClr val="tx1"/>
              </a:buClr>
              <a:buSzPct val="90000"/>
              <a:tabLst/>
            </a:pPr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2018982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Bulle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74639" y="1211287"/>
            <a:ext cx="5486399" cy="2157514"/>
          </a:xfrm>
        </p:spPr>
        <p:txBody>
          <a:bodyPr wrap="square">
            <a:spAutoFit/>
          </a:bodyPr>
          <a:lstStyle>
            <a:lvl1pPr marL="231775" indent="-231775">
              <a:spcBef>
                <a:spcPts val="1224"/>
              </a:spcBef>
              <a:buClr>
                <a:schemeClr val="tx1"/>
              </a:buClr>
              <a:buFont typeface="Wingdings" panose="05000000000000000000" pitchFamily="2" charset="2"/>
              <a:buChar char=""/>
              <a:defRPr sz="3000" b="0">
                <a:latin typeface="+mn-lt"/>
              </a:defRPr>
            </a:lvl1pPr>
            <a:lvl2pPr marL="427038" indent="-171450">
              <a:buFont typeface="Wingdings" panose="05000000000000000000" pitchFamily="2" charset="2"/>
              <a:buChar char=""/>
              <a:defRPr sz="2400" b="0"/>
            </a:lvl2pPr>
            <a:lvl3pPr marL="639763" indent="-188913">
              <a:buFont typeface="Wingdings" panose="05000000000000000000" pitchFamily="2" charset="2"/>
              <a:buChar char=""/>
              <a:tabLst/>
              <a:defRPr sz="2200" b="0"/>
            </a:lvl3pPr>
            <a:lvl4pPr marL="828675" indent="-176213">
              <a:buFont typeface="Wingdings" panose="05000000000000000000" pitchFamily="2" charset="2"/>
              <a:buChar char=""/>
              <a:defRPr sz="2200" b="0"/>
            </a:lvl4pPr>
            <a:lvl5pPr marL="1023938" indent="-169863">
              <a:buFont typeface="Wingdings" panose="05000000000000000000" pitchFamily="2" charset="2"/>
              <a:buChar char=""/>
              <a:tabLst/>
              <a:defRPr sz="2200" b="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675439" y="1211287"/>
            <a:ext cx="5486399" cy="2123658"/>
          </a:xfrm>
        </p:spPr>
        <p:txBody>
          <a:bodyPr wrap="square">
            <a:spAutoFit/>
          </a:bodyPr>
          <a:lstStyle>
            <a:lvl1pPr marL="287338" indent="-287338">
              <a:spcBef>
                <a:spcPts val="1224"/>
              </a:spcBef>
              <a:buClr>
                <a:schemeClr val="tx1"/>
              </a:buClr>
              <a:buFont typeface="Arial" pitchFamily="34" charset="0"/>
              <a:buChar char="•"/>
              <a:defRPr lang="en-US" sz="3000" b="0" kern="1200" spc="0" baseline="0" dirty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1pPr>
            <a:lvl2pPr marL="598488" indent="-342900">
              <a:defRPr lang="en-US" sz="2400" b="0" kern="1200" spc="0" baseline="0" dirty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2pPr>
            <a:lvl3pPr marL="793750" indent="-342900">
              <a:tabLst/>
              <a:defRPr lang="en-US" sz="2200" b="0" kern="1200" spc="0" baseline="0" dirty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3pPr>
            <a:lvl4pPr marL="995362" indent="-342900">
              <a:defRPr lang="en-US" sz="2200" b="0" kern="1200" spc="0" baseline="0" dirty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4pPr>
            <a:lvl5pPr marL="1196975" indent="-342900">
              <a:tabLst/>
              <a:defRPr lang="en-US" sz="2200" b="0" kern="1200" spc="0" baseline="0" dirty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5pPr>
          </a:lstStyle>
          <a:p>
            <a:pPr marL="231775" marR="0" lvl="0" indent="-231775" algn="l" defTabSz="932742" rtl="0" eaLnBrk="1" fontAlgn="auto" latinLnBrk="0" hangingPunct="1">
              <a:lnSpc>
                <a:spcPct val="90000"/>
              </a:lnSpc>
              <a:spcBef>
                <a:spcPts val="1224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Wingdings" panose="05000000000000000000" pitchFamily="2" charset="2"/>
              <a:buChar char=""/>
              <a:tabLst/>
            </a:pPr>
            <a:r>
              <a:rPr lang="en-US"/>
              <a:t>Edit Master text styles</a:t>
            </a:r>
          </a:p>
          <a:p>
            <a:pPr marL="231775" marR="0" lvl="1" indent="-231775" algn="l" defTabSz="932742" rtl="0" eaLnBrk="1" fontAlgn="auto" latinLnBrk="0" hangingPunct="1">
              <a:lnSpc>
                <a:spcPct val="90000"/>
              </a:lnSpc>
              <a:spcBef>
                <a:spcPts val="1224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Wingdings" panose="05000000000000000000" pitchFamily="2" charset="2"/>
              <a:buChar char=""/>
              <a:tabLst/>
            </a:pPr>
            <a:r>
              <a:rPr lang="en-US"/>
              <a:t>Second level</a:t>
            </a:r>
          </a:p>
          <a:p>
            <a:pPr marL="231775" marR="0" lvl="2" indent="-231775" algn="l" defTabSz="932742" rtl="0" eaLnBrk="1" fontAlgn="auto" latinLnBrk="0" hangingPunct="1">
              <a:lnSpc>
                <a:spcPct val="90000"/>
              </a:lnSpc>
              <a:spcBef>
                <a:spcPts val="1224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Wingdings" panose="05000000000000000000" pitchFamily="2" charset="2"/>
              <a:buChar char=""/>
              <a:tabLst/>
            </a:pPr>
            <a:r>
              <a:rPr lang="en-US"/>
              <a:t>Third level</a:t>
            </a:r>
          </a:p>
          <a:p>
            <a:pPr marL="231775" marR="0" lvl="3" indent="-231775" algn="l" defTabSz="932742" rtl="0" eaLnBrk="1" fontAlgn="auto" latinLnBrk="0" hangingPunct="1">
              <a:lnSpc>
                <a:spcPct val="90000"/>
              </a:lnSpc>
              <a:spcBef>
                <a:spcPts val="1224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Wingdings" panose="05000000000000000000" pitchFamily="2" charset="2"/>
              <a:buChar char=""/>
              <a:tabLst/>
            </a:pPr>
            <a:r>
              <a:rPr lang="en-US"/>
              <a:t>Fourth level</a:t>
            </a:r>
          </a:p>
          <a:p>
            <a:pPr marL="231775" marR="0" lvl="4" indent="-231775" algn="l" defTabSz="932742" rtl="0" eaLnBrk="1" fontAlgn="auto" latinLnBrk="0" hangingPunct="1">
              <a:lnSpc>
                <a:spcPct val="90000"/>
              </a:lnSpc>
              <a:spcBef>
                <a:spcPts val="1224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Wingdings" panose="05000000000000000000" pitchFamily="2" charset="2"/>
              <a:buChar char=""/>
              <a:tabLst/>
            </a:pPr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9946700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9335521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mo slide">
    <p:bg>
      <p:bgPr>
        <a:solidFill>
          <a:srgbClr val="002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4638" y="2125677"/>
            <a:ext cx="10056812" cy="1181862"/>
          </a:xfrm>
          <a:noFill/>
        </p:spPr>
        <p:txBody>
          <a:bodyPr tIns="91440" bIns="91440" anchor="t" anchorCtr="0">
            <a:spAutoFit/>
          </a:bodyPr>
          <a:lstStyle>
            <a:lvl1pPr>
              <a:defRPr sz="7200" spc="-100" baseline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 dirty="0"/>
              <a:t>Demo title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954463"/>
            <a:ext cx="10058401" cy="738664"/>
          </a:xfrm>
          <a:noFill/>
        </p:spPr>
        <p:txBody>
          <a:bodyPr lIns="182880" tIns="146304" rIns="182880" bIns="146304">
            <a:spAutoFit/>
          </a:bodyPr>
          <a:lstStyle>
            <a:lvl1pPr marL="0" indent="0">
              <a:spcBef>
                <a:spcPts val="0"/>
              </a:spcBef>
              <a:buNone/>
              <a:defRPr sz="3200" spc="0" baseline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j-lt"/>
              </a:defRPr>
            </a:lvl1pPr>
          </a:lstStyle>
          <a:p>
            <a:pPr lvl="0"/>
            <a:r>
              <a:rPr lang="en-US" dirty="0"/>
              <a:t>Speaker Name</a:t>
            </a:r>
          </a:p>
        </p:txBody>
      </p:sp>
    </p:spTree>
    <p:extLst>
      <p:ext uri="{BB962C8B-B14F-4D97-AF65-F5344CB8AC3E}">
        <p14:creationId xmlns:p14="http://schemas.microsoft.com/office/powerpoint/2010/main" val="38976025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 slide">
    <p:bg>
      <p:bgPr>
        <a:solidFill>
          <a:srgbClr val="002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4639" y="2125677"/>
            <a:ext cx="10056812" cy="1181862"/>
          </a:xfrm>
          <a:noFill/>
        </p:spPr>
        <p:txBody>
          <a:bodyPr tIns="91440" bIns="91440" anchor="t" anchorCtr="0">
            <a:spAutoFit/>
          </a:bodyPr>
          <a:lstStyle>
            <a:lvl1pPr>
              <a:defRPr lang="en-US" sz="7200" b="0" kern="1200" cap="none" spc="-100" baseline="0" dirty="0">
                <a:ln w="3175">
                  <a:noFill/>
                </a:ln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/>
                <a:latin typeface="+mj-lt"/>
                <a:ea typeface="+mn-ea"/>
                <a:cs typeface="Segoe UI" pitchFamily="34" charset="0"/>
              </a:defRPr>
            </a:lvl1pPr>
          </a:lstStyle>
          <a:p>
            <a:r>
              <a:rPr lang="en-US" dirty="0"/>
              <a:t>Video title</a:t>
            </a:r>
          </a:p>
        </p:txBody>
      </p:sp>
    </p:spTree>
    <p:extLst>
      <p:ext uri="{BB962C8B-B14F-4D97-AF65-F5344CB8AC3E}">
        <p14:creationId xmlns:p14="http://schemas.microsoft.com/office/powerpoint/2010/main" val="20258259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4639" y="295274"/>
            <a:ext cx="11889564" cy="917575"/>
          </a:xfrm>
          <a:prstGeom prst="rect">
            <a:avLst/>
          </a:prstGeom>
        </p:spPr>
        <p:txBody>
          <a:bodyPr vert="horz" wrap="square" lIns="146304" tIns="91440" rIns="146304" bIns="9144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274640" y="1212851"/>
            <a:ext cx="11887198" cy="2308324"/>
          </a:xfrm>
          <a:prstGeom prst="rect">
            <a:avLst/>
          </a:prstGeom>
        </p:spPr>
        <p:txBody>
          <a:bodyPr vert="horz" wrap="square" lIns="146304" tIns="91440" rIns="146304" bIns="91440" rtlCol="0">
            <a:sp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 rot="5400000">
            <a:off x="9371795" y="3072299"/>
            <a:ext cx="6995160" cy="849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8427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67" r:id="rId1"/>
    <p:sldLayoutId id="2147484266" r:id="rId2"/>
    <p:sldLayoutId id="2147484240" r:id="rId3"/>
    <p:sldLayoutId id="2147484241" r:id="rId4"/>
    <p:sldLayoutId id="2147484474" r:id="rId5"/>
    <p:sldLayoutId id="2147484245" r:id="rId6"/>
    <p:sldLayoutId id="2147484247" r:id="rId7"/>
    <p:sldLayoutId id="2147484249" r:id="rId8"/>
    <p:sldLayoutId id="2147484250" r:id="rId9"/>
    <p:sldLayoutId id="2147484264" r:id="rId10"/>
    <p:sldLayoutId id="2147484251" r:id="rId11"/>
    <p:sldLayoutId id="2147484463" r:id="rId12"/>
    <p:sldLayoutId id="2147484475" r:id="rId13"/>
    <p:sldLayoutId id="2147484299" r:id="rId14"/>
  </p:sldLayoutIdLst>
  <p:transition>
    <p:fade/>
  </p:transition>
  <p:txStyles>
    <p:titleStyle>
      <a:lvl1pPr algn="l" defTabSz="932742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02" baseline="0" dirty="0" smtClean="0">
          <a:ln w="3175">
            <a:noFill/>
          </a:ln>
          <a:gradFill>
            <a:gsLst>
              <a:gs pos="1250">
                <a:schemeClr val="tx1"/>
              </a:gs>
              <a:gs pos="100000">
                <a:schemeClr val="tx1"/>
              </a:gs>
            </a:gsLst>
            <a:lin ang="5400000" scaled="0"/>
          </a:gra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9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3600" kern="1200" spc="0" baseline="0">
          <a:gradFill>
            <a:gsLst>
              <a:gs pos="1250">
                <a:schemeClr val="tx1"/>
              </a:gs>
              <a:gs pos="100000">
                <a:schemeClr val="tx1"/>
              </a:gs>
            </a:gsLst>
            <a:lin ang="5400000" scaled="0"/>
          </a:gradFill>
          <a:latin typeface="+mj-lt"/>
          <a:ea typeface="+mn-ea"/>
          <a:cs typeface="+mn-cs"/>
        </a:defRPr>
      </a:lvl1pPr>
      <a:lvl2pPr marL="457200" marR="0" indent="-228600" algn="l" defTabSz="932742" rtl="0" eaLnBrk="1" fontAlgn="auto" latinLnBrk="0" hangingPunct="1">
        <a:lnSpc>
          <a:spcPct val="9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gradFill>
            <a:gsLst>
              <a:gs pos="1250">
                <a:schemeClr val="tx1"/>
              </a:gs>
              <a:gs pos="100000">
                <a:schemeClr val="tx1"/>
              </a:gs>
            </a:gsLst>
            <a:lin ang="5400000" scaled="0"/>
          </a:gradFill>
          <a:latin typeface="+mn-lt"/>
          <a:ea typeface="+mn-ea"/>
          <a:cs typeface="+mn-cs"/>
        </a:defRPr>
      </a:lvl2pPr>
      <a:lvl3pPr marL="685800" marR="0" indent="-228600" algn="l" defTabSz="932742" rtl="0" eaLnBrk="1" fontAlgn="auto" latinLnBrk="0" hangingPunct="1">
        <a:lnSpc>
          <a:spcPct val="9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400" kern="1200" spc="0" baseline="0">
          <a:gradFill>
            <a:gsLst>
              <a:gs pos="1250">
                <a:schemeClr val="tx1"/>
              </a:gs>
              <a:gs pos="100000">
                <a:schemeClr val="tx1"/>
              </a:gs>
            </a:gsLst>
            <a:lin ang="5400000" scaled="0"/>
          </a:gradFill>
          <a:latin typeface="+mn-lt"/>
          <a:ea typeface="+mn-ea"/>
          <a:cs typeface="+mn-cs"/>
        </a:defRPr>
      </a:lvl3pPr>
      <a:lvl4pPr marL="914400" marR="0" indent="-228600" algn="l" defTabSz="932742" rtl="0" eaLnBrk="1" fontAlgn="auto" latinLnBrk="0" hangingPunct="1">
        <a:lnSpc>
          <a:spcPct val="9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200" kern="1200" spc="0" baseline="0">
          <a:gradFill>
            <a:gsLst>
              <a:gs pos="1250">
                <a:schemeClr val="tx1"/>
              </a:gs>
              <a:gs pos="100000">
                <a:schemeClr val="tx1"/>
              </a:gs>
            </a:gsLst>
            <a:lin ang="5400000" scaled="0"/>
          </a:gradFill>
          <a:latin typeface="+mn-lt"/>
          <a:ea typeface="+mn-ea"/>
          <a:cs typeface="+mn-cs"/>
        </a:defRPr>
      </a:lvl4pPr>
      <a:lvl5pPr marL="1143000" marR="0" indent="-228600" algn="l" defTabSz="932742" rtl="0" eaLnBrk="1" fontAlgn="auto" latinLnBrk="0" hangingPunct="1">
        <a:lnSpc>
          <a:spcPct val="9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200" kern="1200" spc="0" baseline="0">
          <a:gradFill>
            <a:gsLst>
              <a:gs pos="1250">
                <a:schemeClr val="tx1"/>
              </a:gs>
              <a:gs pos="100000">
                <a:schemeClr val="tx1"/>
              </a:gs>
            </a:gsLst>
            <a:lin ang="5400000" scaled="0"/>
          </a:gra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87">
          <p15:clr>
            <a:srgbClr val="5ACBF0"/>
          </p15:clr>
        </p15:guide>
        <p15:guide id="2" pos="173">
          <p15:clr>
            <a:srgbClr val="5ACBF0"/>
          </p15:clr>
        </p15:guide>
        <p15:guide id="3" pos="749">
          <p15:clr>
            <a:srgbClr val="5ACBF0"/>
          </p15:clr>
        </p15:guide>
        <p15:guide id="4" pos="1325">
          <p15:clr>
            <a:srgbClr val="5ACBF0"/>
          </p15:clr>
        </p15:guide>
        <p15:guide id="5" pos="1901">
          <p15:clr>
            <a:srgbClr val="5ACBF0"/>
          </p15:clr>
        </p15:guide>
        <p15:guide id="6" pos="2477">
          <p15:clr>
            <a:srgbClr val="5ACBF0"/>
          </p15:clr>
        </p15:guide>
        <p15:guide id="7" pos="3053">
          <p15:clr>
            <a:srgbClr val="5ACBF0"/>
          </p15:clr>
        </p15:guide>
        <p15:guide id="8" pos="3629">
          <p15:clr>
            <a:srgbClr val="5ACBF0"/>
          </p15:clr>
        </p15:guide>
        <p15:guide id="9" pos="4205">
          <p15:clr>
            <a:srgbClr val="5ACBF0"/>
          </p15:clr>
        </p15:guide>
        <p15:guide id="10" pos="4781">
          <p15:clr>
            <a:srgbClr val="5ACBF0"/>
          </p15:clr>
        </p15:guide>
        <p15:guide id="11" pos="5357">
          <p15:clr>
            <a:srgbClr val="5ACBF0"/>
          </p15:clr>
        </p15:guide>
        <p15:guide id="12" pos="5933">
          <p15:clr>
            <a:srgbClr val="5ACBF0"/>
          </p15:clr>
        </p15:guide>
        <p15:guide id="13" pos="6509">
          <p15:clr>
            <a:srgbClr val="5ACBF0"/>
          </p15:clr>
        </p15:guide>
        <p15:guide id="14" pos="7085">
          <p15:clr>
            <a:srgbClr val="5ACBF0"/>
          </p15:clr>
        </p15:guide>
        <p15:guide id="15" pos="7661">
          <p15:clr>
            <a:srgbClr val="5ACBF0"/>
          </p15:clr>
        </p15:guide>
        <p15:guide id="16" pos="288">
          <p15:clr>
            <a:srgbClr val="C35EA4"/>
          </p15:clr>
        </p15:guide>
        <p15:guide id="17" pos="7546">
          <p15:clr>
            <a:srgbClr val="C35EA4"/>
          </p15:clr>
        </p15:guide>
        <p15:guide id="18" orient="horz" pos="763">
          <p15:clr>
            <a:srgbClr val="5ACBF0"/>
          </p15:clr>
        </p15:guide>
        <p15:guide id="19" orient="horz" pos="1339">
          <p15:clr>
            <a:srgbClr val="5ACBF0"/>
          </p15:clr>
        </p15:guide>
        <p15:guide id="20" orient="horz" pos="1915">
          <p15:clr>
            <a:srgbClr val="5ACBF0"/>
          </p15:clr>
        </p15:guide>
        <p15:guide id="21" orient="horz" pos="2491">
          <p15:clr>
            <a:srgbClr val="5ACBF0"/>
          </p15:clr>
        </p15:guide>
        <p15:guide id="22" orient="horz" pos="3067">
          <p15:clr>
            <a:srgbClr val="5ACBF0"/>
          </p15:clr>
        </p15:guide>
        <p15:guide id="23" orient="horz" pos="3643">
          <p15:clr>
            <a:srgbClr val="5ACBF0"/>
          </p15:clr>
        </p15:guide>
        <p15:guide id="24" orient="horz" pos="4219">
          <p15:clr>
            <a:srgbClr val="5ACBF0"/>
          </p15:clr>
        </p15:guide>
        <p15:guide id="25" orient="horz" pos="302">
          <p15:clr>
            <a:srgbClr val="C35EA4"/>
          </p15:clr>
        </p15:guide>
        <p15:guide id="26" orient="horz" pos="4104">
          <p15:clr>
            <a:srgbClr val="C35E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catalin.gheorghiu@ronua.ro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70666" y="4897504"/>
            <a:ext cx="12078370" cy="906582"/>
          </a:xfrm>
        </p:spPr>
        <p:txBody>
          <a:bodyPr/>
          <a:lstStyle/>
          <a:p>
            <a:r>
              <a:rPr lang="en-US" sz="4800" dirty="0"/>
              <a:t>Just add water: Azure IoT accelerator solutions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187440" y="5801518"/>
            <a:ext cx="4662646" cy="906196"/>
          </a:xfrm>
        </p:spPr>
        <p:txBody>
          <a:bodyPr/>
          <a:lstStyle/>
          <a:p>
            <a:r>
              <a:rPr lang="en-US" dirty="0"/>
              <a:t>Catalin Gheorghiu</a:t>
            </a:r>
          </a:p>
          <a:p>
            <a:r>
              <a:rPr lang="en-US" dirty="0"/>
              <a:t>I Computer Solutions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E12DC0A-B5C8-45E2-BCDC-A7A08A5ECD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85187" y="5960417"/>
            <a:ext cx="1624664" cy="656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5736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274638" y="1828800"/>
            <a:ext cx="11887200" cy="2511457"/>
          </a:xfrm>
        </p:spPr>
        <p:txBody>
          <a:bodyPr/>
          <a:lstStyle/>
          <a:p>
            <a:pPr lvl="0"/>
            <a:r>
              <a:rPr lang="en-US" dirty="0"/>
              <a:t>Ideal for straightforward IoT needs</a:t>
            </a:r>
          </a:p>
          <a:p>
            <a:pPr lvl="0"/>
            <a:r>
              <a:rPr lang="en-US" dirty="0"/>
              <a:t>No cloud solution development expertise required</a:t>
            </a:r>
          </a:p>
          <a:p>
            <a:pPr lvl="0"/>
            <a:r>
              <a:rPr lang="en-US" dirty="0"/>
              <a:t>Configurable to your needs</a:t>
            </a:r>
          </a:p>
          <a:p>
            <a:pPr lvl="0"/>
            <a:r>
              <a:rPr lang="en-US" dirty="0"/>
              <a:t>Fully managed by Microsoft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SaaS – Microsoft IoT Central</a:t>
            </a:r>
            <a:endParaRPr lang="en-US" sz="4000" dirty="0">
              <a:gradFill>
                <a:gsLst>
                  <a:gs pos="21538">
                    <a:schemeClr val="tx1"/>
                  </a:gs>
                  <a:gs pos="33000">
                    <a:schemeClr val="tx1"/>
                  </a:gs>
                </a:gsLst>
                <a:lin ang="5400000" scaled="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2964661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74638" y="2125677"/>
            <a:ext cx="10056812" cy="1181862"/>
          </a:xfrm>
        </p:spPr>
        <p:txBody>
          <a:bodyPr/>
          <a:lstStyle/>
          <a:p>
            <a:r>
              <a:rPr lang="en-US" dirty="0"/>
              <a:t>Demo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274638" y="3954463"/>
            <a:ext cx="10058401" cy="738664"/>
          </a:xfrm>
        </p:spPr>
        <p:txBody>
          <a:bodyPr/>
          <a:lstStyle/>
          <a:p>
            <a:r>
              <a:rPr lang="en-US" dirty="0"/>
              <a:t>Microsoft IoT Central</a:t>
            </a:r>
          </a:p>
        </p:txBody>
      </p:sp>
    </p:spTree>
    <p:extLst>
      <p:ext uri="{BB962C8B-B14F-4D97-AF65-F5344CB8AC3E}">
        <p14:creationId xmlns:p14="http://schemas.microsoft.com/office/powerpoint/2010/main" val="1139407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25949" y="2993206"/>
            <a:ext cx="4892040" cy="1514261"/>
          </a:xfrm>
        </p:spPr>
        <p:txBody>
          <a:bodyPr/>
          <a:lstStyle/>
          <a:p>
            <a:r>
              <a:rPr lang="en-GB" dirty="0"/>
              <a:t>Thank you!</a:t>
            </a:r>
            <a:br>
              <a:rPr lang="en-GB" dirty="0"/>
            </a:br>
            <a:r>
              <a:rPr lang="en-GB" dirty="0" err="1"/>
              <a:t>Hvala</a:t>
            </a:r>
            <a:r>
              <a:rPr lang="en-GB" dirty="0"/>
              <a:t> </a:t>
            </a:r>
            <a:r>
              <a:rPr lang="en-GB" dirty="0" err="1"/>
              <a:t>vam</a:t>
            </a:r>
            <a:r>
              <a:rPr lang="en-GB" dirty="0"/>
              <a:t>!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A148F00-2664-44E1-9C26-ABCF5CA23F15}"/>
              </a:ext>
            </a:extLst>
          </p:cNvPr>
          <p:cNvSpPr/>
          <p:nvPr/>
        </p:nvSpPr>
        <p:spPr>
          <a:xfrm>
            <a:off x="8517989" y="5369470"/>
            <a:ext cx="37489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Catalin Gheorghiu</a:t>
            </a:r>
          </a:p>
          <a:p>
            <a:r>
              <a:rPr lang="en-US" dirty="0"/>
              <a:t>My Email </a:t>
            </a:r>
            <a:br>
              <a:rPr lang="en-US" dirty="0"/>
            </a:br>
            <a:r>
              <a:rPr lang="en-US" dirty="0">
                <a:hlinkClick r:id="rId3"/>
              </a:rPr>
              <a:t>catalin.gheorghiu@ronua.ro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2828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74702" y="1265014"/>
            <a:ext cx="4937760" cy="2689449"/>
          </a:xfrm>
        </p:spPr>
        <p:txBody>
          <a:bodyPr/>
          <a:lstStyle/>
          <a:p>
            <a:r>
              <a:rPr lang="en-US" dirty="0"/>
              <a:t>Just add water: Azure IoT accelerator solutions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273050" y="3954463"/>
            <a:ext cx="4072979" cy="731528"/>
          </a:xfrm>
        </p:spPr>
        <p:txBody>
          <a:bodyPr/>
          <a:lstStyle/>
          <a:p>
            <a:r>
              <a:rPr lang="en-US" dirty="0"/>
              <a:t>Catalin Gheorghiu</a:t>
            </a:r>
          </a:p>
          <a:p>
            <a:r>
              <a:rPr lang="en-US" dirty="0"/>
              <a:t>Solution Architect</a:t>
            </a:r>
          </a:p>
          <a:p>
            <a:r>
              <a:rPr lang="en-US" dirty="0"/>
              <a:t>I Computer solutions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C314EF1-BF30-434A-BB13-F21B79FB74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25949" y="4136627"/>
            <a:ext cx="1624664" cy="656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138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48684588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Menu </a:t>
            </a:r>
            <a:r>
              <a:rPr lang="en-US" dirty="0">
                <a:sym typeface="Wingdings" panose="05000000000000000000" pitchFamily="2" charset="2"/>
              </a:rPr>
              <a:t>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274702" y="1211287"/>
            <a:ext cx="11888787" cy="1292662"/>
          </a:xfrm>
        </p:spPr>
        <p:txBody>
          <a:bodyPr/>
          <a:lstStyle/>
          <a:p>
            <a:r>
              <a:rPr lang="en-US" dirty="0"/>
              <a:t>Azure IoT how you will do a solution?</a:t>
            </a:r>
          </a:p>
          <a:p>
            <a:r>
              <a:rPr lang="en-US" dirty="0"/>
              <a:t>Azure IoT accelerator solutions</a:t>
            </a:r>
          </a:p>
        </p:txBody>
      </p:sp>
    </p:spTree>
    <p:extLst>
      <p:ext uri="{BB962C8B-B14F-4D97-AF65-F5344CB8AC3E}">
        <p14:creationId xmlns:p14="http://schemas.microsoft.com/office/powerpoint/2010/main" val="1952752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BC774A5-DF9C-412C-A85C-56241E0238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37" y="1050883"/>
            <a:ext cx="12382588" cy="5943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5889925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74638" y="2125677"/>
            <a:ext cx="10056812" cy="1181862"/>
          </a:xfrm>
        </p:spPr>
        <p:txBody>
          <a:bodyPr/>
          <a:lstStyle/>
          <a:p>
            <a:r>
              <a:rPr lang="en-US" dirty="0"/>
              <a:t>Demo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Azure IoT seat of the pants solution (AKA by experts </a:t>
            </a:r>
            <a:r>
              <a:rPr lang="en-US" dirty="0">
                <a:sym typeface="Wingdings" panose="05000000000000000000" pitchFamily="2" charset="2"/>
              </a:rPr>
              <a:t>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03203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274638" y="1828800"/>
            <a:ext cx="11887200" cy="3120854"/>
          </a:xfrm>
        </p:spPr>
        <p:txBody>
          <a:bodyPr/>
          <a:lstStyle/>
          <a:p>
            <a:pPr lvl="0"/>
            <a:r>
              <a:rPr lang="en-US" dirty="0"/>
              <a:t>Ideal for solutions that require ultimate control</a:t>
            </a:r>
          </a:p>
          <a:p>
            <a:pPr lvl="0"/>
            <a:r>
              <a:rPr lang="en-US" dirty="0"/>
              <a:t>Preconfigured solutions</a:t>
            </a:r>
          </a:p>
          <a:p>
            <a:pPr lvl="0"/>
            <a:r>
              <a:rPr lang="en-US" dirty="0"/>
              <a:t>Open source – customizable \ extensible</a:t>
            </a:r>
          </a:p>
          <a:p>
            <a:pPr lvl="0"/>
            <a:r>
              <a:rPr lang="en-US" dirty="0"/>
              <a:t>Deploy in minutes</a:t>
            </a:r>
          </a:p>
          <a:p>
            <a:pPr lvl="0"/>
            <a:r>
              <a:rPr lang="en-US" dirty="0"/>
              <a:t>Accelerate time to value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PaaS – Azure IoT Suite</a:t>
            </a:r>
            <a:endParaRPr lang="en-US" sz="4000" dirty="0">
              <a:gradFill>
                <a:gsLst>
                  <a:gs pos="21538">
                    <a:schemeClr val="tx1"/>
                  </a:gs>
                  <a:gs pos="33000">
                    <a:schemeClr val="tx1"/>
                  </a:gs>
                </a:gsLst>
                <a:lin ang="5400000" scaled="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1995050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D4541D7-BE1C-47BB-BE7E-34EC772B7A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49" y="-31868"/>
            <a:ext cx="12436918" cy="6995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3702832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74638" y="2125677"/>
            <a:ext cx="10056812" cy="1181862"/>
          </a:xfrm>
        </p:spPr>
        <p:txBody>
          <a:bodyPr/>
          <a:lstStyle/>
          <a:p>
            <a:r>
              <a:rPr lang="en-US" dirty="0"/>
              <a:t>Demo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274638" y="3954463"/>
            <a:ext cx="10058401" cy="738664"/>
          </a:xfrm>
        </p:spPr>
        <p:txBody>
          <a:bodyPr/>
          <a:lstStyle/>
          <a:p>
            <a:r>
              <a:rPr lang="en-US" dirty="0"/>
              <a:t>Azure IoT Suite Remote Monitoring V2</a:t>
            </a:r>
          </a:p>
        </p:txBody>
      </p:sp>
    </p:spTree>
    <p:extLst>
      <p:ext uri="{BB962C8B-B14F-4D97-AF65-F5344CB8AC3E}">
        <p14:creationId xmlns:p14="http://schemas.microsoft.com/office/powerpoint/2010/main" val="1559135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WHITE TEMPLATE">
  <a:themeElements>
    <a:clrScheme name="BT - Blue - white back, gold">
      <a:dk1>
        <a:srgbClr val="353535"/>
      </a:dk1>
      <a:lt1>
        <a:srgbClr val="FFFFFF"/>
      </a:lt1>
      <a:dk2>
        <a:srgbClr val="0078D7"/>
      </a:dk2>
      <a:lt2>
        <a:srgbClr val="EAEAEA"/>
      </a:lt2>
      <a:accent1>
        <a:srgbClr val="0078D7"/>
      </a:accent1>
      <a:accent2>
        <a:srgbClr val="002050"/>
      </a:accent2>
      <a:accent3>
        <a:srgbClr val="00BCF2"/>
      </a:accent3>
      <a:accent4>
        <a:srgbClr val="FF8C00"/>
      </a:accent4>
      <a:accent5>
        <a:srgbClr val="737373"/>
      </a:accent5>
      <a:accent6>
        <a:srgbClr val="E6E6E6"/>
      </a:accent6>
      <a:hlink>
        <a:srgbClr val="0078D7"/>
      </a:hlink>
      <a:folHlink>
        <a:srgbClr val="0078D7"/>
      </a:folHlink>
    </a:clrScheme>
    <a:fontScheme name="Segoe UI Light - Segoe UI Semilight">
      <a:majorFont>
        <a:latin typeface="Segoe UI Light"/>
        <a:ea typeface=""/>
        <a:cs typeface=""/>
      </a:majorFont>
      <a:minorFont>
        <a:latin typeface="Segoe UI Semilight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defTabSz="932472" fontAlgn="base">
          <a:lnSpc>
            <a:spcPct val="90000"/>
          </a:lnSpc>
          <a:spcBef>
            <a:spcPct val="0"/>
          </a:spcBef>
          <a:spcAft>
            <a:spcPct val="0"/>
          </a:spcAft>
          <a:defRPr sz="2400" dirty="0" err="1" smtClean="0">
            <a:gradFill>
              <a:gsLst>
                <a:gs pos="0">
                  <a:srgbClr val="FFFFFF"/>
                </a:gs>
                <a:gs pos="100000">
                  <a:srgbClr val="FFFFFF"/>
                </a:gs>
              </a:gsLst>
              <a:lin ang="5400000" scaled="0"/>
            </a:gra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182880" tIns="146304" rIns="182880" bIns="146304" rtlCol="0">
        <a:spAutoFit/>
      </a:bodyPr>
      <a:lstStyle>
        <a:defPPr>
          <a:lnSpc>
            <a:spcPct val="90000"/>
          </a:lnSpc>
          <a:spcAft>
            <a:spcPts val="600"/>
          </a:spcAft>
          <a:defRPr sz="2400" dirty="0" err="1" smtClean="0">
            <a:gradFill>
              <a:gsLst>
                <a:gs pos="2917">
                  <a:schemeClr val="tx1"/>
                </a:gs>
                <a:gs pos="30000">
                  <a:schemeClr val="tx1"/>
                </a:gs>
              </a:gsLst>
              <a:lin ang="5400000" scaled="0"/>
            </a:gra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16-9_Business_BLUE_2017_22.potx" id="{B944339A-53D9-4B08-9DEE-9C9280C8A2CF}" vid="{AF574AC0-5464-4A71-BEA8-6A4D93F7C12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2B0BB5962AB3C45A9A1CE1EC4C4F647" ma:contentTypeVersion="3" ma:contentTypeDescription="Create a new document." ma:contentTypeScope="" ma:versionID="f0876370c90de824ab54c09b0bd2a056">
  <xsd:schema xmlns:xsd="http://www.w3.org/2001/XMLSchema" xmlns:xs="http://www.w3.org/2001/XMLSchema" xmlns:p="http://schemas.microsoft.com/office/2006/metadata/properties" xmlns:ns3="630a2e83-186a-4a0f-ab27-bee8a8096abc" targetNamespace="http://schemas.microsoft.com/office/2006/metadata/properties" ma:root="true" ma:fieldsID="a2a3b5ed8b4accd7c8a398d0cb075271" ns3:_="">
    <xsd:import namespace="630a2e83-186a-4a0f-ab27-bee8a8096abc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0a2e83-186a-4a0f-ab27-bee8a8096ab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58FDAC0-319D-4A54-8D8E-1D42CB1F800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990F116-B58F-4255-B05B-DA3808E0E5C6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F330841A-A209-44E7-824E-9DDB4DE0DC3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30a2e83-186a-4a0f-ab27-bee8a8096ab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16-9_Business_BLUE_2017_22</Template>
  <TotalTime>19194</TotalTime>
  <Words>417</Words>
  <Application>Microsoft Office PowerPoint</Application>
  <PresentationFormat>Custom</PresentationFormat>
  <Paragraphs>61</Paragraphs>
  <Slides>12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Segoe UI</vt:lpstr>
      <vt:lpstr>Segoe UI Light</vt:lpstr>
      <vt:lpstr>Segoe UI Semilight</vt:lpstr>
      <vt:lpstr>Wingdings</vt:lpstr>
      <vt:lpstr>WHITE TEMPLATE</vt:lpstr>
      <vt:lpstr>Just add water: Azure IoT accelerator solutions</vt:lpstr>
      <vt:lpstr>Just add water: Azure IoT accelerator solutions</vt:lpstr>
      <vt:lpstr>PowerPoint Presentation</vt:lpstr>
      <vt:lpstr>Menu </vt:lpstr>
      <vt:lpstr>PowerPoint Presentation</vt:lpstr>
      <vt:lpstr>Demo</vt:lpstr>
      <vt:lpstr>PaaS – Azure IoT Suite</vt:lpstr>
      <vt:lpstr>PowerPoint Presentation</vt:lpstr>
      <vt:lpstr>Demo</vt:lpstr>
      <vt:lpstr>SaaS – Microsoft IoT Central</vt:lpstr>
      <vt:lpstr>Demo</vt:lpstr>
      <vt:lpstr>Thank you! Hvala vam!</vt:lpstr>
    </vt:vector>
  </TitlesOfParts>
  <Manager/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brand template</dc:title>
  <dc:subject>&lt;Speech title here&gt;</dc:subject>
  <dc:creator>Elena Kovacevic (Trenkwalder Kadrovske Usluge)</dc:creator>
  <cp:keywords/>
  <dc:description>Template: _x000d_
Formatting: _x000d_
Audience Type:</dc:description>
  <cp:lastModifiedBy>Catalin Gheorghiu</cp:lastModifiedBy>
  <cp:revision>23</cp:revision>
  <dcterms:created xsi:type="dcterms:W3CDTF">2017-03-20T13:40:49Z</dcterms:created>
  <dcterms:modified xsi:type="dcterms:W3CDTF">2018-04-30T09:48:51Z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0x010100A2B0BB5962AB3C45A9A1CE1EC4C4F647</vt:lpwstr>
  </property>
  <property fmtid="{D5CDD505-2E9C-101B-9397-08002B2CF9AE}" pid="3" name="Product">
    <vt:lpwstr/>
  </property>
  <property fmtid="{D5CDD505-2E9C-101B-9397-08002B2CF9AE}" pid="4" name="Event1">
    <vt:lpwstr>622;#Unassigned|2c8af875-f38a-40b8-a0a9-056aed3fc8c0</vt:lpwstr>
  </property>
  <property fmtid="{D5CDD505-2E9C-101B-9397-08002B2CF9AE}" pid="5" name="Audience">
    <vt:lpwstr/>
  </property>
  <property fmtid="{D5CDD505-2E9C-101B-9397-08002B2CF9AE}" pid="6" name="Event Venue">
    <vt:lpwstr/>
  </property>
  <property fmtid="{D5CDD505-2E9C-101B-9397-08002B2CF9AE}" pid="7" name="Track">
    <vt:lpwstr/>
  </property>
  <property fmtid="{D5CDD505-2E9C-101B-9397-08002B2CF9AE}" pid="8" name="Event Location">
    <vt:lpwstr/>
  </property>
  <property fmtid="{D5CDD505-2E9C-101B-9397-08002B2CF9AE}" pid="9" name="Campaign">
    <vt:lpwstr/>
  </property>
  <property fmtid="{D5CDD505-2E9C-101B-9397-08002B2CF9AE}" pid="10" name="IsMyDocuments">
    <vt:bool>true</vt:bool>
  </property>
  <property fmtid="{D5CDD505-2E9C-101B-9397-08002B2CF9AE}" pid="11" name="MSIP_Label_f42aa342-8706-4288-bd11-ebb85995028c_Enabled">
    <vt:lpwstr>True</vt:lpwstr>
  </property>
  <property fmtid="{D5CDD505-2E9C-101B-9397-08002B2CF9AE}" pid="12" name="MSIP_Label_f42aa342-8706-4288-bd11-ebb85995028c_SiteId">
    <vt:lpwstr>72f988bf-86f1-41af-91ab-2d7cd011db47</vt:lpwstr>
  </property>
  <property fmtid="{D5CDD505-2E9C-101B-9397-08002B2CF9AE}" pid="13" name="MSIP_Label_f42aa342-8706-4288-bd11-ebb85995028c_Owner">
    <vt:lpwstr>a-eniss@microsoft.com</vt:lpwstr>
  </property>
  <property fmtid="{D5CDD505-2E9C-101B-9397-08002B2CF9AE}" pid="14" name="MSIP_Label_f42aa342-8706-4288-bd11-ebb85995028c_SetDate">
    <vt:lpwstr>2018-04-10T06:17:27.3234266Z</vt:lpwstr>
  </property>
  <property fmtid="{D5CDD505-2E9C-101B-9397-08002B2CF9AE}" pid="15" name="MSIP_Label_f42aa342-8706-4288-bd11-ebb85995028c_Name">
    <vt:lpwstr>General</vt:lpwstr>
  </property>
  <property fmtid="{D5CDD505-2E9C-101B-9397-08002B2CF9AE}" pid="16" name="MSIP_Label_f42aa342-8706-4288-bd11-ebb85995028c_Application">
    <vt:lpwstr>Microsoft Azure Information Protection</vt:lpwstr>
  </property>
  <property fmtid="{D5CDD505-2E9C-101B-9397-08002B2CF9AE}" pid="17" name="MSIP_Label_f42aa342-8706-4288-bd11-ebb85995028c_Extended_MSFT_Method">
    <vt:lpwstr>Automatic</vt:lpwstr>
  </property>
  <property fmtid="{D5CDD505-2E9C-101B-9397-08002B2CF9AE}" pid="18" name="Sensitivity">
    <vt:lpwstr>General</vt:lpwstr>
  </property>
</Properties>
</file>