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6" r:id="rId2"/>
  </p:sldMasterIdLst>
  <p:notesMasterIdLst>
    <p:notesMasterId r:id="rId31"/>
  </p:notesMasterIdLst>
  <p:sldIdLst>
    <p:sldId id="4689" r:id="rId3"/>
    <p:sldId id="259" r:id="rId4"/>
    <p:sldId id="261" r:id="rId5"/>
    <p:sldId id="4690" r:id="rId6"/>
    <p:sldId id="3453" r:id="rId7"/>
    <p:sldId id="3400" r:id="rId8"/>
    <p:sldId id="4654" r:id="rId9"/>
    <p:sldId id="4631" r:id="rId10"/>
    <p:sldId id="4632" r:id="rId11"/>
    <p:sldId id="4633" r:id="rId12"/>
    <p:sldId id="4634" r:id="rId13"/>
    <p:sldId id="4635" r:id="rId14"/>
    <p:sldId id="2771" r:id="rId15"/>
    <p:sldId id="260" r:id="rId16"/>
    <p:sldId id="4658" r:id="rId17"/>
    <p:sldId id="3433" r:id="rId18"/>
    <p:sldId id="4637" r:id="rId19"/>
    <p:sldId id="1842" r:id="rId20"/>
    <p:sldId id="3434" r:id="rId21"/>
    <p:sldId id="4684" r:id="rId22"/>
    <p:sldId id="4682" r:id="rId23"/>
    <p:sldId id="4686" r:id="rId24"/>
    <p:sldId id="4685" r:id="rId25"/>
    <p:sldId id="4688" r:id="rId26"/>
    <p:sldId id="4693" r:id="rId27"/>
    <p:sldId id="256" r:id="rId28"/>
    <p:sldId id="4692" r:id="rId29"/>
    <p:sldId id="46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3B2AC-4F3D-4354-9710-3A0E7CBD629F}" v="208" dt="2019-03-29T09:51:14.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5" autoAdjust="0"/>
  </p:normalViewPr>
  <p:slideViewPr>
    <p:cSldViewPr snapToGrid="0">
      <p:cViewPr varScale="1">
        <p:scale>
          <a:sx n="91" d="100"/>
          <a:sy n="91" d="100"/>
        </p:scale>
        <p:origin x="258" y="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rudin Hrnjica" userId="8b11bbbf3f0ed903" providerId="LiveId" clId="{D27C796F-57B5-41DF-BE51-47D738EC3AD1}"/>
    <pc:docChg chg="undo custSel addSld delSld modSld sldOrd">
      <pc:chgData name="Bahrudin Hrnjica" userId="8b11bbbf3f0ed903" providerId="LiveId" clId="{D27C796F-57B5-41DF-BE51-47D738EC3AD1}" dt="2019-03-27T22:35:05.334" v="2407" actId="2696"/>
      <pc:docMkLst>
        <pc:docMk/>
      </pc:docMkLst>
      <pc:sldChg chg="add">
        <pc:chgData name="Bahrudin Hrnjica" userId="8b11bbbf3f0ed903" providerId="LiveId" clId="{D27C796F-57B5-41DF-BE51-47D738EC3AD1}" dt="2019-03-27T22:27:29.989" v="2367"/>
        <pc:sldMkLst>
          <pc:docMk/>
          <pc:sldMk cId="2882549594" sldId="260"/>
        </pc:sldMkLst>
      </pc:sldChg>
      <pc:sldChg chg="add">
        <pc:chgData name="Bahrudin Hrnjica" userId="8b11bbbf3f0ed903" providerId="LiveId" clId="{D27C796F-57B5-41DF-BE51-47D738EC3AD1}" dt="2019-03-27T22:27:29.989" v="2367"/>
        <pc:sldMkLst>
          <pc:docMk/>
          <pc:sldMk cId="2835925552" sldId="1842"/>
        </pc:sldMkLst>
      </pc:sldChg>
      <pc:sldChg chg="add ord">
        <pc:chgData name="Bahrudin Hrnjica" userId="8b11bbbf3f0ed903" providerId="LiveId" clId="{D27C796F-57B5-41DF-BE51-47D738EC3AD1}" dt="2019-03-27T22:26:39.952" v="2362"/>
        <pc:sldMkLst>
          <pc:docMk/>
          <pc:sldMk cId="2397697570" sldId="2771"/>
        </pc:sldMkLst>
      </pc:sldChg>
      <pc:sldChg chg="add">
        <pc:chgData name="Bahrudin Hrnjica" userId="8b11bbbf3f0ed903" providerId="LiveId" clId="{D27C796F-57B5-41DF-BE51-47D738EC3AD1}" dt="2019-02-28T15:29:48.941" v="1982"/>
        <pc:sldMkLst>
          <pc:docMk/>
          <pc:sldMk cId="1323163714" sldId="3400"/>
        </pc:sldMkLst>
      </pc:sldChg>
      <pc:sldChg chg="add">
        <pc:chgData name="Bahrudin Hrnjica" userId="8b11bbbf3f0ed903" providerId="LiveId" clId="{D27C796F-57B5-41DF-BE51-47D738EC3AD1}" dt="2019-03-27T22:27:29.989" v="2367"/>
        <pc:sldMkLst>
          <pc:docMk/>
          <pc:sldMk cId="3980067488" sldId="3433"/>
        </pc:sldMkLst>
      </pc:sldChg>
      <pc:sldChg chg="add">
        <pc:chgData name="Bahrudin Hrnjica" userId="8b11bbbf3f0ed903" providerId="LiveId" clId="{D27C796F-57B5-41DF-BE51-47D738EC3AD1}" dt="2019-02-28T15:34:15.075" v="1993"/>
        <pc:sldMkLst>
          <pc:docMk/>
          <pc:sldMk cId="1001352907" sldId="3434"/>
        </pc:sldMkLst>
      </pc:sldChg>
      <pc:sldChg chg="modSp ord">
        <pc:chgData name="Bahrudin Hrnjica" userId="8b11bbbf3f0ed903" providerId="LiveId" clId="{D27C796F-57B5-41DF-BE51-47D738EC3AD1}" dt="2019-02-28T16:35:47.489" v="2075"/>
        <pc:sldMkLst>
          <pc:docMk/>
          <pc:sldMk cId="1682010922" sldId="3453"/>
        </pc:sldMkLst>
        <pc:spChg chg="mod">
          <ac:chgData name="Bahrudin Hrnjica" userId="8b11bbbf3f0ed903" providerId="LiveId" clId="{D27C796F-57B5-41DF-BE51-47D738EC3AD1}" dt="2019-02-28T15:44:13.575" v="1998" actId="27636"/>
          <ac:spMkLst>
            <pc:docMk/>
            <pc:sldMk cId="1682010922" sldId="3453"/>
            <ac:spMk id="2" creationId="{DCB00878-9F33-43BC-9991-FE3731EDBC00}"/>
          </ac:spMkLst>
        </pc:spChg>
        <pc:spChg chg="mod">
          <ac:chgData name="Bahrudin Hrnjica" userId="8b11bbbf3f0ed903" providerId="LiveId" clId="{D27C796F-57B5-41DF-BE51-47D738EC3AD1}" dt="2019-02-28T16:32:10.378" v="2065" actId="207"/>
          <ac:spMkLst>
            <pc:docMk/>
            <pc:sldMk cId="1682010922" sldId="3453"/>
            <ac:spMk id="28" creationId="{FCF9731F-7DB5-4F48-988F-36E34CD39C4C}"/>
          </ac:spMkLst>
        </pc:spChg>
        <pc:spChg chg="mod">
          <ac:chgData name="Bahrudin Hrnjica" userId="8b11bbbf3f0ed903" providerId="LiveId" clId="{D27C796F-57B5-41DF-BE51-47D738EC3AD1}" dt="2019-02-28T16:31:54.801" v="2064" actId="1076"/>
          <ac:spMkLst>
            <pc:docMk/>
            <pc:sldMk cId="1682010922" sldId="3453"/>
            <ac:spMk id="35" creationId="{366330BB-1F97-4D56-A5E0-3DC04E45A350}"/>
          </ac:spMkLst>
        </pc:spChg>
      </pc:sldChg>
      <pc:sldChg chg="add del">
        <pc:chgData name="Bahrudin Hrnjica" userId="8b11bbbf3f0ed903" providerId="LiveId" clId="{D27C796F-57B5-41DF-BE51-47D738EC3AD1}" dt="2019-03-27T22:32:00.704" v="2402" actId="2696"/>
        <pc:sldMkLst>
          <pc:docMk/>
          <pc:sldMk cId="2014225800" sldId="4631"/>
        </pc:sldMkLst>
      </pc:sldChg>
      <pc:sldChg chg="add">
        <pc:chgData name="Bahrudin Hrnjica" userId="8b11bbbf3f0ed903" providerId="LiveId" clId="{D27C796F-57B5-41DF-BE51-47D738EC3AD1}" dt="2019-03-27T22:27:29.989" v="2367"/>
        <pc:sldMkLst>
          <pc:docMk/>
          <pc:sldMk cId="1983517047" sldId="4632"/>
        </pc:sldMkLst>
      </pc:sldChg>
      <pc:sldChg chg="add">
        <pc:chgData name="Bahrudin Hrnjica" userId="8b11bbbf3f0ed903" providerId="LiveId" clId="{D27C796F-57B5-41DF-BE51-47D738EC3AD1}" dt="2019-03-27T22:27:29.989" v="2367"/>
        <pc:sldMkLst>
          <pc:docMk/>
          <pc:sldMk cId="2185587148" sldId="4633"/>
        </pc:sldMkLst>
      </pc:sldChg>
      <pc:sldChg chg="add">
        <pc:chgData name="Bahrudin Hrnjica" userId="8b11bbbf3f0ed903" providerId="LiveId" clId="{D27C796F-57B5-41DF-BE51-47D738EC3AD1}" dt="2019-03-27T22:27:29.989" v="2367"/>
        <pc:sldMkLst>
          <pc:docMk/>
          <pc:sldMk cId="3060502048" sldId="4634"/>
        </pc:sldMkLst>
      </pc:sldChg>
      <pc:sldChg chg="add">
        <pc:chgData name="Bahrudin Hrnjica" userId="8b11bbbf3f0ed903" providerId="LiveId" clId="{D27C796F-57B5-41DF-BE51-47D738EC3AD1}" dt="2019-03-27T22:27:29.989" v="2367"/>
        <pc:sldMkLst>
          <pc:docMk/>
          <pc:sldMk cId="11639233" sldId="4635"/>
        </pc:sldMkLst>
      </pc:sldChg>
      <pc:sldChg chg="add">
        <pc:chgData name="Bahrudin Hrnjica" userId="8b11bbbf3f0ed903" providerId="LiveId" clId="{D27C796F-57B5-41DF-BE51-47D738EC3AD1}" dt="2019-03-27T22:27:29.989" v="2367"/>
        <pc:sldMkLst>
          <pc:docMk/>
          <pc:sldMk cId="1464545689" sldId="4637"/>
        </pc:sldMkLst>
      </pc:sldChg>
      <pc:sldChg chg="add">
        <pc:chgData name="Bahrudin Hrnjica" userId="8b11bbbf3f0ed903" providerId="LiveId" clId="{D27C796F-57B5-41DF-BE51-47D738EC3AD1}" dt="2019-03-27T22:27:29.989" v="2367"/>
        <pc:sldMkLst>
          <pc:docMk/>
          <pc:sldMk cId="4052297297" sldId="4654"/>
        </pc:sldMkLst>
      </pc:sldChg>
      <pc:sldChg chg="add">
        <pc:chgData name="Bahrudin Hrnjica" userId="8b11bbbf3f0ed903" providerId="LiveId" clId="{D27C796F-57B5-41DF-BE51-47D738EC3AD1}" dt="2019-03-27T22:27:29.989" v="2367"/>
        <pc:sldMkLst>
          <pc:docMk/>
          <pc:sldMk cId="1504207588" sldId="4658"/>
        </pc:sldMkLst>
      </pc:sldChg>
      <pc:sldChg chg="add">
        <pc:chgData name="Bahrudin Hrnjica" userId="8b11bbbf3f0ed903" providerId="LiveId" clId="{D27C796F-57B5-41DF-BE51-47D738EC3AD1}" dt="2019-03-27T22:34:23.983" v="2406"/>
        <pc:sldMkLst>
          <pc:docMk/>
          <pc:sldMk cId="1477235461" sldId="4682"/>
        </pc:sldMkLst>
      </pc:sldChg>
      <pc:sldChg chg="add">
        <pc:chgData name="Bahrudin Hrnjica" userId="8b11bbbf3f0ed903" providerId="LiveId" clId="{D27C796F-57B5-41DF-BE51-47D738EC3AD1}" dt="2019-03-27T22:34:23.983" v="2406"/>
        <pc:sldMkLst>
          <pc:docMk/>
          <pc:sldMk cId="2735025290" sldId="4684"/>
        </pc:sldMkLst>
      </pc:sldChg>
      <pc:sldChg chg="add">
        <pc:chgData name="Bahrudin Hrnjica" userId="8b11bbbf3f0ed903" providerId="LiveId" clId="{D27C796F-57B5-41DF-BE51-47D738EC3AD1}" dt="2019-03-27T22:34:23.983" v="2406"/>
        <pc:sldMkLst>
          <pc:docMk/>
          <pc:sldMk cId="1387771421" sldId="4685"/>
        </pc:sldMkLst>
      </pc:sldChg>
      <pc:sldChg chg="add">
        <pc:chgData name="Bahrudin Hrnjica" userId="8b11bbbf3f0ed903" providerId="LiveId" clId="{D27C796F-57B5-41DF-BE51-47D738EC3AD1}" dt="2019-03-27T22:34:23.983" v="2406"/>
        <pc:sldMkLst>
          <pc:docMk/>
          <pc:sldMk cId="3540996717" sldId="4686"/>
        </pc:sldMkLst>
      </pc:sldChg>
      <pc:sldChg chg="add">
        <pc:chgData name="Bahrudin Hrnjica" userId="8b11bbbf3f0ed903" providerId="LiveId" clId="{D27C796F-57B5-41DF-BE51-47D738EC3AD1}" dt="2019-03-27T22:34:23.983" v="2406"/>
        <pc:sldMkLst>
          <pc:docMk/>
          <pc:sldMk cId="1742426865" sldId="4688"/>
        </pc:sldMkLst>
      </pc:sldChg>
    </pc:docChg>
  </pc:docChgLst>
  <pc:docChgLst>
    <pc:chgData name="Bahrudin Hrnjica" userId="8b11bbbf3f0ed903" providerId="LiveId" clId="{8B23B2AC-4F3D-4354-9710-3A0E7CBD629F}"/>
    <pc:docChg chg="undo redo custSel addSld delSld modSld sldOrd">
      <pc:chgData name="Bahrudin Hrnjica" userId="8b11bbbf3f0ed903" providerId="LiveId" clId="{8B23B2AC-4F3D-4354-9710-3A0E7CBD629F}" dt="2019-03-29T09:51:14.279" v="196" actId="20577"/>
      <pc:docMkLst>
        <pc:docMk/>
      </pc:docMkLst>
      <pc:sldChg chg="modSp">
        <pc:chgData name="Bahrudin Hrnjica" userId="8b11bbbf3f0ed903" providerId="LiveId" clId="{8B23B2AC-4F3D-4354-9710-3A0E7CBD629F}" dt="2019-03-27T22:43:07.435" v="69" actId="688"/>
        <pc:sldMkLst>
          <pc:docMk/>
          <pc:sldMk cId="0" sldId="256"/>
        </pc:sldMkLst>
        <pc:spChg chg="mod">
          <ac:chgData name="Bahrudin Hrnjica" userId="8b11bbbf3f0ed903" providerId="LiveId" clId="{8B23B2AC-4F3D-4354-9710-3A0E7CBD629F}" dt="2019-03-27T22:43:07.435" v="69" actId="688"/>
          <ac:spMkLst>
            <pc:docMk/>
            <pc:sldMk cId="0" sldId="256"/>
            <ac:spMk id="4" creationId="{00000000-0000-0000-0000-000000000000}"/>
          </ac:spMkLst>
        </pc:spChg>
      </pc:sldChg>
      <pc:sldChg chg="addSp modSp">
        <pc:chgData name="Bahrudin Hrnjica" userId="8b11bbbf3f0ed903" providerId="LiveId" clId="{8B23B2AC-4F3D-4354-9710-3A0E7CBD629F}" dt="2019-03-29T09:02:53.542" v="141" actId="20577"/>
        <pc:sldMkLst>
          <pc:docMk/>
          <pc:sldMk cId="0" sldId="261"/>
        </pc:sldMkLst>
        <pc:spChg chg="add mod">
          <ac:chgData name="Bahrudin Hrnjica" userId="8b11bbbf3f0ed903" providerId="LiveId" clId="{8B23B2AC-4F3D-4354-9710-3A0E7CBD629F}" dt="2019-03-29T09:02:53.542" v="141" actId="20577"/>
          <ac:spMkLst>
            <pc:docMk/>
            <pc:sldMk cId="0" sldId="261"/>
            <ac:spMk id="3" creationId="{C142D8B6-1242-4B76-90AE-836B0F185AC2}"/>
          </ac:spMkLst>
        </pc:spChg>
        <pc:spChg chg="mod">
          <ac:chgData name="Bahrudin Hrnjica" userId="8b11bbbf3f0ed903" providerId="LiveId" clId="{8B23B2AC-4F3D-4354-9710-3A0E7CBD629F}" dt="2019-03-27T22:40:25.469" v="40" actId="6549"/>
          <ac:spMkLst>
            <pc:docMk/>
            <pc:sldMk cId="0" sldId="261"/>
            <ac:spMk id="4" creationId="{00000000-0000-0000-0000-000000000000}"/>
          </ac:spMkLst>
        </pc:spChg>
      </pc:sldChg>
      <pc:sldChg chg="ord">
        <pc:chgData name="Bahrudin Hrnjica" userId="8b11bbbf3f0ed903" providerId="LiveId" clId="{8B23B2AC-4F3D-4354-9710-3A0E7CBD629F}" dt="2019-03-28T22:32:07.531" v="105"/>
        <pc:sldMkLst>
          <pc:docMk/>
          <pc:sldMk cId="1323163714" sldId="3400"/>
        </pc:sldMkLst>
      </pc:sldChg>
      <pc:sldChg chg="del">
        <pc:chgData name="Bahrudin Hrnjica" userId="8b11bbbf3f0ed903" providerId="LiveId" clId="{8B23B2AC-4F3D-4354-9710-3A0E7CBD629F}" dt="2019-03-29T09:19:17.684" v="146" actId="2696"/>
        <pc:sldMkLst>
          <pc:docMk/>
          <pc:sldMk cId="3214266279" sldId="3407"/>
        </pc:sldMkLst>
      </pc:sldChg>
      <pc:sldChg chg="modSp">
        <pc:chgData name="Bahrudin Hrnjica" userId="8b11bbbf3f0ed903" providerId="LiveId" clId="{8B23B2AC-4F3D-4354-9710-3A0E7CBD629F}" dt="2019-03-28T22:41:37.219" v="132" actId="1076"/>
        <pc:sldMkLst>
          <pc:docMk/>
          <pc:sldMk cId="3980067488" sldId="3433"/>
        </pc:sldMkLst>
        <pc:spChg chg="mod">
          <ac:chgData name="Bahrudin Hrnjica" userId="8b11bbbf3f0ed903" providerId="LiveId" clId="{8B23B2AC-4F3D-4354-9710-3A0E7CBD629F}" dt="2019-03-28T22:41:37.219" v="132" actId="1076"/>
          <ac:spMkLst>
            <pc:docMk/>
            <pc:sldMk cId="3980067488" sldId="3433"/>
            <ac:spMk id="15" creationId="{28F6FE0C-1EC4-4ADA-9859-693FBD3D8A15}"/>
          </ac:spMkLst>
        </pc:spChg>
      </pc:sldChg>
      <pc:sldChg chg="modSp">
        <pc:chgData name="Bahrudin Hrnjica" userId="8b11bbbf3f0ed903" providerId="LiveId" clId="{8B23B2AC-4F3D-4354-9710-3A0E7CBD629F}" dt="2019-03-28T22:32:24.569" v="108" actId="20577"/>
        <pc:sldMkLst>
          <pc:docMk/>
          <pc:sldMk cId="1682010922" sldId="3453"/>
        </pc:sldMkLst>
        <pc:spChg chg="mod">
          <ac:chgData name="Bahrudin Hrnjica" userId="8b11bbbf3f0ed903" providerId="LiveId" clId="{8B23B2AC-4F3D-4354-9710-3A0E7CBD629F}" dt="2019-03-28T22:32:24.569" v="108" actId="20577"/>
          <ac:spMkLst>
            <pc:docMk/>
            <pc:sldMk cId="1682010922" sldId="3453"/>
            <ac:spMk id="2" creationId="{DCB00878-9F33-43BC-9991-FE3731EDBC00}"/>
          </ac:spMkLst>
        </pc:spChg>
      </pc:sldChg>
      <pc:sldChg chg="ord">
        <pc:chgData name="Bahrudin Hrnjica" userId="8b11bbbf3f0ed903" providerId="LiveId" clId="{8B23B2AC-4F3D-4354-9710-3A0E7CBD629F}" dt="2019-03-29T09:08:12.009" v="145"/>
        <pc:sldMkLst>
          <pc:docMk/>
          <pc:sldMk cId="2014225800" sldId="4631"/>
        </pc:sldMkLst>
      </pc:sldChg>
      <pc:sldChg chg="ord">
        <pc:chgData name="Bahrudin Hrnjica" userId="8b11bbbf3f0ed903" providerId="LiveId" clId="{8B23B2AC-4F3D-4354-9710-3A0E7CBD629F}" dt="2019-03-29T09:05:36.231" v="143"/>
        <pc:sldMkLst>
          <pc:docMk/>
          <pc:sldMk cId="1983517047" sldId="4632"/>
        </pc:sldMkLst>
      </pc:sldChg>
      <pc:sldChg chg="ord">
        <pc:chgData name="Bahrudin Hrnjica" userId="8b11bbbf3f0ed903" providerId="LiveId" clId="{8B23B2AC-4F3D-4354-9710-3A0E7CBD629F}" dt="2019-03-29T09:05:36.231" v="143"/>
        <pc:sldMkLst>
          <pc:docMk/>
          <pc:sldMk cId="2185587148" sldId="4633"/>
        </pc:sldMkLst>
      </pc:sldChg>
      <pc:sldChg chg="ord">
        <pc:chgData name="Bahrudin Hrnjica" userId="8b11bbbf3f0ed903" providerId="LiveId" clId="{8B23B2AC-4F3D-4354-9710-3A0E7CBD629F}" dt="2019-03-29T09:05:36.231" v="143"/>
        <pc:sldMkLst>
          <pc:docMk/>
          <pc:sldMk cId="3060502048" sldId="4634"/>
        </pc:sldMkLst>
      </pc:sldChg>
      <pc:sldChg chg="ord">
        <pc:chgData name="Bahrudin Hrnjica" userId="8b11bbbf3f0ed903" providerId="LiveId" clId="{8B23B2AC-4F3D-4354-9710-3A0E7CBD629F}" dt="2019-03-29T09:05:36.231" v="143"/>
        <pc:sldMkLst>
          <pc:docMk/>
          <pc:sldMk cId="11639233" sldId="4635"/>
        </pc:sldMkLst>
      </pc:sldChg>
      <pc:sldChg chg="modSp">
        <pc:chgData name="Bahrudin Hrnjica" userId="8b11bbbf3f0ed903" providerId="LiveId" clId="{8B23B2AC-4F3D-4354-9710-3A0E7CBD629F}" dt="2019-03-28T22:41:44.292" v="133" actId="1076"/>
        <pc:sldMkLst>
          <pc:docMk/>
          <pc:sldMk cId="1464545689" sldId="4637"/>
        </pc:sldMkLst>
        <pc:spChg chg="mod">
          <ac:chgData name="Bahrudin Hrnjica" userId="8b11bbbf3f0ed903" providerId="LiveId" clId="{8B23B2AC-4F3D-4354-9710-3A0E7CBD629F}" dt="2019-03-28T22:41:44.292" v="133" actId="1076"/>
          <ac:spMkLst>
            <pc:docMk/>
            <pc:sldMk cId="1464545689" sldId="4637"/>
            <ac:spMk id="64" creationId="{00000000-0000-0000-0000-000000000000}"/>
          </ac:spMkLst>
        </pc:spChg>
      </pc:sldChg>
      <pc:sldChg chg="modSp ord">
        <pc:chgData name="Bahrudin Hrnjica" userId="8b11bbbf3f0ed903" providerId="LiveId" clId="{8B23B2AC-4F3D-4354-9710-3A0E7CBD629F}" dt="2019-03-29T09:05:13.656" v="142"/>
        <pc:sldMkLst>
          <pc:docMk/>
          <pc:sldMk cId="4052297297" sldId="4654"/>
        </pc:sldMkLst>
        <pc:spChg chg="mod">
          <ac:chgData name="Bahrudin Hrnjica" userId="8b11bbbf3f0ed903" providerId="LiveId" clId="{8B23B2AC-4F3D-4354-9710-3A0E7CBD629F}" dt="2019-03-28T22:37:32.534" v="130" actId="20577"/>
          <ac:spMkLst>
            <pc:docMk/>
            <pc:sldMk cId="4052297297" sldId="4654"/>
            <ac:spMk id="49" creationId="{C5F3EEC8-88A7-4E11-A6F0-5478CFFFB7AE}"/>
          </ac:spMkLst>
        </pc:spChg>
      </pc:sldChg>
      <pc:sldChg chg="delSp del delDesignElem">
        <pc:chgData name="Bahrudin Hrnjica" userId="8b11bbbf3f0ed903" providerId="LiveId" clId="{8B23B2AC-4F3D-4354-9710-3A0E7CBD629F}" dt="2019-03-28T22:39:59.500" v="131" actId="2696"/>
        <pc:sldMkLst>
          <pc:docMk/>
          <pc:sldMk cId="3065753880" sldId="4657"/>
        </pc:sldMkLst>
        <pc:spChg chg="del">
          <ac:chgData name="Bahrudin Hrnjica" userId="8b11bbbf3f0ed903" providerId="LiveId" clId="{8B23B2AC-4F3D-4354-9710-3A0E7CBD629F}" dt="2019-03-27T22:38:01.371" v="1"/>
          <ac:spMkLst>
            <pc:docMk/>
            <pc:sldMk cId="3065753880" sldId="4657"/>
            <ac:spMk id="20" creationId="{25168E7B-6D42-4B3A-B7A1-17D4C49EC903}"/>
          </ac:spMkLst>
        </pc:spChg>
        <pc:picChg chg="del">
          <ac:chgData name="Bahrudin Hrnjica" userId="8b11bbbf3f0ed903" providerId="LiveId" clId="{8B23B2AC-4F3D-4354-9710-3A0E7CBD629F}" dt="2019-03-27T22:38:01.371" v="1"/>
          <ac:picMkLst>
            <pc:docMk/>
            <pc:sldMk cId="3065753880" sldId="4657"/>
            <ac:picMk id="22" creationId="{98A030C2-9F23-4593-9F99-7B73C232A4C9}"/>
          </ac:picMkLst>
        </pc:picChg>
      </pc:sldChg>
      <pc:sldChg chg="modSp">
        <pc:chgData name="Bahrudin Hrnjica" userId="8b11bbbf3f0ed903" providerId="LiveId" clId="{8B23B2AC-4F3D-4354-9710-3A0E7CBD629F}" dt="2019-03-28T22:41:59.384" v="134" actId="1076"/>
        <pc:sldMkLst>
          <pc:docMk/>
          <pc:sldMk cId="1504207588" sldId="4658"/>
        </pc:sldMkLst>
        <pc:spChg chg="mod">
          <ac:chgData name="Bahrudin Hrnjica" userId="8b11bbbf3f0ed903" providerId="LiveId" clId="{8B23B2AC-4F3D-4354-9710-3A0E7CBD629F}" dt="2019-03-28T22:41:59.384" v="134" actId="1076"/>
          <ac:spMkLst>
            <pc:docMk/>
            <pc:sldMk cId="1504207588" sldId="4658"/>
            <ac:spMk id="45" creationId="{49DB1FC1-D3F9-4A30-B250-4740451BACAB}"/>
          </ac:spMkLst>
        </pc:spChg>
      </pc:sldChg>
      <pc:sldChg chg="modSp">
        <pc:chgData name="Bahrudin Hrnjica" userId="8b11bbbf3f0ed903" providerId="LiveId" clId="{8B23B2AC-4F3D-4354-9710-3A0E7CBD629F}" dt="2019-03-27T22:38:01.528" v="5" actId="27636"/>
        <pc:sldMkLst>
          <pc:docMk/>
          <pc:sldMk cId="2735025290" sldId="4684"/>
        </pc:sldMkLst>
        <pc:spChg chg="mod">
          <ac:chgData name="Bahrudin Hrnjica" userId="8b11bbbf3f0ed903" providerId="LiveId" clId="{8B23B2AC-4F3D-4354-9710-3A0E7CBD629F}" dt="2019-03-27T22:38:01.528" v="5" actId="27636"/>
          <ac:spMkLst>
            <pc:docMk/>
            <pc:sldMk cId="2735025290" sldId="4684"/>
            <ac:spMk id="4" creationId="{6364D22D-A0C3-4545-AFE1-FBD20C6FFBBC}"/>
          </ac:spMkLst>
        </pc:spChg>
      </pc:sldChg>
      <pc:sldChg chg="modSp">
        <pc:chgData name="Bahrudin Hrnjica" userId="8b11bbbf3f0ed903" providerId="LiveId" clId="{8B23B2AC-4F3D-4354-9710-3A0E7CBD629F}" dt="2019-03-27T22:38:01.550" v="6" actId="27636"/>
        <pc:sldMkLst>
          <pc:docMk/>
          <pc:sldMk cId="1742426865" sldId="4688"/>
        </pc:sldMkLst>
        <pc:spChg chg="mod">
          <ac:chgData name="Bahrudin Hrnjica" userId="8b11bbbf3f0ed903" providerId="LiveId" clId="{8B23B2AC-4F3D-4354-9710-3A0E7CBD629F}" dt="2019-03-27T22:38:01.550" v="6" actId="27636"/>
          <ac:spMkLst>
            <pc:docMk/>
            <pc:sldMk cId="1742426865" sldId="4688"/>
            <ac:spMk id="4" creationId="{6364D22D-A0C3-4545-AFE1-FBD20C6FFBBC}"/>
          </ac:spMkLst>
        </pc:spChg>
      </pc:sldChg>
      <pc:sldChg chg="addSp modSp add del setBg">
        <pc:chgData name="Bahrudin Hrnjica" userId="8b11bbbf3f0ed903" providerId="LiveId" clId="{8B23B2AC-4F3D-4354-9710-3A0E7CBD629F}" dt="2019-03-29T09:51:14.279" v="196" actId="20577"/>
        <pc:sldMkLst>
          <pc:docMk/>
          <pc:sldMk cId="0" sldId="4689"/>
        </pc:sldMkLst>
        <pc:spChg chg="mod">
          <ac:chgData name="Bahrudin Hrnjica" userId="8b11bbbf3f0ed903" providerId="LiveId" clId="{8B23B2AC-4F3D-4354-9710-3A0E7CBD629F}" dt="2019-03-29T09:51:14.279" v="196" actId="20577"/>
          <ac:spMkLst>
            <pc:docMk/>
            <pc:sldMk cId="0" sldId="4689"/>
            <ac:spMk id="2" creationId="{6F0125CA-B9E0-4F7E-95DC-FE0AB3ACC5A3}"/>
          </ac:spMkLst>
        </pc:spChg>
        <pc:spChg chg="add mod">
          <ac:chgData name="Bahrudin Hrnjica" userId="8b11bbbf3f0ed903" providerId="LiveId" clId="{8B23B2AC-4F3D-4354-9710-3A0E7CBD629F}" dt="2019-03-29T09:50:52.207" v="193" actId="403"/>
          <ac:spMkLst>
            <pc:docMk/>
            <pc:sldMk cId="0" sldId="4689"/>
            <ac:spMk id="3" creationId="{FEFB5C81-E11F-4427-BBBE-D7EC96914E02}"/>
          </ac:spMkLst>
        </pc:spChg>
        <pc:picChg chg="add mod">
          <ac:chgData name="Bahrudin Hrnjica" userId="8b11bbbf3f0ed903" providerId="LiveId" clId="{8B23B2AC-4F3D-4354-9710-3A0E7CBD629F}" dt="2019-03-29T08:57:26.101" v="138" actId="1076"/>
          <ac:picMkLst>
            <pc:docMk/>
            <pc:sldMk cId="0" sldId="4689"/>
            <ac:picMk id="5" creationId="{077A172B-0281-43F9-A1DD-4623A22ED63B}"/>
          </ac:picMkLst>
        </pc:picChg>
      </pc:sldChg>
      <pc:sldChg chg="addSp delSp modSp">
        <pc:chgData name="Bahrudin Hrnjica" userId="8b11bbbf3f0ed903" providerId="LiveId" clId="{8B23B2AC-4F3D-4354-9710-3A0E7CBD629F}" dt="2019-03-29T09:05:49.918" v="144" actId="790"/>
        <pc:sldMkLst>
          <pc:docMk/>
          <pc:sldMk cId="1299793031" sldId="4690"/>
        </pc:sldMkLst>
        <pc:spChg chg="del">
          <ac:chgData name="Bahrudin Hrnjica" userId="8b11bbbf3f0ed903" providerId="LiveId" clId="{8B23B2AC-4F3D-4354-9710-3A0E7CBD629F}" dt="2019-03-27T22:40:50.362" v="44" actId="478"/>
          <ac:spMkLst>
            <pc:docMk/>
            <pc:sldMk cId="1299793031" sldId="4690"/>
            <ac:spMk id="3" creationId="{C142D8B6-1242-4B76-90AE-836B0F185AC2}"/>
          </ac:spMkLst>
        </pc:spChg>
        <pc:spChg chg="mod">
          <ac:chgData name="Bahrudin Hrnjica" userId="8b11bbbf3f0ed903" providerId="LiveId" clId="{8B23B2AC-4F3D-4354-9710-3A0E7CBD629F}" dt="2019-03-29T09:05:49.918" v="144" actId="790"/>
          <ac:spMkLst>
            <pc:docMk/>
            <pc:sldMk cId="1299793031" sldId="4690"/>
            <ac:spMk id="4" creationId="{00000000-0000-0000-0000-000000000000}"/>
          </ac:spMkLst>
        </pc:spChg>
        <pc:spChg chg="add del mod">
          <ac:chgData name="Bahrudin Hrnjica" userId="8b11bbbf3f0ed903" providerId="LiveId" clId="{8B23B2AC-4F3D-4354-9710-3A0E7CBD629F}" dt="2019-03-27T22:40:54.239" v="45" actId="478"/>
          <ac:spMkLst>
            <pc:docMk/>
            <pc:sldMk cId="1299793031" sldId="4690"/>
            <ac:spMk id="5" creationId="{53C8C28E-EF8F-4C89-95A7-05AF027BD9A9}"/>
          </ac:spMkLst>
        </pc:spChg>
        <pc:spChg chg="add mod">
          <ac:chgData name="Bahrudin Hrnjica" userId="8b11bbbf3f0ed903" providerId="LiveId" clId="{8B23B2AC-4F3D-4354-9710-3A0E7CBD629F}" dt="2019-03-27T22:41:11.040" v="49" actId="1076"/>
          <ac:spMkLst>
            <pc:docMk/>
            <pc:sldMk cId="1299793031" sldId="4690"/>
            <ac:spMk id="9" creationId="{627EC20A-1465-4D07-A9B2-F2A740CA744B}"/>
          </ac:spMkLst>
        </pc:spChg>
        <pc:spChg chg="add mod">
          <ac:chgData name="Bahrudin Hrnjica" userId="8b11bbbf3f0ed903" providerId="LiveId" clId="{8B23B2AC-4F3D-4354-9710-3A0E7CBD629F}" dt="2019-03-27T22:41:11.040" v="49" actId="1076"/>
          <ac:spMkLst>
            <pc:docMk/>
            <pc:sldMk cId="1299793031" sldId="4690"/>
            <ac:spMk id="11" creationId="{7F9280F4-FA9E-4AAE-91DA-26375E008376}"/>
          </ac:spMkLst>
        </pc:spChg>
        <pc:spChg chg="add mod">
          <ac:chgData name="Bahrudin Hrnjica" userId="8b11bbbf3f0ed903" providerId="LiveId" clId="{8B23B2AC-4F3D-4354-9710-3A0E7CBD629F}" dt="2019-03-27T22:41:11.040" v="49" actId="1076"/>
          <ac:spMkLst>
            <pc:docMk/>
            <pc:sldMk cId="1299793031" sldId="4690"/>
            <ac:spMk id="12" creationId="{4D560CAC-FDDA-4832-892A-AB191825C65D}"/>
          </ac:spMkLst>
        </pc:spChg>
        <pc:spChg chg="add mod">
          <ac:chgData name="Bahrudin Hrnjica" userId="8b11bbbf3f0ed903" providerId="LiveId" clId="{8B23B2AC-4F3D-4354-9710-3A0E7CBD629F}" dt="2019-03-27T22:41:11.040" v="49" actId="1076"/>
          <ac:spMkLst>
            <pc:docMk/>
            <pc:sldMk cId="1299793031" sldId="4690"/>
            <ac:spMk id="14" creationId="{B3E9E6BF-1CB4-400D-A45C-EBE22AE897B7}"/>
          </ac:spMkLst>
        </pc:spChg>
        <pc:spChg chg="add mod">
          <ac:chgData name="Bahrudin Hrnjica" userId="8b11bbbf3f0ed903" providerId="LiveId" clId="{8B23B2AC-4F3D-4354-9710-3A0E7CBD629F}" dt="2019-03-27T22:41:11.040" v="49" actId="1076"/>
          <ac:spMkLst>
            <pc:docMk/>
            <pc:sldMk cId="1299793031" sldId="4690"/>
            <ac:spMk id="16" creationId="{0A7B72A4-6387-4747-8ACF-3198A1FBA595}"/>
          </ac:spMkLst>
        </pc:spChg>
        <pc:spChg chg="add mod">
          <ac:chgData name="Bahrudin Hrnjica" userId="8b11bbbf3f0ed903" providerId="LiveId" clId="{8B23B2AC-4F3D-4354-9710-3A0E7CBD629F}" dt="2019-03-27T22:41:11.040" v="49" actId="1076"/>
          <ac:spMkLst>
            <pc:docMk/>
            <pc:sldMk cId="1299793031" sldId="4690"/>
            <ac:spMk id="17" creationId="{915DFD29-594B-42EF-A9F8-3F48C53DF7B7}"/>
          </ac:spMkLst>
        </pc:spChg>
        <pc:spChg chg="add mod">
          <ac:chgData name="Bahrudin Hrnjica" userId="8b11bbbf3f0ed903" providerId="LiveId" clId="{8B23B2AC-4F3D-4354-9710-3A0E7CBD629F}" dt="2019-03-27T22:41:11.040" v="49" actId="1076"/>
          <ac:spMkLst>
            <pc:docMk/>
            <pc:sldMk cId="1299793031" sldId="4690"/>
            <ac:spMk id="18" creationId="{A7586C0E-24D7-4197-B143-BFFD2B84DDE7}"/>
          </ac:spMkLst>
        </pc:spChg>
        <pc:spChg chg="add mod">
          <ac:chgData name="Bahrudin Hrnjica" userId="8b11bbbf3f0ed903" providerId="LiveId" clId="{8B23B2AC-4F3D-4354-9710-3A0E7CBD629F}" dt="2019-03-27T22:41:11.040" v="49" actId="1076"/>
          <ac:spMkLst>
            <pc:docMk/>
            <pc:sldMk cId="1299793031" sldId="4690"/>
            <ac:spMk id="19" creationId="{395A990A-0161-449E-9936-591BA13918D1}"/>
          </ac:spMkLst>
        </pc:spChg>
        <pc:graphicFrameChg chg="add del">
          <ac:chgData name="Bahrudin Hrnjica" userId="8b11bbbf3f0ed903" providerId="LiveId" clId="{8B23B2AC-4F3D-4354-9710-3A0E7CBD629F}" dt="2019-03-27T22:40:58.166" v="47"/>
          <ac:graphicFrameMkLst>
            <pc:docMk/>
            <pc:sldMk cId="1299793031" sldId="4690"/>
            <ac:graphicFrameMk id="6" creationId="{3C0F89AE-339F-40EC-AE9B-B77FF6BE98EB}"/>
          </ac:graphicFrameMkLst>
        </pc:graphicFrameChg>
        <pc:graphicFrameChg chg="add mod">
          <ac:chgData name="Bahrudin Hrnjica" userId="8b11bbbf3f0ed903" providerId="LiveId" clId="{8B23B2AC-4F3D-4354-9710-3A0E7CBD629F}" dt="2019-03-27T22:41:11.040" v="49" actId="1076"/>
          <ac:graphicFrameMkLst>
            <pc:docMk/>
            <pc:sldMk cId="1299793031" sldId="4690"/>
            <ac:graphicFrameMk id="7" creationId="{69474F29-2E1B-417C-88D8-DE8389F36E84}"/>
          </ac:graphicFrameMkLst>
        </pc:graphicFrameChg>
        <pc:picChg chg="add mod">
          <ac:chgData name="Bahrudin Hrnjica" userId="8b11bbbf3f0ed903" providerId="LiveId" clId="{8B23B2AC-4F3D-4354-9710-3A0E7CBD629F}" dt="2019-03-27T22:41:11.040" v="49" actId="1076"/>
          <ac:picMkLst>
            <pc:docMk/>
            <pc:sldMk cId="1299793031" sldId="4690"/>
            <ac:picMk id="8" creationId="{4453E6E6-330F-4B17-B1DF-FFD3B2AA3BB5}"/>
          </ac:picMkLst>
        </pc:picChg>
        <pc:picChg chg="add mod">
          <ac:chgData name="Bahrudin Hrnjica" userId="8b11bbbf3f0ed903" providerId="LiveId" clId="{8B23B2AC-4F3D-4354-9710-3A0E7CBD629F}" dt="2019-03-27T22:41:11.040" v="49" actId="1076"/>
          <ac:picMkLst>
            <pc:docMk/>
            <pc:sldMk cId="1299793031" sldId="4690"/>
            <ac:picMk id="10" creationId="{12B9AD7B-9AB2-4891-89B5-8C02324641C0}"/>
          </ac:picMkLst>
        </pc:picChg>
        <pc:picChg chg="add mod">
          <ac:chgData name="Bahrudin Hrnjica" userId="8b11bbbf3f0ed903" providerId="LiveId" clId="{8B23B2AC-4F3D-4354-9710-3A0E7CBD629F}" dt="2019-03-27T22:41:11.040" v="49" actId="1076"/>
          <ac:picMkLst>
            <pc:docMk/>
            <pc:sldMk cId="1299793031" sldId="4690"/>
            <ac:picMk id="13" creationId="{AC15CBBD-6A28-4DAA-B008-498D22A4A77D}"/>
          </ac:picMkLst>
        </pc:picChg>
        <pc:picChg chg="add mod">
          <ac:chgData name="Bahrudin Hrnjica" userId="8b11bbbf3f0ed903" providerId="LiveId" clId="{8B23B2AC-4F3D-4354-9710-3A0E7CBD629F}" dt="2019-03-27T22:41:11.040" v="49" actId="1076"/>
          <ac:picMkLst>
            <pc:docMk/>
            <pc:sldMk cId="1299793031" sldId="4690"/>
            <ac:picMk id="15" creationId="{2D4CF7B2-5138-41D1-9250-3DC0FF36EA13}"/>
          </ac:picMkLst>
        </pc:picChg>
        <pc:picChg chg="add mod">
          <ac:chgData name="Bahrudin Hrnjica" userId="8b11bbbf3f0ed903" providerId="LiveId" clId="{8B23B2AC-4F3D-4354-9710-3A0E7CBD629F}" dt="2019-03-27T22:41:11.040" v="49" actId="1076"/>
          <ac:picMkLst>
            <pc:docMk/>
            <pc:sldMk cId="1299793031" sldId="4690"/>
            <ac:picMk id="20" creationId="{BBF3E923-74EB-44E7-BFC9-9B5EA6668D83}"/>
          </ac:picMkLst>
        </pc:picChg>
      </pc:sldChg>
      <pc:sldChg chg="addSp modSp">
        <pc:chgData name="Bahrudin Hrnjica" userId="8b11bbbf3f0ed903" providerId="LiveId" clId="{8B23B2AC-4F3D-4354-9710-3A0E7CBD629F}" dt="2019-03-29T08:17:12.809" v="135" actId="790"/>
        <pc:sldMkLst>
          <pc:docMk/>
          <pc:sldMk cId="0" sldId="4692"/>
        </pc:sldMkLst>
        <pc:spChg chg="add mod">
          <ac:chgData name="Bahrudin Hrnjica" userId="8b11bbbf3f0ed903" providerId="LiveId" clId="{8B23B2AC-4F3D-4354-9710-3A0E7CBD629F}" dt="2019-03-29T08:17:12.809" v="135" actId="790"/>
          <ac:spMkLst>
            <pc:docMk/>
            <pc:sldMk cId="0" sldId="4692"/>
            <ac:spMk id="3" creationId="{D194425A-7C07-4B9F-AB36-C0B875102957}"/>
          </ac:spMkLst>
        </pc:spChg>
        <pc:spChg chg="mod">
          <ac:chgData name="Bahrudin Hrnjica" userId="8b11bbbf3f0ed903" providerId="LiveId" clId="{8B23B2AC-4F3D-4354-9710-3A0E7CBD629F}" dt="2019-03-27T22:42:13.830" v="62" actId="20577"/>
          <ac:spMkLst>
            <pc:docMk/>
            <pc:sldMk cId="0" sldId="4692"/>
            <ac:spMk id="4" creationId="{00000000-0000-0000-0000-000000000000}"/>
          </ac:spMkLst>
        </pc:spChg>
      </pc:sldChg>
      <pc:sldChg chg="modSp">
        <pc:chgData name="Bahrudin Hrnjica" userId="8b11bbbf3f0ed903" providerId="LiveId" clId="{8B23B2AC-4F3D-4354-9710-3A0E7CBD629F}" dt="2019-03-27T22:43:25.423" v="71" actId="688"/>
        <pc:sldMkLst>
          <pc:docMk/>
          <pc:sldMk cId="3783906075" sldId="4693"/>
        </pc:sldMkLst>
        <pc:spChg chg="mod">
          <ac:chgData name="Bahrudin Hrnjica" userId="8b11bbbf3f0ed903" providerId="LiveId" clId="{8B23B2AC-4F3D-4354-9710-3A0E7CBD629F}" dt="2019-03-27T22:43:25.423" v="71" actId="688"/>
          <ac:spMkLst>
            <pc:docMk/>
            <pc:sldMk cId="3783906075" sldId="4693"/>
            <ac:spMk id="4" creationId="{00000000-0000-0000-0000-000000000000}"/>
          </ac:spMkLst>
        </pc:spChg>
      </pc:sldChg>
      <pc:sldChg chg="modSp add del">
        <pc:chgData name="Bahrudin Hrnjica" userId="8b11bbbf3f0ed903" providerId="LiveId" clId="{8B23B2AC-4F3D-4354-9710-3A0E7CBD629F}" dt="2019-03-29T09:32:10.621" v="152" actId="2696"/>
        <pc:sldMkLst>
          <pc:docMk/>
          <pc:sldMk cId="2549086080" sldId="4694"/>
        </pc:sldMkLst>
        <pc:spChg chg="mod">
          <ac:chgData name="Bahrudin Hrnjica" userId="8b11bbbf3f0ed903" providerId="LiveId" clId="{8B23B2AC-4F3D-4354-9710-3A0E7CBD629F}" dt="2019-03-29T09:32:00.399" v="151" actId="20577"/>
          <ac:spMkLst>
            <pc:docMk/>
            <pc:sldMk cId="2549086080" sldId="4694"/>
            <ac:spMk id="2" creationId="{D14CCDDF-D1A5-47AC-BEEE-326D9022494A}"/>
          </ac:spMkLst>
        </pc:spChg>
      </pc:sldChg>
    </pc:docChg>
  </pc:docChgLst>
  <pc:docChgLst>
    <pc:chgData name="Bahrudin Hrnjica" userId="8b11bbbf3f0ed903" providerId="LiveId" clId="{29BEAB15-179C-4773-9B02-AAB70F15CD02}"/>
    <pc:docChg chg="addSld modSld">
      <pc:chgData name="Bahrudin Hrnjica" userId="8b11bbbf3f0ed903" providerId="LiveId" clId="{29BEAB15-179C-4773-9B02-AAB70F15CD02}" dt="2019-02-14T11:24:15.451"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C2976-A596-4650-8EAD-B037235ED1D3}"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A4DC8271-23A3-4343-8AB1-314C2B2DBC7B}">
      <dgm:prSet phldrT="[Text]"/>
      <dgm:spPr>
        <a:solidFill>
          <a:srgbClr val="BDAB01"/>
        </a:solidFill>
      </dgm:spPr>
      <dgm:t>
        <a:bodyPr/>
        <a:lstStyle/>
        <a:p>
          <a:endParaRPr lang="en-US"/>
        </a:p>
        <a:p>
          <a:endParaRPr lang="en-US"/>
        </a:p>
      </dgm:t>
    </dgm:pt>
    <dgm:pt modelId="{1F04E4D3-B53B-4059-985A-E359053575D9}" type="parTrans" cxnId="{38EED667-926E-435C-B6D0-91EE0386449C}">
      <dgm:prSet/>
      <dgm:spPr/>
      <dgm:t>
        <a:bodyPr/>
        <a:lstStyle/>
        <a:p>
          <a:endParaRPr lang="en-US"/>
        </a:p>
      </dgm:t>
    </dgm:pt>
    <dgm:pt modelId="{3D711F8D-B0E4-4DCF-808C-3D31559F327B}" type="sibTrans" cxnId="{38EED667-926E-435C-B6D0-91EE0386449C}">
      <dgm:prSet/>
      <dgm:spPr/>
      <dgm:t>
        <a:bodyPr/>
        <a:lstStyle/>
        <a:p>
          <a:endParaRPr lang="en-US"/>
        </a:p>
      </dgm:t>
    </dgm:pt>
    <dgm:pt modelId="{C6853ADD-C4FC-47DE-95FA-885E676C6C2F}">
      <dgm:prSet phldrT="[Text]" custT="1"/>
      <dgm:spPr/>
      <dgm:t>
        <a:bodyPr/>
        <a:lstStyle/>
        <a:p>
          <a:endParaRPr lang="en-US" sz="1800"/>
        </a:p>
        <a:p>
          <a:endParaRPr lang="en-US" sz="1800" b="1"/>
        </a:p>
      </dgm:t>
    </dgm:pt>
    <dgm:pt modelId="{BC0BEDB3-A09D-402C-94B9-421AA2211454}" type="parTrans" cxnId="{DC1286F7-E1AF-45F7-8EF9-AC2D657E1921}">
      <dgm:prSet/>
      <dgm:spPr/>
      <dgm:t>
        <a:bodyPr/>
        <a:lstStyle/>
        <a:p>
          <a:endParaRPr lang="en-US"/>
        </a:p>
      </dgm:t>
    </dgm:pt>
    <dgm:pt modelId="{166E5B1C-E555-4ED2-B11A-5AD3BE90B000}" type="sibTrans" cxnId="{DC1286F7-E1AF-45F7-8EF9-AC2D657E1921}">
      <dgm:prSet/>
      <dgm:spPr/>
      <dgm:t>
        <a:bodyPr/>
        <a:lstStyle/>
        <a:p>
          <a:endParaRPr lang="en-US"/>
        </a:p>
      </dgm:t>
    </dgm:pt>
    <dgm:pt modelId="{D37FC299-4B31-46DC-91AF-5650A3587549}">
      <dgm:prSet phldrT="[Text]"/>
      <dgm:spPr>
        <a:solidFill>
          <a:srgbClr val="002050"/>
        </a:solidFill>
      </dgm:spPr>
      <dgm:t>
        <a:bodyPr/>
        <a:lstStyle/>
        <a:p>
          <a:r>
            <a:rPr lang="en-US"/>
            <a:t>…</a:t>
          </a:r>
        </a:p>
      </dgm:t>
    </dgm:pt>
    <dgm:pt modelId="{648D7DDA-A3FD-49B7-8CA0-278F14D753BB}" type="parTrans" cxnId="{F983E3FB-302E-47BA-8AFF-E0DEE66AF2F8}">
      <dgm:prSet/>
      <dgm:spPr/>
      <dgm:t>
        <a:bodyPr/>
        <a:lstStyle/>
        <a:p>
          <a:endParaRPr lang="en-US"/>
        </a:p>
      </dgm:t>
    </dgm:pt>
    <dgm:pt modelId="{4F5C4FE1-EED7-43EA-9A02-AF5E5568F789}" type="sibTrans" cxnId="{F983E3FB-302E-47BA-8AFF-E0DEE66AF2F8}">
      <dgm:prSet/>
      <dgm:spPr/>
      <dgm:t>
        <a:bodyPr/>
        <a:lstStyle/>
        <a:p>
          <a:endParaRPr lang="en-US"/>
        </a:p>
      </dgm:t>
    </dgm:pt>
    <dgm:pt modelId="{49D42106-A8F8-47AE-8477-43F254544BED}" type="pres">
      <dgm:prSet presAssocID="{D69C2976-A596-4650-8EAD-B037235ED1D3}" presName="Name0" presStyleCnt="0">
        <dgm:presLayoutVars>
          <dgm:chMax/>
          <dgm:chPref/>
          <dgm:dir/>
          <dgm:animLvl val="lvl"/>
        </dgm:presLayoutVars>
      </dgm:prSet>
      <dgm:spPr/>
    </dgm:pt>
    <dgm:pt modelId="{3368E414-59EA-4F92-B13D-E2AF93D16D10}" type="pres">
      <dgm:prSet presAssocID="{A4DC8271-23A3-4343-8AB1-314C2B2DBC7B}" presName="composite" presStyleCnt="0"/>
      <dgm:spPr/>
    </dgm:pt>
    <dgm:pt modelId="{22470EBF-9939-4B2B-A224-36FD85F204FB}" type="pres">
      <dgm:prSet presAssocID="{A4DC8271-23A3-4343-8AB1-314C2B2DBC7B}" presName="Parent1" presStyleLbl="node1" presStyleIdx="0" presStyleCnt="6" custLinFactNeighborY="1338">
        <dgm:presLayoutVars>
          <dgm:chMax val="1"/>
          <dgm:chPref val="1"/>
          <dgm:bulletEnabled val="1"/>
        </dgm:presLayoutVars>
      </dgm:prSet>
      <dgm:spPr/>
    </dgm:pt>
    <dgm:pt modelId="{4AC6AF50-1A10-4CC8-9695-462E3DCF6420}" type="pres">
      <dgm:prSet presAssocID="{A4DC8271-23A3-4343-8AB1-314C2B2DBC7B}" presName="Childtext1" presStyleLbl="revTx" presStyleIdx="0" presStyleCnt="3">
        <dgm:presLayoutVars>
          <dgm:chMax val="0"/>
          <dgm:chPref val="0"/>
          <dgm:bulletEnabled val="1"/>
        </dgm:presLayoutVars>
      </dgm:prSet>
      <dgm:spPr/>
    </dgm:pt>
    <dgm:pt modelId="{76AE1003-0D5C-45FE-924E-2F2038180B72}" type="pres">
      <dgm:prSet presAssocID="{A4DC8271-23A3-4343-8AB1-314C2B2DBC7B}" presName="BalanceSpacing" presStyleCnt="0"/>
      <dgm:spPr/>
    </dgm:pt>
    <dgm:pt modelId="{2C95F7C3-D8AA-4B9D-A3B9-440F411920AC}" type="pres">
      <dgm:prSet presAssocID="{A4DC8271-23A3-4343-8AB1-314C2B2DBC7B}" presName="BalanceSpacing1" presStyleCnt="0"/>
      <dgm:spPr/>
    </dgm:pt>
    <dgm:pt modelId="{28651867-75AB-4B74-B2A5-ABD975C9AD36}" type="pres">
      <dgm:prSet presAssocID="{3D711F8D-B0E4-4DCF-808C-3D31559F327B}" presName="Accent1Text" presStyleLbl="node1" presStyleIdx="1" presStyleCnt="6"/>
      <dgm:spPr/>
    </dgm:pt>
    <dgm:pt modelId="{FDCD1705-03BB-459B-A8C7-1DDD64A63C11}" type="pres">
      <dgm:prSet presAssocID="{3D711F8D-B0E4-4DCF-808C-3D31559F327B}" presName="spaceBetweenRectangles" presStyleCnt="0"/>
      <dgm:spPr/>
    </dgm:pt>
    <dgm:pt modelId="{DCBA1AB9-81F3-436A-91A0-740D3A4BA3E0}" type="pres">
      <dgm:prSet presAssocID="{C6853ADD-C4FC-47DE-95FA-885E676C6C2F}" presName="composite" presStyleCnt="0"/>
      <dgm:spPr/>
    </dgm:pt>
    <dgm:pt modelId="{B42272F3-655B-4DCF-B916-E17AC02CB45A}" type="pres">
      <dgm:prSet presAssocID="{C6853ADD-C4FC-47DE-95FA-885E676C6C2F}" presName="Parent1" presStyleLbl="node1" presStyleIdx="2" presStyleCnt="6">
        <dgm:presLayoutVars>
          <dgm:chMax val="1"/>
          <dgm:chPref val="1"/>
          <dgm:bulletEnabled val="1"/>
        </dgm:presLayoutVars>
      </dgm:prSet>
      <dgm:spPr/>
    </dgm:pt>
    <dgm:pt modelId="{20FBF62C-1BA8-4A41-8141-659B7A1FBF10}" type="pres">
      <dgm:prSet presAssocID="{C6853ADD-C4FC-47DE-95FA-885E676C6C2F}" presName="Childtext1" presStyleLbl="revTx" presStyleIdx="1" presStyleCnt="3">
        <dgm:presLayoutVars>
          <dgm:chMax val="0"/>
          <dgm:chPref val="0"/>
          <dgm:bulletEnabled val="1"/>
        </dgm:presLayoutVars>
      </dgm:prSet>
      <dgm:spPr/>
    </dgm:pt>
    <dgm:pt modelId="{32661D28-1676-4CBD-B08A-D654D73122D5}" type="pres">
      <dgm:prSet presAssocID="{C6853ADD-C4FC-47DE-95FA-885E676C6C2F}" presName="BalanceSpacing" presStyleCnt="0"/>
      <dgm:spPr/>
    </dgm:pt>
    <dgm:pt modelId="{9ECC44FF-9CA1-458B-A0AE-5A50B28DF893}" type="pres">
      <dgm:prSet presAssocID="{C6853ADD-C4FC-47DE-95FA-885E676C6C2F}" presName="BalanceSpacing1" presStyleCnt="0"/>
      <dgm:spPr/>
    </dgm:pt>
    <dgm:pt modelId="{C1A2B81F-E902-4264-B8E2-DA9D27020C85}" type="pres">
      <dgm:prSet presAssocID="{166E5B1C-E555-4ED2-B11A-5AD3BE90B000}" presName="Accent1Text" presStyleLbl="node1" presStyleIdx="3" presStyleCnt="6"/>
      <dgm:spPr/>
    </dgm:pt>
    <dgm:pt modelId="{8F755570-4241-448E-B758-9DEAC67760A5}" type="pres">
      <dgm:prSet presAssocID="{166E5B1C-E555-4ED2-B11A-5AD3BE90B000}" presName="spaceBetweenRectangles" presStyleCnt="0"/>
      <dgm:spPr/>
    </dgm:pt>
    <dgm:pt modelId="{2EC41187-45EC-4F66-ADFB-1CBBCF396F22}" type="pres">
      <dgm:prSet presAssocID="{D37FC299-4B31-46DC-91AF-5650A3587549}" presName="composite" presStyleCnt="0"/>
      <dgm:spPr/>
    </dgm:pt>
    <dgm:pt modelId="{9E551BFC-A9DE-40D7-A739-CA81651729D6}" type="pres">
      <dgm:prSet presAssocID="{D37FC299-4B31-46DC-91AF-5650A3587549}" presName="Parent1" presStyleLbl="node1" presStyleIdx="4" presStyleCnt="6">
        <dgm:presLayoutVars>
          <dgm:chMax val="1"/>
          <dgm:chPref val="1"/>
          <dgm:bulletEnabled val="1"/>
        </dgm:presLayoutVars>
      </dgm:prSet>
      <dgm:spPr/>
    </dgm:pt>
    <dgm:pt modelId="{D82E5AA3-904B-4A10-9353-03FB142A0E2E}" type="pres">
      <dgm:prSet presAssocID="{D37FC299-4B31-46DC-91AF-5650A3587549}" presName="Childtext1" presStyleLbl="revTx" presStyleIdx="2" presStyleCnt="3">
        <dgm:presLayoutVars>
          <dgm:chMax val="0"/>
          <dgm:chPref val="0"/>
          <dgm:bulletEnabled val="1"/>
        </dgm:presLayoutVars>
      </dgm:prSet>
      <dgm:spPr/>
    </dgm:pt>
    <dgm:pt modelId="{90742D9D-4A44-453D-8426-DBB613EEEE5D}" type="pres">
      <dgm:prSet presAssocID="{D37FC299-4B31-46DC-91AF-5650A3587549}" presName="BalanceSpacing" presStyleCnt="0"/>
      <dgm:spPr/>
    </dgm:pt>
    <dgm:pt modelId="{04555947-D1A2-4B00-AB0E-A3831CAF0581}" type="pres">
      <dgm:prSet presAssocID="{D37FC299-4B31-46DC-91AF-5650A3587549}" presName="BalanceSpacing1" presStyleCnt="0"/>
      <dgm:spPr/>
    </dgm:pt>
    <dgm:pt modelId="{10F76CE2-836B-4578-A239-D0CCD13937EC}" type="pres">
      <dgm:prSet presAssocID="{4F5C4FE1-EED7-43EA-9A02-AF5E5568F789}" presName="Accent1Text" presStyleLbl="node1" presStyleIdx="5" presStyleCnt="6"/>
      <dgm:spPr/>
    </dgm:pt>
  </dgm:ptLst>
  <dgm:cxnLst>
    <dgm:cxn modelId="{3AEF6F12-FBE0-432F-A5EC-B1516F04E58C}" type="presOf" srcId="{D69C2976-A596-4650-8EAD-B037235ED1D3}" destId="{49D42106-A8F8-47AE-8477-43F254544BED}" srcOrd="0" destOrd="0" presId="urn:microsoft.com/office/officeart/2008/layout/AlternatingHexagons"/>
    <dgm:cxn modelId="{44300943-5430-4068-BF4B-464974B0BAD8}" type="presOf" srcId="{A4DC8271-23A3-4343-8AB1-314C2B2DBC7B}" destId="{22470EBF-9939-4B2B-A224-36FD85F204FB}" srcOrd="0" destOrd="0" presId="urn:microsoft.com/office/officeart/2008/layout/AlternatingHexagons"/>
    <dgm:cxn modelId="{39F21863-B1A4-4776-BCB9-AAED87F3EAF9}" type="presOf" srcId="{166E5B1C-E555-4ED2-B11A-5AD3BE90B000}" destId="{C1A2B81F-E902-4264-B8E2-DA9D27020C85}" srcOrd="0" destOrd="0" presId="urn:microsoft.com/office/officeart/2008/layout/AlternatingHexagons"/>
    <dgm:cxn modelId="{38EED667-926E-435C-B6D0-91EE0386449C}" srcId="{D69C2976-A596-4650-8EAD-B037235ED1D3}" destId="{A4DC8271-23A3-4343-8AB1-314C2B2DBC7B}" srcOrd="0" destOrd="0" parTransId="{1F04E4D3-B53B-4059-985A-E359053575D9}" sibTransId="{3D711F8D-B0E4-4DCF-808C-3D31559F327B}"/>
    <dgm:cxn modelId="{E1E5A97A-8E4B-4CC8-B105-23D03127DFD1}" type="presOf" srcId="{3D711F8D-B0E4-4DCF-808C-3D31559F327B}" destId="{28651867-75AB-4B74-B2A5-ABD975C9AD36}" srcOrd="0" destOrd="0" presId="urn:microsoft.com/office/officeart/2008/layout/AlternatingHexagons"/>
    <dgm:cxn modelId="{317C2794-5905-415A-ADC1-7D7A32EBBAB4}" type="presOf" srcId="{C6853ADD-C4FC-47DE-95FA-885E676C6C2F}" destId="{B42272F3-655B-4DCF-B916-E17AC02CB45A}" srcOrd="0" destOrd="0" presId="urn:microsoft.com/office/officeart/2008/layout/AlternatingHexagons"/>
    <dgm:cxn modelId="{48C119A5-335A-4BFC-B5BD-DF77FCEC5AE3}" type="presOf" srcId="{4F5C4FE1-EED7-43EA-9A02-AF5E5568F789}" destId="{10F76CE2-836B-4578-A239-D0CCD13937EC}" srcOrd="0" destOrd="0" presId="urn:microsoft.com/office/officeart/2008/layout/AlternatingHexagons"/>
    <dgm:cxn modelId="{DC1286F7-E1AF-45F7-8EF9-AC2D657E1921}" srcId="{D69C2976-A596-4650-8EAD-B037235ED1D3}" destId="{C6853ADD-C4FC-47DE-95FA-885E676C6C2F}" srcOrd="1" destOrd="0" parTransId="{BC0BEDB3-A09D-402C-94B9-421AA2211454}" sibTransId="{166E5B1C-E555-4ED2-B11A-5AD3BE90B000}"/>
    <dgm:cxn modelId="{6DF0DBF7-3E1A-4DCC-B155-3CD5281239F5}" type="presOf" srcId="{D37FC299-4B31-46DC-91AF-5650A3587549}" destId="{9E551BFC-A9DE-40D7-A739-CA81651729D6}" srcOrd="0" destOrd="0" presId="urn:microsoft.com/office/officeart/2008/layout/AlternatingHexagons"/>
    <dgm:cxn modelId="{F983E3FB-302E-47BA-8AFF-E0DEE66AF2F8}" srcId="{D69C2976-A596-4650-8EAD-B037235ED1D3}" destId="{D37FC299-4B31-46DC-91AF-5650A3587549}" srcOrd="2" destOrd="0" parTransId="{648D7DDA-A3FD-49B7-8CA0-278F14D753BB}" sibTransId="{4F5C4FE1-EED7-43EA-9A02-AF5E5568F789}"/>
    <dgm:cxn modelId="{5B604EE1-0883-4B30-967D-80145CABE7CB}" type="presParOf" srcId="{49D42106-A8F8-47AE-8477-43F254544BED}" destId="{3368E414-59EA-4F92-B13D-E2AF93D16D10}" srcOrd="0" destOrd="0" presId="urn:microsoft.com/office/officeart/2008/layout/AlternatingHexagons"/>
    <dgm:cxn modelId="{4D491AC7-B06B-4B14-A504-806C34591E61}" type="presParOf" srcId="{3368E414-59EA-4F92-B13D-E2AF93D16D10}" destId="{22470EBF-9939-4B2B-A224-36FD85F204FB}" srcOrd="0" destOrd="0" presId="urn:microsoft.com/office/officeart/2008/layout/AlternatingHexagons"/>
    <dgm:cxn modelId="{4A6F884B-23B8-4621-B9EE-9486C26ACEDE}" type="presParOf" srcId="{3368E414-59EA-4F92-B13D-E2AF93D16D10}" destId="{4AC6AF50-1A10-4CC8-9695-462E3DCF6420}" srcOrd="1" destOrd="0" presId="urn:microsoft.com/office/officeart/2008/layout/AlternatingHexagons"/>
    <dgm:cxn modelId="{A84AFE6B-FB82-4A45-8542-95230BD3F7F7}" type="presParOf" srcId="{3368E414-59EA-4F92-B13D-E2AF93D16D10}" destId="{76AE1003-0D5C-45FE-924E-2F2038180B72}" srcOrd="2" destOrd="0" presId="urn:microsoft.com/office/officeart/2008/layout/AlternatingHexagons"/>
    <dgm:cxn modelId="{E6C72070-9B22-442A-BAC5-C2FD52AA124D}" type="presParOf" srcId="{3368E414-59EA-4F92-B13D-E2AF93D16D10}" destId="{2C95F7C3-D8AA-4B9D-A3B9-440F411920AC}" srcOrd="3" destOrd="0" presId="urn:microsoft.com/office/officeart/2008/layout/AlternatingHexagons"/>
    <dgm:cxn modelId="{96709420-592F-4D21-B8C5-25D13CEB7A27}" type="presParOf" srcId="{3368E414-59EA-4F92-B13D-E2AF93D16D10}" destId="{28651867-75AB-4B74-B2A5-ABD975C9AD36}" srcOrd="4" destOrd="0" presId="urn:microsoft.com/office/officeart/2008/layout/AlternatingHexagons"/>
    <dgm:cxn modelId="{A01C9582-5ABF-4452-80B8-F1F2852DF281}" type="presParOf" srcId="{49D42106-A8F8-47AE-8477-43F254544BED}" destId="{FDCD1705-03BB-459B-A8C7-1DDD64A63C11}" srcOrd="1" destOrd="0" presId="urn:microsoft.com/office/officeart/2008/layout/AlternatingHexagons"/>
    <dgm:cxn modelId="{94AEA9BE-1FCD-4AB2-B662-F281FFEB9C9F}" type="presParOf" srcId="{49D42106-A8F8-47AE-8477-43F254544BED}" destId="{DCBA1AB9-81F3-436A-91A0-740D3A4BA3E0}" srcOrd="2" destOrd="0" presId="urn:microsoft.com/office/officeart/2008/layout/AlternatingHexagons"/>
    <dgm:cxn modelId="{97EC4B12-31E8-4272-A25D-92B0150F6E0F}" type="presParOf" srcId="{DCBA1AB9-81F3-436A-91A0-740D3A4BA3E0}" destId="{B42272F3-655B-4DCF-B916-E17AC02CB45A}" srcOrd="0" destOrd="0" presId="urn:microsoft.com/office/officeart/2008/layout/AlternatingHexagons"/>
    <dgm:cxn modelId="{F58D8327-0114-4371-85E6-C30B7094EE3D}" type="presParOf" srcId="{DCBA1AB9-81F3-436A-91A0-740D3A4BA3E0}" destId="{20FBF62C-1BA8-4A41-8141-659B7A1FBF10}" srcOrd="1" destOrd="0" presId="urn:microsoft.com/office/officeart/2008/layout/AlternatingHexagons"/>
    <dgm:cxn modelId="{5B7C6CF4-B344-40D6-9F51-64846C915EC4}" type="presParOf" srcId="{DCBA1AB9-81F3-436A-91A0-740D3A4BA3E0}" destId="{32661D28-1676-4CBD-B08A-D654D73122D5}" srcOrd="2" destOrd="0" presId="urn:microsoft.com/office/officeart/2008/layout/AlternatingHexagons"/>
    <dgm:cxn modelId="{A5F19467-E226-4ABA-8CE3-A37EC4204CAC}" type="presParOf" srcId="{DCBA1AB9-81F3-436A-91A0-740D3A4BA3E0}" destId="{9ECC44FF-9CA1-458B-A0AE-5A50B28DF893}" srcOrd="3" destOrd="0" presId="urn:microsoft.com/office/officeart/2008/layout/AlternatingHexagons"/>
    <dgm:cxn modelId="{9241D839-FC9B-4C74-A058-0A6AC26BF529}" type="presParOf" srcId="{DCBA1AB9-81F3-436A-91A0-740D3A4BA3E0}" destId="{C1A2B81F-E902-4264-B8E2-DA9D27020C85}" srcOrd="4" destOrd="0" presId="urn:microsoft.com/office/officeart/2008/layout/AlternatingHexagons"/>
    <dgm:cxn modelId="{035E7ABC-8085-4E20-B284-461EB71FB3BB}" type="presParOf" srcId="{49D42106-A8F8-47AE-8477-43F254544BED}" destId="{8F755570-4241-448E-B758-9DEAC67760A5}" srcOrd="3" destOrd="0" presId="urn:microsoft.com/office/officeart/2008/layout/AlternatingHexagons"/>
    <dgm:cxn modelId="{1EB6E755-A269-4FAC-B2A4-E8C6B27F6CED}" type="presParOf" srcId="{49D42106-A8F8-47AE-8477-43F254544BED}" destId="{2EC41187-45EC-4F66-ADFB-1CBBCF396F22}" srcOrd="4" destOrd="0" presId="urn:microsoft.com/office/officeart/2008/layout/AlternatingHexagons"/>
    <dgm:cxn modelId="{36C85E95-E881-46C2-914E-57903511C8B5}" type="presParOf" srcId="{2EC41187-45EC-4F66-ADFB-1CBBCF396F22}" destId="{9E551BFC-A9DE-40D7-A739-CA81651729D6}" srcOrd="0" destOrd="0" presId="urn:microsoft.com/office/officeart/2008/layout/AlternatingHexagons"/>
    <dgm:cxn modelId="{86F98097-F563-4138-A660-D3607A370CDE}" type="presParOf" srcId="{2EC41187-45EC-4F66-ADFB-1CBBCF396F22}" destId="{D82E5AA3-904B-4A10-9353-03FB142A0E2E}" srcOrd="1" destOrd="0" presId="urn:microsoft.com/office/officeart/2008/layout/AlternatingHexagons"/>
    <dgm:cxn modelId="{B55F710E-9973-4DCA-86CF-6D67E1151E9A}" type="presParOf" srcId="{2EC41187-45EC-4F66-ADFB-1CBBCF396F22}" destId="{90742D9D-4A44-453D-8426-DBB613EEEE5D}" srcOrd="2" destOrd="0" presId="urn:microsoft.com/office/officeart/2008/layout/AlternatingHexagons"/>
    <dgm:cxn modelId="{E90EE993-BD73-4AC4-8F0F-F2EDCC72C6DD}" type="presParOf" srcId="{2EC41187-45EC-4F66-ADFB-1CBBCF396F22}" destId="{04555947-D1A2-4B00-AB0E-A3831CAF0581}" srcOrd="3" destOrd="0" presId="urn:microsoft.com/office/officeart/2008/layout/AlternatingHexagons"/>
    <dgm:cxn modelId="{CDE7FFD4-1812-47E9-9755-57A4C947858B}" type="presParOf" srcId="{2EC41187-45EC-4F66-ADFB-1CBBCF396F22}" destId="{10F76CE2-836B-4578-A239-D0CCD13937E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70EBF-9939-4B2B-A224-36FD85F204FB}">
      <dsp:nvSpPr>
        <dsp:cNvPr id="0" name=""/>
        <dsp:cNvSpPr/>
      </dsp:nvSpPr>
      <dsp:spPr>
        <a:xfrm rot="5400000">
          <a:off x="3594805" y="145741"/>
          <a:ext cx="1832017" cy="1593855"/>
        </a:xfrm>
        <a:prstGeom prst="hexagon">
          <a:avLst>
            <a:gd name="adj" fmla="val 25000"/>
            <a:gd name="vf" fmla="val 115470"/>
          </a:avLst>
        </a:prstGeom>
        <a:solidFill>
          <a:srgbClr val="BDAB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US" sz="3000" kern="1200"/>
        </a:p>
        <a:p>
          <a:pPr marL="0" lvl="0" indent="0" algn="ctr" defTabSz="1333500">
            <a:lnSpc>
              <a:spcPct val="90000"/>
            </a:lnSpc>
            <a:spcBef>
              <a:spcPct val="0"/>
            </a:spcBef>
            <a:spcAft>
              <a:spcPct val="35000"/>
            </a:spcAft>
            <a:buNone/>
          </a:pPr>
          <a:endParaRPr lang="en-US" sz="3000" kern="1200"/>
        </a:p>
      </dsp:txBody>
      <dsp:txXfrm rot="-5400000">
        <a:off x="3962262" y="312149"/>
        <a:ext cx="1097103" cy="1261039"/>
      </dsp:txXfrm>
    </dsp:sp>
    <dsp:sp modelId="{4AC6AF50-1A10-4CC8-9695-462E3DCF6420}">
      <dsp:nvSpPr>
        <dsp:cNvPr id="0" name=""/>
        <dsp:cNvSpPr/>
      </dsp:nvSpPr>
      <dsp:spPr>
        <a:xfrm>
          <a:off x="5356107" y="368551"/>
          <a:ext cx="2044531" cy="1099210"/>
        </a:xfrm>
        <a:prstGeom prst="rect">
          <a:avLst/>
        </a:prstGeom>
        <a:noFill/>
        <a:ln>
          <a:noFill/>
        </a:ln>
        <a:effectLst/>
      </dsp:spPr>
      <dsp:style>
        <a:lnRef idx="0">
          <a:scrgbClr r="0" g="0" b="0"/>
        </a:lnRef>
        <a:fillRef idx="0">
          <a:scrgbClr r="0" g="0" b="0"/>
        </a:fillRef>
        <a:effectRef idx="0">
          <a:scrgbClr r="0" g="0" b="0"/>
        </a:effectRef>
        <a:fontRef idx="minor"/>
      </dsp:style>
    </dsp:sp>
    <dsp:sp modelId="{28651867-75AB-4B74-B2A5-ABD975C9AD36}">
      <dsp:nvSpPr>
        <dsp:cNvPr id="0" name=""/>
        <dsp:cNvSpPr/>
      </dsp:nvSpPr>
      <dsp:spPr>
        <a:xfrm rot="5400000">
          <a:off x="1873441" y="121229"/>
          <a:ext cx="1832017" cy="1593855"/>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40898" y="287637"/>
        <a:ext cx="1097103" cy="1261039"/>
      </dsp:txXfrm>
    </dsp:sp>
    <dsp:sp modelId="{B42272F3-655B-4DCF-B916-E17AC02CB45A}">
      <dsp:nvSpPr>
        <dsp:cNvPr id="0" name=""/>
        <dsp:cNvSpPr/>
      </dsp:nvSpPr>
      <dsp:spPr>
        <a:xfrm rot="5400000">
          <a:off x="2730825" y="1676245"/>
          <a:ext cx="1832017" cy="1593855"/>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b="1" kern="1200"/>
        </a:p>
      </dsp:txBody>
      <dsp:txXfrm rot="-5400000">
        <a:off x="3098282" y="1842653"/>
        <a:ext cx="1097103" cy="1261039"/>
      </dsp:txXfrm>
    </dsp:sp>
    <dsp:sp modelId="{20FBF62C-1BA8-4A41-8141-659B7A1FBF10}">
      <dsp:nvSpPr>
        <dsp:cNvPr id="0" name=""/>
        <dsp:cNvSpPr/>
      </dsp:nvSpPr>
      <dsp:spPr>
        <a:xfrm>
          <a:off x="805375" y="1923568"/>
          <a:ext cx="1978578" cy="1099210"/>
        </a:xfrm>
        <a:prstGeom prst="rect">
          <a:avLst/>
        </a:prstGeom>
        <a:noFill/>
        <a:ln>
          <a:noFill/>
        </a:ln>
        <a:effectLst/>
      </dsp:spPr>
      <dsp:style>
        <a:lnRef idx="0">
          <a:scrgbClr r="0" g="0" b="0"/>
        </a:lnRef>
        <a:fillRef idx="0">
          <a:scrgbClr r="0" g="0" b="0"/>
        </a:fillRef>
        <a:effectRef idx="0">
          <a:scrgbClr r="0" g="0" b="0"/>
        </a:effectRef>
        <a:fontRef idx="minor"/>
      </dsp:style>
    </dsp:sp>
    <dsp:sp modelId="{C1A2B81F-E902-4264-B8E2-DA9D27020C85}">
      <dsp:nvSpPr>
        <dsp:cNvPr id="0" name=""/>
        <dsp:cNvSpPr/>
      </dsp:nvSpPr>
      <dsp:spPr>
        <a:xfrm rot="5400000">
          <a:off x="4452189" y="1676245"/>
          <a:ext cx="1832017" cy="1593855"/>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19646" y="1842653"/>
        <a:ext cx="1097103" cy="1261039"/>
      </dsp:txXfrm>
    </dsp:sp>
    <dsp:sp modelId="{9E551BFC-A9DE-40D7-A739-CA81651729D6}">
      <dsp:nvSpPr>
        <dsp:cNvPr id="0" name=""/>
        <dsp:cNvSpPr/>
      </dsp:nvSpPr>
      <dsp:spPr>
        <a:xfrm rot="5400000">
          <a:off x="3594805" y="3231262"/>
          <a:ext cx="1832017" cy="1593855"/>
        </a:xfrm>
        <a:prstGeom prst="hexagon">
          <a:avLst>
            <a:gd name="adj" fmla="val 25000"/>
            <a:gd name="vf" fmla="val 115470"/>
          </a:avLst>
        </a:prstGeom>
        <a:solidFill>
          <a:srgbClr val="002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t>
          </a:r>
        </a:p>
      </dsp:txBody>
      <dsp:txXfrm rot="-5400000">
        <a:off x="3962262" y="3397670"/>
        <a:ext cx="1097103" cy="1261039"/>
      </dsp:txXfrm>
    </dsp:sp>
    <dsp:sp modelId="{D82E5AA3-904B-4A10-9353-03FB142A0E2E}">
      <dsp:nvSpPr>
        <dsp:cNvPr id="0" name=""/>
        <dsp:cNvSpPr/>
      </dsp:nvSpPr>
      <dsp:spPr>
        <a:xfrm>
          <a:off x="5356107" y="3478584"/>
          <a:ext cx="2044531" cy="1099210"/>
        </a:xfrm>
        <a:prstGeom prst="rect">
          <a:avLst/>
        </a:prstGeom>
        <a:noFill/>
        <a:ln>
          <a:noFill/>
        </a:ln>
        <a:effectLst/>
      </dsp:spPr>
      <dsp:style>
        <a:lnRef idx="0">
          <a:scrgbClr r="0" g="0" b="0"/>
        </a:lnRef>
        <a:fillRef idx="0">
          <a:scrgbClr r="0" g="0" b="0"/>
        </a:fillRef>
        <a:effectRef idx="0">
          <a:scrgbClr r="0" g="0" b="0"/>
        </a:effectRef>
        <a:fontRef idx="minor"/>
      </dsp:style>
    </dsp:sp>
    <dsp:sp modelId="{10F76CE2-836B-4578-A239-D0CCD13937EC}">
      <dsp:nvSpPr>
        <dsp:cNvPr id="0" name=""/>
        <dsp:cNvSpPr/>
      </dsp:nvSpPr>
      <dsp:spPr>
        <a:xfrm rot="5400000">
          <a:off x="1873441" y="3231262"/>
          <a:ext cx="1832017" cy="1593855"/>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40898" y="3397670"/>
        <a:ext cx="1097103" cy="12610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56E6C-2512-4C28-989C-AF97B9BB303C}" type="datetimeFigureOut">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D4C1-9BF2-4C80-8AA3-C5E435C76B3F}" type="slidenum">
              <a:rPr lang="en-US" smtClean="0"/>
              <a:t>‹#›</a:t>
            </a:fld>
            <a:endParaRPr lang="en-US"/>
          </a:p>
        </p:txBody>
      </p:sp>
    </p:spTree>
    <p:extLst>
      <p:ext uri="{BB962C8B-B14F-4D97-AF65-F5344CB8AC3E}">
        <p14:creationId xmlns:p14="http://schemas.microsoft.com/office/powerpoint/2010/main" val="234837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3/28/2019 11:28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55142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3/28/2019 11:28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68955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i="1"/>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91394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3/28/2019 11:28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7238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69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i="1"/>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06883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i="1"/>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03244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i="1"/>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94112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i="1"/>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3/28/2019 11:28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56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7EFA-29CC-A246-980C-45E8B3219095}" type="slidenum">
              <a:rPr lang="en-US" smtClean="0"/>
              <a:t>13</a:t>
            </a:fld>
            <a:endParaRPr lang="en-US"/>
          </a:p>
        </p:txBody>
      </p:sp>
    </p:spTree>
    <p:extLst>
      <p:ext uri="{BB962C8B-B14F-4D97-AF65-F5344CB8AC3E}">
        <p14:creationId xmlns:p14="http://schemas.microsoft.com/office/powerpoint/2010/main" val="219512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7EFA-29CC-A246-980C-45E8B3219095}" type="slidenum">
              <a:rPr lang="en-US" smtClean="0"/>
              <a:t>14</a:t>
            </a:fld>
            <a:endParaRPr lang="en-US"/>
          </a:p>
        </p:txBody>
      </p:sp>
    </p:spTree>
    <p:extLst>
      <p:ext uri="{BB962C8B-B14F-4D97-AF65-F5344CB8AC3E}">
        <p14:creationId xmlns:p14="http://schemas.microsoft.com/office/powerpoint/2010/main" val="316674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3/28/2019 11:28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129612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1EA3AC-2943-4506-A462-0D459A82CA24}"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37920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EA3AC-2943-4506-A462-0D459A82CA24}"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216784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EA3AC-2943-4506-A462-0D459A82CA24}"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365377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834285"/>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48141"/>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694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a:t>Click to edit Master text styles</a:t>
            </a:r>
          </a:p>
        </p:txBody>
      </p:sp>
    </p:spTree>
    <p:extLst>
      <p:ext uri="{BB962C8B-B14F-4D97-AF65-F5344CB8AC3E}">
        <p14:creationId xmlns:p14="http://schemas.microsoft.com/office/powerpoint/2010/main" val="38645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8050362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160499"/>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268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76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EA3AC-2943-4506-A462-0D459A82CA24}"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64020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4659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48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3375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885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1174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49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308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77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23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1EA3AC-2943-4506-A462-0D459A82CA24}"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152598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1EA3AC-2943-4506-A462-0D459A82CA24}"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358572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1EA3AC-2943-4506-A462-0D459A82CA24}"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123468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1EA3AC-2943-4506-A462-0D459A82CA24}"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361282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EA3AC-2943-4506-A462-0D459A82CA24}"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13489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A1EA3AC-2943-4506-A462-0D459A82CA24}"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213996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A1EA3AC-2943-4506-A462-0D459A82CA24}"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47852-82D6-4E17-812B-245DDE2A6AD1}" type="slidenum">
              <a:rPr lang="en-US" smtClean="0"/>
              <a:t>‹#›</a:t>
            </a:fld>
            <a:endParaRPr lang="en-US"/>
          </a:p>
        </p:txBody>
      </p:sp>
    </p:spTree>
    <p:extLst>
      <p:ext uri="{BB962C8B-B14F-4D97-AF65-F5344CB8AC3E}">
        <p14:creationId xmlns:p14="http://schemas.microsoft.com/office/powerpoint/2010/main" val="203170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A1EA3AC-2943-4506-A462-0D459A82CA24}" type="datetimeFigureOut">
              <a:rPr lang="en-US" smtClean="0"/>
              <a:t>3/28/2019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2347852-82D6-4E17-812B-245DDE2A6AD1}" type="slidenum">
              <a:rPr lang="en-US" smtClean="0"/>
              <a:t>‹#›</a:t>
            </a:fld>
            <a:endParaRPr lang="en-US"/>
          </a:p>
        </p:txBody>
      </p:sp>
    </p:spTree>
    <p:extLst>
      <p:ext uri="{BB962C8B-B14F-4D97-AF65-F5344CB8AC3E}">
        <p14:creationId xmlns:p14="http://schemas.microsoft.com/office/powerpoint/2010/main" val="41113658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3/28/2019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31020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ikit-learn.org/stable/tutorial/machine_learning_map/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image" Target="../media/image4.jpeg"/><Relationship Id="rId16"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125CA-B9E0-4F7E-95DC-FE0AB3ACC5A3}"/>
              </a:ext>
            </a:extLst>
          </p:cNvPr>
          <p:cNvSpPr txBox="1"/>
          <p:nvPr/>
        </p:nvSpPr>
        <p:spPr>
          <a:xfrm>
            <a:off x="229080" y="3278037"/>
            <a:ext cx="6447766" cy="1569660"/>
          </a:xfrm>
          <a:prstGeom prst="rect">
            <a:avLst/>
          </a:prstGeom>
          <a:noFill/>
        </p:spPr>
        <p:txBody>
          <a:bodyPr wrap="square" rtlCol="0">
            <a:spAutoFit/>
          </a:bodyPr>
          <a:lstStyle/>
          <a:p>
            <a:pPr defTabSz="1219170"/>
            <a:r>
              <a:rPr lang="en-US" sz="4800" dirty="0">
                <a:solidFill>
                  <a:schemeClr val="bg1"/>
                </a:solidFill>
              </a:rPr>
              <a:t>Automated </a:t>
            </a:r>
            <a:r>
              <a:rPr lang="en-US" sz="4800">
                <a:solidFill>
                  <a:schemeClr val="bg1"/>
                </a:solidFill>
              </a:rPr>
              <a:t>Machine Learning</a:t>
            </a:r>
            <a:endParaRPr lang="bs-Latn-BA" sz="4400" dirty="0">
              <a:solidFill>
                <a:schemeClr val="bg1"/>
              </a:solidFill>
              <a:latin typeface="Segoe UI" pitchFamily="34" charset="0"/>
              <a:ea typeface="Segoe UI" pitchFamily="34" charset="0"/>
              <a:cs typeface="Segoe UI" pitchFamily="34" charset="0"/>
            </a:endParaRPr>
          </a:p>
        </p:txBody>
      </p:sp>
      <p:sp>
        <p:nvSpPr>
          <p:cNvPr id="3" name="Subtitle 2">
            <a:extLst>
              <a:ext uri="{FF2B5EF4-FFF2-40B4-BE49-F238E27FC236}">
                <a16:creationId xmlns:a16="http://schemas.microsoft.com/office/drawing/2014/main" id="{FEFB5C81-E11F-4427-BBBE-D7EC96914E02}"/>
              </a:ext>
            </a:extLst>
          </p:cNvPr>
          <p:cNvSpPr txBox="1">
            <a:spLocks/>
          </p:cNvSpPr>
          <p:nvPr/>
        </p:nvSpPr>
        <p:spPr>
          <a:xfrm>
            <a:off x="229080" y="5178341"/>
            <a:ext cx="5308121" cy="553825"/>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bs-Latn-BA" sz="3200" dirty="0">
                <a:solidFill>
                  <a:schemeClr val="bg1"/>
                </a:solidFill>
              </a:rPr>
              <a:t>Dr. Sc. Bahrudin Hrnjica</a:t>
            </a:r>
            <a:br>
              <a:rPr lang="bs-Latn-BA" sz="1400" dirty="0">
                <a:solidFill>
                  <a:schemeClr val="bg1"/>
                </a:solidFill>
              </a:rPr>
            </a:br>
            <a:r>
              <a:rPr lang="bs-Latn-BA" sz="1400" dirty="0">
                <a:solidFill>
                  <a:schemeClr val="bg1"/>
                </a:solidFill>
              </a:rPr>
              <a:t>bhrnjica@hotmail.com</a:t>
            </a:r>
          </a:p>
          <a:p>
            <a:pPr marL="0" indent="0" algn="ctr">
              <a:buNone/>
            </a:pPr>
            <a:r>
              <a:rPr lang="bs-Latn-BA" sz="1400" dirty="0">
                <a:solidFill>
                  <a:schemeClr val="bg1"/>
                </a:solidFill>
              </a:rPr>
              <a:t>@bhrnjica</a:t>
            </a:r>
            <a:endParaRPr lang="en-US" sz="1400" dirty="0">
              <a:solidFill>
                <a:schemeClr val="bg1"/>
              </a:solidFill>
            </a:endParaRPr>
          </a:p>
        </p:txBody>
      </p:sp>
      <p:pic>
        <p:nvPicPr>
          <p:cNvPr id="5" name="Picture 4">
            <a:extLst>
              <a:ext uri="{FF2B5EF4-FFF2-40B4-BE49-F238E27FC236}">
                <a16:creationId xmlns:a16="http://schemas.microsoft.com/office/drawing/2014/main" id="{077A172B-0281-43F9-A1DD-4623A22ED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548" y="4679730"/>
            <a:ext cx="1912446" cy="1912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24F1C5-AFA1-4EB9-B62D-87EF246C2E29}"/>
              </a:ext>
            </a:extLst>
          </p:cNvPr>
          <p:cNvSpPr/>
          <p:nvPr/>
        </p:nvSpPr>
        <p:spPr bwMode="auto">
          <a:xfrm>
            <a:off x="5577476" y="2780150"/>
            <a:ext cx="1669661" cy="175067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Criterion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Loss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Min Samples Split</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Min Samples Leaf</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Others</a:t>
            </a:r>
          </a:p>
        </p:txBody>
      </p:sp>
      <p:sp>
        <p:nvSpPr>
          <p:cNvPr id="84" name="Rectangle 83">
            <a:extLst>
              <a:ext uri="{FF2B5EF4-FFF2-40B4-BE49-F238E27FC236}">
                <a16:creationId xmlns:a16="http://schemas.microsoft.com/office/drawing/2014/main" id="{92192048-1443-47D3-9B5E-3646ED6B16D2}"/>
              </a:ext>
            </a:extLst>
          </p:cNvPr>
          <p:cNvSpPr/>
          <p:nvPr/>
        </p:nvSpPr>
        <p:spPr bwMode="auto">
          <a:xfrm>
            <a:off x="5577476" y="2780150"/>
            <a:ext cx="1669661" cy="175067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mn-ea"/>
                <a:cs typeface="Segoe UI Semibold" panose="020B0702040204020203" pitchFamily="34" charset="0"/>
              </a:rPr>
              <a:t>N </a:t>
            </a: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Neighbors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Weights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Metric</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P</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Others</a:t>
            </a:r>
          </a:p>
        </p:txBody>
      </p:sp>
      <p:sp>
        <p:nvSpPr>
          <p:cNvPr id="33" name="Rectangle 32">
            <a:extLst>
              <a:ext uri="{FF2B5EF4-FFF2-40B4-BE49-F238E27FC236}">
                <a16:creationId xmlns:a16="http://schemas.microsoft.com/office/drawing/2014/main" id="{E85050E8-530B-48B8-8D30-6B4189AAC40C}"/>
              </a:ext>
            </a:extLst>
          </p:cNvPr>
          <p:cNvSpPr/>
          <p:nvPr/>
        </p:nvSpPr>
        <p:spPr bwMode="auto">
          <a:xfrm>
            <a:off x="3084709" y="2268043"/>
            <a:ext cx="2211940"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Which algorithm?</a:t>
            </a:r>
          </a:p>
        </p:txBody>
      </p:sp>
      <p:sp>
        <p:nvSpPr>
          <p:cNvPr id="42" name="Rectangle 41">
            <a:extLst>
              <a:ext uri="{FF2B5EF4-FFF2-40B4-BE49-F238E27FC236}">
                <a16:creationId xmlns:a16="http://schemas.microsoft.com/office/drawing/2014/main" id="{8DFBE1EA-D672-4BA2-8AC5-8F9258F9AE8E}"/>
              </a:ext>
            </a:extLst>
          </p:cNvPr>
          <p:cNvSpPr/>
          <p:nvPr/>
        </p:nvSpPr>
        <p:spPr bwMode="auto">
          <a:xfrm>
            <a:off x="5577476" y="2268043"/>
            <a:ext cx="2410588"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parameters?</a:t>
            </a:r>
          </a:p>
        </p:txBody>
      </p:sp>
      <p:sp>
        <p:nvSpPr>
          <p:cNvPr id="29" name="Rectangle 28">
            <a:extLst>
              <a:ext uri="{FF2B5EF4-FFF2-40B4-BE49-F238E27FC236}">
                <a16:creationId xmlns:a16="http://schemas.microsoft.com/office/drawing/2014/main" id="{22EE7413-F083-4FA4-B233-0BE9A60054A1}"/>
              </a:ext>
            </a:extLst>
          </p:cNvPr>
          <p:cNvSpPr/>
          <p:nvPr/>
        </p:nvSpPr>
        <p:spPr bwMode="auto">
          <a:xfrm>
            <a:off x="735582" y="2268043"/>
            <a:ext cx="2068299"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features?</a:t>
            </a:r>
          </a:p>
        </p:txBody>
      </p:sp>
      <p:sp>
        <p:nvSpPr>
          <p:cNvPr id="6" name="Rectangle 5">
            <a:extLst>
              <a:ext uri="{FF2B5EF4-FFF2-40B4-BE49-F238E27FC236}">
                <a16:creationId xmlns:a16="http://schemas.microsoft.com/office/drawing/2014/main" id="{1168F540-B516-4595-99BE-669BAE43E877}"/>
              </a:ext>
            </a:extLst>
          </p:cNvPr>
          <p:cNvSpPr/>
          <p:nvPr/>
        </p:nvSpPr>
        <p:spPr bwMode="auto">
          <a:xfrm>
            <a:off x="735582" y="2780150"/>
            <a:ext cx="1775864" cy="2104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Mileage</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Condition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Car brand</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Year of make</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Regulations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a:t>
            </a:r>
          </a:p>
        </p:txBody>
      </p:sp>
      <p:sp>
        <p:nvSpPr>
          <p:cNvPr id="9" name="Rectangle 8">
            <a:extLst>
              <a:ext uri="{FF2B5EF4-FFF2-40B4-BE49-F238E27FC236}">
                <a16:creationId xmlns:a16="http://schemas.microsoft.com/office/drawing/2014/main" id="{8613D47F-F817-488D-A5C9-E311626DB096}"/>
              </a:ext>
            </a:extLst>
          </p:cNvPr>
          <p:cNvSpPr/>
          <p:nvPr/>
        </p:nvSpPr>
        <p:spPr bwMode="auto">
          <a:xfrm>
            <a:off x="3084711" y="2780150"/>
            <a:ext cx="2281590" cy="2104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Gradient Boosted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Nearest Neighbors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SVM</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Bayesian Regression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LGBM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a:t>
            </a:r>
          </a:p>
        </p:txBody>
      </p:sp>
      <p:sp>
        <p:nvSpPr>
          <p:cNvPr id="12" name="Rectangle 11">
            <a:extLst>
              <a:ext uri="{FF2B5EF4-FFF2-40B4-BE49-F238E27FC236}">
                <a16:creationId xmlns:a16="http://schemas.microsoft.com/office/drawing/2014/main" id="{839EEEBE-474C-4A48-8C83-5F1694ABB77B}"/>
              </a:ext>
            </a:extLst>
          </p:cNvPr>
          <p:cNvSpPr/>
          <p:nvPr/>
        </p:nvSpPr>
        <p:spPr bwMode="auto">
          <a:xfrm>
            <a:off x="3084711" y="3156498"/>
            <a:ext cx="2084214" cy="33832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Nearest Neighbors</a:t>
            </a:r>
          </a:p>
        </p:txBody>
      </p:sp>
      <p:grpSp>
        <p:nvGrpSpPr>
          <p:cNvPr id="14" name="Group 13">
            <a:extLst>
              <a:ext uri="{FF2B5EF4-FFF2-40B4-BE49-F238E27FC236}">
                <a16:creationId xmlns:a16="http://schemas.microsoft.com/office/drawing/2014/main" id="{EB7F8B3D-BA5D-451F-A1DB-80D9356B9AD0}"/>
              </a:ext>
            </a:extLst>
          </p:cNvPr>
          <p:cNvGrpSpPr/>
          <p:nvPr/>
        </p:nvGrpSpPr>
        <p:grpSpPr>
          <a:xfrm>
            <a:off x="7295059" y="2917625"/>
            <a:ext cx="1450614" cy="147003"/>
            <a:chOff x="8120217" y="3558128"/>
            <a:chExt cx="1940664" cy="147003"/>
          </a:xfrm>
        </p:grpSpPr>
        <p:cxnSp>
          <p:nvCxnSpPr>
            <p:cNvPr id="15" name="Straight Connector 14">
              <a:extLst>
                <a:ext uri="{FF2B5EF4-FFF2-40B4-BE49-F238E27FC236}">
                  <a16:creationId xmlns:a16="http://schemas.microsoft.com/office/drawing/2014/main" id="{36E66D7F-221D-4A0D-A9EC-9E8497E2AEAA}"/>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721B48-8884-4907-8896-F0A5619E29E6}"/>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70DBDBC-C4D7-4D6E-9975-A40CD248796E}"/>
                </a:ext>
              </a:extLst>
            </p:cNvPr>
            <p:cNvGrpSpPr/>
            <p:nvPr/>
          </p:nvGrpSpPr>
          <p:grpSpPr>
            <a:xfrm>
              <a:off x="8335846" y="3593256"/>
              <a:ext cx="1509402" cy="111875"/>
              <a:chOff x="8335846" y="3498555"/>
              <a:chExt cx="1509402" cy="206573"/>
            </a:xfrm>
          </p:grpSpPr>
          <p:cxnSp>
            <p:nvCxnSpPr>
              <p:cNvPr id="18" name="Straight Connector 17">
                <a:extLst>
                  <a:ext uri="{FF2B5EF4-FFF2-40B4-BE49-F238E27FC236}">
                    <a16:creationId xmlns:a16="http://schemas.microsoft.com/office/drawing/2014/main" id="{33F4E9F9-A7BB-417B-B7D8-44E513C1E35E}"/>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471F8A-A6FF-478F-B21C-16B27F79EA16}"/>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BD7BAD-A456-4CDA-AAF2-5B28F66CF7AC}"/>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93968D-4ED1-4D98-BC02-7CE789FA38B2}"/>
                  </a:ext>
                </a:extLst>
              </p:cNvPr>
              <p:cNvCxnSpPr>
                <a:cxnSpLocks/>
              </p:cNvCxnSpPr>
              <p:nvPr/>
            </p:nvCxnSpPr>
            <p:spPr>
              <a:xfrm flipV="1">
                <a:off x="8982733" y="3498555"/>
                <a:ext cx="0" cy="206573"/>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79CF59-778A-4310-9EAA-73FC5193DBEB}"/>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C58FA-21CF-4D4E-8F85-D218ABD5DBD4}"/>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07C462-2E34-4B78-AF4D-6D93FF61EB7D}"/>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82B236-4337-4E82-BF42-5F3BF652CD04}"/>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AE3E6691-849A-42CE-B310-226C974D8545}"/>
              </a:ext>
            </a:extLst>
          </p:cNvPr>
          <p:cNvGrpSpPr/>
          <p:nvPr/>
        </p:nvGrpSpPr>
        <p:grpSpPr>
          <a:xfrm>
            <a:off x="7295059" y="3257223"/>
            <a:ext cx="1450614" cy="146999"/>
            <a:chOff x="8120217" y="3558128"/>
            <a:chExt cx="1940664" cy="146999"/>
          </a:xfrm>
        </p:grpSpPr>
        <p:cxnSp>
          <p:nvCxnSpPr>
            <p:cNvPr id="27" name="Straight Connector 26">
              <a:extLst>
                <a:ext uri="{FF2B5EF4-FFF2-40B4-BE49-F238E27FC236}">
                  <a16:creationId xmlns:a16="http://schemas.microsoft.com/office/drawing/2014/main" id="{4A2AADB1-5ACB-4B06-8960-DA5B2CBA9577}"/>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71EAF7-2482-48BE-B9D1-ED930A7D5255}"/>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B140EAB-319E-4A3D-BADD-1487F2A8610F}"/>
                </a:ext>
              </a:extLst>
            </p:cNvPr>
            <p:cNvGrpSpPr/>
            <p:nvPr/>
          </p:nvGrpSpPr>
          <p:grpSpPr>
            <a:xfrm>
              <a:off x="8335846" y="3592140"/>
              <a:ext cx="1509402" cy="112986"/>
              <a:chOff x="8335846" y="3496504"/>
              <a:chExt cx="1509402" cy="208625"/>
            </a:xfrm>
          </p:grpSpPr>
          <p:cxnSp>
            <p:nvCxnSpPr>
              <p:cNvPr id="31" name="Straight Connector 30">
                <a:extLst>
                  <a:ext uri="{FF2B5EF4-FFF2-40B4-BE49-F238E27FC236}">
                    <a16:creationId xmlns:a16="http://schemas.microsoft.com/office/drawing/2014/main" id="{E00BEBDB-ED9F-4CF4-86F8-6932A394656B}"/>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85136C-A8BF-418A-AC51-79F632211548}"/>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D7CE1A0-DB70-4794-98EC-7F2367C9D904}"/>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E2E449-5E21-4074-AE06-FFA79787AFB8}"/>
                  </a:ext>
                </a:extLst>
              </p:cNvPr>
              <p:cNvCxnSpPr>
                <a:cxnSpLocks/>
              </p:cNvCxnSpPr>
              <p:nvPr/>
            </p:nvCxnSpPr>
            <p:spPr>
              <a:xfrm flipV="1">
                <a:off x="8982733" y="3496504"/>
                <a:ext cx="0" cy="208625"/>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693B8E-21A1-4B6A-B15E-5563F05446DF}"/>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085440-B678-4A53-91EA-F68A0F5D3ABF}"/>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CADAF9-6666-4671-8DF5-6C4B0902B046}"/>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39F7B7-30CE-40EC-BD52-084CB961FCF6}"/>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42862650-122D-478D-A643-4F78F1CFC9AD}"/>
              </a:ext>
            </a:extLst>
          </p:cNvPr>
          <p:cNvGrpSpPr/>
          <p:nvPr/>
        </p:nvGrpSpPr>
        <p:grpSpPr>
          <a:xfrm>
            <a:off x="7295059" y="3596817"/>
            <a:ext cx="1450614" cy="147000"/>
            <a:chOff x="8120217" y="3558128"/>
            <a:chExt cx="1940664" cy="147000"/>
          </a:xfrm>
        </p:grpSpPr>
        <p:cxnSp>
          <p:nvCxnSpPr>
            <p:cNvPr id="41" name="Straight Connector 40">
              <a:extLst>
                <a:ext uri="{FF2B5EF4-FFF2-40B4-BE49-F238E27FC236}">
                  <a16:creationId xmlns:a16="http://schemas.microsoft.com/office/drawing/2014/main" id="{9D607C2D-C5DF-442D-8A48-59D656A91493}"/>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DA20C60-AB0F-478B-8CA7-BFE6B3F9DBD4}"/>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0211F3B-8C0B-4A97-9EA8-D67A0CB21FF3}"/>
                </a:ext>
              </a:extLst>
            </p:cNvPr>
            <p:cNvGrpSpPr/>
            <p:nvPr/>
          </p:nvGrpSpPr>
          <p:grpSpPr>
            <a:xfrm>
              <a:off x="8335846" y="3593752"/>
              <a:ext cx="1509402" cy="111376"/>
              <a:chOff x="8335846" y="3499477"/>
              <a:chExt cx="1509402" cy="205652"/>
            </a:xfrm>
          </p:grpSpPr>
          <p:cxnSp>
            <p:nvCxnSpPr>
              <p:cNvPr id="45" name="Straight Connector 44">
                <a:extLst>
                  <a:ext uri="{FF2B5EF4-FFF2-40B4-BE49-F238E27FC236}">
                    <a16:creationId xmlns:a16="http://schemas.microsoft.com/office/drawing/2014/main" id="{7F1B9279-5D72-436B-AA70-8DE4EE1BA9C3}"/>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EFC06FA-2399-48C8-B905-D7338CDD3CDC}"/>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B3B114-19EA-47E8-BE1A-AABBCF4D4F21}"/>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17593F-BEB3-4069-B7AD-0436D92788C8}"/>
                  </a:ext>
                </a:extLst>
              </p:cNvPr>
              <p:cNvCxnSpPr>
                <a:cxnSpLocks/>
              </p:cNvCxnSpPr>
              <p:nvPr/>
            </p:nvCxnSpPr>
            <p:spPr>
              <a:xfrm flipV="1">
                <a:off x="8982733" y="3499477"/>
                <a:ext cx="0" cy="205652"/>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67F6FE-9B8F-4A1B-A058-5414093A731F}"/>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F0A976-453B-463F-91D6-0C611B815CBC}"/>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65DDC2-7B47-4B83-A0FB-2DC7C7C8BC1B}"/>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3691DC-B356-4D59-99E2-0970AE2C758A}"/>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B4CEA875-FCA7-44FB-A4C6-37F4D145A96D}"/>
              </a:ext>
            </a:extLst>
          </p:cNvPr>
          <p:cNvGrpSpPr/>
          <p:nvPr/>
        </p:nvGrpSpPr>
        <p:grpSpPr>
          <a:xfrm>
            <a:off x="7295059" y="3936411"/>
            <a:ext cx="1450614" cy="147002"/>
            <a:chOff x="8120217" y="3558128"/>
            <a:chExt cx="1940664" cy="147002"/>
          </a:xfrm>
        </p:grpSpPr>
        <p:cxnSp>
          <p:nvCxnSpPr>
            <p:cNvPr id="54" name="Straight Connector 53">
              <a:extLst>
                <a:ext uri="{FF2B5EF4-FFF2-40B4-BE49-F238E27FC236}">
                  <a16:creationId xmlns:a16="http://schemas.microsoft.com/office/drawing/2014/main" id="{B967AD7B-F52F-4B1F-B557-CDADFF492C20}"/>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85ECC0-806C-4FB5-AAC3-F83E14B7B514}"/>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E82DF8A-9DA7-42CE-A9D7-D153E0037A75}"/>
                </a:ext>
              </a:extLst>
            </p:cNvPr>
            <p:cNvGrpSpPr/>
            <p:nvPr/>
          </p:nvGrpSpPr>
          <p:grpSpPr>
            <a:xfrm>
              <a:off x="8335846" y="3595364"/>
              <a:ext cx="1509402" cy="109766"/>
              <a:chOff x="8335846" y="3502450"/>
              <a:chExt cx="1509402" cy="202679"/>
            </a:xfrm>
          </p:grpSpPr>
          <p:cxnSp>
            <p:nvCxnSpPr>
              <p:cNvPr id="57" name="Straight Connector 56">
                <a:extLst>
                  <a:ext uri="{FF2B5EF4-FFF2-40B4-BE49-F238E27FC236}">
                    <a16:creationId xmlns:a16="http://schemas.microsoft.com/office/drawing/2014/main" id="{B49411CB-20CD-4961-BCEF-F473BF9DE50E}"/>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3961EE-4D11-41B0-A80C-6F74F6E972D2}"/>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EB82067-4994-4ABF-9DFE-E6EDD20ACAD8}"/>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EC73D7-0229-49D8-9310-B919F1C32BD2}"/>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B320E5-A7E5-43E0-B8AA-F97D163948B3}"/>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48D1FB-D453-418E-825B-CD0FE7434ECD}"/>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9C819F-C82D-4546-96FF-9F6354F14FA0}"/>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38182D-82AE-4512-8139-D435A9D2FB23}"/>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66" name="Isosceles Triangle 65">
            <a:extLst>
              <a:ext uri="{FF2B5EF4-FFF2-40B4-BE49-F238E27FC236}">
                <a16:creationId xmlns:a16="http://schemas.microsoft.com/office/drawing/2014/main" id="{B0DD8EC6-0046-4274-B5A9-B81B57C48785}"/>
              </a:ext>
            </a:extLst>
          </p:cNvPr>
          <p:cNvSpPr/>
          <p:nvPr/>
        </p:nvSpPr>
        <p:spPr bwMode="auto">
          <a:xfrm>
            <a:off x="8354730" y="2973188"/>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Isosceles Triangle 66">
            <a:extLst>
              <a:ext uri="{FF2B5EF4-FFF2-40B4-BE49-F238E27FC236}">
                <a16:creationId xmlns:a16="http://schemas.microsoft.com/office/drawing/2014/main" id="{B25060C6-9AA8-42B4-9FAE-2F09F4C71448}"/>
              </a:ext>
            </a:extLst>
          </p:cNvPr>
          <p:cNvSpPr/>
          <p:nvPr/>
        </p:nvSpPr>
        <p:spPr bwMode="auto">
          <a:xfrm>
            <a:off x="7712911" y="3312783"/>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Isosceles Triangle 67">
            <a:extLst>
              <a:ext uri="{FF2B5EF4-FFF2-40B4-BE49-F238E27FC236}">
                <a16:creationId xmlns:a16="http://schemas.microsoft.com/office/drawing/2014/main" id="{3DD55A1A-0126-4F4B-8DAB-7170E3312892}"/>
              </a:ext>
            </a:extLst>
          </p:cNvPr>
          <p:cNvSpPr/>
          <p:nvPr/>
        </p:nvSpPr>
        <p:spPr bwMode="auto">
          <a:xfrm>
            <a:off x="7863791" y="3652378"/>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Isosceles Triangle 68">
            <a:extLst>
              <a:ext uri="{FF2B5EF4-FFF2-40B4-BE49-F238E27FC236}">
                <a16:creationId xmlns:a16="http://schemas.microsoft.com/office/drawing/2014/main" id="{D4F56831-466C-490B-994D-C4E766A67456}"/>
              </a:ext>
            </a:extLst>
          </p:cNvPr>
          <p:cNvSpPr/>
          <p:nvPr/>
        </p:nvSpPr>
        <p:spPr bwMode="auto">
          <a:xfrm>
            <a:off x="7542627" y="3991973"/>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Rectangle 72">
            <a:extLst>
              <a:ext uri="{FF2B5EF4-FFF2-40B4-BE49-F238E27FC236}">
                <a16:creationId xmlns:a16="http://schemas.microsoft.com/office/drawing/2014/main" id="{8073F30B-1B75-468A-9E11-233BEF8B686E}"/>
              </a:ext>
            </a:extLst>
          </p:cNvPr>
          <p:cNvSpPr/>
          <p:nvPr/>
        </p:nvSpPr>
        <p:spPr bwMode="auto">
          <a:xfrm>
            <a:off x="9571688" y="3743449"/>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50%</a:t>
            </a:r>
          </a:p>
        </p:txBody>
      </p:sp>
      <p:sp>
        <p:nvSpPr>
          <p:cNvPr id="74" name="TextBox 73">
            <a:extLst>
              <a:ext uri="{FF2B5EF4-FFF2-40B4-BE49-F238E27FC236}">
                <a16:creationId xmlns:a16="http://schemas.microsoft.com/office/drawing/2014/main" id="{5819BF1A-393F-4DC0-AAFF-F23D33A65562}"/>
              </a:ext>
            </a:extLst>
          </p:cNvPr>
          <p:cNvSpPr txBox="1"/>
          <p:nvPr/>
        </p:nvSpPr>
        <p:spPr>
          <a:xfrm>
            <a:off x="9605599" y="4225265"/>
            <a:ext cx="585417" cy="244682"/>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UI"/>
                <a:ea typeface="+mn-ea"/>
                <a:cs typeface="+mn-cs"/>
              </a:rPr>
              <a:t>Model</a:t>
            </a:r>
          </a:p>
        </p:txBody>
      </p:sp>
      <p:sp>
        <p:nvSpPr>
          <p:cNvPr id="75" name="Diamond 3">
            <a:extLst>
              <a:ext uri="{FF2B5EF4-FFF2-40B4-BE49-F238E27FC236}">
                <a16:creationId xmlns:a16="http://schemas.microsoft.com/office/drawing/2014/main" id="{59BED6B8-E637-4542-88C4-C688B7867D90}"/>
              </a:ext>
            </a:extLst>
          </p:cNvPr>
          <p:cNvSpPr/>
          <p:nvPr/>
        </p:nvSpPr>
        <p:spPr bwMode="auto">
          <a:xfrm>
            <a:off x="8982518" y="2767649"/>
            <a:ext cx="323919" cy="2410590"/>
          </a:xfrm>
          <a:custGeom>
            <a:avLst/>
            <a:gdLst>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0 w 594505"/>
              <a:gd name="connsiteY4" fmla="*/ 50945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91440 w 594505"/>
              <a:gd name="connsiteY4" fmla="*/ 60089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0" fmla="*/ 0 w 297252"/>
              <a:gd name="connsiteY0" fmla="*/ 0 h 1018903"/>
              <a:gd name="connsiteX1" fmla="*/ 297252 w 297252"/>
              <a:gd name="connsiteY1" fmla="*/ 509452 h 1018903"/>
              <a:gd name="connsiteX2" fmla="*/ 0 w 297252"/>
              <a:gd name="connsiteY2" fmla="*/ 1018903 h 1018903"/>
            </a:gdLst>
            <a:ahLst/>
            <a:cxnLst>
              <a:cxn ang="0">
                <a:pos x="connsiteX0" y="connsiteY0"/>
              </a:cxn>
              <a:cxn ang="0">
                <a:pos x="connsiteX1" y="connsiteY1"/>
              </a:cxn>
              <a:cxn ang="0">
                <a:pos x="connsiteX2" y="connsiteY2"/>
              </a:cxn>
            </a:cxnLst>
            <a:rect l="l" t="t" r="r" b="b"/>
            <a:pathLst>
              <a:path w="297252" h="1018903">
                <a:moveTo>
                  <a:pt x="0" y="0"/>
                </a:moveTo>
                <a:lnTo>
                  <a:pt x="297252" y="509452"/>
                </a:lnTo>
                <a:lnTo>
                  <a:pt x="0" y="1018903"/>
                </a:lnTo>
              </a:path>
            </a:pathLst>
          </a:custGeom>
          <a:ln w="12700">
            <a:solidFill>
              <a:schemeClr val="tx2"/>
            </a:solidFill>
            <a:headEnd type="none"/>
            <a:tailEnd type="none"/>
          </a:ln>
        </p:spPr>
        <p:style>
          <a:lnRef idx="1">
            <a:schemeClr val="accent4"/>
          </a:lnRef>
          <a:fillRef idx="0">
            <a:schemeClr val="accent4"/>
          </a:fillRef>
          <a:effectRef idx="0">
            <a:schemeClr val="accent4"/>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7" name="Group 76">
            <a:extLst>
              <a:ext uri="{FF2B5EF4-FFF2-40B4-BE49-F238E27FC236}">
                <a16:creationId xmlns:a16="http://schemas.microsoft.com/office/drawing/2014/main" id="{77B495D5-2B30-4AA1-AA98-F45B619A2F83}"/>
              </a:ext>
            </a:extLst>
          </p:cNvPr>
          <p:cNvGrpSpPr/>
          <p:nvPr/>
        </p:nvGrpSpPr>
        <p:grpSpPr>
          <a:xfrm>
            <a:off x="588264" y="5680406"/>
            <a:ext cx="8661068" cy="663526"/>
            <a:chOff x="837632" y="5844616"/>
            <a:chExt cx="9792001" cy="663526"/>
          </a:xfrm>
        </p:grpSpPr>
        <p:cxnSp>
          <p:nvCxnSpPr>
            <p:cNvPr id="78" name="Connector: Elbow 77">
              <a:extLst>
                <a:ext uri="{FF2B5EF4-FFF2-40B4-BE49-F238E27FC236}">
                  <a16:creationId xmlns:a16="http://schemas.microsoft.com/office/drawing/2014/main" id="{CD9E5583-191B-46A7-89A0-4970E92444FC}"/>
                </a:ext>
              </a:extLst>
            </p:cNvPr>
            <p:cNvCxnSpPr>
              <a:cxnSpLocks/>
            </p:cNvCxnSpPr>
            <p:nvPr/>
          </p:nvCxnSpPr>
          <p:spPr>
            <a:xfrm rot="5400000">
              <a:off x="5727283" y="954965"/>
              <a:ext cx="12700" cy="9792001"/>
            </a:xfrm>
            <a:prstGeom prst="bentConnector3">
              <a:avLst>
                <a:gd name="adj1" fmla="val 2170835"/>
              </a:avLst>
            </a:prstGeom>
            <a:ln w="12700">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19FF23F-887C-46B1-9898-6C2E0700A7A2}"/>
                </a:ext>
              </a:extLst>
            </p:cNvPr>
            <p:cNvSpPr/>
            <p:nvPr/>
          </p:nvSpPr>
          <p:spPr bwMode="auto">
            <a:xfrm>
              <a:off x="5160653" y="6221910"/>
              <a:ext cx="1145960"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Iterate</a:t>
              </a:r>
            </a:p>
          </p:txBody>
        </p:sp>
      </p:grpSp>
      <p:sp>
        <p:nvSpPr>
          <p:cNvPr id="80" name="Rectangle 79">
            <a:extLst>
              <a:ext uri="{FF2B5EF4-FFF2-40B4-BE49-F238E27FC236}">
                <a16:creationId xmlns:a16="http://schemas.microsoft.com/office/drawing/2014/main" id="{6C1DA2B4-1C0E-4041-B2C8-AE1DBE888000}"/>
              </a:ext>
            </a:extLst>
          </p:cNvPr>
          <p:cNvSpPr/>
          <p:nvPr/>
        </p:nvSpPr>
        <p:spPr bwMode="auto">
          <a:xfrm>
            <a:off x="9571688" y="3751867"/>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30%</a:t>
            </a:r>
          </a:p>
        </p:txBody>
      </p:sp>
      <p:sp>
        <p:nvSpPr>
          <p:cNvPr id="83" name="Rectangle 82">
            <a:extLst>
              <a:ext uri="{FF2B5EF4-FFF2-40B4-BE49-F238E27FC236}">
                <a16:creationId xmlns:a16="http://schemas.microsoft.com/office/drawing/2014/main" id="{766313DE-E1C9-40AE-938F-A49589B1BBD4}"/>
              </a:ext>
            </a:extLst>
          </p:cNvPr>
          <p:cNvSpPr/>
          <p:nvPr/>
        </p:nvSpPr>
        <p:spPr bwMode="auto">
          <a:xfrm>
            <a:off x="3084711" y="2805466"/>
            <a:ext cx="2084214" cy="33832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Gradient Boosted</a:t>
            </a:r>
          </a:p>
        </p:txBody>
      </p:sp>
      <p:grpSp>
        <p:nvGrpSpPr>
          <p:cNvPr id="97" name="Group 96">
            <a:extLst>
              <a:ext uri="{FF2B5EF4-FFF2-40B4-BE49-F238E27FC236}">
                <a16:creationId xmlns:a16="http://schemas.microsoft.com/office/drawing/2014/main" id="{A5076285-431D-44B4-824C-4F8DF6C6B7A4}"/>
              </a:ext>
            </a:extLst>
          </p:cNvPr>
          <p:cNvGrpSpPr/>
          <p:nvPr/>
        </p:nvGrpSpPr>
        <p:grpSpPr>
          <a:xfrm>
            <a:off x="736222" y="2831239"/>
            <a:ext cx="1859572" cy="1345646"/>
            <a:chOff x="887982" y="2981479"/>
            <a:chExt cx="1859572" cy="1345646"/>
          </a:xfrm>
          <a:solidFill>
            <a:schemeClr val="tx2"/>
          </a:solidFill>
        </p:grpSpPr>
        <p:sp>
          <p:nvSpPr>
            <p:cNvPr id="98" name="Rectangle 97">
              <a:extLst>
                <a:ext uri="{FF2B5EF4-FFF2-40B4-BE49-F238E27FC236}">
                  <a16:creationId xmlns:a16="http://schemas.microsoft.com/office/drawing/2014/main" id="{2DB19555-5C4A-423A-81BC-6D0081323C7C}"/>
                </a:ext>
              </a:extLst>
            </p:cNvPr>
            <p:cNvSpPr/>
            <p:nvPr/>
          </p:nvSpPr>
          <p:spPr bwMode="auto">
            <a:xfrm>
              <a:off x="887982" y="2981479"/>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Mileage</a:t>
              </a:r>
            </a:p>
          </p:txBody>
        </p:sp>
        <p:sp>
          <p:nvSpPr>
            <p:cNvPr id="99" name="Rectangle 98">
              <a:extLst>
                <a:ext uri="{FF2B5EF4-FFF2-40B4-BE49-F238E27FC236}">
                  <a16:creationId xmlns:a16="http://schemas.microsoft.com/office/drawing/2014/main" id="{71FE8245-9253-4C95-833E-F8CE7A73D919}"/>
                </a:ext>
              </a:extLst>
            </p:cNvPr>
            <p:cNvSpPr/>
            <p:nvPr/>
          </p:nvSpPr>
          <p:spPr bwMode="auto">
            <a:xfrm>
              <a:off x="887982" y="3681363"/>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Car brand</a:t>
              </a:r>
            </a:p>
          </p:txBody>
        </p:sp>
        <p:sp>
          <p:nvSpPr>
            <p:cNvPr id="103" name="Rectangle 102">
              <a:extLst>
                <a:ext uri="{FF2B5EF4-FFF2-40B4-BE49-F238E27FC236}">
                  <a16:creationId xmlns:a16="http://schemas.microsoft.com/office/drawing/2014/main" id="{A5C9A6E2-03E2-4179-B9E9-43BE2661A750}"/>
                </a:ext>
              </a:extLst>
            </p:cNvPr>
            <p:cNvSpPr/>
            <p:nvPr/>
          </p:nvSpPr>
          <p:spPr bwMode="auto">
            <a:xfrm>
              <a:off x="887982" y="4031659"/>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Year of make</a:t>
              </a:r>
            </a:p>
          </p:txBody>
        </p:sp>
      </p:grpSp>
      <p:grpSp>
        <p:nvGrpSpPr>
          <p:cNvPr id="82" name="Group 81">
            <a:extLst>
              <a:ext uri="{FF2B5EF4-FFF2-40B4-BE49-F238E27FC236}">
                <a16:creationId xmlns:a16="http://schemas.microsoft.com/office/drawing/2014/main" id="{112BEC75-D81D-4186-8772-659189043A0B}"/>
              </a:ext>
            </a:extLst>
          </p:cNvPr>
          <p:cNvGrpSpPr/>
          <p:nvPr/>
        </p:nvGrpSpPr>
        <p:grpSpPr>
          <a:xfrm>
            <a:off x="736222" y="3181181"/>
            <a:ext cx="1859572" cy="995704"/>
            <a:chOff x="887982" y="3331421"/>
            <a:chExt cx="1859572" cy="995704"/>
          </a:xfrm>
          <a:solidFill>
            <a:schemeClr val="tx2"/>
          </a:solidFill>
        </p:grpSpPr>
        <p:sp>
          <p:nvSpPr>
            <p:cNvPr id="87" name="Rectangle 86">
              <a:extLst>
                <a:ext uri="{FF2B5EF4-FFF2-40B4-BE49-F238E27FC236}">
                  <a16:creationId xmlns:a16="http://schemas.microsoft.com/office/drawing/2014/main" id="{893B809B-6138-4491-82C4-842FA4297CF5}"/>
                </a:ext>
              </a:extLst>
            </p:cNvPr>
            <p:cNvSpPr/>
            <p:nvPr/>
          </p:nvSpPr>
          <p:spPr bwMode="auto">
            <a:xfrm>
              <a:off x="887982" y="3681363"/>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Car brand</a:t>
              </a:r>
            </a:p>
          </p:txBody>
        </p:sp>
        <p:sp>
          <p:nvSpPr>
            <p:cNvPr id="88" name="Rectangle 87">
              <a:extLst>
                <a:ext uri="{FF2B5EF4-FFF2-40B4-BE49-F238E27FC236}">
                  <a16:creationId xmlns:a16="http://schemas.microsoft.com/office/drawing/2014/main" id="{F10017AA-64D2-4E65-84D5-C84A8DD03586}"/>
                </a:ext>
              </a:extLst>
            </p:cNvPr>
            <p:cNvSpPr/>
            <p:nvPr/>
          </p:nvSpPr>
          <p:spPr bwMode="auto">
            <a:xfrm>
              <a:off x="887982" y="4031659"/>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Year of make</a:t>
              </a:r>
            </a:p>
          </p:txBody>
        </p:sp>
        <p:sp>
          <p:nvSpPr>
            <p:cNvPr id="89" name="Rectangle 88">
              <a:extLst>
                <a:ext uri="{FF2B5EF4-FFF2-40B4-BE49-F238E27FC236}">
                  <a16:creationId xmlns:a16="http://schemas.microsoft.com/office/drawing/2014/main" id="{EF5445C5-73C5-489C-9D10-B4969B450FE9}"/>
                </a:ext>
              </a:extLst>
            </p:cNvPr>
            <p:cNvSpPr/>
            <p:nvPr/>
          </p:nvSpPr>
          <p:spPr bwMode="auto">
            <a:xfrm>
              <a:off x="887982" y="3331421"/>
              <a:ext cx="1859572" cy="29546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Condition</a:t>
              </a:r>
            </a:p>
          </p:txBody>
        </p:sp>
      </p:grpSp>
      <p:grpSp>
        <p:nvGrpSpPr>
          <p:cNvPr id="81" name="Group 80">
            <a:extLst>
              <a:ext uri="{FF2B5EF4-FFF2-40B4-BE49-F238E27FC236}">
                <a16:creationId xmlns:a16="http://schemas.microsoft.com/office/drawing/2014/main" id="{ACF85DC9-5BD9-4A30-A0F4-9AD7F813FBBF}"/>
              </a:ext>
            </a:extLst>
          </p:cNvPr>
          <p:cNvGrpSpPr/>
          <p:nvPr/>
        </p:nvGrpSpPr>
        <p:grpSpPr>
          <a:xfrm>
            <a:off x="7295059" y="4281370"/>
            <a:ext cx="1450614" cy="147002"/>
            <a:chOff x="8120217" y="3558128"/>
            <a:chExt cx="1940664" cy="147002"/>
          </a:xfrm>
        </p:grpSpPr>
        <p:cxnSp>
          <p:nvCxnSpPr>
            <p:cNvPr id="86" name="Straight Connector 85">
              <a:extLst>
                <a:ext uri="{FF2B5EF4-FFF2-40B4-BE49-F238E27FC236}">
                  <a16:creationId xmlns:a16="http://schemas.microsoft.com/office/drawing/2014/main" id="{FD831044-E06F-46BE-B791-C4588AA8B0FD}"/>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673CF05-855A-42F6-B8B4-6815B4183A86}"/>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70EB13C6-CB43-4DFB-ACBA-BA73ADB8BA5A}"/>
                </a:ext>
              </a:extLst>
            </p:cNvPr>
            <p:cNvGrpSpPr/>
            <p:nvPr/>
          </p:nvGrpSpPr>
          <p:grpSpPr>
            <a:xfrm>
              <a:off x="8335846" y="3595364"/>
              <a:ext cx="1509402" cy="109766"/>
              <a:chOff x="8335846" y="3502450"/>
              <a:chExt cx="1509402" cy="202679"/>
            </a:xfrm>
          </p:grpSpPr>
          <p:cxnSp>
            <p:nvCxnSpPr>
              <p:cNvPr id="92" name="Straight Connector 91">
                <a:extLst>
                  <a:ext uri="{FF2B5EF4-FFF2-40B4-BE49-F238E27FC236}">
                    <a16:creationId xmlns:a16="http://schemas.microsoft.com/office/drawing/2014/main" id="{36177D08-0A16-4664-BCEF-F8466BAA5189}"/>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8327A26-4063-4476-A929-43C18A757171}"/>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135E53D-F0C8-4E22-A844-588BEFBD2306}"/>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87D8D64-1156-4C04-AC90-9AFA7DFFD56F}"/>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1925A22-FA2D-4017-A757-00855BF459B8}"/>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F5EC524-7BB5-43E7-8A12-AB79994538B1}"/>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4FFD033-D313-436C-B4DD-4B40BA2517DF}"/>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C3F520-E24D-45F8-8BA0-3C8FC04BB182}"/>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104" name="Isosceles Triangle 103">
            <a:extLst>
              <a:ext uri="{FF2B5EF4-FFF2-40B4-BE49-F238E27FC236}">
                <a16:creationId xmlns:a16="http://schemas.microsoft.com/office/drawing/2014/main" id="{6445037D-370B-4B1F-84C2-A80D4B35AC29}"/>
              </a:ext>
            </a:extLst>
          </p:cNvPr>
          <p:cNvSpPr/>
          <p:nvPr/>
        </p:nvSpPr>
        <p:spPr bwMode="auto">
          <a:xfrm>
            <a:off x="8193551" y="4336929"/>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Title 2">
            <a:extLst>
              <a:ext uri="{FF2B5EF4-FFF2-40B4-BE49-F238E27FC236}">
                <a16:creationId xmlns:a16="http://schemas.microsoft.com/office/drawing/2014/main" id="{3DF5360C-C4EC-49A0-BB88-FBEFC680A57F}"/>
              </a:ext>
            </a:extLst>
          </p:cNvPr>
          <p:cNvSpPr>
            <a:spLocks noGrp="1"/>
          </p:cNvSpPr>
          <p:nvPr>
            <p:ph type="title"/>
          </p:nvPr>
        </p:nvSpPr>
        <p:spPr>
          <a:xfrm>
            <a:off x="735754" y="339959"/>
            <a:ext cx="11128895" cy="1107996"/>
          </a:xfrm>
        </p:spPr>
        <p:txBody>
          <a:bodyPr>
            <a:noAutofit/>
          </a:bodyPr>
          <a:lstStyle/>
          <a:p>
            <a:r>
              <a:rPr lang="en-US">
                <a:latin typeface="Segoe UI Light" panose="020B0502040204020203" pitchFamily="34" charset="0"/>
                <a:cs typeface="Segoe UI Light" panose="020B0502040204020203" pitchFamily="34" charset="0"/>
              </a:rPr>
              <a:t>Model Creation Is Typically Time-Consuming</a:t>
            </a:r>
          </a:p>
        </p:txBody>
      </p:sp>
    </p:spTree>
    <p:extLst>
      <p:ext uri="{BB962C8B-B14F-4D97-AF65-F5344CB8AC3E}">
        <p14:creationId xmlns:p14="http://schemas.microsoft.com/office/powerpoint/2010/main" val="218558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1000"/>
                                        <p:tgtEl>
                                          <p:spTgt spid="77"/>
                                        </p:tgtEl>
                                      </p:cBhvr>
                                    </p:animEffect>
                                  </p:childTnLst>
                                </p:cTn>
                              </p:par>
                              <p:par>
                                <p:cTn id="8" presetID="42" presetClass="path" presetSubtype="0" accel="50000" decel="50000" fill="hold" grpId="0" nodeType="withEffect">
                                  <p:stCondLst>
                                    <p:cond delay="0"/>
                                  </p:stCondLst>
                                  <p:childTnLst>
                                    <p:animMotion origin="layout" path="M 1.04167E-6 4.44444E-6 L 0.14284 -0.20348 " pathEditMode="relative" rAng="0" ptsTypes="AA">
                                      <p:cBhvr>
                                        <p:cTn id="9" dur="750" fill="hold"/>
                                        <p:tgtEl>
                                          <p:spTgt spid="80"/>
                                        </p:tgtEl>
                                        <p:attrNameLst>
                                          <p:attrName>ppt_x</p:attrName>
                                          <p:attrName>ppt_y</p:attrName>
                                        </p:attrNameLst>
                                      </p:cBhvr>
                                      <p:rCtr x="7135" y="-10185"/>
                                    </p:animMotion>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xit" presetSubtype="1" fill="hold" grpId="0" nodeType="withEffect">
                                  <p:stCondLst>
                                    <p:cond delay="0"/>
                                  </p:stCondLst>
                                  <p:childTnLst>
                                    <p:animEffect transition="out" filter="wipe(up)">
                                      <p:cBhvr>
                                        <p:cTn id="19" dur="500"/>
                                        <p:tgtEl>
                                          <p:spTgt spid="83"/>
                                        </p:tgtEl>
                                      </p:cBhvr>
                                    </p:animEffect>
                                    <p:set>
                                      <p:cBhvr>
                                        <p:cTn id="20" dur="1" fill="hold">
                                          <p:stCondLst>
                                            <p:cond delay="499"/>
                                          </p:stCondLst>
                                        </p:cTn>
                                        <p:tgtEl>
                                          <p:spTgt spid="8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par>
                                <p:cTn id="24" presetID="10" presetClass="exit" presetSubtype="0" fill="hold" grpId="0"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250"/>
                            </p:stCondLst>
                            <p:childTnLst>
                              <p:par>
                                <p:cTn id="28" presetID="63" presetClass="path" presetSubtype="0" accel="24000" decel="50000" fill="hold" grpId="0" nodeType="afterEffect">
                                  <p:stCondLst>
                                    <p:cond delay="0"/>
                                  </p:stCondLst>
                                  <p:childTnLst>
                                    <p:animMotion origin="layout" path="M 4.58333E-6 3.7037E-6 L -0.05287 3.7037E-6 " pathEditMode="relative" rAng="0" ptsTypes="AA">
                                      <p:cBhvr>
                                        <p:cTn id="29" dur="750" fill="hold"/>
                                        <p:tgtEl>
                                          <p:spTgt spid="66"/>
                                        </p:tgtEl>
                                        <p:attrNameLst>
                                          <p:attrName>ppt_x</p:attrName>
                                          <p:attrName>ppt_y</p:attrName>
                                        </p:attrNameLst>
                                      </p:cBhvr>
                                      <p:rCtr x="-2643" y="0"/>
                                    </p:animMotion>
                                  </p:childTnLst>
                                </p:cTn>
                              </p:par>
                              <p:par>
                                <p:cTn id="30" presetID="63" presetClass="path" presetSubtype="0" accel="24000" decel="50000" fill="hold" grpId="0" nodeType="withEffect">
                                  <p:stCondLst>
                                    <p:cond delay="0"/>
                                  </p:stCondLst>
                                  <p:childTnLst>
                                    <p:animMotion origin="layout" path="M -1.25E-6 -3.33333E-6 L 0.07904 -3.33333E-6 " pathEditMode="relative" rAng="0" ptsTypes="AA">
                                      <p:cBhvr>
                                        <p:cTn id="31" dur="750" fill="hold"/>
                                        <p:tgtEl>
                                          <p:spTgt spid="67"/>
                                        </p:tgtEl>
                                        <p:attrNameLst>
                                          <p:attrName>ppt_x</p:attrName>
                                          <p:attrName>ppt_y</p:attrName>
                                        </p:attrNameLst>
                                      </p:cBhvr>
                                      <p:rCtr x="3945" y="0"/>
                                    </p:animMotion>
                                  </p:childTnLst>
                                </p:cTn>
                              </p:par>
                              <p:par>
                                <p:cTn id="32" presetID="63" presetClass="path" presetSubtype="0" accel="50000" decel="50000" fill="hold" grpId="0" nodeType="withEffect">
                                  <p:stCondLst>
                                    <p:cond delay="0"/>
                                  </p:stCondLst>
                                  <p:childTnLst>
                                    <p:animMotion origin="layout" path="M -1.04167E-6 -3.7037E-7 L 0.0138 -3.7037E-7 " pathEditMode="relative" rAng="0" ptsTypes="AA">
                                      <p:cBhvr>
                                        <p:cTn id="33" dur="750" fill="hold"/>
                                        <p:tgtEl>
                                          <p:spTgt spid="68"/>
                                        </p:tgtEl>
                                        <p:attrNameLst>
                                          <p:attrName>ppt_x</p:attrName>
                                          <p:attrName>ppt_y</p:attrName>
                                        </p:attrNameLst>
                                      </p:cBhvr>
                                      <p:rCtr x="690" y="0"/>
                                    </p:animMotion>
                                  </p:childTnLst>
                                </p:cTn>
                              </p:par>
                              <p:par>
                                <p:cTn id="34" presetID="63" presetClass="path" presetSubtype="0" accel="24000" decel="50000" fill="hold" grpId="0" nodeType="withEffect">
                                  <p:stCondLst>
                                    <p:cond delay="0"/>
                                  </p:stCondLst>
                                  <p:childTnLst>
                                    <p:animMotion origin="layout" path="M 1.25E-6 2.59259E-6 L 0.06667 2.59259E-6 " pathEditMode="relative" rAng="0" ptsTypes="AA">
                                      <p:cBhvr>
                                        <p:cTn id="35" dur="750" fill="hold"/>
                                        <p:tgtEl>
                                          <p:spTgt spid="69"/>
                                        </p:tgtEl>
                                        <p:attrNameLst>
                                          <p:attrName>ppt_x</p:attrName>
                                          <p:attrName>ppt_y</p:attrName>
                                        </p:attrNameLst>
                                      </p:cBhvr>
                                      <p:rCtr x="3333" y="0"/>
                                    </p:animMotion>
                                  </p:childTnLst>
                                </p:cTn>
                              </p:par>
                              <p:par>
                                <p:cTn id="36" presetID="63" presetClass="path" presetSubtype="0" accel="24000" decel="50000" fill="hold" grpId="0" nodeType="withEffect">
                                  <p:stCondLst>
                                    <p:cond delay="0"/>
                                  </p:stCondLst>
                                  <p:childTnLst>
                                    <p:animMotion origin="layout" path="M -4.16667E-6 -3.7037E-7 L 0.02709 -3.7037E-7 " pathEditMode="relative" rAng="0" ptsTypes="AA">
                                      <p:cBhvr>
                                        <p:cTn id="37" dur="750" fill="hold"/>
                                        <p:tgtEl>
                                          <p:spTgt spid="104"/>
                                        </p:tgtEl>
                                        <p:attrNameLst>
                                          <p:attrName>ppt_x</p:attrName>
                                          <p:attrName>ppt_y</p:attrName>
                                        </p:attrNameLst>
                                      </p:cBhvr>
                                      <p:rCtr x="1354" y="0"/>
                                    </p:animMotion>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left)">
                                      <p:cBhvr>
                                        <p:cTn id="41" dur="500"/>
                                        <p:tgtEl>
                                          <p:spTgt spid="7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4" grpId="0"/>
      <p:bldP spid="12" grpId="0" animBg="1"/>
      <p:bldP spid="66" grpId="0" animBg="1"/>
      <p:bldP spid="67" grpId="0" animBg="1"/>
      <p:bldP spid="68" grpId="0" animBg="1"/>
      <p:bldP spid="69" grpId="0" animBg="1"/>
      <p:bldP spid="73" grpId="0" animBg="1"/>
      <p:bldP spid="74" grpId="0"/>
      <p:bldP spid="80" grpId="0" animBg="1"/>
      <p:bldP spid="83" grpId="0" animBg="1"/>
      <p:bldP spid="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8AE1ED-2270-4A61-B841-2FB66EFCD65D}"/>
              </a:ext>
            </a:extLst>
          </p:cNvPr>
          <p:cNvGrpSpPr/>
          <p:nvPr/>
        </p:nvGrpSpPr>
        <p:grpSpPr>
          <a:xfrm>
            <a:off x="5884446" y="3044537"/>
            <a:ext cx="1450614" cy="1505382"/>
            <a:chOff x="5884446" y="3044537"/>
            <a:chExt cx="1450614" cy="1505382"/>
          </a:xfrm>
        </p:grpSpPr>
        <p:grpSp>
          <p:nvGrpSpPr>
            <p:cNvPr id="37" name="Group 36">
              <a:extLst>
                <a:ext uri="{FF2B5EF4-FFF2-40B4-BE49-F238E27FC236}">
                  <a16:creationId xmlns:a16="http://schemas.microsoft.com/office/drawing/2014/main" id="{A995BB77-5A05-41A6-9266-9ADBB2F88266}"/>
                </a:ext>
              </a:extLst>
            </p:cNvPr>
            <p:cNvGrpSpPr/>
            <p:nvPr/>
          </p:nvGrpSpPr>
          <p:grpSpPr>
            <a:xfrm>
              <a:off x="5884446" y="3044537"/>
              <a:ext cx="1450614" cy="147003"/>
              <a:chOff x="8120217" y="3558128"/>
              <a:chExt cx="1940664" cy="147003"/>
            </a:xfrm>
          </p:grpSpPr>
          <p:cxnSp>
            <p:nvCxnSpPr>
              <p:cNvPr id="38" name="Straight Connector 37">
                <a:extLst>
                  <a:ext uri="{FF2B5EF4-FFF2-40B4-BE49-F238E27FC236}">
                    <a16:creationId xmlns:a16="http://schemas.microsoft.com/office/drawing/2014/main" id="{A2C03983-943E-4E59-8383-78832CD2E20F}"/>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FA1416-A1B0-46EB-AA53-BA421B3A6A62}"/>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3FEEBB4-CF81-4A62-A145-6BB88C917CEF}"/>
                  </a:ext>
                </a:extLst>
              </p:cNvPr>
              <p:cNvGrpSpPr/>
              <p:nvPr/>
            </p:nvGrpSpPr>
            <p:grpSpPr>
              <a:xfrm>
                <a:off x="8335846" y="3593256"/>
                <a:ext cx="1509402" cy="111875"/>
                <a:chOff x="8335846" y="3498555"/>
                <a:chExt cx="1509402" cy="206573"/>
              </a:xfrm>
            </p:grpSpPr>
            <p:cxnSp>
              <p:nvCxnSpPr>
                <p:cNvPr id="41" name="Straight Connector 40">
                  <a:extLst>
                    <a:ext uri="{FF2B5EF4-FFF2-40B4-BE49-F238E27FC236}">
                      <a16:creationId xmlns:a16="http://schemas.microsoft.com/office/drawing/2014/main" id="{ABE1743D-D1F2-43E7-B341-1A20A333C275}"/>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C39D94C-F515-4933-9AF5-4B2CFA4290EE}"/>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C3DB11-A16E-4FA3-81C1-F37D64614F79}"/>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901AC9C-3A65-48E6-8B46-C286C1AB0A94}"/>
                    </a:ext>
                  </a:extLst>
                </p:cNvPr>
                <p:cNvCxnSpPr>
                  <a:cxnSpLocks/>
                </p:cNvCxnSpPr>
                <p:nvPr/>
              </p:nvCxnSpPr>
              <p:spPr>
                <a:xfrm flipV="1">
                  <a:off x="8982733" y="3498555"/>
                  <a:ext cx="0" cy="206573"/>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4013FE-06AA-432A-B791-C38C54872705}"/>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0B3E34-315A-43D8-AA4B-023448EFED54}"/>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C5764D-496A-4C25-8E2B-2168EE748EB2}"/>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933A55-06DD-421E-8217-539D482A68B2}"/>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FBC36DC7-6421-41AA-90FB-4B930E7F7699}"/>
                </a:ext>
              </a:extLst>
            </p:cNvPr>
            <p:cNvGrpSpPr/>
            <p:nvPr/>
          </p:nvGrpSpPr>
          <p:grpSpPr>
            <a:xfrm>
              <a:off x="5884446" y="3384135"/>
              <a:ext cx="1450614" cy="146999"/>
              <a:chOff x="8120217" y="3558128"/>
              <a:chExt cx="1940664" cy="146999"/>
            </a:xfrm>
          </p:grpSpPr>
          <p:cxnSp>
            <p:nvCxnSpPr>
              <p:cNvPr id="51" name="Straight Connector 50">
                <a:extLst>
                  <a:ext uri="{FF2B5EF4-FFF2-40B4-BE49-F238E27FC236}">
                    <a16:creationId xmlns:a16="http://schemas.microsoft.com/office/drawing/2014/main" id="{FF018632-D3DD-4FB4-B439-BA2DE4ECF3EB}"/>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A117C8-247D-4054-83E9-865713E71A63}"/>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349FF8E-577E-498D-AB2F-B28E2E1BD54A}"/>
                  </a:ext>
                </a:extLst>
              </p:cNvPr>
              <p:cNvGrpSpPr/>
              <p:nvPr/>
            </p:nvGrpSpPr>
            <p:grpSpPr>
              <a:xfrm>
                <a:off x="8335846" y="3592140"/>
                <a:ext cx="1509402" cy="112986"/>
                <a:chOff x="8335846" y="3496504"/>
                <a:chExt cx="1509402" cy="208625"/>
              </a:xfrm>
            </p:grpSpPr>
            <p:cxnSp>
              <p:nvCxnSpPr>
                <p:cNvPr id="54" name="Straight Connector 53">
                  <a:extLst>
                    <a:ext uri="{FF2B5EF4-FFF2-40B4-BE49-F238E27FC236}">
                      <a16:creationId xmlns:a16="http://schemas.microsoft.com/office/drawing/2014/main" id="{2EC5FF38-6339-4622-9F80-B1FD5D7DAF8A}"/>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F03DFD5-DB55-4A40-9412-5171EF8D1835}"/>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4710521-9101-48D4-90EE-618C4FDE2EF6}"/>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B89D8-D9DB-4D62-8272-8D713528E36F}"/>
                    </a:ext>
                  </a:extLst>
                </p:cNvPr>
                <p:cNvCxnSpPr>
                  <a:cxnSpLocks/>
                </p:cNvCxnSpPr>
                <p:nvPr/>
              </p:nvCxnSpPr>
              <p:spPr>
                <a:xfrm flipV="1">
                  <a:off x="8982733" y="3496504"/>
                  <a:ext cx="0" cy="208625"/>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B6CD139-D39D-4878-9E28-BE0C2BD8C6E2}"/>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A0DD67-A763-48FD-A81D-8F04147AB311}"/>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CEBA28-FAC1-4C37-B381-EAB4830EBCE2}"/>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1FEE2D7-34CB-46DC-B3D8-70A182BA7CB6}"/>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269E9AA7-0CA8-482A-999E-DCB9FD2B890B}"/>
                </a:ext>
              </a:extLst>
            </p:cNvPr>
            <p:cNvGrpSpPr/>
            <p:nvPr/>
          </p:nvGrpSpPr>
          <p:grpSpPr>
            <a:xfrm>
              <a:off x="5884446" y="3723729"/>
              <a:ext cx="1450614" cy="147000"/>
              <a:chOff x="8120217" y="3558128"/>
              <a:chExt cx="1940664" cy="147000"/>
            </a:xfrm>
          </p:grpSpPr>
          <p:cxnSp>
            <p:nvCxnSpPr>
              <p:cNvPr id="63" name="Straight Connector 62">
                <a:extLst>
                  <a:ext uri="{FF2B5EF4-FFF2-40B4-BE49-F238E27FC236}">
                    <a16:creationId xmlns:a16="http://schemas.microsoft.com/office/drawing/2014/main" id="{91AFD085-E71F-4890-99A1-521333659CBA}"/>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EB1AE87-2B7B-44E9-BF9F-8CCF029CD1DD}"/>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4C0965D2-43FB-4D0F-81E7-FA62C2F0C0D3}"/>
                  </a:ext>
                </a:extLst>
              </p:cNvPr>
              <p:cNvGrpSpPr/>
              <p:nvPr/>
            </p:nvGrpSpPr>
            <p:grpSpPr>
              <a:xfrm>
                <a:off x="8335846" y="3593752"/>
                <a:ext cx="1509402" cy="111376"/>
                <a:chOff x="8335846" y="3499477"/>
                <a:chExt cx="1509402" cy="205652"/>
              </a:xfrm>
            </p:grpSpPr>
            <p:cxnSp>
              <p:nvCxnSpPr>
                <p:cNvPr id="67" name="Straight Connector 66">
                  <a:extLst>
                    <a:ext uri="{FF2B5EF4-FFF2-40B4-BE49-F238E27FC236}">
                      <a16:creationId xmlns:a16="http://schemas.microsoft.com/office/drawing/2014/main" id="{EC94363D-8C74-40A0-BFCB-17F1AD4F0698}"/>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A890D25-18AF-44F6-9B6F-D4F4487FF2C3}"/>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38C371-61A1-42C9-B4A2-79F976A960C6}"/>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EF16B2-A7B8-470E-9C44-CDF47811A560}"/>
                    </a:ext>
                  </a:extLst>
                </p:cNvPr>
                <p:cNvCxnSpPr>
                  <a:cxnSpLocks/>
                </p:cNvCxnSpPr>
                <p:nvPr/>
              </p:nvCxnSpPr>
              <p:spPr>
                <a:xfrm flipV="1">
                  <a:off x="8982733" y="3499477"/>
                  <a:ext cx="0" cy="205652"/>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23ABB0-200B-48EE-A948-E4F8F37FB747}"/>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385DD5-FF34-4167-BBD4-00747FF75FC6}"/>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7FC391A-47BA-4E02-8135-A6E71A404ACC}"/>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BD4B48A-796E-4BBD-B449-EA0E46FBC60F}"/>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76" name="Group 75">
              <a:extLst>
                <a:ext uri="{FF2B5EF4-FFF2-40B4-BE49-F238E27FC236}">
                  <a16:creationId xmlns:a16="http://schemas.microsoft.com/office/drawing/2014/main" id="{F8B8793F-DC9E-4FC7-AD81-64D579C99EDC}"/>
                </a:ext>
              </a:extLst>
            </p:cNvPr>
            <p:cNvGrpSpPr/>
            <p:nvPr/>
          </p:nvGrpSpPr>
          <p:grpSpPr>
            <a:xfrm>
              <a:off x="5884446" y="4063323"/>
              <a:ext cx="1450614" cy="147002"/>
              <a:chOff x="8120217" y="3558128"/>
              <a:chExt cx="1940664" cy="147002"/>
            </a:xfrm>
          </p:grpSpPr>
          <p:cxnSp>
            <p:nvCxnSpPr>
              <p:cNvPr id="82" name="Straight Connector 81">
                <a:extLst>
                  <a:ext uri="{FF2B5EF4-FFF2-40B4-BE49-F238E27FC236}">
                    <a16:creationId xmlns:a16="http://schemas.microsoft.com/office/drawing/2014/main" id="{491D9C4E-1A37-4B3D-B6C5-63A81C2A777A}"/>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9FCC8D-A8D9-4D95-AA3D-2EFCC67F6C29}"/>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A9BFA321-5756-42FA-874C-3A83531A87B3}"/>
                  </a:ext>
                </a:extLst>
              </p:cNvPr>
              <p:cNvGrpSpPr/>
              <p:nvPr/>
            </p:nvGrpSpPr>
            <p:grpSpPr>
              <a:xfrm>
                <a:off x="8335846" y="3595364"/>
                <a:ext cx="1509402" cy="109766"/>
                <a:chOff x="8335846" y="3502450"/>
                <a:chExt cx="1509402" cy="202679"/>
              </a:xfrm>
            </p:grpSpPr>
            <p:cxnSp>
              <p:nvCxnSpPr>
                <p:cNvPr id="85" name="Straight Connector 84">
                  <a:extLst>
                    <a:ext uri="{FF2B5EF4-FFF2-40B4-BE49-F238E27FC236}">
                      <a16:creationId xmlns:a16="http://schemas.microsoft.com/office/drawing/2014/main" id="{65AD5B74-1B00-45C4-B604-AAA31870CB40}"/>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850950-BA30-47D6-9490-154EC1104819}"/>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92F841C-1B25-438E-9FF8-005F5F97D414}"/>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7ACCF32-A9CE-483B-95B1-4F68EBFC981D}"/>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4FB3800-9155-4E5F-AF1E-F31284551263}"/>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02CA657-BE4B-4048-9C8A-8BB682F42557}"/>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F36F5E-8B54-4B75-BCF9-C1D53DF4BE74}"/>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D904617-8559-4E41-BC9D-3E4881C0D034}"/>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05" name="Group 104">
              <a:extLst>
                <a:ext uri="{FF2B5EF4-FFF2-40B4-BE49-F238E27FC236}">
                  <a16:creationId xmlns:a16="http://schemas.microsoft.com/office/drawing/2014/main" id="{4264AE4F-C5AC-4148-B274-D99ABD4D60D6}"/>
                </a:ext>
              </a:extLst>
            </p:cNvPr>
            <p:cNvGrpSpPr/>
            <p:nvPr/>
          </p:nvGrpSpPr>
          <p:grpSpPr>
            <a:xfrm>
              <a:off x="5884446" y="4402917"/>
              <a:ext cx="1450614" cy="147002"/>
              <a:chOff x="8120217" y="3558128"/>
              <a:chExt cx="1940664" cy="147002"/>
            </a:xfrm>
          </p:grpSpPr>
          <p:cxnSp>
            <p:nvCxnSpPr>
              <p:cNvPr id="106" name="Straight Connector 105">
                <a:extLst>
                  <a:ext uri="{FF2B5EF4-FFF2-40B4-BE49-F238E27FC236}">
                    <a16:creationId xmlns:a16="http://schemas.microsoft.com/office/drawing/2014/main" id="{BEFF23A2-946C-4BAD-8E6B-7812762ACDD5}"/>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9B64E9A-3596-4F19-9B91-6E0E6F82DF0F}"/>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AEF420FF-3ED7-4F4B-848D-720ED8C39485}"/>
                  </a:ext>
                </a:extLst>
              </p:cNvPr>
              <p:cNvGrpSpPr/>
              <p:nvPr/>
            </p:nvGrpSpPr>
            <p:grpSpPr>
              <a:xfrm>
                <a:off x="8335846" y="3595364"/>
                <a:ext cx="1509402" cy="109766"/>
                <a:chOff x="8335846" y="3502450"/>
                <a:chExt cx="1509402" cy="202679"/>
              </a:xfrm>
            </p:grpSpPr>
            <p:cxnSp>
              <p:nvCxnSpPr>
                <p:cNvPr id="112" name="Straight Connector 111">
                  <a:extLst>
                    <a:ext uri="{FF2B5EF4-FFF2-40B4-BE49-F238E27FC236}">
                      <a16:creationId xmlns:a16="http://schemas.microsoft.com/office/drawing/2014/main" id="{D6AF544E-ADDF-4260-8FBC-56810DB4448D}"/>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9177729-9337-4D34-946B-DFE4481F5E46}"/>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B5F39E7-EF92-481F-B897-34DA903E2595}"/>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3BDB3AA-CDE0-4C62-B51C-DC1F3A0E5CC8}"/>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67783E9-C504-4723-9867-5BFA3F01AFD6}"/>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8A591B9-6BAE-442B-9699-3B4856913C06}"/>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8AEBBB1-E1D2-423E-8C80-D660D7BF9FC7}"/>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2DBB156-D4D6-4F2B-BB8D-63740E75D9C6}"/>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sp>
        <p:nvSpPr>
          <p:cNvPr id="136" name="Rectangle 135">
            <a:extLst>
              <a:ext uri="{FF2B5EF4-FFF2-40B4-BE49-F238E27FC236}">
                <a16:creationId xmlns:a16="http://schemas.microsoft.com/office/drawing/2014/main" id="{B876C16E-02E3-49C5-B773-9B262EC0EB00}"/>
              </a:ext>
            </a:extLst>
          </p:cNvPr>
          <p:cNvSpPr/>
          <p:nvPr/>
        </p:nvSpPr>
        <p:spPr bwMode="auto">
          <a:xfrm>
            <a:off x="3090134" y="2809506"/>
            <a:ext cx="2078783" cy="32014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47" name="Rectangle 146">
            <a:extLst>
              <a:ext uri="{FF2B5EF4-FFF2-40B4-BE49-F238E27FC236}">
                <a16:creationId xmlns:a16="http://schemas.microsoft.com/office/drawing/2014/main" id="{AF6BECDC-1136-474D-AD57-07C750BD7A6D}"/>
              </a:ext>
            </a:extLst>
          </p:cNvPr>
          <p:cNvSpPr/>
          <p:nvPr/>
        </p:nvSpPr>
        <p:spPr bwMode="auto">
          <a:xfrm>
            <a:off x="3090134" y="3511941"/>
            <a:ext cx="2078783" cy="3293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48" name="Rectangle 147">
            <a:extLst>
              <a:ext uri="{FF2B5EF4-FFF2-40B4-BE49-F238E27FC236}">
                <a16:creationId xmlns:a16="http://schemas.microsoft.com/office/drawing/2014/main" id="{781F9281-CBE0-4766-9CEB-2F25D7221217}"/>
              </a:ext>
            </a:extLst>
          </p:cNvPr>
          <p:cNvSpPr/>
          <p:nvPr/>
        </p:nvSpPr>
        <p:spPr bwMode="auto">
          <a:xfrm>
            <a:off x="3090134" y="3867747"/>
            <a:ext cx="2078783" cy="3293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49" name="Rectangle 148">
            <a:extLst>
              <a:ext uri="{FF2B5EF4-FFF2-40B4-BE49-F238E27FC236}">
                <a16:creationId xmlns:a16="http://schemas.microsoft.com/office/drawing/2014/main" id="{446FD518-64A8-443E-85DA-D36BBF1E57EC}"/>
              </a:ext>
            </a:extLst>
          </p:cNvPr>
          <p:cNvSpPr/>
          <p:nvPr/>
        </p:nvSpPr>
        <p:spPr bwMode="auto">
          <a:xfrm>
            <a:off x="3090134" y="4223555"/>
            <a:ext cx="2078783" cy="3293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50" name="Rectangle 149">
            <a:extLst>
              <a:ext uri="{FF2B5EF4-FFF2-40B4-BE49-F238E27FC236}">
                <a16:creationId xmlns:a16="http://schemas.microsoft.com/office/drawing/2014/main" id="{76003EBD-BBD0-43A8-ACD9-097C9F3C2F52}"/>
              </a:ext>
            </a:extLst>
          </p:cNvPr>
          <p:cNvSpPr/>
          <p:nvPr/>
        </p:nvSpPr>
        <p:spPr bwMode="auto">
          <a:xfrm>
            <a:off x="3090134" y="3156135"/>
            <a:ext cx="2078783" cy="3293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33" name="Rectangle 32">
            <a:extLst>
              <a:ext uri="{FF2B5EF4-FFF2-40B4-BE49-F238E27FC236}">
                <a16:creationId xmlns:a16="http://schemas.microsoft.com/office/drawing/2014/main" id="{E85050E8-530B-48B8-8D30-6B4189AAC40C}"/>
              </a:ext>
            </a:extLst>
          </p:cNvPr>
          <p:cNvSpPr/>
          <p:nvPr/>
        </p:nvSpPr>
        <p:spPr bwMode="auto">
          <a:xfrm>
            <a:off x="3084709" y="2268043"/>
            <a:ext cx="2211940"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Which algorithm?</a:t>
            </a:r>
          </a:p>
        </p:txBody>
      </p:sp>
      <p:sp>
        <p:nvSpPr>
          <p:cNvPr id="42" name="Rectangle 41">
            <a:extLst>
              <a:ext uri="{FF2B5EF4-FFF2-40B4-BE49-F238E27FC236}">
                <a16:creationId xmlns:a16="http://schemas.microsoft.com/office/drawing/2014/main" id="{8DFBE1EA-D672-4BA2-8AC5-8F9258F9AE8E}"/>
              </a:ext>
            </a:extLst>
          </p:cNvPr>
          <p:cNvSpPr/>
          <p:nvPr/>
        </p:nvSpPr>
        <p:spPr bwMode="auto">
          <a:xfrm>
            <a:off x="5577476" y="2268043"/>
            <a:ext cx="2410588"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parameters?</a:t>
            </a:r>
          </a:p>
        </p:txBody>
      </p:sp>
      <p:sp>
        <p:nvSpPr>
          <p:cNvPr id="29" name="Rectangle 28">
            <a:extLst>
              <a:ext uri="{FF2B5EF4-FFF2-40B4-BE49-F238E27FC236}">
                <a16:creationId xmlns:a16="http://schemas.microsoft.com/office/drawing/2014/main" id="{22EE7413-F083-4FA4-B233-0BE9A60054A1}"/>
              </a:ext>
            </a:extLst>
          </p:cNvPr>
          <p:cNvSpPr/>
          <p:nvPr/>
        </p:nvSpPr>
        <p:spPr bwMode="auto">
          <a:xfrm>
            <a:off x="735582" y="2268043"/>
            <a:ext cx="2068299"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features?</a:t>
            </a:r>
          </a:p>
        </p:txBody>
      </p:sp>
      <p:sp>
        <p:nvSpPr>
          <p:cNvPr id="75" name="Diamond 3">
            <a:extLst>
              <a:ext uri="{FF2B5EF4-FFF2-40B4-BE49-F238E27FC236}">
                <a16:creationId xmlns:a16="http://schemas.microsoft.com/office/drawing/2014/main" id="{59BED6B8-E637-4542-88C4-C688B7867D90}"/>
              </a:ext>
            </a:extLst>
          </p:cNvPr>
          <p:cNvSpPr/>
          <p:nvPr/>
        </p:nvSpPr>
        <p:spPr bwMode="auto">
          <a:xfrm>
            <a:off x="8982518" y="2767649"/>
            <a:ext cx="323919" cy="2410590"/>
          </a:xfrm>
          <a:custGeom>
            <a:avLst/>
            <a:gdLst>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0 w 594505"/>
              <a:gd name="connsiteY4" fmla="*/ 50945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91440 w 594505"/>
              <a:gd name="connsiteY4" fmla="*/ 60089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0" fmla="*/ 0 w 297252"/>
              <a:gd name="connsiteY0" fmla="*/ 0 h 1018903"/>
              <a:gd name="connsiteX1" fmla="*/ 297252 w 297252"/>
              <a:gd name="connsiteY1" fmla="*/ 509452 h 1018903"/>
              <a:gd name="connsiteX2" fmla="*/ 0 w 297252"/>
              <a:gd name="connsiteY2" fmla="*/ 1018903 h 1018903"/>
            </a:gdLst>
            <a:ahLst/>
            <a:cxnLst>
              <a:cxn ang="0">
                <a:pos x="connsiteX0" y="connsiteY0"/>
              </a:cxn>
              <a:cxn ang="0">
                <a:pos x="connsiteX1" y="connsiteY1"/>
              </a:cxn>
              <a:cxn ang="0">
                <a:pos x="connsiteX2" y="connsiteY2"/>
              </a:cxn>
            </a:cxnLst>
            <a:rect l="l" t="t" r="r" b="b"/>
            <a:pathLst>
              <a:path w="297252" h="1018903">
                <a:moveTo>
                  <a:pt x="0" y="0"/>
                </a:moveTo>
                <a:lnTo>
                  <a:pt x="297252" y="509452"/>
                </a:lnTo>
                <a:lnTo>
                  <a:pt x="0" y="1018903"/>
                </a:lnTo>
              </a:path>
            </a:pathLst>
          </a:custGeom>
          <a:ln w="12700">
            <a:solidFill>
              <a:schemeClr val="tx2"/>
            </a:solidFill>
            <a:headEnd type="none"/>
            <a:tailEnd type="none"/>
          </a:ln>
        </p:spPr>
        <p:style>
          <a:lnRef idx="1">
            <a:schemeClr val="accent4"/>
          </a:lnRef>
          <a:fillRef idx="0">
            <a:schemeClr val="accent4"/>
          </a:fillRef>
          <a:effectRef idx="0">
            <a:schemeClr val="accent4"/>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ectangle 79">
            <a:extLst>
              <a:ext uri="{FF2B5EF4-FFF2-40B4-BE49-F238E27FC236}">
                <a16:creationId xmlns:a16="http://schemas.microsoft.com/office/drawing/2014/main" id="{6C1DA2B4-1C0E-4041-B2C8-AE1DBE888000}"/>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50%</a:t>
            </a:r>
          </a:p>
        </p:txBody>
      </p:sp>
      <p:sp>
        <p:nvSpPr>
          <p:cNvPr id="81" name="Rectangle 80">
            <a:extLst>
              <a:ext uri="{FF2B5EF4-FFF2-40B4-BE49-F238E27FC236}">
                <a16:creationId xmlns:a16="http://schemas.microsoft.com/office/drawing/2014/main" id="{5843B82D-D9A4-4766-8C2A-684A866EB0F0}"/>
              </a:ext>
            </a:extLst>
          </p:cNvPr>
          <p:cNvSpPr/>
          <p:nvPr/>
        </p:nvSpPr>
        <p:spPr bwMode="auto">
          <a:xfrm>
            <a:off x="11310201" y="235381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30%</a:t>
            </a:r>
          </a:p>
        </p:txBody>
      </p:sp>
      <p:sp>
        <p:nvSpPr>
          <p:cNvPr id="90" name="Rectangle 89">
            <a:extLst>
              <a:ext uri="{FF2B5EF4-FFF2-40B4-BE49-F238E27FC236}">
                <a16:creationId xmlns:a16="http://schemas.microsoft.com/office/drawing/2014/main" id="{9E12CE79-1D28-42FF-A8D2-F17C5397AD4B}"/>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91" name="Rectangle 90">
            <a:extLst>
              <a:ext uri="{FF2B5EF4-FFF2-40B4-BE49-F238E27FC236}">
                <a16:creationId xmlns:a16="http://schemas.microsoft.com/office/drawing/2014/main" id="{2C0B2D7F-DABA-4CF5-986F-41239206EBA7}"/>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30%</a:t>
            </a:r>
          </a:p>
        </p:txBody>
      </p:sp>
      <p:sp>
        <p:nvSpPr>
          <p:cNvPr id="123" name="Rectangle 122">
            <a:extLst>
              <a:ext uri="{FF2B5EF4-FFF2-40B4-BE49-F238E27FC236}">
                <a16:creationId xmlns:a16="http://schemas.microsoft.com/office/drawing/2014/main" id="{C138F34D-E681-4EC2-A776-620ACB5B2ADA}"/>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45%</a:t>
            </a:r>
          </a:p>
        </p:txBody>
      </p:sp>
      <p:sp>
        <p:nvSpPr>
          <p:cNvPr id="137" name="Rectangle 136">
            <a:extLst>
              <a:ext uri="{FF2B5EF4-FFF2-40B4-BE49-F238E27FC236}">
                <a16:creationId xmlns:a16="http://schemas.microsoft.com/office/drawing/2014/main" id="{C2BBE4FC-909C-4345-B6B7-CD98E0800549}"/>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50%</a:t>
            </a:r>
          </a:p>
        </p:txBody>
      </p:sp>
      <p:sp>
        <p:nvSpPr>
          <p:cNvPr id="138" name="Rectangle 137">
            <a:extLst>
              <a:ext uri="{FF2B5EF4-FFF2-40B4-BE49-F238E27FC236}">
                <a16:creationId xmlns:a16="http://schemas.microsoft.com/office/drawing/2014/main" id="{E5DC31E9-1B38-490E-97B1-396F5BC8BD37}"/>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65%</a:t>
            </a:r>
          </a:p>
        </p:txBody>
      </p:sp>
      <p:sp>
        <p:nvSpPr>
          <p:cNvPr id="139" name="Rectangle 138">
            <a:extLst>
              <a:ext uri="{FF2B5EF4-FFF2-40B4-BE49-F238E27FC236}">
                <a16:creationId xmlns:a16="http://schemas.microsoft.com/office/drawing/2014/main" id="{38AE8513-E5E7-4164-8B0A-DCBE47A37897}"/>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95%</a:t>
            </a:r>
          </a:p>
        </p:txBody>
      </p:sp>
      <p:sp>
        <p:nvSpPr>
          <p:cNvPr id="140" name="Rectangle 139">
            <a:extLst>
              <a:ext uri="{FF2B5EF4-FFF2-40B4-BE49-F238E27FC236}">
                <a16:creationId xmlns:a16="http://schemas.microsoft.com/office/drawing/2014/main" id="{B6105E7D-98D4-444D-AAC0-1B90A43BA286}"/>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35%</a:t>
            </a:r>
          </a:p>
        </p:txBody>
      </p:sp>
      <p:sp>
        <p:nvSpPr>
          <p:cNvPr id="141" name="Rectangle 140">
            <a:extLst>
              <a:ext uri="{FF2B5EF4-FFF2-40B4-BE49-F238E27FC236}">
                <a16:creationId xmlns:a16="http://schemas.microsoft.com/office/drawing/2014/main" id="{35207BB3-4EC0-47BD-9F49-6F6AC0CE2C82}"/>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10%</a:t>
            </a:r>
          </a:p>
        </p:txBody>
      </p:sp>
      <p:sp>
        <p:nvSpPr>
          <p:cNvPr id="142" name="Rectangle 141">
            <a:extLst>
              <a:ext uri="{FF2B5EF4-FFF2-40B4-BE49-F238E27FC236}">
                <a16:creationId xmlns:a16="http://schemas.microsoft.com/office/drawing/2014/main" id="{A5FBACE0-802F-4F71-94F2-248DEFE1A4CA}"/>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75%</a:t>
            </a:r>
          </a:p>
        </p:txBody>
      </p:sp>
      <p:sp>
        <p:nvSpPr>
          <p:cNvPr id="143" name="Rectangle 142">
            <a:extLst>
              <a:ext uri="{FF2B5EF4-FFF2-40B4-BE49-F238E27FC236}">
                <a16:creationId xmlns:a16="http://schemas.microsoft.com/office/drawing/2014/main" id="{2EE1EEEC-9147-48AC-AA51-F7D7C757720A}"/>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20%</a:t>
            </a:r>
          </a:p>
        </p:txBody>
      </p:sp>
      <p:sp>
        <p:nvSpPr>
          <p:cNvPr id="144" name="Rectangle 143">
            <a:extLst>
              <a:ext uri="{FF2B5EF4-FFF2-40B4-BE49-F238E27FC236}">
                <a16:creationId xmlns:a16="http://schemas.microsoft.com/office/drawing/2014/main" id="{715BD311-5C47-4D16-84A4-CDE3875B2E28}"/>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145" name="Rectangle 144">
            <a:extLst>
              <a:ext uri="{FF2B5EF4-FFF2-40B4-BE49-F238E27FC236}">
                <a16:creationId xmlns:a16="http://schemas.microsoft.com/office/drawing/2014/main" id="{5FCC3BB9-011E-43E2-8A6D-CF0B434AEC47}"/>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30%</a:t>
            </a:r>
          </a:p>
        </p:txBody>
      </p:sp>
      <p:sp>
        <p:nvSpPr>
          <p:cNvPr id="146" name="Rectangle 145">
            <a:extLst>
              <a:ext uri="{FF2B5EF4-FFF2-40B4-BE49-F238E27FC236}">
                <a16:creationId xmlns:a16="http://schemas.microsoft.com/office/drawing/2014/main" id="{2E0AC568-B569-4102-91A1-BD4739EF7142}"/>
              </a:ext>
            </a:extLst>
          </p:cNvPr>
          <p:cNvSpPr/>
          <p:nvPr/>
        </p:nvSpPr>
        <p:spPr bwMode="auto">
          <a:xfrm>
            <a:off x="9571685" y="3749348"/>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15%</a:t>
            </a:r>
          </a:p>
        </p:txBody>
      </p:sp>
      <p:grpSp>
        <p:nvGrpSpPr>
          <p:cNvPr id="26" name="Group 25">
            <a:extLst>
              <a:ext uri="{FF2B5EF4-FFF2-40B4-BE49-F238E27FC236}">
                <a16:creationId xmlns:a16="http://schemas.microsoft.com/office/drawing/2014/main" id="{630C095D-36FC-4EBB-8DEE-D3469ACDD9BD}"/>
              </a:ext>
            </a:extLst>
          </p:cNvPr>
          <p:cNvGrpSpPr/>
          <p:nvPr/>
        </p:nvGrpSpPr>
        <p:grpSpPr>
          <a:xfrm>
            <a:off x="588264" y="5680406"/>
            <a:ext cx="8661068" cy="663526"/>
            <a:chOff x="837632" y="5844616"/>
            <a:chExt cx="9792001" cy="663526"/>
          </a:xfrm>
        </p:grpSpPr>
        <p:cxnSp>
          <p:nvCxnSpPr>
            <p:cNvPr id="27" name="Connector: Elbow 26">
              <a:extLst>
                <a:ext uri="{FF2B5EF4-FFF2-40B4-BE49-F238E27FC236}">
                  <a16:creationId xmlns:a16="http://schemas.microsoft.com/office/drawing/2014/main" id="{D6DBBF17-7678-4E03-A750-D716BF7D3406}"/>
                </a:ext>
              </a:extLst>
            </p:cNvPr>
            <p:cNvCxnSpPr>
              <a:cxnSpLocks/>
            </p:cNvCxnSpPr>
            <p:nvPr/>
          </p:nvCxnSpPr>
          <p:spPr>
            <a:xfrm rot="5400000">
              <a:off x="5727283" y="954965"/>
              <a:ext cx="12700" cy="9792001"/>
            </a:xfrm>
            <a:prstGeom prst="bentConnector3">
              <a:avLst>
                <a:gd name="adj1" fmla="val 2170835"/>
              </a:avLst>
            </a:prstGeom>
            <a:ln w="12700">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9C9708C-5222-4249-BB52-52E83A8D83AC}"/>
                </a:ext>
              </a:extLst>
            </p:cNvPr>
            <p:cNvSpPr/>
            <p:nvPr/>
          </p:nvSpPr>
          <p:spPr bwMode="auto">
            <a:xfrm>
              <a:off x="5160653" y="6221910"/>
              <a:ext cx="1145960"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Iterate</a:t>
              </a:r>
            </a:p>
          </p:txBody>
        </p:sp>
      </p:grpSp>
      <p:sp>
        <p:nvSpPr>
          <p:cNvPr id="98" name="Isosceles Triangle 97">
            <a:extLst>
              <a:ext uri="{FF2B5EF4-FFF2-40B4-BE49-F238E27FC236}">
                <a16:creationId xmlns:a16="http://schemas.microsoft.com/office/drawing/2014/main" id="{FE4ADEB3-BA1A-4527-97B6-E7A5905F8282}"/>
              </a:ext>
            </a:extLst>
          </p:cNvPr>
          <p:cNvSpPr/>
          <p:nvPr/>
        </p:nvSpPr>
        <p:spPr bwMode="auto">
          <a:xfrm>
            <a:off x="6293870" y="4119222"/>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Isosceles Triangle 110">
            <a:extLst>
              <a:ext uri="{FF2B5EF4-FFF2-40B4-BE49-F238E27FC236}">
                <a16:creationId xmlns:a16="http://schemas.microsoft.com/office/drawing/2014/main" id="{DC995B4C-717D-4215-9C84-59A63A08436E}"/>
              </a:ext>
            </a:extLst>
          </p:cNvPr>
          <p:cNvSpPr/>
          <p:nvPr/>
        </p:nvSpPr>
        <p:spPr bwMode="auto">
          <a:xfrm>
            <a:off x="6460577" y="3779967"/>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Isosceles Triangle 123">
            <a:extLst>
              <a:ext uri="{FF2B5EF4-FFF2-40B4-BE49-F238E27FC236}">
                <a16:creationId xmlns:a16="http://schemas.microsoft.com/office/drawing/2014/main" id="{D97260E6-C543-4A04-8701-4A7AD6348720}"/>
              </a:ext>
            </a:extLst>
          </p:cNvPr>
          <p:cNvSpPr/>
          <p:nvPr/>
        </p:nvSpPr>
        <p:spPr bwMode="auto">
          <a:xfrm>
            <a:off x="6944117" y="3101457"/>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Isosceles Triangle 124">
            <a:extLst>
              <a:ext uri="{FF2B5EF4-FFF2-40B4-BE49-F238E27FC236}">
                <a16:creationId xmlns:a16="http://schemas.microsoft.com/office/drawing/2014/main" id="{084B5AF6-26A2-4842-A41A-6E0C87018759}"/>
              </a:ext>
            </a:extLst>
          </p:cNvPr>
          <p:cNvSpPr/>
          <p:nvPr/>
        </p:nvSpPr>
        <p:spPr bwMode="auto">
          <a:xfrm>
            <a:off x="7103941" y="3440712"/>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4" name="Rectangle 163">
            <a:extLst>
              <a:ext uri="{FF2B5EF4-FFF2-40B4-BE49-F238E27FC236}">
                <a16:creationId xmlns:a16="http://schemas.microsoft.com/office/drawing/2014/main" id="{7ADB0596-0969-46D3-8F50-F5A45D799A8E}"/>
              </a:ext>
            </a:extLst>
          </p:cNvPr>
          <p:cNvSpPr/>
          <p:nvPr/>
        </p:nvSpPr>
        <p:spPr bwMode="auto">
          <a:xfrm>
            <a:off x="736222" y="4231007"/>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71" name="Rectangle 170">
            <a:extLst>
              <a:ext uri="{FF2B5EF4-FFF2-40B4-BE49-F238E27FC236}">
                <a16:creationId xmlns:a16="http://schemas.microsoft.com/office/drawing/2014/main" id="{FA033DC2-8489-4D03-B39C-76377D071DF5}"/>
              </a:ext>
            </a:extLst>
          </p:cNvPr>
          <p:cNvSpPr/>
          <p:nvPr/>
        </p:nvSpPr>
        <p:spPr bwMode="auto">
          <a:xfrm>
            <a:off x="736222" y="3181181"/>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73" name="Rectangle 172">
            <a:extLst>
              <a:ext uri="{FF2B5EF4-FFF2-40B4-BE49-F238E27FC236}">
                <a16:creationId xmlns:a16="http://schemas.microsoft.com/office/drawing/2014/main" id="{7465687A-7138-457A-AD69-9EA44E77B92B}"/>
              </a:ext>
            </a:extLst>
          </p:cNvPr>
          <p:cNvSpPr/>
          <p:nvPr/>
        </p:nvSpPr>
        <p:spPr bwMode="auto">
          <a:xfrm>
            <a:off x="736222" y="2831239"/>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74" name="Rectangle 173">
            <a:extLst>
              <a:ext uri="{FF2B5EF4-FFF2-40B4-BE49-F238E27FC236}">
                <a16:creationId xmlns:a16="http://schemas.microsoft.com/office/drawing/2014/main" id="{3ECF9070-C95C-4AEE-9B8E-522305BBBDAB}"/>
              </a:ext>
            </a:extLst>
          </p:cNvPr>
          <p:cNvSpPr/>
          <p:nvPr/>
        </p:nvSpPr>
        <p:spPr bwMode="auto">
          <a:xfrm>
            <a:off x="736222" y="3531123"/>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75" name="Rectangle 174">
            <a:extLst>
              <a:ext uri="{FF2B5EF4-FFF2-40B4-BE49-F238E27FC236}">
                <a16:creationId xmlns:a16="http://schemas.microsoft.com/office/drawing/2014/main" id="{AEFA5C18-DBD6-420E-8D38-357F8C70808D}"/>
              </a:ext>
            </a:extLst>
          </p:cNvPr>
          <p:cNvSpPr/>
          <p:nvPr/>
        </p:nvSpPr>
        <p:spPr bwMode="auto">
          <a:xfrm>
            <a:off x="736222" y="3881065"/>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endParaRPr>
          </a:p>
        </p:txBody>
      </p:sp>
      <p:sp>
        <p:nvSpPr>
          <p:cNvPr id="120" name="Isosceles Triangle 119">
            <a:extLst>
              <a:ext uri="{FF2B5EF4-FFF2-40B4-BE49-F238E27FC236}">
                <a16:creationId xmlns:a16="http://schemas.microsoft.com/office/drawing/2014/main" id="{064EFD16-9865-43CE-AAC0-7320880D3E2A}"/>
              </a:ext>
            </a:extLst>
          </p:cNvPr>
          <p:cNvSpPr/>
          <p:nvPr/>
        </p:nvSpPr>
        <p:spPr bwMode="auto">
          <a:xfrm>
            <a:off x="6779933" y="4458475"/>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Title 2">
            <a:extLst>
              <a:ext uri="{FF2B5EF4-FFF2-40B4-BE49-F238E27FC236}">
                <a16:creationId xmlns:a16="http://schemas.microsoft.com/office/drawing/2014/main" id="{339B2FDB-D916-4CFB-88D9-3ED899EB3A28}"/>
              </a:ext>
            </a:extLst>
          </p:cNvPr>
          <p:cNvSpPr>
            <a:spLocks noGrp="1"/>
          </p:cNvSpPr>
          <p:nvPr>
            <p:ph type="title"/>
          </p:nvPr>
        </p:nvSpPr>
        <p:spPr>
          <a:xfrm>
            <a:off x="735754" y="339959"/>
            <a:ext cx="11128895" cy="1107996"/>
          </a:xfrm>
        </p:spPr>
        <p:txBody>
          <a:bodyPr>
            <a:noAutofit/>
          </a:bodyPr>
          <a:lstStyle/>
          <a:p>
            <a:r>
              <a:rPr lang="en-US">
                <a:latin typeface="Segoe UI Light" panose="020B0502040204020203" pitchFamily="34" charset="0"/>
                <a:cs typeface="Segoe UI Light" panose="020B0502040204020203" pitchFamily="34" charset="0"/>
              </a:rPr>
              <a:t>Model Creation Is Typically Time-Consuming</a:t>
            </a:r>
          </a:p>
        </p:txBody>
      </p:sp>
    </p:spTree>
    <p:extLst>
      <p:ext uri="{BB962C8B-B14F-4D97-AF65-F5344CB8AC3E}">
        <p14:creationId xmlns:p14="http://schemas.microsoft.com/office/powerpoint/2010/main" val="306050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2.59259E-6 L 0.14284 -0.10347 " pathEditMode="relative" rAng="0" ptsTypes="AA">
                                      <p:cBhvr>
                                        <p:cTn id="6" dur="150" fill="hold"/>
                                        <p:tgtEl>
                                          <p:spTgt spid="80"/>
                                        </p:tgtEl>
                                        <p:attrNameLst>
                                          <p:attrName>ppt_x</p:attrName>
                                          <p:attrName>ppt_y</p:attrName>
                                        </p:attrNameLst>
                                      </p:cBhvr>
                                      <p:rCtr x="7135" y="-5185"/>
                                    </p:animMotion>
                                  </p:childTnLst>
                                </p:cTn>
                              </p:par>
                              <p:par>
                                <p:cTn id="7" presetID="12" presetClass="entr" presetSubtype="8" fill="hold" grpId="1" nodeType="withEffect">
                                  <p:stCondLst>
                                    <p:cond delay="100"/>
                                  </p:stCondLst>
                                  <p:childTnLst>
                                    <p:set>
                                      <p:cBhvr>
                                        <p:cTn id="8" dur="1" fill="hold">
                                          <p:stCondLst>
                                            <p:cond delay="0"/>
                                          </p:stCondLst>
                                        </p:cTn>
                                        <p:tgtEl>
                                          <p:spTgt spid="90"/>
                                        </p:tgtEl>
                                        <p:attrNameLst>
                                          <p:attrName>style.visibility</p:attrName>
                                        </p:attrNameLst>
                                      </p:cBhvr>
                                      <p:to>
                                        <p:strVal val="visible"/>
                                      </p:to>
                                    </p:set>
                                    <p:anim calcmode="lin" valueType="num">
                                      <p:cBhvr additive="base">
                                        <p:cTn id="9" dur="80"/>
                                        <p:tgtEl>
                                          <p:spTgt spid="90"/>
                                        </p:tgtEl>
                                        <p:attrNameLst>
                                          <p:attrName>ppt_x</p:attrName>
                                        </p:attrNameLst>
                                      </p:cBhvr>
                                      <p:tavLst>
                                        <p:tav tm="0">
                                          <p:val>
                                            <p:strVal val="#ppt_x-#ppt_w*1.125000"/>
                                          </p:val>
                                        </p:tav>
                                        <p:tav tm="100000">
                                          <p:val>
                                            <p:strVal val="#ppt_x"/>
                                          </p:val>
                                        </p:tav>
                                      </p:tavLst>
                                    </p:anim>
                                    <p:animEffect transition="in" filter="wipe(right)">
                                      <p:cBhvr>
                                        <p:cTn id="10" dur="80"/>
                                        <p:tgtEl>
                                          <p:spTgt spid="90"/>
                                        </p:tgtEl>
                                      </p:cBhvr>
                                    </p:animEffect>
                                  </p:childTnLst>
                                </p:cTn>
                              </p:par>
                              <p:par>
                                <p:cTn id="11" presetID="10" presetClass="exit" presetSubtype="0" fill="hold" grpId="1" nodeType="withEffect">
                                  <p:stCondLst>
                                    <p:cond delay="100"/>
                                  </p:stCondLst>
                                  <p:childTnLst>
                                    <p:animEffect transition="out" filter="fade">
                                      <p:cBhvr>
                                        <p:cTn id="12" dur="150"/>
                                        <p:tgtEl>
                                          <p:spTgt spid="136"/>
                                        </p:tgtEl>
                                      </p:cBhvr>
                                    </p:animEffect>
                                    <p:set>
                                      <p:cBhvr>
                                        <p:cTn id="13" dur="1" fill="hold">
                                          <p:stCondLst>
                                            <p:cond delay="149"/>
                                          </p:stCondLst>
                                        </p:cTn>
                                        <p:tgtEl>
                                          <p:spTgt spid="136"/>
                                        </p:tgtEl>
                                        <p:attrNameLst>
                                          <p:attrName>style.visibility</p:attrName>
                                        </p:attrNameLst>
                                      </p:cBhvr>
                                      <p:to>
                                        <p:strVal val="hidden"/>
                                      </p:to>
                                    </p:set>
                                  </p:childTnLst>
                                </p:cTn>
                              </p:par>
                              <p:par>
                                <p:cTn id="14" presetID="10" presetClass="entr" presetSubtype="0" fill="hold" grpId="0" nodeType="withEffect">
                                  <p:stCondLst>
                                    <p:cond delay="100"/>
                                  </p:stCondLst>
                                  <p:childTnLst>
                                    <p:set>
                                      <p:cBhvr>
                                        <p:cTn id="15" dur="1" fill="hold">
                                          <p:stCondLst>
                                            <p:cond delay="0"/>
                                          </p:stCondLst>
                                        </p:cTn>
                                        <p:tgtEl>
                                          <p:spTgt spid="147"/>
                                        </p:tgtEl>
                                        <p:attrNameLst>
                                          <p:attrName>style.visibility</p:attrName>
                                        </p:attrNameLst>
                                      </p:cBhvr>
                                      <p:to>
                                        <p:strVal val="visible"/>
                                      </p:to>
                                    </p:set>
                                    <p:animEffect transition="in" filter="fade">
                                      <p:cBhvr>
                                        <p:cTn id="16" dur="150"/>
                                        <p:tgtEl>
                                          <p:spTgt spid="147"/>
                                        </p:tgtEl>
                                      </p:cBhvr>
                                    </p:animEffect>
                                  </p:childTnLst>
                                </p:cTn>
                              </p:par>
                              <p:par>
                                <p:cTn id="17" presetID="42" presetClass="path" presetSubtype="0" accel="50000" decel="50000" fill="hold" grpId="0" nodeType="withEffect">
                                  <p:stCondLst>
                                    <p:cond delay="100"/>
                                  </p:stCondLst>
                                  <p:childTnLst>
                                    <p:animMotion origin="layout" path="M 1.04167E-6 -2.59259E-6 L 0.14284 -2.59259E-6 " pathEditMode="relative" rAng="0" ptsTypes="AA">
                                      <p:cBhvr>
                                        <p:cTn id="18" dur="150" fill="hold"/>
                                        <p:tgtEl>
                                          <p:spTgt spid="90"/>
                                        </p:tgtEl>
                                        <p:attrNameLst>
                                          <p:attrName>ppt_x</p:attrName>
                                          <p:attrName>ppt_y</p:attrName>
                                        </p:attrNameLst>
                                      </p:cBhvr>
                                      <p:rCtr x="7135" y="0"/>
                                    </p:animMotion>
                                  </p:childTnLst>
                                </p:cTn>
                              </p:par>
                              <p:par>
                                <p:cTn id="19" presetID="22" presetClass="entr" presetSubtype="1" fill="hold" grpId="0" nodeType="withEffect">
                                  <p:stCondLst>
                                    <p:cond delay="100"/>
                                  </p:stCondLst>
                                  <p:childTnLst>
                                    <p:set>
                                      <p:cBhvr>
                                        <p:cTn id="20" dur="1" fill="hold">
                                          <p:stCondLst>
                                            <p:cond delay="0"/>
                                          </p:stCondLst>
                                        </p:cTn>
                                        <p:tgtEl>
                                          <p:spTgt spid="175"/>
                                        </p:tgtEl>
                                        <p:attrNameLst>
                                          <p:attrName>style.visibility</p:attrName>
                                        </p:attrNameLst>
                                      </p:cBhvr>
                                      <p:to>
                                        <p:strVal val="visible"/>
                                      </p:to>
                                    </p:set>
                                    <p:animEffect transition="in" filter="wipe(up)">
                                      <p:cBhvr>
                                        <p:cTn id="21" dur="150"/>
                                        <p:tgtEl>
                                          <p:spTgt spid="175"/>
                                        </p:tgtEl>
                                      </p:cBhvr>
                                    </p:animEffect>
                                  </p:childTnLst>
                                </p:cTn>
                              </p:par>
                              <p:par>
                                <p:cTn id="22" presetID="22" presetClass="entr" presetSubtype="1" fill="hold" grpId="0" nodeType="withEffect">
                                  <p:stCondLst>
                                    <p:cond delay="100"/>
                                  </p:stCondLst>
                                  <p:childTnLst>
                                    <p:set>
                                      <p:cBhvr>
                                        <p:cTn id="23" dur="1" fill="hold">
                                          <p:stCondLst>
                                            <p:cond delay="0"/>
                                          </p:stCondLst>
                                        </p:cTn>
                                        <p:tgtEl>
                                          <p:spTgt spid="164"/>
                                        </p:tgtEl>
                                        <p:attrNameLst>
                                          <p:attrName>style.visibility</p:attrName>
                                        </p:attrNameLst>
                                      </p:cBhvr>
                                      <p:to>
                                        <p:strVal val="visible"/>
                                      </p:to>
                                    </p:set>
                                    <p:animEffect transition="in" filter="wipe(up)">
                                      <p:cBhvr>
                                        <p:cTn id="24" dur="150"/>
                                        <p:tgtEl>
                                          <p:spTgt spid="164"/>
                                        </p:tgtEl>
                                      </p:cBhvr>
                                    </p:animEffect>
                                  </p:childTnLst>
                                </p:cTn>
                              </p:par>
                              <p:par>
                                <p:cTn id="25" presetID="22" presetClass="exit" presetSubtype="1" fill="hold" grpId="0" nodeType="withEffect">
                                  <p:stCondLst>
                                    <p:cond delay="100"/>
                                  </p:stCondLst>
                                  <p:childTnLst>
                                    <p:animEffect transition="out" filter="wipe(up)">
                                      <p:cBhvr>
                                        <p:cTn id="26" dur="150"/>
                                        <p:tgtEl>
                                          <p:spTgt spid="173"/>
                                        </p:tgtEl>
                                      </p:cBhvr>
                                    </p:animEffect>
                                    <p:set>
                                      <p:cBhvr>
                                        <p:cTn id="27" dur="1" fill="hold">
                                          <p:stCondLst>
                                            <p:cond delay="149"/>
                                          </p:stCondLst>
                                        </p:cTn>
                                        <p:tgtEl>
                                          <p:spTgt spid="173"/>
                                        </p:tgtEl>
                                        <p:attrNameLst>
                                          <p:attrName>style.visibility</p:attrName>
                                        </p:attrNameLst>
                                      </p:cBhvr>
                                      <p:to>
                                        <p:strVal val="hidden"/>
                                      </p:to>
                                    </p:set>
                                  </p:childTnLst>
                                </p:cTn>
                              </p:par>
                              <p:par>
                                <p:cTn id="28" presetID="12" presetClass="entr" presetSubtype="8" fill="hold" grpId="1" nodeType="withEffect">
                                  <p:stCondLst>
                                    <p:cond delay="20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80"/>
                                        <p:tgtEl>
                                          <p:spTgt spid="123"/>
                                        </p:tgtEl>
                                        <p:attrNameLst>
                                          <p:attrName>ppt_x</p:attrName>
                                        </p:attrNameLst>
                                      </p:cBhvr>
                                      <p:tavLst>
                                        <p:tav tm="0">
                                          <p:val>
                                            <p:strVal val="#ppt_x-#ppt_w*1.125000"/>
                                          </p:val>
                                        </p:tav>
                                        <p:tav tm="100000">
                                          <p:val>
                                            <p:strVal val="#ppt_x"/>
                                          </p:val>
                                        </p:tav>
                                      </p:tavLst>
                                    </p:anim>
                                    <p:animEffect transition="in" filter="wipe(right)">
                                      <p:cBhvr>
                                        <p:cTn id="31" dur="80"/>
                                        <p:tgtEl>
                                          <p:spTgt spid="123"/>
                                        </p:tgtEl>
                                      </p:cBhvr>
                                    </p:animEffect>
                                  </p:childTnLst>
                                </p:cTn>
                              </p:par>
                              <p:par>
                                <p:cTn id="32" presetID="10" presetClass="exit" presetSubtype="0" fill="hold" grpId="5" nodeType="withEffect">
                                  <p:stCondLst>
                                    <p:cond delay="200"/>
                                  </p:stCondLst>
                                  <p:childTnLst>
                                    <p:animEffect transition="out" filter="fade">
                                      <p:cBhvr>
                                        <p:cTn id="33" dur="150"/>
                                        <p:tgtEl>
                                          <p:spTgt spid="147"/>
                                        </p:tgtEl>
                                      </p:cBhvr>
                                    </p:animEffect>
                                    <p:set>
                                      <p:cBhvr>
                                        <p:cTn id="34" dur="1" fill="hold">
                                          <p:stCondLst>
                                            <p:cond delay="149"/>
                                          </p:stCondLst>
                                        </p:cTn>
                                        <p:tgtEl>
                                          <p:spTgt spid="147"/>
                                        </p:tgtEl>
                                        <p:attrNameLst>
                                          <p:attrName>style.visibility</p:attrName>
                                        </p:attrNameLst>
                                      </p:cBhvr>
                                      <p:to>
                                        <p:strVal val="hidden"/>
                                      </p:to>
                                    </p:set>
                                  </p:childTnLst>
                                </p:cTn>
                              </p:par>
                              <p:par>
                                <p:cTn id="35" presetID="10" presetClass="entr" presetSubtype="0" fill="hold" grpId="0" nodeType="withEffect">
                                  <p:stCondLst>
                                    <p:cond delay="20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150"/>
                                        <p:tgtEl>
                                          <p:spTgt spid="150"/>
                                        </p:tgtEl>
                                      </p:cBhvr>
                                    </p:animEffect>
                                  </p:childTnLst>
                                </p:cTn>
                              </p:par>
                              <p:par>
                                <p:cTn id="38" presetID="42" presetClass="path" presetSubtype="0" accel="50000" decel="50000" fill="hold" grpId="0" nodeType="withEffect">
                                  <p:stCondLst>
                                    <p:cond delay="200"/>
                                  </p:stCondLst>
                                  <p:childTnLst>
                                    <p:animMotion origin="layout" path="M 1.04167E-6 -2.59259E-6 L 0.1431 0.10139 " pathEditMode="relative" rAng="0" ptsTypes="AA">
                                      <p:cBhvr>
                                        <p:cTn id="39" dur="150" fill="hold"/>
                                        <p:tgtEl>
                                          <p:spTgt spid="123"/>
                                        </p:tgtEl>
                                        <p:attrNameLst>
                                          <p:attrName>ppt_x</p:attrName>
                                          <p:attrName>ppt_y</p:attrName>
                                        </p:attrNameLst>
                                      </p:cBhvr>
                                      <p:rCtr x="7148" y="5069"/>
                                    </p:animMotion>
                                  </p:childTnLst>
                                </p:cTn>
                              </p:par>
                              <p:par>
                                <p:cTn id="40" presetID="22" presetClass="exit" presetSubtype="4" fill="hold" grpId="1" nodeType="withEffect">
                                  <p:stCondLst>
                                    <p:cond delay="200"/>
                                  </p:stCondLst>
                                  <p:childTnLst>
                                    <p:animEffect transition="out" filter="wipe(down)">
                                      <p:cBhvr>
                                        <p:cTn id="41" dur="150"/>
                                        <p:tgtEl>
                                          <p:spTgt spid="164"/>
                                        </p:tgtEl>
                                      </p:cBhvr>
                                    </p:animEffect>
                                    <p:set>
                                      <p:cBhvr>
                                        <p:cTn id="42" dur="1" fill="hold">
                                          <p:stCondLst>
                                            <p:cond delay="149"/>
                                          </p:stCondLst>
                                        </p:cTn>
                                        <p:tgtEl>
                                          <p:spTgt spid="164"/>
                                        </p:tgtEl>
                                        <p:attrNameLst>
                                          <p:attrName>style.visibility</p:attrName>
                                        </p:attrNameLst>
                                      </p:cBhvr>
                                      <p:to>
                                        <p:strVal val="hidden"/>
                                      </p:to>
                                    </p:set>
                                  </p:childTnLst>
                                </p:cTn>
                              </p:par>
                              <p:par>
                                <p:cTn id="43" presetID="12" presetClass="entr" presetSubtype="8" fill="hold" grpId="1" nodeType="withEffect">
                                  <p:stCondLst>
                                    <p:cond delay="30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80"/>
                                        <p:tgtEl>
                                          <p:spTgt spid="91"/>
                                        </p:tgtEl>
                                        <p:attrNameLst>
                                          <p:attrName>ppt_x</p:attrName>
                                        </p:attrNameLst>
                                      </p:cBhvr>
                                      <p:tavLst>
                                        <p:tav tm="0">
                                          <p:val>
                                            <p:strVal val="#ppt_x-#ppt_w*1.125000"/>
                                          </p:val>
                                        </p:tav>
                                        <p:tav tm="100000">
                                          <p:val>
                                            <p:strVal val="#ppt_x"/>
                                          </p:val>
                                        </p:tav>
                                      </p:tavLst>
                                    </p:anim>
                                    <p:animEffect transition="in" filter="wipe(right)">
                                      <p:cBhvr>
                                        <p:cTn id="46" dur="80"/>
                                        <p:tgtEl>
                                          <p:spTgt spid="91"/>
                                        </p:tgtEl>
                                      </p:cBhvr>
                                    </p:animEffect>
                                  </p:childTnLst>
                                </p:cTn>
                              </p:par>
                              <p:par>
                                <p:cTn id="47" presetID="10" presetClass="exit" presetSubtype="0" fill="hold" grpId="5" nodeType="withEffect">
                                  <p:stCondLst>
                                    <p:cond delay="300"/>
                                  </p:stCondLst>
                                  <p:childTnLst>
                                    <p:animEffect transition="out" filter="fade">
                                      <p:cBhvr>
                                        <p:cTn id="48" dur="150"/>
                                        <p:tgtEl>
                                          <p:spTgt spid="150"/>
                                        </p:tgtEl>
                                      </p:cBhvr>
                                    </p:animEffect>
                                    <p:set>
                                      <p:cBhvr>
                                        <p:cTn id="49" dur="1" fill="hold">
                                          <p:stCondLst>
                                            <p:cond delay="149"/>
                                          </p:stCondLst>
                                        </p:cTn>
                                        <p:tgtEl>
                                          <p:spTgt spid="150"/>
                                        </p:tgtEl>
                                        <p:attrNameLst>
                                          <p:attrName>style.visibility</p:attrName>
                                        </p:attrNameLst>
                                      </p:cBhvr>
                                      <p:to>
                                        <p:strVal val="hidden"/>
                                      </p:to>
                                    </p:set>
                                  </p:childTnLst>
                                </p:cTn>
                              </p:par>
                              <p:par>
                                <p:cTn id="50" presetID="10" presetClass="entr" presetSubtype="0" fill="hold" grpId="0" nodeType="withEffect">
                                  <p:stCondLst>
                                    <p:cond delay="300"/>
                                  </p:stCondLst>
                                  <p:childTnLst>
                                    <p:set>
                                      <p:cBhvr>
                                        <p:cTn id="51" dur="1" fill="hold">
                                          <p:stCondLst>
                                            <p:cond delay="0"/>
                                          </p:stCondLst>
                                        </p:cTn>
                                        <p:tgtEl>
                                          <p:spTgt spid="148"/>
                                        </p:tgtEl>
                                        <p:attrNameLst>
                                          <p:attrName>style.visibility</p:attrName>
                                        </p:attrNameLst>
                                      </p:cBhvr>
                                      <p:to>
                                        <p:strVal val="visible"/>
                                      </p:to>
                                    </p:set>
                                    <p:animEffect transition="in" filter="fade">
                                      <p:cBhvr>
                                        <p:cTn id="52" dur="150"/>
                                        <p:tgtEl>
                                          <p:spTgt spid="148"/>
                                        </p:tgtEl>
                                      </p:cBhvr>
                                    </p:animEffect>
                                  </p:childTnLst>
                                </p:cTn>
                              </p:par>
                              <p:par>
                                <p:cTn id="53" presetID="42" presetClass="path" presetSubtype="0" accel="50000" decel="50000" fill="hold" grpId="0" nodeType="withEffect">
                                  <p:stCondLst>
                                    <p:cond delay="300"/>
                                  </p:stCondLst>
                                  <p:childTnLst>
                                    <p:animMotion origin="layout" path="M 1.04167E-6 -2.59259E-6 L 0.14219 0.20301 " pathEditMode="relative" rAng="0" ptsTypes="AA">
                                      <p:cBhvr>
                                        <p:cTn id="54" dur="150" fill="hold"/>
                                        <p:tgtEl>
                                          <p:spTgt spid="91"/>
                                        </p:tgtEl>
                                        <p:attrNameLst>
                                          <p:attrName>ppt_x</p:attrName>
                                          <p:attrName>ppt_y</p:attrName>
                                        </p:attrNameLst>
                                      </p:cBhvr>
                                      <p:rCtr x="7109" y="10139"/>
                                    </p:animMotion>
                                  </p:childTnLst>
                                </p:cTn>
                              </p:par>
                              <p:par>
                                <p:cTn id="55" presetID="22" presetClass="entr" presetSubtype="4" fill="hold" grpId="1" nodeType="withEffect">
                                  <p:stCondLst>
                                    <p:cond delay="300"/>
                                  </p:stCondLst>
                                  <p:childTnLst>
                                    <p:set>
                                      <p:cBhvr>
                                        <p:cTn id="56" dur="1" fill="hold">
                                          <p:stCondLst>
                                            <p:cond delay="0"/>
                                          </p:stCondLst>
                                        </p:cTn>
                                        <p:tgtEl>
                                          <p:spTgt spid="173"/>
                                        </p:tgtEl>
                                        <p:attrNameLst>
                                          <p:attrName>style.visibility</p:attrName>
                                        </p:attrNameLst>
                                      </p:cBhvr>
                                      <p:to>
                                        <p:strVal val="visible"/>
                                      </p:to>
                                    </p:set>
                                    <p:animEffect transition="in" filter="wipe(down)">
                                      <p:cBhvr>
                                        <p:cTn id="57" dur="150"/>
                                        <p:tgtEl>
                                          <p:spTgt spid="173"/>
                                        </p:tgtEl>
                                      </p:cBhvr>
                                    </p:animEffect>
                                  </p:childTnLst>
                                </p:cTn>
                              </p:par>
                              <p:par>
                                <p:cTn id="58" presetID="12" presetClass="entr" presetSubtype="8" fill="hold" grpId="1" nodeType="withEffect">
                                  <p:stCondLst>
                                    <p:cond delay="400"/>
                                  </p:stCondLst>
                                  <p:childTnLst>
                                    <p:set>
                                      <p:cBhvr>
                                        <p:cTn id="59" dur="1" fill="hold">
                                          <p:stCondLst>
                                            <p:cond delay="0"/>
                                          </p:stCondLst>
                                        </p:cTn>
                                        <p:tgtEl>
                                          <p:spTgt spid="137"/>
                                        </p:tgtEl>
                                        <p:attrNameLst>
                                          <p:attrName>style.visibility</p:attrName>
                                        </p:attrNameLst>
                                      </p:cBhvr>
                                      <p:to>
                                        <p:strVal val="visible"/>
                                      </p:to>
                                    </p:set>
                                    <p:anim calcmode="lin" valueType="num">
                                      <p:cBhvr additive="base">
                                        <p:cTn id="60" dur="80"/>
                                        <p:tgtEl>
                                          <p:spTgt spid="137"/>
                                        </p:tgtEl>
                                        <p:attrNameLst>
                                          <p:attrName>ppt_x</p:attrName>
                                        </p:attrNameLst>
                                      </p:cBhvr>
                                      <p:tavLst>
                                        <p:tav tm="0">
                                          <p:val>
                                            <p:strVal val="#ppt_x-#ppt_w*1.125000"/>
                                          </p:val>
                                        </p:tav>
                                        <p:tav tm="100000">
                                          <p:val>
                                            <p:strVal val="#ppt_x"/>
                                          </p:val>
                                        </p:tav>
                                      </p:tavLst>
                                    </p:anim>
                                    <p:animEffect transition="in" filter="wipe(right)">
                                      <p:cBhvr>
                                        <p:cTn id="61" dur="80"/>
                                        <p:tgtEl>
                                          <p:spTgt spid="137"/>
                                        </p:tgtEl>
                                      </p:cBhvr>
                                    </p:animEffect>
                                  </p:childTnLst>
                                </p:cTn>
                              </p:par>
                              <p:par>
                                <p:cTn id="62" presetID="10" presetClass="exit" presetSubtype="0" fill="hold" grpId="3" nodeType="withEffect">
                                  <p:stCondLst>
                                    <p:cond delay="400"/>
                                  </p:stCondLst>
                                  <p:childTnLst>
                                    <p:animEffect transition="out" filter="fade">
                                      <p:cBhvr>
                                        <p:cTn id="63" dur="150"/>
                                        <p:tgtEl>
                                          <p:spTgt spid="148"/>
                                        </p:tgtEl>
                                      </p:cBhvr>
                                    </p:animEffect>
                                    <p:set>
                                      <p:cBhvr>
                                        <p:cTn id="64" dur="1" fill="hold">
                                          <p:stCondLst>
                                            <p:cond delay="149"/>
                                          </p:stCondLst>
                                        </p:cTn>
                                        <p:tgtEl>
                                          <p:spTgt spid="148"/>
                                        </p:tgtEl>
                                        <p:attrNameLst>
                                          <p:attrName>style.visibility</p:attrName>
                                        </p:attrNameLst>
                                      </p:cBhvr>
                                      <p:to>
                                        <p:strVal val="hidden"/>
                                      </p:to>
                                    </p:set>
                                  </p:childTnLst>
                                </p:cTn>
                              </p:par>
                              <p:par>
                                <p:cTn id="65" presetID="10" presetClass="entr" presetSubtype="0" fill="hold" grpId="1" nodeType="withEffect">
                                  <p:stCondLst>
                                    <p:cond delay="40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150"/>
                                        <p:tgtEl>
                                          <p:spTgt spid="147"/>
                                        </p:tgtEl>
                                      </p:cBhvr>
                                    </p:animEffect>
                                  </p:childTnLst>
                                </p:cTn>
                              </p:par>
                              <p:par>
                                <p:cTn id="68" presetID="42" presetClass="path" presetSubtype="0" accel="50000" decel="50000" fill="hold" grpId="0" nodeType="withEffect">
                                  <p:stCondLst>
                                    <p:cond delay="400"/>
                                  </p:stCondLst>
                                  <p:childTnLst>
                                    <p:animMotion origin="layout" path="M 1.04167E-6 -2.59259E-6 L 0.07161 -0.2037 " pathEditMode="relative" rAng="0" ptsTypes="AA">
                                      <p:cBhvr>
                                        <p:cTn id="69" dur="150" fill="hold"/>
                                        <p:tgtEl>
                                          <p:spTgt spid="137"/>
                                        </p:tgtEl>
                                        <p:attrNameLst>
                                          <p:attrName>ppt_x</p:attrName>
                                          <p:attrName>ppt_y</p:attrName>
                                        </p:attrNameLst>
                                      </p:cBhvr>
                                      <p:rCtr x="3581" y="-10185"/>
                                    </p:animMotion>
                                  </p:childTnLst>
                                </p:cTn>
                              </p:par>
                              <p:par>
                                <p:cTn id="70" presetID="22" presetClass="exit" presetSubtype="1" fill="hold" grpId="0" nodeType="withEffect">
                                  <p:stCondLst>
                                    <p:cond delay="400"/>
                                  </p:stCondLst>
                                  <p:childTnLst>
                                    <p:animEffect transition="out" filter="wipe(up)">
                                      <p:cBhvr>
                                        <p:cTn id="71" dur="150"/>
                                        <p:tgtEl>
                                          <p:spTgt spid="171"/>
                                        </p:tgtEl>
                                      </p:cBhvr>
                                    </p:animEffect>
                                    <p:set>
                                      <p:cBhvr>
                                        <p:cTn id="72" dur="1" fill="hold">
                                          <p:stCondLst>
                                            <p:cond delay="149"/>
                                          </p:stCondLst>
                                        </p:cTn>
                                        <p:tgtEl>
                                          <p:spTgt spid="171"/>
                                        </p:tgtEl>
                                        <p:attrNameLst>
                                          <p:attrName>style.visibility</p:attrName>
                                        </p:attrNameLst>
                                      </p:cBhvr>
                                      <p:to>
                                        <p:strVal val="hidden"/>
                                      </p:to>
                                    </p:set>
                                  </p:childTnLst>
                                </p:cTn>
                              </p:par>
                              <p:par>
                                <p:cTn id="73" presetID="12" presetClass="entr" presetSubtype="8" fill="hold" grpId="1" nodeType="withEffect">
                                  <p:stCondLst>
                                    <p:cond delay="500"/>
                                  </p:stCondLst>
                                  <p:childTnLst>
                                    <p:set>
                                      <p:cBhvr>
                                        <p:cTn id="74" dur="1" fill="hold">
                                          <p:stCondLst>
                                            <p:cond delay="0"/>
                                          </p:stCondLst>
                                        </p:cTn>
                                        <p:tgtEl>
                                          <p:spTgt spid="138"/>
                                        </p:tgtEl>
                                        <p:attrNameLst>
                                          <p:attrName>style.visibility</p:attrName>
                                        </p:attrNameLst>
                                      </p:cBhvr>
                                      <p:to>
                                        <p:strVal val="visible"/>
                                      </p:to>
                                    </p:set>
                                    <p:anim calcmode="lin" valueType="num">
                                      <p:cBhvr additive="base">
                                        <p:cTn id="75" dur="80"/>
                                        <p:tgtEl>
                                          <p:spTgt spid="138"/>
                                        </p:tgtEl>
                                        <p:attrNameLst>
                                          <p:attrName>ppt_x</p:attrName>
                                        </p:attrNameLst>
                                      </p:cBhvr>
                                      <p:tavLst>
                                        <p:tav tm="0">
                                          <p:val>
                                            <p:strVal val="#ppt_x-#ppt_w*1.125000"/>
                                          </p:val>
                                        </p:tav>
                                        <p:tav tm="100000">
                                          <p:val>
                                            <p:strVal val="#ppt_x"/>
                                          </p:val>
                                        </p:tav>
                                      </p:tavLst>
                                    </p:anim>
                                    <p:animEffect transition="in" filter="wipe(right)">
                                      <p:cBhvr>
                                        <p:cTn id="76" dur="80"/>
                                        <p:tgtEl>
                                          <p:spTgt spid="138"/>
                                        </p:tgtEl>
                                      </p:cBhvr>
                                    </p:animEffect>
                                  </p:childTnLst>
                                </p:cTn>
                              </p:par>
                              <p:par>
                                <p:cTn id="77" presetID="10" presetClass="exit" presetSubtype="0" fill="hold" grpId="3" nodeType="withEffect">
                                  <p:stCondLst>
                                    <p:cond delay="500"/>
                                  </p:stCondLst>
                                  <p:childTnLst>
                                    <p:animEffect transition="out" filter="fade">
                                      <p:cBhvr>
                                        <p:cTn id="78" dur="150"/>
                                        <p:tgtEl>
                                          <p:spTgt spid="147"/>
                                        </p:tgtEl>
                                      </p:cBhvr>
                                    </p:animEffect>
                                    <p:set>
                                      <p:cBhvr>
                                        <p:cTn id="79" dur="1" fill="hold">
                                          <p:stCondLst>
                                            <p:cond delay="149"/>
                                          </p:stCondLst>
                                        </p:cTn>
                                        <p:tgtEl>
                                          <p:spTgt spid="147"/>
                                        </p:tgtEl>
                                        <p:attrNameLst>
                                          <p:attrName>style.visibility</p:attrName>
                                        </p:attrNameLst>
                                      </p:cBhvr>
                                      <p:to>
                                        <p:strVal val="hidden"/>
                                      </p:to>
                                    </p:set>
                                  </p:childTnLst>
                                </p:cTn>
                              </p:par>
                              <p:par>
                                <p:cTn id="80" presetID="10" presetClass="entr" presetSubtype="0" fill="hold" grpId="0" nodeType="withEffect">
                                  <p:stCondLst>
                                    <p:cond delay="500"/>
                                  </p:stCondLst>
                                  <p:childTnLst>
                                    <p:set>
                                      <p:cBhvr>
                                        <p:cTn id="81" dur="1" fill="hold">
                                          <p:stCondLst>
                                            <p:cond delay="0"/>
                                          </p:stCondLst>
                                        </p:cTn>
                                        <p:tgtEl>
                                          <p:spTgt spid="149"/>
                                        </p:tgtEl>
                                        <p:attrNameLst>
                                          <p:attrName>style.visibility</p:attrName>
                                        </p:attrNameLst>
                                      </p:cBhvr>
                                      <p:to>
                                        <p:strVal val="visible"/>
                                      </p:to>
                                    </p:set>
                                    <p:animEffect transition="in" filter="fade">
                                      <p:cBhvr>
                                        <p:cTn id="82" dur="150"/>
                                        <p:tgtEl>
                                          <p:spTgt spid="149"/>
                                        </p:tgtEl>
                                      </p:cBhvr>
                                    </p:animEffect>
                                  </p:childTnLst>
                                </p:cTn>
                              </p:par>
                              <p:par>
                                <p:cTn id="83" presetID="42" presetClass="path" presetSubtype="0" accel="50000" decel="50000" fill="hold" grpId="0" nodeType="withEffect">
                                  <p:stCondLst>
                                    <p:cond delay="500"/>
                                  </p:stCondLst>
                                  <p:childTnLst>
                                    <p:animMotion origin="layout" path="M 1.04167E-6 -2.59259E-6 L 0.07161 -0.10185 " pathEditMode="relative" rAng="0" ptsTypes="AA">
                                      <p:cBhvr>
                                        <p:cTn id="84" dur="150" fill="hold"/>
                                        <p:tgtEl>
                                          <p:spTgt spid="138"/>
                                        </p:tgtEl>
                                        <p:attrNameLst>
                                          <p:attrName>ppt_x</p:attrName>
                                          <p:attrName>ppt_y</p:attrName>
                                        </p:attrNameLst>
                                      </p:cBhvr>
                                      <p:rCtr x="3581" y="-5093"/>
                                    </p:animMotion>
                                  </p:childTnLst>
                                </p:cTn>
                              </p:par>
                              <p:par>
                                <p:cTn id="85" presetID="22" presetClass="entr" presetSubtype="1" fill="hold" grpId="2" nodeType="withEffect">
                                  <p:stCondLst>
                                    <p:cond delay="500"/>
                                  </p:stCondLst>
                                  <p:childTnLst>
                                    <p:set>
                                      <p:cBhvr>
                                        <p:cTn id="86" dur="1" fill="hold">
                                          <p:stCondLst>
                                            <p:cond delay="0"/>
                                          </p:stCondLst>
                                        </p:cTn>
                                        <p:tgtEl>
                                          <p:spTgt spid="164"/>
                                        </p:tgtEl>
                                        <p:attrNameLst>
                                          <p:attrName>style.visibility</p:attrName>
                                        </p:attrNameLst>
                                      </p:cBhvr>
                                      <p:to>
                                        <p:strVal val="visible"/>
                                      </p:to>
                                    </p:set>
                                    <p:animEffect transition="in" filter="wipe(up)">
                                      <p:cBhvr>
                                        <p:cTn id="87" dur="150"/>
                                        <p:tgtEl>
                                          <p:spTgt spid="164"/>
                                        </p:tgtEl>
                                      </p:cBhvr>
                                    </p:animEffect>
                                  </p:childTnLst>
                                </p:cTn>
                              </p:par>
                              <p:par>
                                <p:cTn id="88" presetID="12" presetClass="entr" presetSubtype="8" fill="hold" grpId="1" nodeType="withEffect">
                                  <p:stCondLst>
                                    <p:cond delay="600"/>
                                  </p:stCondLst>
                                  <p:childTnLst>
                                    <p:set>
                                      <p:cBhvr>
                                        <p:cTn id="89" dur="1" fill="hold">
                                          <p:stCondLst>
                                            <p:cond delay="0"/>
                                          </p:stCondLst>
                                        </p:cTn>
                                        <p:tgtEl>
                                          <p:spTgt spid="139"/>
                                        </p:tgtEl>
                                        <p:attrNameLst>
                                          <p:attrName>style.visibility</p:attrName>
                                        </p:attrNameLst>
                                      </p:cBhvr>
                                      <p:to>
                                        <p:strVal val="visible"/>
                                      </p:to>
                                    </p:set>
                                    <p:anim calcmode="lin" valueType="num">
                                      <p:cBhvr additive="base">
                                        <p:cTn id="90" dur="80"/>
                                        <p:tgtEl>
                                          <p:spTgt spid="139"/>
                                        </p:tgtEl>
                                        <p:attrNameLst>
                                          <p:attrName>ppt_x</p:attrName>
                                        </p:attrNameLst>
                                      </p:cBhvr>
                                      <p:tavLst>
                                        <p:tav tm="0">
                                          <p:val>
                                            <p:strVal val="#ppt_x-#ppt_w*1.125000"/>
                                          </p:val>
                                        </p:tav>
                                        <p:tav tm="100000">
                                          <p:val>
                                            <p:strVal val="#ppt_x"/>
                                          </p:val>
                                        </p:tav>
                                      </p:tavLst>
                                    </p:anim>
                                    <p:animEffect transition="in" filter="wipe(right)">
                                      <p:cBhvr>
                                        <p:cTn id="91" dur="80"/>
                                        <p:tgtEl>
                                          <p:spTgt spid="139"/>
                                        </p:tgtEl>
                                      </p:cBhvr>
                                    </p:animEffect>
                                  </p:childTnLst>
                                </p:cTn>
                              </p:par>
                              <p:par>
                                <p:cTn id="92" presetID="10" presetClass="exit" presetSubtype="0" fill="hold" grpId="3" nodeType="withEffect">
                                  <p:stCondLst>
                                    <p:cond delay="600"/>
                                  </p:stCondLst>
                                  <p:childTnLst>
                                    <p:animEffect transition="out" filter="fade">
                                      <p:cBhvr>
                                        <p:cTn id="93" dur="150"/>
                                        <p:tgtEl>
                                          <p:spTgt spid="149"/>
                                        </p:tgtEl>
                                      </p:cBhvr>
                                    </p:animEffect>
                                    <p:set>
                                      <p:cBhvr>
                                        <p:cTn id="94" dur="1" fill="hold">
                                          <p:stCondLst>
                                            <p:cond delay="149"/>
                                          </p:stCondLst>
                                        </p:cTn>
                                        <p:tgtEl>
                                          <p:spTgt spid="149"/>
                                        </p:tgtEl>
                                        <p:attrNameLst>
                                          <p:attrName>style.visibility</p:attrName>
                                        </p:attrNameLst>
                                      </p:cBhvr>
                                      <p:to>
                                        <p:strVal val="hidden"/>
                                      </p:to>
                                    </p:set>
                                  </p:childTnLst>
                                </p:cTn>
                              </p:par>
                              <p:par>
                                <p:cTn id="95" presetID="10" presetClass="entr" presetSubtype="0" fill="hold" grpId="0" nodeType="withEffect">
                                  <p:stCondLst>
                                    <p:cond delay="60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150"/>
                                        <p:tgtEl>
                                          <p:spTgt spid="136"/>
                                        </p:tgtEl>
                                      </p:cBhvr>
                                    </p:animEffect>
                                  </p:childTnLst>
                                </p:cTn>
                              </p:par>
                              <p:par>
                                <p:cTn id="98" presetID="42" presetClass="path" presetSubtype="0" accel="50000" decel="50000" fill="hold" grpId="0" nodeType="withEffect">
                                  <p:stCondLst>
                                    <p:cond delay="600"/>
                                  </p:stCondLst>
                                  <p:childTnLst>
                                    <p:animMotion origin="layout" path="M 1.04167E-6 -2.59259E-6 L 0.07135 -0.00023 " pathEditMode="relative" rAng="0" ptsTypes="AA">
                                      <p:cBhvr>
                                        <p:cTn id="99" dur="150" fill="hold"/>
                                        <p:tgtEl>
                                          <p:spTgt spid="139"/>
                                        </p:tgtEl>
                                        <p:attrNameLst>
                                          <p:attrName>ppt_x</p:attrName>
                                          <p:attrName>ppt_y</p:attrName>
                                        </p:attrNameLst>
                                      </p:cBhvr>
                                      <p:rCtr x="3568" y="-23"/>
                                    </p:animMotion>
                                  </p:childTnLst>
                                </p:cTn>
                              </p:par>
                              <p:par>
                                <p:cTn id="100" presetID="22" presetClass="entr" presetSubtype="4" fill="hold" grpId="1" nodeType="withEffect">
                                  <p:stCondLst>
                                    <p:cond delay="600"/>
                                  </p:stCondLst>
                                  <p:childTnLst>
                                    <p:set>
                                      <p:cBhvr>
                                        <p:cTn id="101" dur="1" fill="hold">
                                          <p:stCondLst>
                                            <p:cond delay="0"/>
                                          </p:stCondLst>
                                        </p:cTn>
                                        <p:tgtEl>
                                          <p:spTgt spid="171"/>
                                        </p:tgtEl>
                                        <p:attrNameLst>
                                          <p:attrName>style.visibility</p:attrName>
                                        </p:attrNameLst>
                                      </p:cBhvr>
                                      <p:to>
                                        <p:strVal val="visible"/>
                                      </p:to>
                                    </p:set>
                                    <p:animEffect transition="in" filter="wipe(down)">
                                      <p:cBhvr>
                                        <p:cTn id="102" dur="150"/>
                                        <p:tgtEl>
                                          <p:spTgt spid="171"/>
                                        </p:tgtEl>
                                      </p:cBhvr>
                                    </p:animEffect>
                                  </p:childTnLst>
                                </p:cTn>
                              </p:par>
                              <p:par>
                                <p:cTn id="103" presetID="22" presetClass="exit" presetSubtype="1" fill="hold" grpId="2" nodeType="withEffect">
                                  <p:stCondLst>
                                    <p:cond delay="600"/>
                                  </p:stCondLst>
                                  <p:childTnLst>
                                    <p:animEffect transition="out" filter="wipe(up)">
                                      <p:cBhvr>
                                        <p:cTn id="104" dur="150"/>
                                        <p:tgtEl>
                                          <p:spTgt spid="173"/>
                                        </p:tgtEl>
                                      </p:cBhvr>
                                    </p:animEffect>
                                    <p:set>
                                      <p:cBhvr>
                                        <p:cTn id="105" dur="1" fill="hold">
                                          <p:stCondLst>
                                            <p:cond delay="149"/>
                                          </p:stCondLst>
                                        </p:cTn>
                                        <p:tgtEl>
                                          <p:spTgt spid="173"/>
                                        </p:tgtEl>
                                        <p:attrNameLst>
                                          <p:attrName>style.visibility</p:attrName>
                                        </p:attrNameLst>
                                      </p:cBhvr>
                                      <p:to>
                                        <p:strVal val="hidden"/>
                                      </p:to>
                                    </p:set>
                                  </p:childTnLst>
                                </p:cTn>
                              </p:par>
                              <p:par>
                                <p:cTn id="106" presetID="12" presetClass="entr" presetSubtype="8" fill="hold" grpId="1" nodeType="withEffect">
                                  <p:stCondLst>
                                    <p:cond delay="700"/>
                                  </p:stCondLst>
                                  <p:childTnLst>
                                    <p:set>
                                      <p:cBhvr>
                                        <p:cTn id="107" dur="1" fill="hold">
                                          <p:stCondLst>
                                            <p:cond delay="0"/>
                                          </p:stCondLst>
                                        </p:cTn>
                                        <p:tgtEl>
                                          <p:spTgt spid="140"/>
                                        </p:tgtEl>
                                        <p:attrNameLst>
                                          <p:attrName>style.visibility</p:attrName>
                                        </p:attrNameLst>
                                      </p:cBhvr>
                                      <p:to>
                                        <p:strVal val="visible"/>
                                      </p:to>
                                    </p:set>
                                    <p:anim calcmode="lin" valueType="num">
                                      <p:cBhvr additive="base">
                                        <p:cTn id="108" dur="80"/>
                                        <p:tgtEl>
                                          <p:spTgt spid="140"/>
                                        </p:tgtEl>
                                        <p:attrNameLst>
                                          <p:attrName>ppt_x</p:attrName>
                                        </p:attrNameLst>
                                      </p:cBhvr>
                                      <p:tavLst>
                                        <p:tav tm="0">
                                          <p:val>
                                            <p:strVal val="#ppt_x-#ppt_w*1.125000"/>
                                          </p:val>
                                        </p:tav>
                                        <p:tav tm="100000">
                                          <p:val>
                                            <p:strVal val="#ppt_x"/>
                                          </p:val>
                                        </p:tav>
                                      </p:tavLst>
                                    </p:anim>
                                    <p:animEffect transition="in" filter="wipe(right)">
                                      <p:cBhvr>
                                        <p:cTn id="109" dur="80"/>
                                        <p:tgtEl>
                                          <p:spTgt spid="140"/>
                                        </p:tgtEl>
                                      </p:cBhvr>
                                    </p:animEffect>
                                  </p:childTnLst>
                                </p:cTn>
                              </p:par>
                              <p:par>
                                <p:cTn id="110" presetID="10" presetClass="exit" presetSubtype="0" fill="hold" grpId="2" nodeType="withEffect">
                                  <p:stCondLst>
                                    <p:cond delay="700"/>
                                  </p:stCondLst>
                                  <p:childTnLst>
                                    <p:animEffect transition="out" filter="fade">
                                      <p:cBhvr>
                                        <p:cTn id="111" dur="150"/>
                                        <p:tgtEl>
                                          <p:spTgt spid="136"/>
                                        </p:tgtEl>
                                      </p:cBhvr>
                                    </p:animEffect>
                                    <p:set>
                                      <p:cBhvr>
                                        <p:cTn id="112" dur="1" fill="hold">
                                          <p:stCondLst>
                                            <p:cond delay="149"/>
                                          </p:stCondLst>
                                        </p:cTn>
                                        <p:tgtEl>
                                          <p:spTgt spid="136"/>
                                        </p:tgtEl>
                                        <p:attrNameLst>
                                          <p:attrName>style.visibility</p:attrName>
                                        </p:attrNameLst>
                                      </p:cBhvr>
                                      <p:to>
                                        <p:strVal val="hidden"/>
                                      </p:to>
                                    </p:set>
                                  </p:childTnLst>
                                </p:cTn>
                              </p:par>
                              <p:par>
                                <p:cTn id="113" presetID="10" presetClass="entr" presetSubtype="0" fill="hold" grpId="1" nodeType="withEffect">
                                  <p:stCondLst>
                                    <p:cond delay="700"/>
                                  </p:stCondLst>
                                  <p:childTnLst>
                                    <p:set>
                                      <p:cBhvr>
                                        <p:cTn id="114" dur="1" fill="hold">
                                          <p:stCondLst>
                                            <p:cond delay="0"/>
                                          </p:stCondLst>
                                        </p:cTn>
                                        <p:tgtEl>
                                          <p:spTgt spid="150"/>
                                        </p:tgtEl>
                                        <p:attrNameLst>
                                          <p:attrName>style.visibility</p:attrName>
                                        </p:attrNameLst>
                                      </p:cBhvr>
                                      <p:to>
                                        <p:strVal val="visible"/>
                                      </p:to>
                                    </p:set>
                                    <p:animEffect transition="in" filter="fade">
                                      <p:cBhvr>
                                        <p:cTn id="115" dur="150"/>
                                        <p:tgtEl>
                                          <p:spTgt spid="150"/>
                                        </p:tgtEl>
                                      </p:cBhvr>
                                    </p:animEffect>
                                  </p:childTnLst>
                                </p:cTn>
                              </p:par>
                              <p:par>
                                <p:cTn id="116" presetID="42" presetClass="path" presetSubtype="0" accel="50000" decel="50000" fill="hold" grpId="0" nodeType="withEffect">
                                  <p:stCondLst>
                                    <p:cond delay="700"/>
                                  </p:stCondLst>
                                  <p:childTnLst>
                                    <p:animMotion origin="layout" path="M 1.04167E-6 -2.59259E-6 L 0.07174 0.10185 " pathEditMode="relative" rAng="0" ptsTypes="AA">
                                      <p:cBhvr>
                                        <p:cTn id="117" dur="150" fill="hold"/>
                                        <p:tgtEl>
                                          <p:spTgt spid="140"/>
                                        </p:tgtEl>
                                        <p:attrNameLst>
                                          <p:attrName>ppt_x</p:attrName>
                                          <p:attrName>ppt_y</p:attrName>
                                        </p:attrNameLst>
                                      </p:cBhvr>
                                      <p:rCtr x="3581" y="5093"/>
                                    </p:animMotion>
                                  </p:childTnLst>
                                </p:cTn>
                              </p:par>
                              <p:par>
                                <p:cTn id="118" presetID="22" presetClass="exit" presetSubtype="4" fill="hold" grpId="1" nodeType="withEffect">
                                  <p:stCondLst>
                                    <p:cond delay="700"/>
                                  </p:stCondLst>
                                  <p:childTnLst>
                                    <p:animEffect transition="out" filter="wipe(down)">
                                      <p:cBhvr>
                                        <p:cTn id="119" dur="150"/>
                                        <p:tgtEl>
                                          <p:spTgt spid="175"/>
                                        </p:tgtEl>
                                      </p:cBhvr>
                                    </p:animEffect>
                                    <p:set>
                                      <p:cBhvr>
                                        <p:cTn id="120" dur="1" fill="hold">
                                          <p:stCondLst>
                                            <p:cond delay="149"/>
                                          </p:stCondLst>
                                        </p:cTn>
                                        <p:tgtEl>
                                          <p:spTgt spid="175"/>
                                        </p:tgtEl>
                                        <p:attrNameLst>
                                          <p:attrName>style.visibility</p:attrName>
                                        </p:attrNameLst>
                                      </p:cBhvr>
                                      <p:to>
                                        <p:strVal val="hidden"/>
                                      </p:to>
                                    </p:set>
                                  </p:childTnLst>
                                </p:cTn>
                              </p:par>
                              <p:par>
                                <p:cTn id="121" presetID="22" presetClass="exit" presetSubtype="4" fill="hold" grpId="3" nodeType="withEffect">
                                  <p:stCondLst>
                                    <p:cond delay="700"/>
                                  </p:stCondLst>
                                  <p:childTnLst>
                                    <p:animEffect transition="out" filter="wipe(down)">
                                      <p:cBhvr>
                                        <p:cTn id="122" dur="150"/>
                                        <p:tgtEl>
                                          <p:spTgt spid="164"/>
                                        </p:tgtEl>
                                      </p:cBhvr>
                                    </p:animEffect>
                                    <p:set>
                                      <p:cBhvr>
                                        <p:cTn id="123" dur="1" fill="hold">
                                          <p:stCondLst>
                                            <p:cond delay="149"/>
                                          </p:stCondLst>
                                        </p:cTn>
                                        <p:tgtEl>
                                          <p:spTgt spid="164"/>
                                        </p:tgtEl>
                                        <p:attrNameLst>
                                          <p:attrName>style.visibility</p:attrName>
                                        </p:attrNameLst>
                                      </p:cBhvr>
                                      <p:to>
                                        <p:strVal val="hidden"/>
                                      </p:to>
                                    </p:set>
                                  </p:childTnLst>
                                </p:cTn>
                              </p:par>
                              <p:par>
                                <p:cTn id="124" presetID="22" presetClass="exit" presetSubtype="4" fill="hold" grpId="0" nodeType="withEffect">
                                  <p:stCondLst>
                                    <p:cond delay="700"/>
                                  </p:stCondLst>
                                  <p:childTnLst>
                                    <p:animEffect transition="out" filter="wipe(down)">
                                      <p:cBhvr>
                                        <p:cTn id="125" dur="150"/>
                                        <p:tgtEl>
                                          <p:spTgt spid="174"/>
                                        </p:tgtEl>
                                      </p:cBhvr>
                                    </p:animEffect>
                                    <p:set>
                                      <p:cBhvr>
                                        <p:cTn id="126" dur="1" fill="hold">
                                          <p:stCondLst>
                                            <p:cond delay="149"/>
                                          </p:stCondLst>
                                        </p:cTn>
                                        <p:tgtEl>
                                          <p:spTgt spid="174"/>
                                        </p:tgtEl>
                                        <p:attrNameLst>
                                          <p:attrName>style.visibility</p:attrName>
                                        </p:attrNameLst>
                                      </p:cBhvr>
                                      <p:to>
                                        <p:strVal val="hidden"/>
                                      </p:to>
                                    </p:set>
                                  </p:childTnLst>
                                </p:cTn>
                              </p:par>
                              <p:par>
                                <p:cTn id="127" presetID="12" presetClass="entr" presetSubtype="8" fill="hold" grpId="1" nodeType="withEffect">
                                  <p:stCondLst>
                                    <p:cond delay="800"/>
                                  </p:stCondLst>
                                  <p:childTnLst>
                                    <p:set>
                                      <p:cBhvr>
                                        <p:cTn id="128" dur="1" fill="hold">
                                          <p:stCondLst>
                                            <p:cond delay="0"/>
                                          </p:stCondLst>
                                        </p:cTn>
                                        <p:tgtEl>
                                          <p:spTgt spid="141"/>
                                        </p:tgtEl>
                                        <p:attrNameLst>
                                          <p:attrName>style.visibility</p:attrName>
                                        </p:attrNameLst>
                                      </p:cBhvr>
                                      <p:to>
                                        <p:strVal val="visible"/>
                                      </p:to>
                                    </p:set>
                                    <p:anim calcmode="lin" valueType="num">
                                      <p:cBhvr additive="base">
                                        <p:cTn id="129" dur="80"/>
                                        <p:tgtEl>
                                          <p:spTgt spid="141"/>
                                        </p:tgtEl>
                                        <p:attrNameLst>
                                          <p:attrName>ppt_x</p:attrName>
                                        </p:attrNameLst>
                                      </p:cBhvr>
                                      <p:tavLst>
                                        <p:tav tm="0">
                                          <p:val>
                                            <p:strVal val="#ppt_x-#ppt_w*1.125000"/>
                                          </p:val>
                                        </p:tav>
                                        <p:tav tm="100000">
                                          <p:val>
                                            <p:strVal val="#ppt_x"/>
                                          </p:val>
                                        </p:tav>
                                      </p:tavLst>
                                    </p:anim>
                                    <p:animEffect transition="in" filter="wipe(right)">
                                      <p:cBhvr>
                                        <p:cTn id="130" dur="80"/>
                                        <p:tgtEl>
                                          <p:spTgt spid="141"/>
                                        </p:tgtEl>
                                      </p:cBhvr>
                                    </p:animEffect>
                                  </p:childTnLst>
                                </p:cTn>
                              </p:par>
                              <p:par>
                                <p:cTn id="131" presetID="10" presetClass="exit" presetSubtype="0" fill="hold" grpId="3" nodeType="withEffect">
                                  <p:stCondLst>
                                    <p:cond delay="800"/>
                                  </p:stCondLst>
                                  <p:childTnLst>
                                    <p:animEffect transition="out" filter="fade">
                                      <p:cBhvr>
                                        <p:cTn id="132" dur="150"/>
                                        <p:tgtEl>
                                          <p:spTgt spid="150"/>
                                        </p:tgtEl>
                                      </p:cBhvr>
                                    </p:animEffect>
                                    <p:set>
                                      <p:cBhvr>
                                        <p:cTn id="133" dur="1" fill="hold">
                                          <p:stCondLst>
                                            <p:cond delay="149"/>
                                          </p:stCondLst>
                                        </p:cTn>
                                        <p:tgtEl>
                                          <p:spTgt spid="150"/>
                                        </p:tgtEl>
                                        <p:attrNameLst>
                                          <p:attrName>style.visibility</p:attrName>
                                        </p:attrNameLst>
                                      </p:cBhvr>
                                      <p:to>
                                        <p:strVal val="hidden"/>
                                      </p:to>
                                    </p:set>
                                  </p:childTnLst>
                                </p:cTn>
                              </p:par>
                              <p:par>
                                <p:cTn id="134" presetID="10" presetClass="entr" presetSubtype="0" fill="hold" grpId="1" nodeType="withEffect">
                                  <p:stCondLst>
                                    <p:cond delay="800"/>
                                  </p:stCondLst>
                                  <p:childTnLst>
                                    <p:set>
                                      <p:cBhvr>
                                        <p:cTn id="135" dur="1" fill="hold">
                                          <p:stCondLst>
                                            <p:cond delay="0"/>
                                          </p:stCondLst>
                                        </p:cTn>
                                        <p:tgtEl>
                                          <p:spTgt spid="149"/>
                                        </p:tgtEl>
                                        <p:attrNameLst>
                                          <p:attrName>style.visibility</p:attrName>
                                        </p:attrNameLst>
                                      </p:cBhvr>
                                      <p:to>
                                        <p:strVal val="visible"/>
                                      </p:to>
                                    </p:set>
                                    <p:animEffect transition="in" filter="fade">
                                      <p:cBhvr>
                                        <p:cTn id="136" dur="150"/>
                                        <p:tgtEl>
                                          <p:spTgt spid="149"/>
                                        </p:tgtEl>
                                      </p:cBhvr>
                                    </p:animEffect>
                                  </p:childTnLst>
                                </p:cTn>
                              </p:par>
                              <p:par>
                                <p:cTn id="137" presetID="42" presetClass="path" presetSubtype="0" accel="50000" decel="50000" fill="hold" grpId="0" nodeType="withEffect">
                                  <p:stCondLst>
                                    <p:cond delay="800"/>
                                  </p:stCondLst>
                                  <p:childTnLst>
                                    <p:animMotion origin="layout" path="M 1.04167E-6 -2.59259E-6 L 0.07161 0.20278 " pathEditMode="relative" rAng="0" ptsTypes="AA">
                                      <p:cBhvr>
                                        <p:cTn id="138" dur="150" fill="hold"/>
                                        <p:tgtEl>
                                          <p:spTgt spid="141"/>
                                        </p:tgtEl>
                                        <p:attrNameLst>
                                          <p:attrName>ppt_x</p:attrName>
                                          <p:attrName>ppt_y</p:attrName>
                                        </p:attrNameLst>
                                      </p:cBhvr>
                                      <p:rCtr x="3581" y="10139"/>
                                    </p:animMotion>
                                  </p:childTnLst>
                                </p:cTn>
                              </p:par>
                              <p:par>
                                <p:cTn id="139" presetID="12" presetClass="entr" presetSubtype="4" fill="hold" grpId="1" nodeType="withEffect">
                                  <p:stCondLst>
                                    <p:cond delay="90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80"/>
                                        <p:tgtEl>
                                          <p:spTgt spid="142"/>
                                        </p:tgtEl>
                                        <p:attrNameLst>
                                          <p:attrName>ppt_y</p:attrName>
                                        </p:attrNameLst>
                                      </p:cBhvr>
                                      <p:tavLst>
                                        <p:tav tm="0">
                                          <p:val>
                                            <p:strVal val="#ppt_y+#ppt_h*1.125000"/>
                                          </p:val>
                                        </p:tav>
                                        <p:tav tm="100000">
                                          <p:val>
                                            <p:strVal val="#ppt_y"/>
                                          </p:val>
                                        </p:tav>
                                      </p:tavLst>
                                    </p:anim>
                                    <p:animEffect transition="in" filter="wipe(up)">
                                      <p:cBhvr>
                                        <p:cTn id="142" dur="80"/>
                                        <p:tgtEl>
                                          <p:spTgt spid="142"/>
                                        </p:tgtEl>
                                      </p:cBhvr>
                                    </p:animEffect>
                                  </p:childTnLst>
                                </p:cTn>
                              </p:par>
                              <p:par>
                                <p:cTn id="143" presetID="10" presetClass="exit" presetSubtype="0" fill="hold" grpId="4" nodeType="withEffect">
                                  <p:stCondLst>
                                    <p:cond delay="900"/>
                                  </p:stCondLst>
                                  <p:childTnLst>
                                    <p:animEffect transition="out" filter="fade">
                                      <p:cBhvr>
                                        <p:cTn id="144" dur="150"/>
                                        <p:tgtEl>
                                          <p:spTgt spid="149"/>
                                        </p:tgtEl>
                                      </p:cBhvr>
                                    </p:animEffect>
                                    <p:set>
                                      <p:cBhvr>
                                        <p:cTn id="145" dur="1" fill="hold">
                                          <p:stCondLst>
                                            <p:cond delay="149"/>
                                          </p:stCondLst>
                                        </p:cTn>
                                        <p:tgtEl>
                                          <p:spTgt spid="149"/>
                                        </p:tgtEl>
                                        <p:attrNameLst>
                                          <p:attrName>style.visibility</p:attrName>
                                        </p:attrNameLst>
                                      </p:cBhvr>
                                      <p:to>
                                        <p:strVal val="hidden"/>
                                      </p:to>
                                    </p:set>
                                  </p:childTnLst>
                                </p:cTn>
                              </p:par>
                              <p:par>
                                <p:cTn id="146" presetID="10" presetClass="entr" presetSubtype="0" fill="hold" grpId="2" nodeType="withEffect">
                                  <p:stCondLst>
                                    <p:cond delay="900"/>
                                  </p:stCondLst>
                                  <p:childTnLst>
                                    <p:set>
                                      <p:cBhvr>
                                        <p:cTn id="147" dur="1" fill="hold">
                                          <p:stCondLst>
                                            <p:cond delay="0"/>
                                          </p:stCondLst>
                                        </p:cTn>
                                        <p:tgtEl>
                                          <p:spTgt spid="147"/>
                                        </p:tgtEl>
                                        <p:attrNameLst>
                                          <p:attrName>style.visibility</p:attrName>
                                        </p:attrNameLst>
                                      </p:cBhvr>
                                      <p:to>
                                        <p:strVal val="visible"/>
                                      </p:to>
                                    </p:set>
                                    <p:animEffect transition="in" filter="fade">
                                      <p:cBhvr>
                                        <p:cTn id="148" dur="150"/>
                                        <p:tgtEl>
                                          <p:spTgt spid="147"/>
                                        </p:tgtEl>
                                      </p:cBhvr>
                                    </p:animEffect>
                                  </p:childTnLst>
                                </p:cTn>
                              </p:par>
                              <p:par>
                                <p:cTn id="149" presetID="42" presetClass="path" presetSubtype="0" accel="50000" decel="50000" fill="hold" grpId="0" nodeType="withEffect">
                                  <p:stCondLst>
                                    <p:cond delay="900"/>
                                  </p:stCondLst>
                                  <p:childTnLst>
                                    <p:animMotion origin="layout" path="M 1.04167E-6 -2.59259E-6 L 0.00026 -0.20486 " pathEditMode="relative" rAng="0" ptsTypes="AA">
                                      <p:cBhvr>
                                        <p:cTn id="150" dur="150" fill="hold"/>
                                        <p:tgtEl>
                                          <p:spTgt spid="142"/>
                                        </p:tgtEl>
                                        <p:attrNameLst>
                                          <p:attrName>ppt_x</p:attrName>
                                          <p:attrName>ppt_y</p:attrName>
                                        </p:attrNameLst>
                                      </p:cBhvr>
                                      <p:rCtr x="13" y="-10255"/>
                                    </p:animMotion>
                                  </p:childTnLst>
                                </p:cTn>
                              </p:par>
                              <p:par>
                                <p:cTn id="151" presetID="22" presetClass="entr" presetSubtype="1" fill="hold" grpId="2" nodeType="withEffect">
                                  <p:stCondLst>
                                    <p:cond delay="900"/>
                                  </p:stCondLst>
                                  <p:childTnLst>
                                    <p:set>
                                      <p:cBhvr>
                                        <p:cTn id="152" dur="1" fill="hold">
                                          <p:stCondLst>
                                            <p:cond delay="0"/>
                                          </p:stCondLst>
                                        </p:cTn>
                                        <p:tgtEl>
                                          <p:spTgt spid="175"/>
                                        </p:tgtEl>
                                        <p:attrNameLst>
                                          <p:attrName>style.visibility</p:attrName>
                                        </p:attrNameLst>
                                      </p:cBhvr>
                                      <p:to>
                                        <p:strVal val="visible"/>
                                      </p:to>
                                    </p:set>
                                    <p:animEffect transition="in" filter="wipe(up)">
                                      <p:cBhvr>
                                        <p:cTn id="153" dur="150"/>
                                        <p:tgtEl>
                                          <p:spTgt spid="175"/>
                                        </p:tgtEl>
                                      </p:cBhvr>
                                    </p:animEffect>
                                  </p:childTnLst>
                                </p:cTn>
                              </p:par>
                              <p:par>
                                <p:cTn id="154" presetID="22" presetClass="entr" presetSubtype="1" fill="hold" grpId="1" nodeType="withEffect">
                                  <p:stCondLst>
                                    <p:cond delay="900"/>
                                  </p:stCondLst>
                                  <p:childTnLst>
                                    <p:set>
                                      <p:cBhvr>
                                        <p:cTn id="155" dur="1" fill="hold">
                                          <p:stCondLst>
                                            <p:cond delay="0"/>
                                          </p:stCondLst>
                                        </p:cTn>
                                        <p:tgtEl>
                                          <p:spTgt spid="174"/>
                                        </p:tgtEl>
                                        <p:attrNameLst>
                                          <p:attrName>style.visibility</p:attrName>
                                        </p:attrNameLst>
                                      </p:cBhvr>
                                      <p:to>
                                        <p:strVal val="visible"/>
                                      </p:to>
                                    </p:set>
                                    <p:animEffect transition="in" filter="wipe(up)">
                                      <p:cBhvr>
                                        <p:cTn id="156" dur="150"/>
                                        <p:tgtEl>
                                          <p:spTgt spid="174"/>
                                        </p:tgtEl>
                                      </p:cBhvr>
                                    </p:animEffect>
                                  </p:childTnLst>
                                </p:cTn>
                              </p:par>
                              <p:par>
                                <p:cTn id="157" presetID="22" presetClass="entr" presetSubtype="4" fill="hold" grpId="3" nodeType="withEffect">
                                  <p:stCondLst>
                                    <p:cond delay="900"/>
                                  </p:stCondLst>
                                  <p:childTnLst>
                                    <p:set>
                                      <p:cBhvr>
                                        <p:cTn id="158" dur="1" fill="hold">
                                          <p:stCondLst>
                                            <p:cond delay="0"/>
                                          </p:stCondLst>
                                        </p:cTn>
                                        <p:tgtEl>
                                          <p:spTgt spid="173"/>
                                        </p:tgtEl>
                                        <p:attrNameLst>
                                          <p:attrName>style.visibility</p:attrName>
                                        </p:attrNameLst>
                                      </p:cBhvr>
                                      <p:to>
                                        <p:strVal val="visible"/>
                                      </p:to>
                                    </p:set>
                                    <p:animEffect transition="in" filter="wipe(down)">
                                      <p:cBhvr>
                                        <p:cTn id="159" dur="150"/>
                                        <p:tgtEl>
                                          <p:spTgt spid="173"/>
                                        </p:tgtEl>
                                      </p:cBhvr>
                                    </p:animEffect>
                                  </p:childTnLst>
                                </p:cTn>
                              </p:par>
                              <p:par>
                                <p:cTn id="160" presetID="12" presetClass="entr" presetSubtype="4" fill="hold" grpId="1" nodeType="withEffect">
                                  <p:stCondLst>
                                    <p:cond delay="1000"/>
                                  </p:stCondLst>
                                  <p:childTnLst>
                                    <p:set>
                                      <p:cBhvr>
                                        <p:cTn id="161" dur="1" fill="hold">
                                          <p:stCondLst>
                                            <p:cond delay="0"/>
                                          </p:stCondLst>
                                        </p:cTn>
                                        <p:tgtEl>
                                          <p:spTgt spid="143"/>
                                        </p:tgtEl>
                                        <p:attrNameLst>
                                          <p:attrName>style.visibility</p:attrName>
                                        </p:attrNameLst>
                                      </p:cBhvr>
                                      <p:to>
                                        <p:strVal val="visible"/>
                                      </p:to>
                                    </p:set>
                                    <p:anim calcmode="lin" valueType="num">
                                      <p:cBhvr additive="base">
                                        <p:cTn id="162" dur="80"/>
                                        <p:tgtEl>
                                          <p:spTgt spid="143"/>
                                        </p:tgtEl>
                                        <p:attrNameLst>
                                          <p:attrName>ppt_y</p:attrName>
                                        </p:attrNameLst>
                                      </p:cBhvr>
                                      <p:tavLst>
                                        <p:tav tm="0">
                                          <p:val>
                                            <p:strVal val="#ppt_y+#ppt_h*1.125000"/>
                                          </p:val>
                                        </p:tav>
                                        <p:tav tm="100000">
                                          <p:val>
                                            <p:strVal val="#ppt_y"/>
                                          </p:val>
                                        </p:tav>
                                      </p:tavLst>
                                    </p:anim>
                                    <p:animEffect transition="in" filter="wipe(up)">
                                      <p:cBhvr>
                                        <p:cTn id="163" dur="80"/>
                                        <p:tgtEl>
                                          <p:spTgt spid="143"/>
                                        </p:tgtEl>
                                      </p:cBhvr>
                                    </p:animEffect>
                                  </p:childTnLst>
                                </p:cTn>
                              </p:par>
                              <p:par>
                                <p:cTn id="164" presetID="10" presetClass="exit" presetSubtype="0" fill="hold" grpId="4" nodeType="withEffect">
                                  <p:stCondLst>
                                    <p:cond delay="1000"/>
                                  </p:stCondLst>
                                  <p:childTnLst>
                                    <p:animEffect transition="out" filter="fade">
                                      <p:cBhvr>
                                        <p:cTn id="165" dur="150"/>
                                        <p:tgtEl>
                                          <p:spTgt spid="147"/>
                                        </p:tgtEl>
                                      </p:cBhvr>
                                    </p:animEffect>
                                    <p:set>
                                      <p:cBhvr>
                                        <p:cTn id="166" dur="1" fill="hold">
                                          <p:stCondLst>
                                            <p:cond delay="149"/>
                                          </p:stCondLst>
                                        </p:cTn>
                                        <p:tgtEl>
                                          <p:spTgt spid="147"/>
                                        </p:tgtEl>
                                        <p:attrNameLst>
                                          <p:attrName>style.visibility</p:attrName>
                                        </p:attrNameLst>
                                      </p:cBhvr>
                                      <p:to>
                                        <p:strVal val="hidden"/>
                                      </p:to>
                                    </p:set>
                                  </p:childTnLst>
                                </p:cTn>
                              </p:par>
                              <p:par>
                                <p:cTn id="167" presetID="10" presetClass="entr" presetSubtype="0" fill="hold" grpId="2" nodeType="withEffect">
                                  <p:stCondLst>
                                    <p:cond delay="1000"/>
                                  </p:stCondLst>
                                  <p:childTnLst>
                                    <p:set>
                                      <p:cBhvr>
                                        <p:cTn id="168" dur="1" fill="hold">
                                          <p:stCondLst>
                                            <p:cond delay="0"/>
                                          </p:stCondLst>
                                        </p:cTn>
                                        <p:tgtEl>
                                          <p:spTgt spid="148"/>
                                        </p:tgtEl>
                                        <p:attrNameLst>
                                          <p:attrName>style.visibility</p:attrName>
                                        </p:attrNameLst>
                                      </p:cBhvr>
                                      <p:to>
                                        <p:strVal val="visible"/>
                                      </p:to>
                                    </p:set>
                                    <p:animEffect transition="in" filter="fade">
                                      <p:cBhvr>
                                        <p:cTn id="169" dur="150"/>
                                        <p:tgtEl>
                                          <p:spTgt spid="148"/>
                                        </p:tgtEl>
                                      </p:cBhvr>
                                    </p:animEffect>
                                  </p:childTnLst>
                                </p:cTn>
                              </p:par>
                              <p:par>
                                <p:cTn id="170" presetID="42" presetClass="path" presetSubtype="0" accel="50000" decel="50000" fill="hold" grpId="0" nodeType="withEffect">
                                  <p:stCondLst>
                                    <p:cond delay="1000"/>
                                  </p:stCondLst>
                                  <p:childTnLst>
                                    <p:animMotion origin="layout" path="M 1.04167E-6 -2.59259E-6 L 1.04167E-6 -0.10208 " pathEditMode="relative" rAng="0" ptsTypes="AA">
                                      <p:cBhvr>
                                        <p:cTn id="171" dur="150" fill="hold"/>
                                        <p:tgtEl>
                                          <p:spTgt spid="143"/>
                                        </p:tgtEl>
                                        <p:attrNameLst>
                                          <p:attrName>ppt_x</p:attrName>
                                          <p:attrName>ppt_y</p:attrName>
                                        </p:attrNameLst>
                                      </p:cBhvr>
                                      <p:rCtr x="0" y="-5116"/>
                                    </p:animMotion>
                                  </p:childTnLst>
                                </p:cTn>
                              </p:par>
                              <p:par>
                                <p:cTn id="172" presetID="22" presetClass="entr" presetSubtype="1" fill="hold" grpId="4" nodeType="withEffect">
                                  <p:stCondLst>
                                    <p:cond delay="1000"/>
                                  </p:stCondLst>
                                  <p:childTnLst>
                                    <p:set>
                                      <p:cBhvr>
                                        <p:cTn id="173" dur="1" fill="hold">
                                          <p:stCondLst>
                                            <p:cond delay="0"/>
                                          </p:stCondLst>
                                        </p:cTn>
                                        <p:tgtEl>
                                          <p:spTgt spid="164"/>
                                        </p:tgtEl>
                                        <p:attrNameLst>
                                          <p:attrName>style.visibility</p:attrName>
                                        </p:attrNameLst>
                                      </p:cBhvr>
                                      <p:to>
                                        <p:strVal val="visible"/>
                                      </p:to>
                                    </p:set>
                                    <p:animEffect transition="in" filter="wipe(up)">
                                      <p:cBhvr>
                                        <p:cTn id="174" dur="150"/>
                                        <p:tgtEl>
                                          <p:spTgt spid="164"/>
                                        </p:tgtEl>
                                      </p:cBhvr>
                                    </p:animEffect>
                                  </p:childTnLst>
                                </p:cTn>
                              </p:par>
                              <p:par>
                                <p:cTn id="175" presetID="12" presetClass="entr" presetSubtype="1" fill="hold" grpId="1" nodeType="withEffect">
                                  <p:stCondLst>
                                    <p:cond delay="1100"/>
                                  </p:stCondLst>
                                  <p:childTnLst>
                                    <p:set>
                                      <p:cBhvr>
                                        <p:cTn id="176" dur="1" fill="hold">
                                          <p:stCondLst>
                                            <p:cond delay="0"/>
                                          </p:stCondLst>
                                        </p:cTn>
                                        <p:tgtEl>
                                          <p:spTgt spid="145"/>
                                        </p:tgtEl>
                                        <p:attrNameLst>
                                          <p:attrName>style.visibility</p:attrName>
                                        </p:attrNameLst>
                                      </p:cBhvr>
                                      <p:to>
                                        <p:strVal val="visible"/>
                                      </p:to>
                                    </p:set>
                                    <p:anim calcmode="lin" valueType="num">
                                      <p:cBhvr additive="base">
                                        <p:cTn id="177" dur="80"/>
                                        <p:tgtEl>
                                          <p:spTgt spid="145"/>
                                        </p:tgtEl>
                                        <p:attrNameLst>
                                          <p:attrName>ppt_y</p:attrName>
                                        </p:attrNameLst>
                                      </p:cBhvr>
                                      <p:tavLst>
                                        <p:tav tm="0">
                                          <p:val>
                                            <p:strVal val="#ppt_y-#ppt_h*1.125000"/>
                                          </p:val>
                                        </p:tav>
                                        <p:tav tm="100000">
                                          <p:val>
                                            <p:strVal val="#ppt_y"/>
                                          </p:val>
                                        </p:tav>
                                      </p:tavLst>
                                    </p:anim>
                                    <p:animEffect transition="in" filter="wipe(down)">
                                      <p:cBhvr>
                                        <p:cTn id="178" dur="80"/>
                                        <p:tgtEl>
                                          <p:spTgt spid="145"/>
                                        </p:tgtEl>
                                      </p:cBhvr>
                                    </p:animEffect>
                                  </p:childTnLst>
                                </p:cTn>
                              </p:par>
                              <p:par>
                                <p:cTn id="179" presetID="10" presetClass="entr" presetSubtype="0" fill="hold" grpId="2" nodeType="withEffect">
                                  <p:stCondLst>
                                    <p:cond delay="1100"/>
                                  </p:stCondLst>
                                  <p:childTnLst>
                                    <p:set>
                                      <p:cBhvr>
                                        <p:cTn id="180" dur="1" fill="hold">
                                          <p:stCondLst>
                                            <p:cond delay="0"/>
                                          </p:stCondLst>
                                        </p:cTn>
                                        <p:tgtEl>
                                          <p:spTgt spid="149"/>
                                        </p:tgtEl>
                                        <p:attrNameLst>
                                          <p:attrName>style.visibility</p:attrName>
                                        </p:attrNameLst>
                                      </p:cBhvr>
                                      <p:to>
                                        <p:strVal val="visible"/>
                                      </p:to>
                                    </p:set>
                                    <p:animEffect transition="in" filter="fade">
                                      <p:cBhvr>
                                        <p:cTn id="181" dur="150"/>
                                        <p:tgtEl>
                                          <p:spTgt spid="149"/>
                                        </p:tgtEl>
                                      </p:cBhvr>
                                    </p:animEffect>
                                  </p:childTnLst>
                                </p:cTn>
                              </p:par>
                              <p:par>
                                <p:cTn id="182" presetID="10" presetClass="exit" presetSubtype="0" fill="hold" grpId="4" nodeType="withEffect">
                                  <p:stCondLst>
                                    <p:cond delay="1100"/>
                                  </p:stCondLst>
                                  <p:childTnLst>
                                    <p:animEffect transition="out" filter="fade">
                                      <p:cBhvr>
                                        <p:cTn id="183" dur="150"/>
                                        <p:tgtEl>
                                          <p:spTgt spid="148"/>
                                        </p:tgtEl>
                                      </p:cBhvr>
                                    </p:animEffect>
                                    <p:set>
                                      <p:cBhvr>
                                        <p:cTn id="184" dur="1" fill="hold">
                                          <p:stCondLst>
                                            <p:cond delay="149"/>
                                          </p:stCondLst>
                                        </p:cTn>
                                        <p:tgtEl>
                                          <p:spTgt spid="148"/>
                                        </p:tgtEl>
                                        <p:attrNameLst>
                                          <p:attrName>style.visibility</p:attrName>
                                        </p:attrNameLst>
                                      </p:cBhvr>
                                      <p:to>
                                        <p:strVal val="hidden"/>
                                      </p:to>
                                    </p:set>
                                  </p:childTnLst>
                                </p:cTn>
                              </p:par>
                              <p:par>
                                <p:cTn id="185" presetID="42" presetClass="path" presetSubtype="0" accel="50000" decel="50000" fill="hold" grpId="0" nodeType="withEffect">
                                  <p:stCondLst>
                                    <p:cond delay="1100"/>
                                  </p:stCondLst>
                                  <p:childTnLst>
                                    <p:animMotion origin="layout" path="M 1.04167E-6 -2.59259E-6 L -0.00026 0.10047 " pathEditMode="relative" rAng="0" ptsTypes="AA">
                                      <p:cBhvr>
                                        <p:cTn id="186" dur="150" fill="hold"/>
                                        <p:tgtEl>
                                          <p:spTgt spid="145"/>
                                        </p:tgtEl>
                                        <p:attrNameLst>
                                          <p:attrName>ppt_x</p:attrName>
                                          <p:attrName>ppt_y</p:attrName>
                                        </p:attrNameLst>
                                      </p:cBhvr>
                                      <p:rCtr x="-13" y="5023"/>
                                    </p:animMotion>
                                  </p:childTnLst>
                                </p:cTn>
                              </p:par>
                              <p:par>
                                <p:cTn id="187" presetID="22" presetClass="exit" presetSubtype="1" fill="hold" grpId="4" nodeType="withEffect">
                                  <p:stCondLst>
                                    <p:cond delay="1100"/>
                                  </p:stCondLst>
                                  <p:childTnLst>
                                    <p:animEffect transition="out" filter="wipe(up)">
                                      <p:cBhvr>
                                        <p:cTn id="188" dur="150"/>
                                        <p:tgtEl>
                                          <p:spTgt spid="173"/>
                                        </p:tgtEl>
                                      </p:cBhvr>
                                    </p:animEffect>
                                    <p:set>
                                      <p:cBhvr>
                                        <p:cTn id="189" dur="1" fill="hold">
                                          <p:stCondLst>
                                            <p:cond delay="149"/>
                                          </p:stCondLst>
                                        </p:cTn>
                                        <p:tgtEl>
                                          <p:spTgt spid="173"/>
                                        </p:tgtEl>
                                        <p:attrNameLst>
                                          <p:attrName>style.visibility</p:attrName>
                                        </p:attrNameLst>
                                      </p:cBhvr>
                                      <p:to>
                                        <p:strVal val="hidden"/>
                                      </p:to>
                                    </p:set>
                                  </p:childTnLst>
                                </p:cTn>
                              </p:par>
                              <p:par>
                                <p:cTn id="190" presetID="22" presetClass="exit" presetSubtype="1" fill="hold" grpId="2" nodeType="withEffect">
                                  <p:stCondLst>
                                    <p:cond delay="1100"/>
                                  </p:stCondLst>
                                  <p:childTnLst>
                                    <p:animEffect transition="out" filter="wipe(up)">
                                      <p:cBhvr>
                                        <p:cTn id="191" dur="150"/>
                                        <p:tgtEl>
                                          <p:spTgt spid="171"/>
                                        </p:tgtEl>
                                      </p:cBhvr>
                                    </p:animEffect>
                                    <p:set>
                                      <p:cBhvr>
                                        <p:cTn id="192" dur="1" fill="hold">
                                          <p:stCondLst>
                                            <p:cond delay="149"/>
                                          </p:stCondLst>
                                        </p:cTn>
                                        <p:tgtEl>
                                          <p:spTgt spid="171"/>
                                        </p:tgtEl>
                                        <p:attrNameLst>
                                          <p:attrName>style.visibility</p:attrName>
                                        </p:attrNameLst>
                                      </p:cBhvr>
                                      <p:to>
                                        <p:strVal val="hidden"/>
                                      </p:to>
                                    </p:set>
                                  </p:childTnLst>
                                </p:cTn>
                              </p:par>
                              <p:par>
                                <p:cTn id="193" presetID="22" presetClass="exit" presetSubtype="1" fill="hold" grpId="2" nodeType="withEffect">
                                  <p:stCondLst>
                                    <p:cond delay="1100"/>
                                  </p:stCondLst>
                                  <p:childTnLst>
                                    <p:animEffect transition="out" filter="wipe(up)">
                                      <p:cBhvr>
                                        <p:cTn id="194" dur="150"/>
                                        <p:tgtEl>
                                          <p:spTgt spid="174"/>
                                        </p:tgtEl>
                                      </p:cBhvr>
                                    </p:animEffect>
                                    <p:set>
                                      <p:cBhvr>
                                        <p:cTn id="195" dur="1" fill="hold">
                                          <p:stCondLst>
                                            <p:cond delay="149"/>
                                          </p:stCondLst>
                                        </p:cTn>
                                        <p:tgtEl>
                                          <p:spTgt spid="174"/>
                                        </p:tgtEl>
                                        <p:attrNameLst>
                                          <p:attrName>style.visibility</p:attrName>
                                        </p:attrNameLst>
                                      </p:cBhvr>
                                      <p:to>
                                        <p:strVal val="hidden"/>
                                      </p:to>
                                    </p:set>
                                  </p:childTnLst>
                                </p:cTn>
                              </p:par>
                              <p:par>
                                <p:cTn id="196" presetID="12" presetClass="entr" presetSubtype="1" fill="hold" grpId="1" nodeType="withEffect">
                                  <p:stCondLst>
                                    <p:cond delay="1200"/>
                                  </p:stCondLst>
                                  <p:childTnLst>
                                    <p:set>
                                      <p:cBhvr>
                                        <p:cTn id="197" dur="1" fill="hold">
                                          <p:stCondLst>
                                            <p:cond delay="0"/>
                                          </p:stCondLst>
                                        </p:cTn>
                                        <p:tgtEl>
                                          <p:spTgt spid="146"/>
                                        </p:tgtEl>
                                        <p:attrNameLst>
                                          <p:attrName>style.visibility</p:attrName>
                                        </p:attrNameLst>
                                      </p:cBhvr>
                                      <p:to>
                                        <p:strVal val="visible"/>
                                      </p:to>
                                    </p:set>
                                    <p:anim calcmode="lin" valueType="num">
                                      <p:cBhvr additive="base">
                                        <p:cTn id="198" dur="80"/>
                                        <p:tgtEl>
                                          <p:spTgt spid="146"/>
                                        </p:tgtEl>
                                        <p:attrNameLst>
                                          <p:attrName>ppt_y</p:attrName>
                                        </p:attrNameLst>
                                      </p:cBhvr>
                                      <p:tavLst>
                                        <p:tav tm="0">
                                          <p:val>
                                            <p:strVal val="#ppt_y-#ppt_h*1.125000"/>
                                          </p:val>
                                        </p:tav>
                                        <p:tav tm="100000">
                                          <p:val>
                                            <p:strVal val="#ppt_y"/>
                                          </p:val>
                                        </p:tav>
                                      </p:tavLst>
                                    </p:anim>
                                    <p:animEffect transition="in" filter="wipe(down)">
                                      <p:cBhvr>
                                        <p:cTn id="199" dur="80"/>
                                        <p:tgtEl>
                                          <p:spTgt spid="146"/>
                                        </p:tgtEl>
                                      </p:cBhvr>
                                    </p:animEffect>
                                  </p:childTnLst>
                                </p:cTn>
                              </p:par>
                              <p:par>
                                <p:cTn id="200" presetID="10" presetClass="exit" presetSubtype="0" fill="hold" grpId="5" nodeType="withEffect">
                                  <p:stCondLst>
                                    <p:cond delay="1200"/>
                                  </p:stCondLst>
                                  <p:childTnLst>
                                    <p:animEffect transition="out" filter="fade">
                                      <p:cBhvr>
                                        <p:cTn id="201" dur="150"/>
                                        <p:tgtEl>
                                          <p:spTgt spid="149"/>
                                        </p:tgtEl>
                                      </p:cBhvr>
                                    </p:animEffect>
                                    <p:set>
                                      <p:cBhvr>
                                        <p:cTn id="202" dur="1" fill="hold">
                                          <p:stCondLst>
                                            <p:cond delay="149"/>
                                          </p:stCondLst>
                                        </p:cTn>
                                        <p:tgtEl>
                                          <p:spTgt spid="149"/>
                                        </p:tgtEl>
                                        <p:attrNameLst>
                                          <p:attrName>style.visibility</p:attrName>
                                        </p:attrNameLst>
                                      </p:cBhvr>
                                      <p:to>
                                        <p:strVal val="hidden"/>
                                      </p:to>
                                    </p:set>
                                  </p:childTnLst>
                                </p:cTn>
                              </p:par>
                              <p:par>
                                <p:cTn id="203" presetID="10" presetClass="entr" presetSubtype="0" fill="hold" grpId="2" nodeType="withEffect">
                                  <p:stCondLst>
                                    <p:cond delay="1200"/>
                                  </p:stCondLst>
                                  <p:childTnLst>
                                    <p:set>
                                      <p:cBhvr>
                                        <p:cTn id="204" dur="1" fill="hold">
                                          <p:stCondLst>
                                            <p:cond delay="0"/>
                                          </p:stCondLst>
                                        </p:cTn>
                                        <p:tgtEl>
                                          <p:spTgt spid="150"/>
                                        </p:tgtEl>
                                        <p:attrNameLst>
                                          <p:attrName>style.visibility</p:attrName>
                                        </p:attrNameLst>
                                      </p:cBhvr>
                                      <p:to>
                                        <p:strVal val="visible"/>
                                      </p:to>
                                    </p:set>
                                    <p:animEffect transition="in" filter="fade">
                                      <p:cBhvr>
                                        <p:cTn id="205" dur="150"/>
                                        <p:tgtEl>
                                          <p:spTgt spid="150"/>
                                        </p:tgtEl>
                                      </p:cBhvr>
                                    </p:animEffect>
                                  </p:childTnLst>
                                </p:cTn>
                              </p:par>
                              <p:par>
                                <p:cTn id="206" presetID="42" presetClass="path" presetSubtype="0" accel="50000" decel="50000" fill="hold" grpId="0" nodeType="withEffect">
                                  <p:stCondLst>
                                    <p:cond delay="1200"/>
                                  </p:stCondLst>
                                  <p:childTnLst>
                                    <p:animMotion origin="layout" path="M 1.04167E-6 -2.59259E-6 L -0.00013 0.20139 " pathEditMode="relative" rAng="0" ptsTypes="AA">
                                      <p:cBhvr>
                                        <p:cTn id="207" dur="150" fill="hold"/>
                                        <p:tgtEl>
                                          <p:spTgt spid="146"/>
                                        </p:tgtEl>
                                        <p:attrNameLst>
                                          <p:attrName>ppt_x</p:attrName>
                                          <p:attrName>ppt_y</p:attrName>
                                        </p:attrNameLst>
                                      </p:cBhvr>
                                      <p:rCtr x="-13" y="10069"/>
                                    </p:animMotion>
                                  </p:childTnLst>
                                </p:cTn>
                              </p:par>
                              <p:par>
                                <p:cTn id="208" presetID="22" presetClass="entr" presetSubtype="4" fill="hold" grpId="3" nodeType="withEffect">
                                  <p:stCondLst>
                                    <p:cond delay="1250"/>
                                  </p:stCondLst>
                                  <p:childTnLst>
                                    <p:set>
                                      <p:cBhvr>
                                        <p:cTn id="209" dur="1" fill="hold">
                                          <p:stCondLst>
                                            <p:cond delay="0"/>
                                          </p:stCondLst>
                                        </p:cTn>
                                        <p:tgtEl>
                                          <p:spTgt spid="174"/>
                                        </p:tgtEl>
                                        <p:attrNameLst>
                                          <p:attrName>style.visibility</p:attrName>
                                        </p:attrNameLst>
                                      </p:cBhvr>
                                      <p:to>
                                        <p:strVal val="visible"/>
                                      </p:to>
                                    </p:set>
                                    <p:animEffect transition="in" filter="wipe(down)">
                                      <p:cBhvr>
                                        <p:cTn id="210" dur="150"/>
                                        <p:tgtEl>
                                          <p:spTgt spid="174"/>
                                        </p:tgtEl>
                                      </p:cBhvr>
                                    </p:animEffect>
                                  </p:childTnLst>
                                </p:cTn>
                              </p:par>
                              <p:par>
                                <p:cTn id="211" presetID="12" presetClass="entr" presetSubtype="8" fill="hold" grpId="0" nodeType="withEffect">
                                  <p:stCondLst>
                                    <p:cond delay="1300"/>
                                  </p:stCondLst>
                                  <p:childTnLst>
                                    <p:set>
                                      <p:cBhvr>
                                        <p:cTn id="212" dur="1" fill="hold">
                                          <p:stCondLst>
                                            <p:cond delay="0"/>
                                          </p:stCondLst>
                                        </p:cTn>
                                        <p:tgtEl>
                                          <p:spTgt spid="144"/>
                                        </p:tgtEl>
                                        <p:attrNameLst>
                                          <p:attrName>style.visibility</p:attrName>
                                        </p:attrNameLst>
                                      </p:cBhvr>
                                      <p:to>
                                        <p:strVal val="visible"/>
                                      </p:to>
                                    </p:set>
                                    <p:anim calcmode="lin" valueType="num">
                                      <p:cBhvr additive="base">
                                        <p:cTn id="213" dur="80"/>
                                        <p:tgtEl>
                                          <p:spTgt spid="144"/>
                                        </p:tgtEl>
                                        <p:attrNameLst>
                                          <p:attrName>ppt_x</p:attrName>
                                        </p:attrNameLst>
                                      </p:cBhvr>
                                      <p:tavLst>
                                        <p:tav tm="0">
                                          <p:val>
                                            <p:strVal val="#ppt_x-#ppt_w*1.125000"/>
                                          </p:val>
                                        </p:tav>
                                        <p:tav tm="100000">
                                          <p:val>
                                            <p:strVal val="#ppt_x"/>
                                          </p:val>
                                        </p:tav>
                                      </p:tavLst>
                                    </p:anim>
                                    <p:animEffect transition="in" filter="wipe(right)">
                                      <p:cBhvr>
                                        <p:cTn id="214" dur="80"/>
                                        <p:tgtEl>
                                          <p:spTgt spid="144"/>
                                        </p:tgtEl>
                                      </p:cBhvr>
                                    </p:animEffect>
                                  </p:childTnLst>
                                </p:cTn>
                              </p:par>
                              <p:par>
                                <p:cTn id="215" presetID="10" presetClass="exit" presetSubtype="0" fill="hold" grpId="4" nodeType="withEffect">
                                  <p:stCondLst>
                                    <p:cond delay="1300"/>
                                  </p:stCondLst>
                                  <p:childTnLst>
                                    <p:animEffect transition="out" filter="fade">
                                      <p:cBhvr>
                                        <p:cTn id="216" dur="150"/>
                                        <p:tgtEl>
                                          <p:spTgt spid="150"/>
                                        </p:tgtEl>
                                      </p:cBhvr>
                                    </p:animEffect>
                                    <p:set>
                                      <p:cBhvr>
                                        <p:cTn id="217" dur="1" fill="hold">
                                          <p:stCondLst>
                                            <p:cond delay="149"/>
                                          </p:stCondLst>
                                        </p:cTn>
                                        <p:tgtEl>
                                          <p:spTgt spid="150"/>
                                        </p:tgtEl>
                                        <p:attrNameLst>
                                          <p:attrName>style.visibility</p:attrName>
                                        </p:attrNameLst>
                                      </p:cBhvr>
                                      <p:to>
                                        <p:strVal val="hidden"/>
                                      </p:to>
                                    </p:set>
                                  </p:childTnLst>
                                </p:cTn>
                              </p:par>
                              <p:par>
                                <p:cTn id="218" presetID="10" presetClass="entr" presetSubtype="0" fill="hold" grpId="1" nodeType="withEffect">
                                  <p:stCondLst>
                                    <p:cond delay="1400"/>
                                  </p:stCondLst>
                                  <p:childTnLst>
                                    <p:set>
                                      <p:cBhvr>
                                        <p:cTn id="219" dur="1" fill="hold">
                                          <p:stCondLst>
                                            <p:cond delay="0"/>
                                          </p:stCondLst>
                                        </p:cTn>
                                        <p:tgtEl>
                                          <p:spTgt spid="148"/>
                                        </p:tgtEl>
                                        <p:attrNameLst>
                                          <p:attrName>style.visibility</p:attrName>
                                        </p:attrNameLst>
                                      </p:cBhvr>
                                      <p:to>
                                        <p:strVal val="visible"/>
                                      </p:to>
                                    </p:set>
                                    <p:animEffect transition="in" filter="fade">
                                      <p:cBhvr>
                                        <p:cTn id="220" dur="150"/>
                                        <p:tgtEl>
                                          <p:spTgt spid="148"/>
                                        </p:tgtEl>
                                      </p:cBhvr>
                                    </p:animEffect>
                                  </p:childTnLst>
                                </p:cTn>
                              </p:par>
                              <p:par>
                                <p:cTn id="221" presetID="0" presetClass="path" presetSubtype="0" accel="3226" decel="3226" fill="hold" grpId="0" nodeType="withEffect">
                                  <p:stCondLst>
                                    <p:cond delay="0"/>
                                  </p:stCondLst>
                                  <p:childTnLst>
                                    <p:animMotion origin="layout" path="M -0.00013 0.00046 L -0.05299 0.00046 L -0.02656 0.00046 L -0.07904 0.00046 L 0.01328 0.00046 " pathEditMode="relative" ptsTypes="AAAAA">
                                      <p:cBhvr>
                                        <p:cTn id="222" dur="1550" fill="hold"/>
                                        <p:tgtEl>
                                          <p:spTgt spid="124"/>
                                        </p:tgtEl>
                                        <p:attrNameLst>
                                          <p:attrName>ppt_x</p:attrName>
                                          <p:attrName>ppt_y</p:attrName>
                                        </p:attrNameLst>
                                      </p:cBhvr>
                                    </p:animMotion>
                                  </p:childTnLst>
                                </p:cTn>
                              </p:par>
                              <p:par>
                                <p:cTn id="223" presetID="0" presetClass="path" presetSubtype="0" accel="3226" decel="3226" fill="hold" grpId="0" nodeType="withEffect">
                                  <p:stCondLst>
                                    <p:cond delay="0"/>
                                  </p:stCondLst>
                                  <p:childTnLst>
                                    <p:animMotion origin="layout" path="M -1.25E-6 0.00047 L -0.06601 0.00047 L -0.0263 0.00047 L -0.10573 0.00047 L -0.03945 0.00047 L -0.06601 0.00047 " pathEditMode="relative" ptsTypes="AAAAAA">
                                      <p:cBhvr>
                                        <p:cTn id="224" dur="1550" fill="hold"/>
                                        <p:tgtEl>
                                          <p:spTgt spid="125"/>
                                        </p:tgtEl>
                                        <p:attrNameLst>
                                          <p:attrName>ppt_x</p:attrName>
                                          <p:attrName>ppt_y</p:attrName>
                                        </p:attrNameLst>
                                      </p:cBhvr>
                                    </p:animMotion>
                                  </p:childTnLst>
                                </p:cTn>
                              </p:par>
                              <p:par>
                                <p:cTn id="225" presetID="0" presetClass="path" presetSubtype="0" accel="3226" decel="3226" fill="hold" grpId="0" nodeType="withEffect">
                                  <p:stCondLst>
                                    <p:cond delay="0"/>
                                  </p:stCondLst>
                                  <p:childTnLst>
                                    <p:animMotion origin="layout" path="M 3.125E-6 0.00046 L -0.02657 0.00046 L 0.0401 0.00046 L 0.01341 0.00046 L 0.05299 0.00046 L -0.01328 0.00046 " pathEditMode="relative" ptsTypes="AAAAAA">
                                      <p:cBhvr>
                                        <p:cTn id="226" dur="1550" fill="hold"/>
                                        <p:tgtEl>
                                          <p:spTgt spid="111"/>
                                        </p:tgtEl>
                                        <p:attrNameLst>
                                          <p:attrName>ppt_x</p:attrName>
                                          <p:attrName>ppt_y</p:attrName>
                                        </p:attrNameLst>
                                      </p:cBhvr>
                                    </p:animMotion>
                                  </p:childTnLst>
                                </p:cTn>
                              </p:par>
                              <p:par>
                                <p:cTn id="227" presetID="0" presetClass="path" presetSubtype="0" accel="3226" decel="3226" fill="hold" grpId="0" nodeType="withEffect">
                                  <p:stCondLst>
                                    <p:cond delay="0"/>
                                  </p:stCondLst>
                                  <p:childTnLst>
                                    <p:animMotion origin="layout" path="M 5E-6 0.00092 L 0.01355 0.00092 L -0.02578 0.00092 L 0.03985 0.00092 L 0.0668 0.00092 L 0.05313 0.00092 " pathEditMode="relative" ptsTypes="AAAAAA">
                                      <p:cBhvr>
                                        <p:cTn id="228" dur="1550" fill="hold"/>
                                        <p:tgtEl>
                                          <p:spTgt spid="98"/>
                                        </p:tgtEl>
                                        <p:attrNameLst>
                                          <p:attrName>ppt_x</p:attrName>
                                          <p:attrName>ppt_y</p:attrName>
                                        </p:attrNameLst>
                                      </p:cBhvr>
                                    </p:animMotion>
                                  </p:childTnLst>
                                </p:cTn>
                              </p:par>
                              <p:par>
                                <p:cTn id="229" presetID="0" presetClass="path" presetSubtype="0" accel="3226" decel="3226" fill="hold" grpId="0" nodeType="withEffect">
                                  <p:stCondLst>
                                    <p:cond delay="0"/>
                                  </p:stCondLst>
                                  <p:childTnLst>
                                    <p:animMotion origin="layout" path="M -0.00013 0.00047 L 0.0263 0.00047 L -0.01289 0.00047 L 0.03997 0.00047 L -0.05274 0.00047 L -0.02682 0.00047 " pathEditMode="relative" ptsTypes="AAAAAA">
                                      <p:cBhvr>
                                        <p:cTn id="230" dur="1550" fill="hold"/>
                                        <p:tgtEl>
                                          <p:spTgt spid="120"/>
                                        </p:tgtEl>
                                        <p:attrNameLst>
                                          <p:attrName>ppt_x</p:attrName>
                                          <p:attrName>ppt_y</p:attrName>
                                        </p:attrNameLst>
                                      </p:cBhvr>
                                    </p:animMotion>
                                  </p:childTnLst>
                                </p:cTn>
                              </p:par>
                            </p:childTnLst>
                          </p:cTn>
                        </p:par>
                        <p:par>
                          <p:cTn id="231" fill="hold">
                            <p:stCondLst>
                              <p:cond delay="1550"/>
                            </p:stCondLst>
                            <p:childTnLst>
                              <p:par>
                                <p:cTn id="232" presetID="1" presetClass="emph" presetSubtype="2" fill="hold" nodeType="afterEffect">
                                  <p:stCondLst>
                                    <p:cond delay="500"/>
                                  </p:stCondLst>
                                  <p:childTnLst>
                                    <p:animClr clrSpc="rgb" dir="cw">
                                      <p:cBhvr>
                                        <p:cTn id="233" dur="500" fill="hold"/>
                                        <p:tgtEl>
                                          <p:spTgt spid="139"/>
                                        </p:tgtEl>
                                        <p:attrNameLst>
                                          <p:attrName>fillcolor</p:attrName>
                                        </p:attrNameLst>
                                      </p:cBhvr>
                                      <p:to>
                                        <a:srgbClr val="50E6FF"/>
                                      </p:to>
                                    </p:animClr>
                                    <p:set>
                                      <p:cBhvr>
                                        <p:cTn id="234" dur="500" fill="hold"/>
                                        <p:tgtEl>
                                          <p:spTgt spid="139"/>
                                        </p:tgtEl>
                                        <p:attrNameLst>
                                          <p:attrName>fill.type</p:attrName>
                                        </p:attrNameLst>
                                      </p:cBhvr>
                                      <p:to>
                                        <p:strVal val="solid"/>
                                      </p:to>
                                    </p:set>
                                    <p:set>
                                      <p:cBhvr>
                                        <p:cTn id="235" dur="500" fill="hold"/>
                                        <p:tgtEl>
                                          <p:spTgt spid="139"/>
                                        </p:tgtEl>
                                        <p:attrNameLst>
                                          <p:attrName>fill.on</p:attrName>
                                        </p:attrNameLst>
                                      </p:cBhvr>
                                      <p:to>
                                        <p:strVal val="true"/>
                                      </p:to>
                                    </p:set>
                                  </p:childTnLst>
                                </p:cTn>
                              </p:par>
                              <p:par>
                                <p:cTn id="236" presetID="3" presetClass="emph" presetSubtype="2" fill="hold" grpId="2" nodeType="withEffect">
                                  <p:stCondLst>
                                    <p:cond delay="500"/>
                                  </p:stCondLst>
                                  <p:childTnLst>
                                    <p:animClr clrSpc="rgb" dir="cw">
                                      <p:cBhvr override="childStyle">
                                        <p:cTn id="237" dur="500" fill="hold"/>
                                        <p:tgtEl>
                                          <p:spTgt spid="139"/>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36" grpId="2" animBg="1"/>
      <p:bldP spid="147" grpId="0" animBg="1"/>
      <p:bldP spid="147" grpId="1" animBg="1"/>
      <p:bldP spid="147" grpId="2" animBg="1"/>
      <p:bldP spid="147" grpId="3" animBg="1"/>
      <p:bldP spid="147" grpId="4" animBg="1"/>
      <p:bldP spid="147" grpId="5" animBg="1"/>
      <p:bldP spid="148" grpId="0" animBg="1"/>
      <p:bldP spid="148" grpId="1" animBg="1"/>
      <p:bldP spid="148" grpId="2" animBg="1"/>
      <p:bldP spid="148" grpId="3" animBg="1"/>
      <p:bldP spid="148" grpId="4" animBg="1"/>
      <p:bldP spid="149" grpId="0" animBg="1"/>
      <p:bldP spid="149" grpId="1" animBg="1"/>
      <p:bldP spid="149" grpId="2" animBg="1"/>
      <p:bldP spid="149" grpId="3" animBg="1"/>
      <p:bldP spid="149" grpId="4" animBg="1"/>
      <p:bldP spid="149" grpId="5" animBg="1"/>
      <p:bldP spid="150" grpId="0" animBg="1"/>
      <p:bldP spid="150" grpId="1" animBg="1"/>
      <p:bldP spid="150" grpId="2" animBg="1"/>
      <p:bldP spid="150" grpId="3" animBg="1"/>
      <p:bldP spid="150" grpId="4" animBg="1"/>
      <p:bldP spid="150" grpId="5" animBg="1"/>
      <p:bldP spid="80" grpId="0" animBg="1"/>
      <p:bldP spid="90" grpId="0" animBg="1"/>
      <p:bldP spid="90" grpId="1" animBg="1"/>
      <p:bldP spid="91" grpId="0" animBg="1"/>
      <p:bldP spid="91" grpId="1" animBg="1"/>
      <p:bldP spid="123" grpId="0" animBg="1"/>
      <p:bldP spid="123" grpId="1" animBg="1"/>
      <p:bldP spid="137" grpId="0" animBg="1"/>
      <p:bldP spid="137" grpId="1" animBg="1"/>
      <p:bldP spid="138" grpId="0" animBg="1"/>
      <p:bldP spid="138" grpId="1" animBg="1"/>
      <p:bldP spid="139" grpId="0" animBg="1"/>
      <p:bldP spid="139" grpId="1" animBg="1"/>
      <p:bldP spid="139" grpId="2"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5" grpId="0" animBg="1"/>
      <p:bldP spid="145" grpId="1" animBg="1"/>
      <p:bldP spid="146" grpId="0" animBg="1"/>
      <p:bldP spid="146" grpId="1" animBg="1"/>
      <p:bldP spid="98" grpId="0" animBg="1"/>
      <p:bldP spid="111" grpId="0" animBg="1"/>
      <p:bldP spid="124" grpId="0" animBg="1"/>
      <p:bldP spid="125" grpId="0" animBg="1"/>
      <p:bldP spid="164" grpId="0" animBg="1"/>
      <p:bldP spid="164" grpId="1" animBg="1"/>
      <p:bldP spid="164" grpId="2" animBg="1"/>
      <p:bldP spid="164" grpId="3" animBg="1"/>
      <p:bldP spid="164" grpId="4" animBg="1"/>
      <p:bldP spid="171" grpId="0" animBg="1"/>
      <p:bldP spid="171" grpId="1" animBg="1"/>
      <p:bldP spid="171" grpId="2" animBg="1"/>
      <p:bldP spid="173" grpId="0" animBg="1"/>
      <p:bldP spid="173" grpId="1" animBg="1"/>
      <p:bldP spid="173" grpId="2" animBg="1"/>
      <p:bldP spid="173" grpId="3" animBg="1"/>
      <p:bldP spid="173" grpId="4" animBg="1"/>
      <p:bldP spid="174" grpId="0" animBg="1"/>
      <p:bldP spid="174" grpId="1" animBg="1"/>
      <p:bldP spid="174" grpId="2" animBg="1"/>
      <p:bldP spid="174" grpId="3" animBg="1"/>
      <p:bldP spid="175" grpId="0" animBg="1"/>
      <p:bldP spid="175" grpId="1" animBg="1"/>
      <p:bldP spid="175" grpId="2" animBg="1"/>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95556E-C7E8-445E-B463-BBC6CB9B6910}"/>
              </a:ext>
            </a:extLst>
          </p:cNvPr>
          <p:cNvSpPr/>
          <p:nvPr/>
        </p:nvSpPr>
        <p:spPr>
          <a:xfrm>
            <a:off x="0" y="6543376"/>
            <a:ext cx="9162942" cy="369332"/>
          </a:xfrm>
          <a:prstGeom prst="rect">
            <a:avLst/>
          </a:prstGeom>
        </p:spPr>
        <p:txBody>
          <a:bodyPr wrap="square">
            <a:spAutoFit/>
          </a:bodyPr>
          <a:lstStyle/>
          <a:p>
            <a:r>
              <a:rPr lang="en-US"/>
              <a:t>Source: </a:t>
            </a:r>
            <a:r>
              <a:rPr lang="en-US">
                <a:hlinkClick r:id="rId2"/>
              </a:rPr>
              <a:t>http://scikit-learn.org/stable/tutorial/machine_learning_map/index.html</a:t>
            </a:r>
            <a:r>
              <a:rPr lang="en-US"/>
              <a:t> </a:t>
            </a:r>
          </a:p>
        </p:txBody>
      </p:sp>
      <p:pic>
        <p:nvPicPr>
          <p:cNvPr id="9" name="picture">
            <a:extLst>
              <a:ext uri="{FF2B5EF4-FFF2-40B4-BE49-F238E27FC236}">
                <a16:creationId xmlns:a16="http://schemas.microsoft.com/office/drawing/2014/main" id="{1AAC57FD-9B01-46A4-9076-F690450A07D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5977" y="1171836"/>
            <a:ext cx="10456845" cy="5289493"/>
          </a:xfrm>
          <a:prstGeom prst="rect">
            <a:avLst/>
          </a:prstGeom>
        </p:spPr>
      </p:pic>
      <p:sp>
        <p:nvSpPr>
          <p:cNvPr id="10" name="Title 1">
            <a:extLst>
              <a:ext uri="{FF2B5EF4-FFF2-40B4-BE49-F238E27FC236}">
                <a16:creationId xmlns:a16="http://schemas.microsoft.com/office/drawing/2014/main" id="{970F4BCC-8F52-4C2F-B5B4-FB9C6F20DB40}"/>
              </a:ext>
            </a:extLst>
          </p:cNvPr>
          <p:cNvSpPr>
            <a:spLocks noGrp="1"/>
          </p:cNvSpPr>
          <p:nvPr>
            <p:ph type="title"/>
          </p:nvPr>
        </p:nvSpPr>
        <p:spPr>
          <a:xfrm>
            <a:off x="765977" y="299816"/>
            <a:ext cx="11018520" cy="553998"/>
          </a:xfrm>
        </p:spPr>
        <p:txBody>
          <a:bodyPr>
            <a:noAutofit/>
          </a:bodyPr>
          <a:lstStyle/>
          <a:p>
            <a:r>
              <a:rPr lang="en-US">
                <a:latin typeface="Segoe UI Light" panose="020B0502040204020203" pitchFamily="34" charset="0"/>
                <a:cs typeface="Segoe UI Light" panose="020B0502040204020203" pitchFamily="34" charset="0"/>
              </a:rPr>
              <a:t>Machine Learning Complexity</a:t>
            </a:r>
          </a:p>
        </p:txBody>
      </p:sp>
    </p:spTree>
    <p:extLst>
      <p:ext uri="{BB962C8B-B14F-4D97-AF65-F5344CB8AC3E}">
        <p14:creationId xmlns:p14="http://schemas.microsoft.com/office/powerpoint/2010/main" val="1163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69720" y="2486811"/>
            <a:ext cx="9075420" cy="2899983"/>
            <a:chOff x="1569720" y="2132571"/>
            <a:chExt cx="9075420" cy="2899983"/>
          </a:xfrm>
        </p:grpSpPr>
        <p:sp>
          <p:nvSpPr>
            <p:cNvPr id="12" name="Rounded Rectangle 11"/>
            <p:cNvSpPr/>
            <p:nvPr/>
          </p:nvSpPr>
          <p:spPr>
            <a:xfrm>
              <a:off x="1569720" y="2132571"/>
              <a:ext cx="9075420" cy="289998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4937760" y="2781045"/>
              <a:ext cx="5341620" cy="189472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40000"/>
                </a:lnSpc>
                <a:spcBef>
                  <a:spcPts val="1200"/>
                </a:spcBef>
                <a:buClr>
                  <a:schemeClr val="accent2"/>
                </a:buClr>
                <a:buSzPct val="150000"/>
              </a:pPr>
              <a:r>
                <a:rPr lang="en-US" sz="1600" b="0">
                  <a:solidFill>
                    <a:schemeClr val="tx1">
                      <a:alpha val="70000"/>
                    </a:schemeClr>
                  </a:solidFill>
                  <a:latin typeface="Roboto Light" charset="0"/>
                  <a:ea typeface="Roboto Light" charset="0"/>
                  <a:cs typeface="Roboto Light" charset="0"/>
                </a:rPr>
                <a:t>Automated machine learning (automated ML) picks an algorithm and hyperparameters for you and generates a model ready for deployment. The model can be downloaded to be further customized as well. </a:t>
              </a:r>
            </a:p>
          </p:txBody>
        </p:sp>
      </p:grpSp>
      <p:cxnSp>
        <p:nvCxnSpPr>
          <p:cNvPr id="5" name="Straight Connector 4"/>
          <p:cNvCxnSpPr/>
          <p:nvPr/>
        </p:nvCxnSpPr>
        <p:spPr>
          <a:xfrm>
            <a:off x="3024356" y="2486811"/>
            <a:ext cx="0" cy="106150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829229" y="541778"/>
            <a:ext cx="4533542" cy="705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What is automated machine learning?</a:t>
            </a:r>
          </a:p>
        </p:txBody>
      </p:sp>
    </p:spTree>
    <p:extLst>
      <p:ext uri="{BB962C8B-B14F-4D97-AF65-F5344CB8AC3E}">
        <p14:creationId xmlns:p14="http://schemas.microsoft.com/office/powerpoint/2010/main" val="23976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Automated ML</a:t>
            </a:r>
          </a:p>
        </p:txBody>
      </p:sp>
      <p:sp>
        <p:nvSpPr>
          <p:cNvPr id="3" name="Content Placeholder 2"/>
          <p:cNvSpPr>
            <a:spLocks noGrp="1"/>
          </p:cNvSpPr>
          <p:nvPr>
            <p:ph sz="quarter" idx="10"/>
          </p:nvPr>
        </p:nvSpPr>
        <p:spPr/>
        <p:txBody>
          <a:bodyPr/>
          <a:lstStyle/>
          <a:p>
            <a:r>
              <a:rPr lang="en-US"/>
              <a:t>Cycle</a:t>
            </a:r>
          </a:p>
        </p:txBody>
      </p:sp>
      <p:grpSp>
        <p:nvGrpSpPr>
          <p:cNvPr id="17" name="Group 16"/>
          <p:cNvGrpSpPr/>
          <p:nvPr/>
        </p:nvGrpSpPr>
        <p:grpSpPr>
          <a:xfrm>
            <a:off x="808195" y="2841776"/>
            <a:ext cx="1552621" cy="3200708"/>
            <a:chOff x="1253669" y="2956071"/>
            <a:chExt cx="2144851" cy="3200708"/>
          </a:xfrm>
        </p:grpSpPr>
        <p:sp>
          <p:nvSpPr>
            <p:cNvPr id="6" name="Rounded Rectangle 5"/>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Data cleaning support</a:t>
              </a:r>
              <a:endParaRPr lang="en-US" sz="700" b="0">
                <a:latin typeface="Roboto Medium" charset="0"/>
                <a:ea typeface="Roboto Medium" charset="0"/>
                <a:cs typeface="Roboto Medium" charset="0"/>
              </a:endParaRPr>
            </a:p>
          </p:txBody>
        </p:sp>
        <p:sp>
          <p:nvSpPr>
            <p:cNvPr id="15" name="Rectangle 14"/>
            <p:cNvSpPr/>
            <p:nvPr/>
          </p:nvSpPr>
          <p:spPr>
            <a:xfrm rot="10800000">
              <a:off x="1356790" y="2956071"/>
              <a:ext cx="402457" cy="338554"/>
            </a:xfrm>
            <a:prstGeom prst="rect">
              <a:avLst/>
            </a:prstGeom>
          </p:spPr>
          <p:txBody>
            <a:bodyPr wrap="square">
              <a:spAutoFit/>
            </a:bodyPr>
            <a:lstStyle/>
            <a:p>
              <a:pPr algn="ctr"/>
              <a:r>
                <a:rPr lang="en-US" sz="1600" b="1">
                  <a:solidFill>
                    <a:schemeClr val="accent5"/>
                  </a:solidFill>
                  <a:latin typeface="linea-arrows-10" charset="0"/>
                  <a:ea typeface="linea-arrows-10" charset="0"/>
                  <a:cs typeface="linea-arrows-10" charset="0"/>
                </a:rPr>
                <a:t></a:t>
              </a:r>
              <a:endParaRPr lang="en-US" sz="1600" b="1">
                <a:solidFill>
                  <a:schemeClr val="accent5"/>
                </a:solidFill>
              </a:endParaRPr>
            </a:p>
          </p:txBody>
        </p:sp>
      </p:grpSp>
      <p:sp>
        <p:nvSpPr>
          <p:cNvPr id="16" name="Rounded Rectangle 15"/>
          <p:cNvSpPr/>
          <p:nvPr/>
        </p:nvSpPr>
        <p:spPr>
          <a:xfrm>
            <a:off x="-277951" y="2183761"/>
            <a:ext cx="12716063" cy="600405"/>
          </a:xfrm>
          <a:prstGeom prst="roundRect">
            <a:avLst>
              <a:gd name="adj" fmla="val 3769"/>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646355" y="2841776"/>
            <a:ext cx="1552621" cy="3200708"/>
            <a:chOff x="1253669" y="2956071"/>
            <a:chExt cx="2144851" cy="3200708"/>
          </a:xfrm>
        </p:grpSpPr>
        <p:sp>
          <p:nvSpPr>
            <p:cNvPr id="19" name="Rounded Rectangle 5"/>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3"/>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Feature engineering</a:t>
              </a:r>
              <a:endParaRPr lang="en-US" sz="700" b="0">
                <a:latin typeface="Roboto Medium" charset="0"/>
                <a:ea typeface="Roboto Medium" charset="0"/>
                <a:cs typeface="Roboto Medium" charset="0"/>
              </a:endParaRPr>
            </a:p>
          </p:txBody>
        </p:sp>
        <p:sp>
          <p:nvSpPr>
            <p:cNvPr id="24" name="Rectangle 23"/>
            <p:cNvSpPr/>
            <p:nvPr/>
          </p:nvSpPr>
          <p:spPr>
            <a:xfrm rot="10800000">
              <a:off x="1356790" y="2956071"/>
              <a:ext cx="402457" cy="338554"/>
            </a:xfrm>
            <a:prstGeom prst="rect">
              <a:avLst/>
            </a:prstGeom>
          </p:spPr>
          <p:txBody>
            <a:bodyPr wrap="square">
              <a:spAutoFit/>
            </a:bodyPr>
            <a:lstStyle/>
            <a:p>
              <a:pPr algn="ctr"/>
              <a:r>
                <a:rPr lang="en-US" sz="1600" b="1">
                  <a:solidFill>
                    <a:schemeClr val="accent6"/>
                  </a:solidFill>
                  <a:latin typeface="linea-arrows-10" charset="0"/>
                  <a:ea typeface="linea-arrows-10" charset="0"/>
                  <a:cs typeface="linea-arrows-10" charset="0"/>
                </a:rPr>
                <a:t></a:t>
              </a:r>
              <a:endParaRPr lang="en-US" sz="1600" b="1">
                <a:solidFill>
                  <a:schemeClr val="accent6"/>
                </a:solidFill>
              </a:endParaRPr>
            </a:p>
          </p:txBody>
        </p:sp>
      </p:grpSp>
      <p:grpSp>
        <p:nvGrpSpPr>
          <p:cNvPr id="25" name="Group 24"/>
          <p:cNvGrpSpPr/>
          <p:nvPr/>
        </p:nvGrpSpPr>
        <p:grpSpPr>
          <a:xfrm>
            <a:off x="4446809" y="2847430"/>
            <a:ext cx="1552621" cy="3200708"/>
            <a:chOff x="1253669" y="2956071"/>
            <a:chExt cx="2144851" cy="3200708"/>
          </a:xfrm>
        </p:grpSpPr>
        <p:sp>
          <p:nvSpPr>
            <p:cNvPr id="26" name="Rounded Rectangle 5"/>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3"/>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Pick and play</a:t>
              </a:r>
              <a:endParaRPr lang="en-US" sz="700" b="0">
                <a:latin typeface="Roboto Medium" charset="0"/>
                <a:ea typeface="Roboto Medium" charset="0"/>
                <a:cs typeface="Roboto Medium" charset="0"/>
              </a:endParaRPr>
            </a:p>
          </p:txBody>
        </p:sp>
        <p:sp>
          <p:nvSpPr>
            <p:cNvPr id="31" name="Rectangle 30"/>
            <p:cNvSpPr/>
            <p:nvPr/>
          </p:nvSpPr>
          <p:spPr>
            <a:xfrm rot="10800000">
              <a:off x="1356790" y="2956071"/>
              <a:ext cx="402457" cy="338554"/>
            </a:xfrm>
            <a:prstGeom prst="rect">
              <a:avLst/>
            </a:prstGeom>
          </p:spPr>
          <p:txBody>
            <a:bodyPr wrap="square">
              <a:spAutoFit/>
            </a:bodyPr>
            <a:lstStyle/>
            <a:p>
              <a:pPr algn="ctr"/>
              <a:r>
                <a:rPr lang="en-US" sz="1600" b="1">
                  <a:solidFill>
                    <a:schemeClr val="accent1"/>
                  </a:solidFill>
                  <a:latin typeface="linea-arrows-10" charset="0"/>
                  <a:ea typeface="linea-arrows-10" charset="0"/>
                  <a:cs typeface="linea-arrows-10" charset="0"/>
                </a:rPr>
                <a:t></a:t>
              </a:r>
              <a:endParaRPr lang="en-US" sz="1600" b="1">
                <a:solidFill>
                  <a:schemeClr val="accent1"/>
                </a:solidFill>
              </a:endParaRPr>
            </a:p>
          </p:txBody>
        </p:sp>
      </p:grpSp>
      <p:sp>
        <p:nvSpPr>
          <p:cNvPr id="39" name="Title 3"/>
          <p:cNvSpPr txBox="1">
            <a:spLocks/>
          </p:cNvSpPr>
          <p:nvPr/>
        </p:nvSpPr>
        <p:spPr>
          <a:xfrm>
            <a:off x="970685" y="2303307"/>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chemeClr val="accent5"/>
                </a:solidFill>
                <a:latin typeface="Roboto Light" charset="0"/>
                <a:ea typeface="Roboto Light" charset="0"/>
                <a:cs typeface="Roboto Light" charset="0"/>
              </a:rPr>
              <a:t>Data</a:t>
            </a:r>
            <a:endParaRPr lang="en-US" sz="1050" b="0">
              <a:solidFill>
                <a:schemeClr val="accent5"/>
              </a:solidFill>
              <a:latin typeface="Roboto Light" charset="0"/>
              <a:ea typeface="Roboto Light" charset="0"/>
              <a:cs typeface="Roboto Light" charset="0"/>
            </a:endParaRPr>
          </a:p>
        </p:txBody>
      </p:sp>
      <p:sp>
        <p:nvSpPr>
          <p:cNvPr id="40" name="Title 3"/>
          <p:cNvSpPr txBox="1">
            <a:spLocks/>
          </p:cNvSpPr>
          <p:nvPr/>
        </p:nvSpPr>
        <p:spPr>
          <a:xfrm>
            <a:off x="2676907" y="2308058"/>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chemeClr val="accent6"/>
                </a:solidFill>
                <a:latin typeface="Roboto Light" charset="0"/>
                <a:ea typeface="Roboto Light" charset="0"/>
                <a:cs typeface="Roboto Light" charset="0"/>
              </a:rPr>
              <a:t>Feature</a:t>
            </a:r>
            <a:endParaRPr lang="en-US" sz="1050" b="0">
              <a:solidFill>
                <a:schemeClr val="accent6"/>
              </a:solidFill>
              <a:latin typeface="Roboto Light" charset="0"/>
              <a:ea typeface="Roboto Light" charset="0"/>
              <a:cs typeface="Roboto Light" charset="0"/>
            </a:endParaRPr>
          </a:p>
        </p:txBody>
      </p:sp>
      <p:sp>
        <p:nvSpPr>
          <p:cNvPr id="41" name="Title 3"/>
          <p:cNvSpPr txBox="1">
            <a:spLocks/>
          </p:cNvSpPr>
          <p:nvPr/>
        </p:nvSpPr>
        <p:spPr>
          <a:xfrm>
            <a:off x="6306335" y="2304372"/>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rgbClr val="00B0F0"/>
                </a:solidFill>
                <a:latin typeface="Roboto Light" charset="0"/>
                <a:ea typeface="Roboto Light" charset="0"/>
                <a:cs typeface="Roboto Light" charset="0"/>
              </a:rPr>
              <a:t>Tuning</a:t>
            </a:r>
            <a:endParaRPr lang="en-US" sz="1050" b="0">
              <a:solidFill>
                <a:srgbClr val="00B0F0"/>
              </a:solidFill>
              <a:latin typeface="Roboto Light" charset="0"/>
              <a:ea typeface="Roboto Light" charset="0"/>
              <a:cs typeface="Roboto Light" charset="0"/>
            </a:endParaRPr>
          </a:p>
        </p:txBody>
      </p:sp>
      <p:cxnSp>
        <p:nvCxnSpPr>
          <p:cNvPr id="44" name="Straight Connector 43"/>
          <p:cNvCxnSpPr/>
          <p:nvPr/>
        </p:nvCxnSpPr>
        <p:spPr>
          <a:xfrm>
            <a:off x="2481561" y="2163808"/>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50886" y="2163808"/>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06631" y="3654747"/>
            <a:ext cx="1285657" cy="1443152"/>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Automated ML currently supports automated data cleaning</a:t>
            </a:r>
          </a:p>
        </p:txBody>
      </p:sp>
      <p:sp>
        <p:nvSpPr>
          <p:cNvPr id="35" name="TextBox 34"/>
          <p:cNvSpPr txBox="1"/>
          <p:nvPr/>
        </p:nvSpPr>
        <p:spPr>
          <a:xfrm>
            <a:off x="2721002" y="3671781"/>
            <a:ext cx="1455584" cy="1720151"/>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Most time consuming part when done manually can now be done within minutes.</a:t>
            </a:r>
          </a:p>
        </p:txBody>
      </p:sp>
      <p:sp>
        <p:nvSpPr>
          <p:cNvPr id="36" name="TextBox 35"/>
          <p:cNvSpPr txBox="1"/>
          <p:nvPr/>
        </p:nvSpPr>
        <p:spPr>
          <a:xfrm>
            <a:off x="4521457" y="3603620"/>
            <a:ext cx="1418639" cy="1166153"/>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Testing many different algorithms at once.</a:t>
            </a:r>
          </a:p>
        </p:txBody>
      </p:sp>
      <p:cxnSp>
        <p:nvCxnSpPr>
          <p:cNvPr id="29" name="Straight Connector 28">
            <a:extLst>
              <a:ext uri="{FF2B5EF4-FFF2-40B4-BE49-F238E27FC236}">
                <a16:creationId xmlns:a16="http://schemas.microsoft.com/office/drawing/2014/main" id="{51471BAE-494E-4702-AE2E-C58486CFC1D0}"/>
              </a:ext>
            </a:extLst>
          </p:cNvPr>
          <p:cNvCxnSpPr/>
          <p:nvPr/>
        </p:nvCxnSpPr>
        <p:spPr>
          <a:xfrm>
            <a:off x="6110593" y="2190710"/>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6A4EAF9-CC8D-456E-A6EF-F96AFB9C1773}"/>
              </a:ext>
            </a:extLst>
          </p:cNvPr>
          <p:cNvGrpSpPr/>
          <p:nvPr/>
        </p:nvGrpSpPr>
        <p:grpSpPr>
          <a:xfrm>
            <a:off x="6288146" y="2841776"/>
            <a:ext cx="1552622" cy="3200708"/>
            <a:chOff x="1253669" y="2956071"/>
            <a:chExt cx="2144851" cy="3200708"/>
          </a:xfrm>
        </p:grpSpPr>
        <p:sp>
          <p:nvSpPr>
            <p:cNvPr id="32" name="Rounded Rectangle 5">
              <a:extLst>
                <a:ext uri="{FF2B5EF4-FFF2-40B4-BE49-F238E27FC236}">
                  <a16:creationId xmlns:a16="http://schemas.microsoft.com/office/drawing/2014/main" id="{6773C881-6C41-44B7-BC98-4DB32EC55D73}"/>
                </a:ext>
              </a:extLst>
            </p:cNvPr>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128A65F8-A619-49D0-B3D5-32FA8D0098A2}"/>
                </a:ext>
              </a:extLst>
            </p:cNvPr>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What to leave out</a:t>
              </a:r>
              <a:endParaRPr lang="en-US" sz="700" b="0">
                <a:latin typeface="Roboto Medium" charset="0"/>
                <a:ea typeface="Roboto Medium" charset="0"/>
                <a:cs typeface="Roboto Medium" charset="0"/>
              </a:endParaRPr>
            </a:p>
          </p:txBody>
        </p:sp>
        <p:sp>
          <p:nvSpPr>
            <p:cNvPr id="34" name="Rectangle 33">
              <a:extLst>
                <a:ext uri="{FF2B5EF4-FFF2-40B4-BE49-F238E27FC236}">
                  <a16:creationId xmlns:a16="http://schemas.microsoft.com/office/drawing/2014/main" id="{B1F4A68C-5220-4A77-9BF8-0BA84D71EF58}"/>
                </a:ext>
              </a:extLst>
            </p:cNvPr>
            <p:cNvSpPr/>
            <p:nvPr/>
          </p:nvSpPr>
          <p:spPr>
            <a:xfrm rot="10800000">
              <a:off x="1356790" y="2956071"/>
              <a:ext cx="402457" cy="338554"/>
            </a:xfrm>
            <a:prstGeom prst="rect">
              <a:avLst/>
            </a:prstGeom>
          </p:spPr>
          <p:txBody>
            <a:bodyPr wrap="square">
              <a:spAutoFit/>
            </a:bodyPr>
            <a:lstStyle/>
            <a:p>
              <a:pPr algn="ctr"/>
              <a:r>
                <a:rPr lang="en-US" sz="1600" b="1">
                  <a:solidFill>
                    <a:schemeClr val="accent1"/>
                  </a:solidFill>
                  <a:latin typeface="linea-arrows-10" charset="0"/>
                  <a:ea typeface="linea-arrows-10" charset="0"/>
                  <a:cs typeface="linea-arrows-10" charset="0"/>
                </a:rPr>
                <a:t></a:t>
              </a:r>
              <a:endParaRPr lang="en-US" sz="1600" b="1">
                <a:solidFill>
                  <a:schemeClr val="accent1"/>
                </a:solidFill>
              </a:endParaRPr>
            </a:p>
          </p:txBody>
        </p:sp>
      </p:grpSp>
      <p:grpSp>
        <p:nvGrpSpPr>
          <p:cNvPr id="37" name="Group 36">
            <a:extLst>
              <a:ext uri="{FF2B5EF4-FFF2-40B4-BE49-F238E27FC236}">
                <a16:creationId xmlns:a16="http://schemas.microsoft.com/office/drawing/2014/main" id="{E716331F-8F20-429F-99D6-AD2C70DF08A2}"/>
              </a:ext>
            </a:extLst>
          </p:cNvPr>
          <p:cNvGrpSpPr/>
          <p:nvPr/>
        </p:nvGrpSpPr>
        <p:grpSpPr>
          <a:xfrm>
            <a:off x="8085423" y="2887040"/>
            <a:ext cx="1552003" cy="3200708"/>
            <a:chOff x="1253669" y="2956071"/>
            <a:chExt cx="2144851" cy="3200708"/>
          </a:xfrm>
        </p:grpSpPr>
        <p:sp>
          <p:nvSpPr>
            <p:cNvPr id="38" name="Rounded Rectangle 5">
              <a:extLst>
                <a:ext uri="{FF2B5EF4-FFF2-40B4-BE49-F238E27FC236}">
                  <a16:creationId xmlns:a16="http://schemas.microsoft.com/office/drawing/2014/main" id="{6DEE5030-71EF-4F2B-85CB-44D439553FFF}"/>
                </a:ext>
              </a:extLst>
            </p:cNvPr>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3">
              <a:extLst>
                <a:ext uri="{FF2B5EF4-FFF2-40B4-BE49-F238E27FC236}">
                  <a16:creationId xmlns:a16="http://schemas.microsoft.com/office/drawing/2014/main" id="{8E3CB1A2-F952-4E5C-8101-90E0FC1823B6}"/>
                </a:ext>
              </a:extLst>
            </p:cNvPr>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Ranking</a:t>
              </a:r>
              <a:endParaRPr lang="en-US" sz="700" b="0">
                <a:latin typeface="Roboto Medium" charset="0"/>
                <a:ea typeface="Roboto Medium" charset="0"/>
                <a:cs typeface="Roboto Medium" charset="0"/>
              </a:endParaRPr>
            </a:p>
          </p:txBody>
        </p:sp>
        <p:sp>
          <p:nvSpPr>
            <p:cNvPr id="43" name="Rectangle 42">
              <a:extLst>
                <a:ext uri="{FF2B5EF4-FFF2-40B4-BE49-F238E27FC236}">
                  <a16:creationId xmlns:a16="http://schemas.microsoft.com/office/drawing/2014/main" id="{CA0B4F7E-886C-454F-81DD-170D14359DD5}"/>
                </a:ext>
              </a:extLst>
            </p:cNvPr>
            <p:cNvSpPr/>
            <p:nvPr/>
          </p:nvSpPr>
          <p:spPr>
            <a:xfrm rot="10800000">
              <a:off x="1356790" y="2956071"/>
              <a:ext cx="402457" cy="338554"/>
            </a:xfrm>
            <a:prstGeom prst="rect">
              <a:avLst/>
            </a:prstGeom>
          </p:spPr>
          <p:txBody>
            <a:bodyPr wrap="square">
              <a:spAutoFit/>
            </a:bodyPr>
            <a:lstStyle/>
            <a:p>
              <a:pPr algn="ctr"/>
              <a:r>
                <a:rPr lang="en-US" sz="1600" b="1">
                  <a:solidFill>
                    <a:schemeClr val="accent1"/>
                  </a:solidFill>
                  <a:latin typeface="linea-arrows-10" charset="0"/>
                  <a:ea typeface="linea-arrows-10" charset="0"/>
                  <a:cs typeface="linea-arrows-10" charset="0"/>
                </a:rPr>
                <a:t></a:t>
              </a:r>
              <a:endParaRPr lang="en-US" sz="1600" b="1">
                <a:solidFill>
                  <a:schemeClr val="accent1"/>
                </a:solidFill>
              </a:endParaRPr>
            </a:p>
          </p:txBody>
        </p:sp>
      </p:grpSp>
      <p:sp>
        <p:nvSpPr>
          <p:cNvPr id="46" name="Title 3">
            <a:extLst>
              <a:ext uri="{FF2B5EF4-FFF2-40B4-BE49-F238E27FC236}">
                <a16:creationId xmlns:a16="http://schemas.microsoft.com/office/drawing/2014/main" id="{EFF64746-F3E5-430F-8C3D-F664A457E395}"/>
              </a:ext>
            </a:extLst>
          </p:cNvPr>
          <p:cNvSpPr txBox="1">
            <a:spLocks/>
          </p:cNvSpPr>
          <p:nvPr/>
        </p:nvSpPr>
        <p:spPr>
          <a:xfrm>
            <a:off x="4475729" y="2304940"/>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chemeClr val="accent1"/>
                </a:solidFill>
                <a:latin typeface="Roboto Light" charset="0"/>
                <a:ea typeface="Roboto Light" charset="0"/>
                <a:cs typeface="Roboto Light" charset="0"/>
              </a:rPr>
              <a:t>Algorithm</a:t>
            </a:r>
            <a:endParaRPr lang="en-US" sz="1050" b="0">
              <a:solidFill>
                <a:schemeClr val="accent1"/>
              </a:solidFill>
              <a:latin typeface="Roboto Light" charset="0"/>
              <a:ea typeface="Roboto Light" charset="0"/>
              <a:cs typeface="Roboto Light" charset="0"/>
            </a:endParaRPr>
          </a:p>
        </p:txBody>
      </p:sp>
      <p:sp>
        <p:nvSpPr>
          <p:cNvPr id="47" name="Title 3">
            <a:extLst>
              <a:ext uri="{FF2B5EF4-FFF2-40B4-BE49-F238E27FC236}">
                <a16:creationId xmlns:a16="http://schemas.microsoft.com/office/drawing/2014/main" id="{4D864B5C-260C-4438-AD6D-250B9D238FB3}"/>
              </a:ext>
            </a:extLst>
          </p:cNvPr>
          <p:cNvSpPr txBox="1">
            <a:spLocks/>
          </p:cNvSpPr>
          <p:nvPr/>
        </p:nvSpPr>
        <p:spPr>
          <a:xfrm>
            <a:off x="9849245" y="2309168"/>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chemeClr val="accent1"/>
                </a:solidFill>
                <a:latin typeface="Roboto Light" charset="0"/>
                <a:ea typeface="Roboto Light" charset="0"/>
                <a:cs typeface="Roboto Light" charset="0"/>
              </a:rPr>
              <a:t>Explaining</a:t>
            </a:r>
            <a:endParaRPr lang="en-US" sz="1050" b="0">
              <a:solidFill>
                <a:schemeClr val="accent1"/>
              </a:solidFill>
              <a:latin typeface="Roboto Light" charset="0"/>
              <a:ea typeface="Roboto Light" charset="0"/>
              <a:cs typeface="Roboto Light" charset="0"/>
            </a:endParaRPr>
          </a:p>
        </p:txBody>
      </p:sp>
      <p:cxnSp>
        <p:nvCxnSpPr>
          <p:cNvPr id="48" name="Straight Connector 47">
            <a:extLst>
              <a:ext uri="{FF2B5EF4-FFF2-40B4-BE49-F238E27FC236}">
                <a16:creationId xmlns:a16="http://schemas.microsoft.com/office/drawing/2014/main" id="{6623DD1E-E8D5-4A6F-844F-D30A3CCAC9C6}"/>
              </a:ext>
            </a:extLst>
          </p:cNvPr>
          <p:cNvCxnSpPr/>
          <p:nvPr/>
        </p:nvCxnSpPr>
        <p:spPr>
          <a:xfrm>
            <a:off x="7893796" y="2168604"/>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057CEE3-DED5-4693-8BEE-80C2B036E7C8}"/>
              </a:ext>
            </a:extLst>
          </p:cNvPr>
          <p:cNvCxnSpPr/>
          <p:nvPr/>
        </p:nvCxnSpPr>
        <p:spPr>
          <a:xfrm>
            <a:off x="9653503" y="2195506"/>
            <a:ext cx="0" cy="6004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0" name="Title 3">
            <a:extLst>
              <a:ext uri="{FF2B5EF4-FFF2-40B4-BE49-F238E27FC236}">
                <a16:creationId xmlns:a16="http://schemas.microsoft.com/office/drawing/2014/main" id="{CC709634-20CC-4745-B692-CAF34A50C183}"/>
              </a:ext>
            </a:extLst>
          </p:cNvPr>
          <p:cNvSpPr txBox="1">
            <a:spLocks/>
          </p:cNvSpPr>
          <p:nvPr/>
        </p:nvSpPr>
        <p:spPr>
          <a:xfrm>
            <a:off x="8018639" y="2309736"/>
            <a:ext cx="1618787" cy="38038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a:solidFill>
                  <a:schemeClr val="accent6"/>
                </a:solidFill>
                <a:latin typeface="Roboto Light" charset="0"/>
                <a:ea typeface="Roboto Light" charset="0"/>
                <a:cs typeface="Roboto Light" charset="0"/>
              </a:rPr>
              <a:t>Ranking</a:t>
            </a:r>
            <a:endParaRPr lang="en-US" sz="1050" b="0">
              <a:solidFill>
                <a:schemeClr val="accent6"/>
              </a:solidFill>
              <a:latin typeface="Roboto Light" charset="0"/>
              <a:ea typeface="Roboto Light" charset="0"/>
              <a:cs typeface="Roboto Light" charset="0"/>
            </a:endParaRPr>
          </a:p>
        </p:txBody>
      </p:sp>
      <p:grpSp>
        <p:nvGrpSpPr>
          <p:cNvPr id="51" name="Group 50">
            <a:extLst>
              <a:ext uri="{FF2B5EF4-FFF2-40B4-BE49-F238E27FC236}">
                <a16:creationId xmlns:a16="http://schemas.microsoft.com/office/drawing/2014/main" id="{3BB939DE-98F8-4506-8F4D-FFF8BA5DB7FA}"/>
              </a:ext>
            </a:extLst>
          </p:cNvPr>
          <p:cNvGrpSpPr/>
          <p:nvPr/>
        </p:nvGrpSpPr>
        <p:grpSpPr>
          <a:xfrm>
            <a:off x="9882636" y="2932304"/>
            <a:ext cx="1552003" cy="3200708"/>
            <a:chOff x="1253669" y="2956071"/>
            <a:chExt cx="2144851" cy="3200708"/>
          </a:xfrm>
        </p:grpSpPr>
        <p:sp>
          <p:nvSpPr>
            <p:cNvPr id="52" name="Rounded Rectangle 5">
              <a:extLst>
                <a:ext uri="{FF2B5EF4-FFF2-40B4-BE49-F238E27FC236}">
                  <a16:creationId xmlns:a16="http://schemas.microsoft.com/office/drawing/2014/main" id="{8F5A7256-2B57-4E17-8454-880A849CCC10}"/>
                </a:ext>
              </a:extLst>
            </p:cNvPr>
            <p:cNvSpPr/>
            <p:nvPr/>
          </p:nvSpPr>
          <p:spPr>
            <a:xfrm>
              <a:off x="1253669" y="3046599"/>
              <a:ext cx="2144851" cy="3110180"/>
            </a:xfrm>
            <a:custGeom>
              <a:avLst/>
              <a:gdLst>
                <a:gd name="connsiteX0" fmla="*/ 0 w 2144851"/>
                <a:gd name="connsiteY0" fmla="*/ 26403 h 3032580"/>
                <a:gd name="connsiteX1" fmla="*/ 26403 w 2144851"/>
                <a:gd name="connsiteY1" fmla="*/ 0 h 3032580"/>
                <a:gd name="connsiteX2" fmla="*/ 2118448 w 2144851"/>
                <a:gd name="connsiteY2" fmla="*/ 0 h 3032580"/>
                <a:gd name="connsiteX3" fmla="*/ 2144851 w 2144851"/>
                <a:gd name="connsiteY3" fmla="*/ 26403 h 3032580"/>
                <a:gd name="connsiteX4" fmla="*/ 2144851 w 2144851"/>
                <a:gd name="connsiteY4" fmla="*/ 3006177 h 3032580"/>
                <a:gd name="connsiteX5" fmla="*/ 2118448 w 2144851"/>
                <a:gd name="connsiteY5" fmla="*/ 3032580 h 3032580"/>
                <a:gd name="connsiteX6" fmla="*/ 26403 w 2144851"/>
                <a:gd name="connsiteY6" fmla="*/ 3032580 h 3032580"/>
                <a:gd name="connsiteX7" fmla="*/ 0 w 2144851"/>
                <a:gd name="connsiteY7" fmla="*/ 3006177 h 3032580"/>
                <a:gd name="connsiteX8" fmla="*/ 0 w 2144851"/>
                <a:gd name="connsiteY8" fmla="*/ 26403 h 3032580"/>
                <a:gd name="connsiteX0" fmla="*/ 0 w 2144851"/>
                <a:gd name="connsiteY0" fmla="*/ 27984 h 3034161"/>
                <a:gd name="connsiteX1" fmla="*/ 26403 w 2144851"/>
                <a:gd name="connsiteY1" fmla="*/ 1581 h 3034161"/>
                <a:gd name="connsiteX2" fmla="*/ 210889 w 2144851"/>
                <a:gd name="connsiteY2" fmla="*/ 0 h 3034161"/>
                <a:gd name="connsiteX3" fmla="*/ 2118448 w 2144851"/>
                <a:gd name="connsiteY3" fmla="*/ 1581 h 3034161"/>
                <a:gd name="connsiteX4" fmla="*/ 2144851 w 2144851"/>
                <a:gd name="connsiteY4" fmla="*/ 27984 h 3034161"/>
                <a:gd name="connsiteX5" fmla="*/ 2144851 w 2144851"/>
                <a:gd name="connsiteY5" fmla="*/ 3007758 h 3034161"/>
                <a:gd name="connsiteX6" fmla="*/ 2118448 w 2144851"/>
                <a:gd name="connsiteY6" fmla="*/ 3034161 h 3034161"/>
                <a:gd name="connsiteX7" fmla="*/ 26403 w 2144851"/>
                <a:gd name="connsiteY7" fmla="*/ 3034161 h 3034161"/>
                <a:gd name="connsiteX8" fmla="*/ 0 w 2144851"/>
                <a:gd name="connsiteY8" fmla="*/ 3007758 h 3034161"/>
                <a:gd name="connsiteX9" fmla="*/ 0 w 2144851"/>
                <a:gd name="connsiteY9"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118448 w 2144851"/>
                <a:gd name="connsiteY4" fmla="*/ 1581 h 3034161"/>
                <a:gd name="connsiteX5" fmla="*/ 2144851 w 2144851"/>
                <a:gd name="connsiteY5" fmla="*/ 27984 h 3034161"/>
                <a:gd name="connsiteX6" fmla="*/ 2144851 w 2144851"/>
                <a:gd name="connsiteY6" fmla="*/ 3007758 h 3034161"/>
                <a:gd name="connsiteX7" fmla="*/ 2118448 w 2144851"/>
                <a:gd name="connsiteY7" fmla="*/ 3034161 h 3034161"/>
                <a:gd name="connsiteX8" fmla="*/ 26403 w 2144851"/>
                <a:gd name="connsiteY8" fmla="*/ 3034161 h 3034161"/>
                <a:gd name="connsiteX9" fmla="*/ 0 w 2144851"/>
                <a:gd name="connsiteY9" fmla="*/ 3007758 h 3034161"/>
                <a:gd name="connsiteX10" fmla="*/ 0 w 2144851"/>
                <a:gd name="connsiteY10" fmla="*/ 27984 h 3034161"/>
                <a:gd name="connsiteX0" fmla="*/ 0 w 2144851"/>
                <a:gd name="connsiteY0" fmla="*/ 27984 h 3034161"/>
                <a:gd name="connsiteX1" fmla="*/ 26403 w 2144851"/>
                <a:gd name="connsiteY1" fmla="*/ 1581 h 3034161"/>
                <a:gd name="connsiteX2" fmla="*/ 210889 w 2144851"/>
                <a:gd name="connsiteY2" fmla="*/ 0 h 3034161"/>
                <a:gd name="connsiteX3" fmla="*/ 256419 w 2144851"/>
                <a:gd name="connsiteY3" fmla="*/ 1 h 3034161"/>
                <a:gd name="connsiteX4" fmla="*/ 298155 w 2144851"/>
                <a:gd name="connsiteY4" fmla="*/ 1 h 3034161"/>
                <a:gd name="connsiteX5" fmla="*/ 2118448 w 2144851"/>
                <a:gd name="connsiteY5" fmla="*/ 1581 h 3034161"/>
                <a:gd name="connsiteX6" fmla="*/ 2144851 w 2144851"/>
                <a:gd name="connsiteY6" fmla="*/ 27984 h 3034161"/>
                <a:gd name="connsiteX7" fmla="*/ 2144851 w 2144851"/>
                <a:gd name="connsiteY7" fmla="*/ 3007758 h 3034161"/>
                <a:gd name="connsiteX8" fmla="*/ 2118448 w 2144851"/>
                <a:gd name="connsiteY8" fmla="*/ 3034161 h 3034161"/>
                <a:gd name="connsiteX9" fmla="*/ 26403 w 2144851"/>
                <a:gd name="connsiteY9" fmla="*/ 3034161 h 3034161"/>
                <a:gd name="connsiteX10" fmla="*/ 0 w 2144851"/>
                <a:gd name="connsiteY10" fmla="*/ 3007758 h 3034161"/>
                <a:gd name="connsiteX11" fmla="*/ 0 w 2144851"/>
                <a:gd name="connsiteY11" fmla="*/ 27984 h 3034161"/>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298155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81102 h 3087279"/>
                <a:gd name="connsiteX1" fmla="*/ 26403 w 2144851"/>
                <a:gd name="connsiteY1" fmla="*/ 54699 h 3087279"/>
                <a:gd name="connsiteX2" fmla="*/ 210889 w 2144851"/>
                <a:gd name="connsiteY2" fmla="*/ 53118 h 3087279"/>
                <a:gd name="connsiteX3" fmla="*/ 256419 w 2144851"/>
                <a:gd name="connsiteY3" fmla="*/ 0 h 3087279"/>
                <a:gd name="connsiteX4" fmla="*/ 358862 w 2144851"/>
                <a:gd name="connsiteY4" fmla="*/ 53119 h 3087279"/>
                <a:gd name="connsiteX5" fmla="*/ 2118448 w 2144851"/>
                <a:gd name="connsiteY5" fmla="*/ 54699 h 3087279"/>
                <a:gd name="connsiteX6" fmla="*/ 2144851 w 2144851"/>
                <a:gd name="connsiteY6" fmla="*/ 81102 h 3087279"/>
                <a:gd name="connsiteX7" fmla="*/ 2144851 w 2144851"/>
                <a:gd name="connsiteY7" fmla="*/ 3060876 h 3087279"/>
                <a:gd name="connsiteX8" fmla="*/ 2118448 w 2144851"/>
                <a:gd name="connsiteY8" fmla="*/ 3087279 h 3087279"/>
                <a:gd name="connsiteX9" fmla="*/ 26403 w 2144851"/>
                <a:gd name="connsiteY9" fmla="*/ 3087279 h 3087279"/>
                <a:gd name="connsiteX10" fmla="*/ 0 w 2144851"/>
                <a:gd name="connsiteY10" fmla="*/ 3060876 h 3087279"/>
                <a:gd name="connsiteX11" fmla="*/ 0 w 2144851"/>
                <a:gd name="connsiteY11" fmla="*/ 81102 h 3087279"/>
                <a:gd name="connsiteX0" fmla="*/ 0 w 2144851"/>
                <a:gd name="connsiteY0" fmla="*/ 111455 h 3117632"/>
                <a:gd name="connsiteX1" fmla="*/ 26403 w 2144851"/>
                <a:gd name="connsiteY1" fmla="*/ 85052 h 3117632"/>
                <a:gd name="connsiteX2" fmla="*/ 210889 w 2144851"/>
                <a:gd name="connsiteY2" fmla="*/ 83471 h 3117632"/>
                <a:gd name="connsiteX3" fmla="*/ 301949 w 2144851"/>
                <a:gd name="connsiteY3" fmla="*/ 0 h 3117632"/>
                <a:gd name="connsiteX4" fmla="*/ 358862 w 2144851"/>
                <a:gd name="connsiteY4" fmla="*/ 83472 h 3117632"/>
                <a:gd name="connsiteX5" fmla="*/ 2118448 w 2144851"/>
                <a:gd name="connsiteY5" fmla="*/ 85052 h 3117632"/>
                <a:gd name="connsiteX6" fmla="*/ 2144851 w 2144851"/>
                <a:gd name="connsiteY6" fmla="*/ 111455 h 3117632"/>
                <a:gd name="connsiteX7" fmla="*/ 2144851 w 2144851"/>
                <a:gd name="connsiteY7" fmla="*/ 3091229 h 3117632"/>
                <a:gd name="connsiteX8" fmla="*/ 2118448 w 2144851"/>
                <a:gd name="connsiteY8" fmla="*/ 3117632 h 3117632"/>
                <a:gd name="connsiteX9" fmla="*/ 26403 w 2144851"/>
                <a:gd name="connsiteY9" fmla="*/ 3117632 h 3117632"/>
                <a:gd name="connsiteX10" fmla="*/ 0 w 2144851"/>
                <a:gd name="connsiteY10" fmla="*/ 3091229 h 3117632"/>
                <a:gd name="connsiteX11" fmla="*/ 0 w 2144851"/>
                <a:gd name="connsiteY11" fmla="*/ 111455 h 3117632"/>
                <a:gd name="connsiteX0" fmla="*/ 0 w 2144851"/>
                <a:gd name="connsiteY0" fmla="*/ 122838 h 3129015"/>
                <a:gd name="connsiteX1" fmla="*/ 26403 w 2144851"/>
                <a:gd name="connsiteY1" fmla="*/ 96435 h 3129015"/>
                <a:gd name="connsiteX2" fmla="*/ 210889 w 2144851"/>
                <a:gd name="connsiteY2" fmla="*/ 94854 h 3129015"/>
                <a:gd name="connsiteX3" fmla="*/ 286772 w 2144851"/>
                <a:gd name="connsiteY3" fmla="*/ 0 h 3129015"/>
                <a:gd name="connsiteX4" fmla="*/ 358862 w 2144851"/>
                <a:gd name="connsiteY4" fmla="*/ 94855 h 3129015"/>
                <a:gd name="connsiteX5" fmla="*/ 2118448 w 2144851"/>
                <a:gd name="connsiteY5" fmla="*/ 96435 h 3129015"/>
                <a:gd name="connsiteX6" fmla="*/ 2144851 w 2144851"/>
                <a:gd name="connsiteY6" fmla="*/ 122838 h 3129015"/>
                <a:gd name="connsiteX7" fmla="*/ 2144851 w 2144851"/>
                <a:gd name="connsiteY7" fmla="*/ 3102612 h 3129015"/>
                <a:gd name="connsiteX8" fmla="*/ 2118448 w 2144851"/>
                <a:gd name="connsiteY8" fmla="*/ 3129015 h 3129015"/>
                <a:gd name="connsiteX9" fmla="*/ 26403 w 2144851"/>
                <a:gd name="connsiteY9" fmla="*/ 3129015 h 3129015"/>
                <a:gd name="connsiteX10" fmla="*/ 0 w 2144851"/>
                <a:gd name="connsiteY10" fmla="*/ 3102612 h 3129015"/>
                <a:gd name="connsiteX11" fmla="*/ 0 w 2144851"/>
                <a:gd name="connsiteY11" fmla="*/ 122838 h 3129015"/>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58862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7661 h 3113838"/>
                <a:gd name="connsiteX1" fmla="*/ 26403 w 2144851"/>
                <a:gd name="connsiteY1" fmla="*/ 81258 h 3113838"/>
                <a:gd name="connsiteX2" fmla="*/ 210889 w 2144851"/>
                <a:gd name="connsiteY2" fmla="*/ 79677 h 3113838"/>
                <a:gd name="connsiteX3" fmla="*/ 286772 w 2144851"/>
                <a:gd name="connsiteY3" fmla="*/ 0 h 3113838"/>
                <a:gd name="connsiteX4" fmla="*/ 388123 w 2144851"/>
                <a:gd name="connsiteY4" fmla="*/ 79678 h 3113838"/>
                <a:gd name="connsiteX5" fmla="*/ 2118448 w 2144851"/>
                <a:gd name="connsiteY5" fmla="*/ 81258 h 3113838"/>
                <a:gd name="connsiteX6" fmla="*/ 2144851 w 2144851"/>
                <a:gd name="connsiteY6" fmla="*/ 107661 h 3113838"/>
                <a:gd name="connsiteX7" fmla="*/ 2144851 w 2144851"/>
                <a:gd name="connsiteY7" fmla="*/ 3087435 h 3113838"/>
                <a:gd name="connsiteX8" fmla="*/ 2118448 w 2144851"/>
                <a:gd name="connsiteY8" fmla="*/ 3113838 h 3113838"/>
                <a:gd name="connsiteX9" fmla="*/ 26403 w 2144851"/>
                <a:gd name="connsiteY9" fmla="*/ 3113838 h 3113838"/>
                <a:gd name="connsiteX10" fmla="*/ 0 w 2144851"/>
                <a:gd name="connsiteY10" fmla="*/ 3087435 h 3113838"/>
                <a:gd name="connsiteX11" fmla="*/ 0 w 2144851"/>
                <a:gd name="connsiteY11" fmla="*/ 107661 h 3113838"/>
                <a:gd name="connsiteX0" fmla="*/ 0 w 2144851"/>
                <a:gd name="connsiteY0" fmla="*/ 104003 h 3110180"/>
                <a:gd name="connsiteX1" fmla="*/ 26403 w 2144851"/>
                <a:gd name="connsiteY1" fmla="*/ 77600 h 3110180"/>
                <a:gd name="connsiteX2" fmla="*/ 210889 w 2144851"/>
                <a:gd name="connsiteY2" fmla="*/ 76019 h 3110180"/>
                <a:gd name="connsiteX3" fmla="*/ 301402 w 2144851"/>
                <a:gd name="connsiteY3" fmla="*/ 0 h 3110180"/>
                <a:gd name="connsiteX4" fmla="*/ 388123 w 2144851"/>
                <a:gd name="connsiteY4" fmla="*/ 76020 h 3110180"/>
                <a:gd name="connsiteX5" fmla="*/ 2118448 w 2144851"/>
                <a:gd name="connsiteY5" fmla="*/ 77600 h 3110180"/>
                <a:gd name="connsiteX6" fmla="*/ 2144851 w 2144851"/>
                <a:gd name="connsiteY6" fmla="*/ 104003 h 3110180"/>
                <a:gd name="connsiteX7" fmla="*/ 2144851 w 2144851"/>
                <a:gd name="connsiteY7" fmla="*/ 3083777 h 3110180"/>
                <a:gd name="connsiteX8" fmla="*/ 2118448 w 2144851"/>
                <a:gd name="connsiteY8" fmla="*/ 3110180 h 3110180"/>
                <a:gd name="connsiteX9" fmla="*/ 26403 w 2144851"/>
                <a:gd name="connsiteY9" fmla="*/ 3110180 h 3110180"/>
                <a:gd name="connsiteX10" fmla="*/ 0 w 2144851"/>
                <a:gd name="connsiteY10" fmla="*/ 3083777 h 3110180"/>
                <a:gd name="connsiteX11" fmla="*/ 0 w 2144851"/>
                <a:gd name="connsiteY11" fmla="*/ 104003 h 311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4851" h="3110180">
                  <a:moveTo>
                    <a:pt x="0" y="104003"/>
                  </a:moveTo>
                  <a:cubicBezTo>
                    <a:pt x="0" y="89421"/>
                    <a:pt x="11821" y="77600"/>
                    <a:pt x="26403" y="77600"/>
                  </a:cubicBezTo>
                  <a:lnTo>
                    <a:pt x="210889" y="76019"/>
                  </a:lnTo>
                  <a:lnTo>
                    <a:pt x="301402" y="0"/>
                  </a:lnTo>
                  <a:lnTo>
                    <a:pt x="388123" y="76020"/>
                  </a:lnTo>
                  <a:lnTo>
                    <a:pt x="2118448" y="77600"/>
                  </a:lnTo>
                  <a:cubicBezTo>
                    <a:pt x="2133030" y="77600"/>
                    <a:pt x="2144851" y="89421"/>
                    <a:pt x="2144851" y="104003"/>
                  </a:cubicBezTo>
                  <a:lnTo>
                    <a:pt x="2144851" y="3083777"/>
                  </a:lnTo>
                  <a:cubicBezTo>
                    <a:pt x="2144851" y="3098359"/>
                    <a:pt x="2133030" y="3110180"/>
                    <a:pt x="2118448" y="3110180"/>
                  </a:cubicBezTo>
                  <a:lnTo>
                    <a:pt x="26403" y="3110180"/>
                  </a:lnTo>
                  <a:cubicBezTo>
                    <a:pt x="11821" y="3110180"/>
                    <a:pt x="0" y="3098359"/>
                    <a:pt x="0" y="3083777"/>
                  </a:cubicBezTo>
                  <a:lnTo>
                    <a:pt x="0" y="104003"/>
                  </a:lnTo>
                  <a:close/>
                </a:path>
              </a:pathLst>
            </a:cu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3">
              <a:extLst>
                <a:ext uri="{FF2B5EF4-FFF2-40B4-BE49-F238E27FC236}">
                  <a16:creationId xmlns:a16="http://schemas.microsoft.com/office/drawing/2014/main" id="{63C1A8DB-7703-4198-AB4D-D61A257F65D0}"/>
                </a:ext>
              </a:extLst>
            </p:cNvPr>
            <p:cNvSpPr txBox="1">
              <a:spLocks/>
            </p:cNvSpPr>
            <p:nvPr/>
          </p:nvSpPr>
          <p:spPr>
            <a:xfrm>
              <a:off x="1387720" y="3382778"/>
              <a:ext cx="2010800" cy="31514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400" b="0">
                  <a:latin typeface="Roboto Medium" charset="0"/>
                  <a:ea typeface="Roboto Medium" charset="0"/>
                  <a:cs typeface="Roboto Medium" charset="0"/>
                </a:rPr>
                <a:t>Justification</a:t>
              </a:r>
              <a:endParaRPr lang="en-US" sz="700" b="0">
                <a:latin typeface="Roboto Medium" charset="0"/>
                <a:ea typeface="Roboto Medium" charset="0"/>
                <a:cs typeface="Roboto Medium" charset="0"/>
              </a:endParaRPr>
            </a:p>
          </p:txBody>
        </p:sp>
        <p:sp>
          <p:nvSpPr>
            <p:cNvPr id="54" name="Rectangle 53">
              <a:extLst>
                <a:ext uri="{FF2B5EF4-FFF2-40B4-BE49-F238E27FC236}">
                  <a16:creationId xmlns:a16="http://schemas.microsoft.com/office/drawing/2014/main" id="{D1EC0383-767B-4691-997D-95FF4B7DBFF5}"/>
                </a:ext>
              </a:extLst>
            </p:cNvPr>
            <p:cNvSpPr/>
            <p:nvPr/>
          </p:nvSpPr>
          <p:spPr>
            <a:xfrm rot="10800000">
              <a:off x="1356790" y="2956071"/>
              <a:ext cx="402457" cy="338554"/>
            </a:xfrm>
            <a:prstGeom prst="rect">
              <a:avLst/>
            </a:prstGeom>
          </p:spPr>
          <p:txBody>
            <a:bodyPr wrap="square">
              <a:spAutoFit/>
            </a:bodyPr>
            <a:lstStyle/>
            <a:p>
              <a:pPr algn="ctr"/>
              <a:r>
                <a:rPr lang="en-US" sz="1600" b="1">
                  <a:solidFill>
                    <a:schemeClr val="accent1"/>
                  </a:solidFill>
                  <a:latin typeface="linea-arrows-10" charset="0"/>
                  <a:ea typeface="linea-arrows-10" charset="0"/>
                  <a:cs typeface="linea-arrows-10" charset="0"/>
                </a:rPr>
                <a:t></a:t>
              </a:r>
              <a:endParaRPr lang="en-US" sz="1600" b="1">
                <a:solidFill>
                  <a:schemeClr val="accent1"/>
                </a:solidFill>
              </a:endParaRPr>
            </a:p>
          </p:txBody>
        </p:sp>
      </p:grpSp>
      <p:sp>
        <p:nvSpPr>
          <p:cNvPr id="55" name="TextBox 54">
            <a:extLst>
              <a:ext uri="{FF2B5EF4-FFF2-40B4-BE49-F238E27FC236}">
                <a16:creationId xmlns:a16="http://schemas.microsoft.com/office/drawing/2014/main" id="{E01F6CCA-1CA6-49B3-9E45-A0BC0618A13E}"/>
              </a:ext>
            </a:extLst>
          </p:cNvPr>
          <p:cNvSpPr txBox="1"/>
          <p:nvPr/>
        </p:nvSpPr>
        <p:spPr>
          <a:xfrm>
            <a:off x="6362794" y="3646903"/>
            <a:ext cx="1418639" cy="1166153"/>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Hyperparameter tuning: what to include what to leave out</a:t>
            </a:r>
          </a:p>
        </p:txBody>
      </p:sp>
      <p:sp>
        <p:nvSpPr>
          <p:cNvPr id="56" name="TextBox 55">
            <a:extLst>
              <a:ext uri="{FF2B5EF4-FFF2-40B4-BE49-F238E27FC236}">
                <a16:creationId xmlns:a16="http://schemas.microsoft.com/office/drawing/2014/main" id="{D6AB1DBD-536B-4D38-9B71-C0DDDCDA5DD3}"/>
              </a:ext>
            </a:extLst>
          </p:cNvPr>
          <p:cNvSpPr txBox="1"/>
          <p:nvPr/>
        </p:nvSpPr>
        <p:spPr>
          <a:xfrm>
            <a:off x="8133199" y="3654747"/>
            <a:ext cx="1418639" cy="1720151"/>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Having an overview of the best performing models based on accuracy &amp; speed.</a:t>
            </a:r>
          </a:p>
        </p:txBody>
      </p:sp>
      <p:sp>
        <p:nvSpPr>
          <p:cNvPr id="57" name="TextBox 56">
            <a:extLst>
              <a:ext uri="{FF2B5EF4-FFF2-40B4-BE49-F238E27FC236}">
                <a16:creationId xmlns:a16="http://schemas.microsoft.com/office/drawing/2014/main" id="{90E25C4B-F26A-474F-BC13-A66D9B09649B}"/>
              </a:ext>
            </a:extLst>
          </p:cNvPr>
          <p:cNvSpPr txBox="1"/>
          <p:nvPr/>
        </p:nvSpPr>
        <p:spPr>
          <a:xfrm>
            <a:off x="9923583" y="3652925"/>
            <a:ext cx="1418639" cy="1997150"/>
          </a:xfrm>
          <a:prstGeom prst="rect">
            <a:avLst/>
          </a:prstGeom>
          <a:noFill/>
        </p:spPr>
        <p:txBody>
          <a:bodyPr wrap="square" rtlCol="0">
            <a:spAutoFit/>
          </a:bodyPr>
          <a:lstStyle/>
          <a:p>
            <a:pPr>
              <a:lnSpc>
                <a:spcPct val="150000"/>
              </a:lnSpc>
            </a:pPr>
            <a:r>
              <a:rPr lang="en-US" sz="1200">
                <a:solidFill>
                  <a:schemeClr val="tx1">
                    <a:alpha val="70000"/>
                  </a:schemeClr>
                </a:solidFill>
                <a:latin typeface="Roboto Light" charset="0"/>
                <a:ea typeface="Roboto Light" charset="0"/>
                <a:cs typeface="Roboto Light" charset="0"/>
              </a:rPr>
              <a:t>Being able to explain what created an outcome and what features had the most significant impact</a:t>
            </a:r>
          </a:p>
        </p:txBody>
      </p:sp>
    </p:spTree>
    <p:extLst>
      <p:ext uri="{BB962C8B-B14F-4D97-AF65-F5344CB8AC3E}">
        <p14:creationId xmlns:p14="http://schemas.microsoft.com/office/powerpoint/2010/main" val="28825495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ppt_x"/>
                                          </p:val>
                                        </p:tav>
                                        <p:tav tm="100000">
                                          <p:val>
                                            <p:strVal val="#ppt_x"/>
                                          </p:val>
                                        </p:tav>
                                      </p:tavLst>
                                    </p:anim>
                                    <p:anim calcmode="lin" valueType="num">
                                      <p:cBhvr additive="base">
                                        <p:cTn id="12" dur="1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500" fill="hold"/>
                                        <p:tgtEl>
                                          <p:spTgt spid="25"/>
                                        </p:tgtEl>
                                        <p:attrNameLst>
                                          <p:attrName>ppt_x</p:attrName>
                                        </p:attrNameLst>
                                      </p:cBhvr>
                                      <p:tavLst>
                                        <p:tav tm="0">
                                          <p:val>
                                            <p:strVal val="#ppt_x"/>
                                          </p:val>
                                        </p:tav>
                                        <p:tav tm="100000">
                                          <p:val>
                                            <p:strVal val="#ppt_x"/>
                                          </p:val>
                                        </p:tav>
                                      </p:tavLst>
                                    </p:anim>
                                    <p:anim calcmode="lin" valueType="num">
                                      <p:cBhvr additive="base">
                                        <p:cTn id="16" dur="1500" fill="hold"/>
                                        <p:tgtEl>
                                          <p:spTgt spid="25"/>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3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2" presetClass="entr" presetSubtype="4" decel="50000"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500" fill="hold"/>
                                        <p:tgtEl>
                                          <p:spTgt spid="30"/>
                                        </p:tgtEl>
                                        <p:attrNameLst>
                                          <p:attrName>ppt_x</p:attrName>
                                        </p:attrNameLst>
                                      </p:cBhvr>
                                      <p:tavLst>
                                        <p:tav tm="0">
                                          <p:val>
                                            <p:strVal val="#ppt_x"/>
                                          </p:val>
                                        </p:tav>
                                        <p:tav tm="100000">
                                          <p:val>
                                            <p:strVal val="#ppt_x"/>
                                          </p:val>
                                        </p:tav>
                                      </p:tavLst>
                                    </p:anim>
                                    <p:anim calcmode="lin" valueType="num">
                                      <p:cBhvr additive="base">
                                        <p:cTn id="35" dur="1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decel="50000" fill="hold" nodeType="withEffect">
                                  <p:stCondLst>
                                    <p:cond delay="100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500" fill="hold"/>
                                        <p:tgtEl>
                                          <p:spTgt spid="37"/>
                                        </p:tgtEl>
                                        <p:attrNameLst>
                                          <p:attrName>ppt_x</p:attrName>
                                        </p:attrNameLst>
                                      </p:cBhvr>
                                      <p:tavLst>
                                        <p:tav tm="0">
                                          <p:val>
                                            <p:strVal val="#ppt_x"/>
                                          </p:val>
                                        </p:tav>
                                        <p:tav tm="100000">
                                          <p:val>
                                            <p:strVal val="#ppt_x"/>
                                          </p:val>
                                        </p:tav>
                                      </p:tavLst>
                                    </p:anim>
                                    <p:anim calcmode="lin" valueType="num">
                                      <p:cBhvr additive="base">
                                        <p:cTn id="39" dur="1500" fill="hold"/>
                                        <p:tgtEl>
                                          <p:spTgt spid="37"/>
                                        </p:tgtEl>
                                        <p:attrNameLst>
                                          <p:attrName>ppt_y</p:attrName>
                                        </p:attrNameLst>
                                      </p:cBhvr>
                                      <p:tavLst>
                                        <p:tav tm="0">
                                          <p:val>
                                            <p:strVal val="1+#ppt_h/2"/>
                                          </p:val>
                                        </p:tav>
                                        <p:tav tm="100000">
                                          <p:val>
                                            <p:strVal val="#ppt_y"/>
                                          </p:val>
                                        </p:tav>
                                      </p:tavLst>
                                    </p:anim>
                                  </p:childTnLst>
                                </p:cTn>
                              </p:par>
                              <p:par>
                                <p:cTn id="40" presetID="2" presetClass="entr" presetSubtype="4" decel="50000" fill="hold" nodeType="withEffect">
                                  <p:stCondLst>
                                    <p:cond delay="10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1500" fill="hold"/>
                                        <p:tgtEl>
                                          <p:spTgt spid="51"/>
                                        </p:tgtEl>
                                        <p:attrNameLst>
                                          <p:attrName>ppt_x</p:attrName>
                                        </p:attrNameLst>
                                      </p:cBhvr>
                                      <p:tavLst>
                                        <p:tav tm="0">
                                          <p:val>
                                            <p:strVal val="#ppt_x"/>
                                          </p:val>
                                        </p:tav>
                                        <p:tav tm="100000">
                                          <p:val>
                                            <p:strVal val="#ppt_x"/>
                                          </p:val>
                                        </p:tav>
                                      </p:tavLst>
                                    </p:anim>
                                    <p:anim calcmode="lin" valueType="num">
                                      <p:cBhvr additive="base">
                                        <p:cTn id="43" dur="1500" fill="hold"/>
                                        <p:tgtEl>
                                          <p:spTgt spid="51"/>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300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300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p:bldP spid="36"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AA96ED42-6A3B-471C-8B49-CCB28771C9F3}"/>
              </a:ext>
            </a:extLst>
          </p:cNvPr>
          <p:cNvSpPr/>
          <p:nvPr/>
        </p:nvSpPr>
        <p:spPr bwMode="auto">
          <a:xfrm>
            <a:off x="1322613" y="3475778"/>
            <a:ext cx="2228850" cy="922564"/>
          </a:xfrm>
          <a:prstGeom prst="round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5" name="Graphic 4" descr="Cloud">
            <a:extLst>
              <a:ext uri="{FF2B5EF4-FFF2-40B4-BE49-F238E27FC236}">
                <a16:creationId xmlns:a16="http://schemas.microsoft.com/office/drawing/2014/main" id="{1EDB1177-D020-4E13-99B0-B7DBB0423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285" y="1961011"/>
            <a:ext cx="3184072" cy="3184072"/>
          </a:xfrm>
          <a:prstGeom prst="rect">
            <a:avLst/>
          </a:prstGeom>
        </p:spPr>
      </p:pic>
      <p:sp>
        <p:nvSpPr>
          <p:cNvPr id="8" name="Rectangle: Rounded Corners 7">
            <a:extLst>
              <a:ext uri="{FF2B5EF4-FFF2-40B4-BE49-F238E27FC236}">
                <a16:creationId xmlns:a16="http://schemas.microsoft.com/office/drawing/2014/main" id="{F2E23C2E-D6E6-4975-88EE-1E95E493C041}"/>
              </a:ext>
            </a:extLst>
          </p:cNvPr>
          <p:cNvSpPr/>
          <p:nvPr/>
        </p:nvSpPr>
        <p:spPr bwMode="auto">
          <a:xfrm>
            <a:off x="1322613" y="1738993"/>
            <a:ext cx="2228850" cy="922564"/>
          </a:xfrm>
          <a:prstGeom prst="round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9" name="TextBox 8">
            <a:extLst>
              <a:ext uri="{FF2B5EF4-FFF2-40B4-BE49-F238E27FC236}">
                <a16:creationId xmlns:a16="http://schemas.microsoft.com/office/drawing/2014/main" id="{C6F2B214-4D0A-49A9-9757-242764A4E6D3}"/>
              </a:ext>
            </a:extLst>
          </p:cNvPr>
          <p:cNvSpPr txBox="1"/>
          <p:nvPr/>
        </p:nvSpPr>
        <p:spPr>
          <a:xfrm>
            <a:off x="1861456" y="2016575"/>
            <a:ext cx="1330779" cy="307777"/>
          </a:xfrm>
          <a:prstGeom prst="rect">
            <a:avLst/>
          </a:prstGeom>
          <a:noFill/>
        </p:spPr>
        <p:txBody>
          <a:bodyPr wrap="square" lIns="0" tIns="0" rIns="0" bIns="0" rtlCol="0">
            <a:spAutoFit/>
          </a:bodyPr>
          <a:lstStyle/>
          <a:p>
            <a:pPr algn="l"/>
            <a:r>
              <a:rPr lang="en-US" sz="2000" b="1">
                <a:solidFill>
                  <a:schemeClr val="bg1"/>
                </a:solidFill>
              </a:rPr>
              <a:t>Dataset</a:t>
            </a:r>
          </a:p>
        </p:txBody>
      </p:sp>
      <p:sp>
        <p:nvSpPr>
          <p:cNvPr id="12" name="TextBox 11">
            <a:extLst>
              <a:ext uri="{FF2B5EF4-FFF2-40B4-BE49-F238E27FC236}">
                <a16:creationId xmlns:a16="http://schemas.microsoft.com/office/drawing/2014/main" id="{B06E7675-37B6-40E2-9815-406D300BFE78}"/>
              </a:ext>
            </a:extLst>
          </p:cNvPr>
          <p:cNvSpPr txBox="1"/>
          <p:nvPr/>
        </p:nvSpPr>
        <p:spPr>
          <a:xfrm>
            <a:off x="1858739" y="3630386"/>
            <a:ext cx="1511013" cy="615553"/>
          </a:xfrm>
          <a:prstGeom prst="rect">
            <a:avLst/>
          </a:prstGeom>
          <a:noFill/>
        </p:spPr>
        <p:txBody>
          <a:bodyPr wrap="square" lIns="0" tIns="0" rIns="0" bIns="0" rtlCol="0">
            <a:spAutoFit/>
          </a:bodyPr>
          <a:lstStyle/>
          <a:p>
            <a:pPr algn="l"/>
            <a:r>
              <a:rPr lang="en-US" sz="2000" b="1">
                <a:solidFill>
                  <a:schemeClr val="bg1"/>
                </a:solidFill>
              </a:rPr>
              <a:t>Training Algorithm 1</a:t>
            </a:r>
          </a:p>
        </p:txBody>
      </p:sp>
      <p:sp>
        <p:nvSpPr>
          <p:cNvPr id="13" name="Rectangle: Rounded Corners 12">
            <a:extLst>
              <a:ext uri="{FF2B5EF4-FFF2-40B4-BE49-F238E27FC236}">
                <a16:creationId xmlns:a16="http://schemas.microsoft.com/office/drawing/2014/main" id="{F483903B-2148-441A-B3E9-2A56E9AD6E77}"/>
              </a:ext>
            </a:extLst>
          </p:cNvPr>
          <p:cNvSpPr/>
          <p:nvPr/>
        </p:nvSpPr>
        <p:spPr bwMode="auto">
          <a:xfrm>
            <a:off x="1387930" y="5282300"/>
            <a:ext cx="2228850" cy="922564"/>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4" name="TextBox 13">
            <a:extLst>
              <a:ext uri="{FF2B5EF4-FFF2-40B4-BE49-F238E27FC236}">
                <a16:creationId xmlns:a16="http://schemas.microsoft.com/office/drawing/2014/main" id="{A62918E5-D0C3-4522-8FFE-BFD16DB27524}"/>
              </a:ext>
            </a:extLst>
          </p:cNvPr>
          <p:cNvSpPr txBox="1"/>
          <p:nvPr/>
        </p:nvSpPr>
        <p:spPr>
          <a:xfrm>
            <a:off x="1494067" y="5478245"/>
            <a:ext cx="2228850" cy="615553"/>
          </a:xfrm>
          <a:prstGeom prst="rect">
            <a:avLst/>
          </a:prstGeom>
          <a:noFill/>
          <a:ln>
            <a:noFill/>
          </a:ln>
        </p:spPr>
        <p:txBody>
          <a:bodyPr wrap="square" lIns="0" tIns="0" rIns="0" bIns="0" rtlCol="0">
            <a:spAutoFit/>
          </a:bodyPr>
          <a:lstStyle/>
          <a:p>
            <a:pPr algn="l"/>
            <a:r>
              <a:rPr lang="en-US" sz="2000" b="1">
                <a:solidFill>
                  <a:schemeClr val="bg1"/>
                </a:solidFill>
              </a:rPr>
              <a:t>Hyperparameter</a:t>
            </a:r>
          </a:p>
          <a:p>
            <a:pPr algn="l"/>
            <a:r>
              <a:rPr lang="en-US" sz="2000" b="1">
                <a:solidFill>
                  <a:schemeClr val="bg1"/>
                </a:solidFill>
              </a:rPr>
              <a:t>Values – config 1</a:t>
            </a:r>
          </a:p>
        </p:txBody>
      </p:sp>
      <p:sp>
        <p:nvSpPr>
          <p:cNvPr id="15" name="Rectangle: Rounded Corners 14">
            <a:extLst>
              <a:ext uri="{FF2B5EF4-FFF2-40B4-BE49-F238E27FC236}">
                <a16:creationId xmlns:a16="http://schemas.microsoft.com/office/drawing/2014/main" id="{2EF57BA9-2509-4971-A31C-F37819F7A63E}"/>
              </a:ext>
            </a:extLst>
          </p:cNvPr>
          <p:cNvSpPr/>
          <p:nvPr/>
        </p:nvSpPr>
        <p:spPr bwMode="auto">
          <a:xfrm>
            <a:off x="8942624" y="3497037"/>
            <a:ext cx="2228850" cy="922564"/>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6" name="TextBox 15">
            <a:extLst>
              <a:ext uri="{FF2B5EF4-FFF2-40B4-BE49-F238E27FC236}">
                <a16:creationId xmlns:a16="http://schemas.microsoft.com/office/drawing/2014/main" id="{EB0103E1-7DF3-4039-B190-C33649BF0FED}"/>
              </a:ext>
            </a:extLst>
          </p:cNvPr>
          <p:cNvSpPr txBox="1"/>
          <p:nvPr/>
        </p:nvSpPr>
        <p:spPr>
          <a:xfrm>
            <a:off x="9481467" y="3790947"/>
            <a:ext cx="1330779" cy="307777"/>
          </a:xfrm>
          <a:prstGeom prst="rect">
            <a:avLst/>
          </a:prstGeom>
          <a:noFill/>
        </p:spPr>
        <p:txBody>
          <a:bodyPr wrap="square" lIns="0" tIns="0" rIns="0" bIns="0" rtlCol="0">
            <a:spAutoFit/>
          </a:bodyPr>
          <a:lstStyle/>
          <a:p>
            <a:pPr algn="l"/>
            <a:r>
              <a:rPr lang="en-US" sz="2000" b="1">
                <a:solidFill>
                  <a:schemeClr val="bg1"/>
                </a:solidFill>
              </a:rPr>
              <a:t>Model 1</a:t>
            </a:r>
          </a:p>
        </p:txBody>
      </p:sp>
      <p:cxnSp>
        <p:nvCxnSpPr>
          <p:cNvPr id="21" name="Straight Arrow Connector 20">
            <a:extLst>
              <a:ext uri="{FF2B5EF4-FFF2-40B4-BE49-F238E27FC236}">
                <a16:creationId xmlns:a16="http://schemas.microsoft.com/office/drawing/2014/main" id="{957FB702-A1BE-4A33-AAE0-39E9F7E679E5}"/>
              </a:ext>
            </a:extLst>
          </p:cNvPr>
          <p:cNvCxnSpPr>
            <a:cxnSpLocks/>
          </p:cNvCxnSpPr>
          <p:nvPr/>
        </p:nvCxnSpPr>
        <p:spPr>
          <a:xfrm>
            <a:off x="3551463" y="3932082"/>
            <a:ext cx="1412421" cy="0"/>
          </a:xfrm>
          <a:prstGeom prst="straightConnector1">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CAF539B-5102-44FA-92C1-23DAAAE9A7B5}"/>
              </a:ext>
            </a:extLst>
          </p:cNvPr>
          <p:cNvCxnSpPr>
            <a:cxnSpLocks/>
            <a:endCxn id="15" idx="1"/>
          </p:cNvCxnSpPr>
          <p:nvPr/>
        </p:nvCxnSpPr>
        <p:spPr>
          <a:xfrm>
            <a:off x="7726139" y="3937060"/>
            <a:ext cx="1216485" cy="21259"/>
          </a:xfrm>
          <a:prstGeom prst="straightConnector1">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CB179AA-DA3A-48FE-B26E-20AD2EFD031A}"/>
              </a:ext>
            </a:extLst>
          </p:cNvPr>
          <p:cNvCxnSpPr>
            <a:stCxn id="8" idx="3"/>
          </p:cNvCxnSpPr>
          <p:nvPr/>
        </p:nvCxnSpPr>
        <p:spPr>
          <a:xfrm>
            <a:off x="3551463" y="2200275"/>
            <a:ext cx="2544537" cy="534761"/>
          </a:xfrm>
          <a:prstGeom prst="bentConnector3">
            <a:avLst>
              <a:gd name="adj1" fmla="val 100053"/>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2D5F23E-18B9-48D7-8C60-C56FFA3DB6B7}"/>
              </a:ext>
            </a:extLst>
          </p:cNvPr>
          <p:cNvCxnSpPr>
            <a:cxnSpLocks/>
          </p:cNvCxnSpPr>
          <p:nvPr/>
        </p:nvCxnSpPr>
        <p:spPr>
          <a:xfrm flipV="1">
            <a:off x="3616780" y="4342046"/>
            <a:ext cx="2612570" cy="1401536"/>
          </a:xfrm>
          <a:prstGeom prst="bentConnector3">
            <a:avLst>
              <a:gd name="adj1" fmla="val 99688"/>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C507B1C-894D-4B9C-83DF-359B06BBA9DA}"/>
              </a:ext>
            </a:extLst>
          </p:cNvPr>
          <p:cNvSpPr/>
          <p:nvPr/>
        </p:nvSpPr>
        <p:spPr bwMode="auto">
          <a:xfrm>
            <a:off x="1622456" y="5426540"/>
            <a:ext cx="2228850" cy="922564"/>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9" name="TextBox 18">
            <a:extLst>
              <a:ext uri="{FF2B5EF4-FFF2-40B4-BE49-F238E27FC236}">
                <a16:creationId xmlns:a16="http://schemas.microsoft.com/office/drawing/2014/main" id="{C294FEE3-BBCF-46F2-83DF-BB43009CEC75}"/>
              </a:ext>
            </a:extLst>
          </p:cNvPr>
          <p:cNvSpPr txBox="1"/>
          <p:nvPr/>
        </p:nvSpPr>
        <p:spPr>
          <a:xfrm>
            <a:off x="1728593" y="5622485"/>
            <a:ext cx="2228850" cy="615553"/>
          </a:xfrm>
          <a:prstGeom prst="rect">
            <a:avLst/>
          </a:prstGeom>
          <a:noFill/>
          <a:ln>
            <a:noFill/>
          </a:ln>
        </p:spPr>
        <p:txBody>
          <a:bodyPr wrap="square" lIns="0" tIns="0" rIns="0" bIns="0" rtlCol="0">
            <a:spAutoFit/>
          </a:bodyPr>
          <a:lstStyle/>
          <a:p>
            <a:pPr algn="l"/>
            <a:r>
              <a:rPr lang="en-US" sz="2000" b="1">
                <a:solidFill>
                  <a:schemeClr val="bg1"/>
                </a:solidFill>
              </a:rPr>
              <a:t>Hyperparameter</a:t>
            </a:r>
          </a:p>
          <a:p>
            <a:pPr algn="l"/>
            <a:r>
              <a:rPr lang="en-US" sz="2000" b="1">
                <a:solidFill>
                  <a:schemeClr val="bg1"/>
                </a:solidFill>
              </a:rPr>
              <a:t>Values – config 2</a:t>
            </a:r>
          </a:p>
        </p:txBody>
      </p:sp>
      <p:sp>
        <p:nvSpPr>
          <p:cNvPr id="22" name="Rectangle: Rounded Corners 21">
            <a:extLst>
              <a:ext uri="{FF2B5EF4-FFF2-40B4-BE49-F238E27FC236}">
                <a16:creationId xmlns:a16="http://schemas.microsoft.com/office/drawing/2014/main" id="{E952DA4D-5E7F-43A5-8D11-35C87CE93C0A}"/>
              </a:ext>
            </a:extLst>
          </p:cNvPr>
          <p:cNvSpPr/>
          <p:nvPr/>
        </p:nvSpPr>
        <p:spPr bwMode="auto">
          <a:xfrm>
            <a:off x="9086382" y="3671053"/>
            <a:ext cx="2228850" cy="922564"/>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23" name="TextBox 22">
            <a:extLst>
              <a:ext uri="{FF2B5EF4-FFF2-40B4-BE49-F238E27FC236}">
                <a16:creationId xmlns:a16="http://schemas.microsoft.com/office/drawing/2014/main" id="{67F574CA-C84E-45D7-8E33-87FDEFE55D6E}"/>
              </a:ext>
            </a:extLst>
          </p:cNvPr>
          <p:cNvSpPr txBox="1"/>
          <p:nvPr/>
        </p:nvSpPr>
        <p:spPr>
          <a:xfrm>
            <a:off x="9625225" y="3964963"/>
            <a:ext cx="1330779" cy="307777"/>
          </a:xfrm>
          <a:prstGeom prst="rect">
            <a:avLst/>
          </a:prstGeom>
          <a:noFill/>
        </p:spPr>
        <p:txBody>
          <a:bodyPr wrap="square" lIns="0" tIns="0" rIns="0" bIns="0" rtlCol="0">
            <a:spAutoFit/>
          </a:bodyPr>
          <a:lstStyle/>
          <a:p>
            <a:pPr algn="l"/>
            <a:r>
              <a:rPr lang="en-US" sz="2000" b="1">
                <a:solidFill>
                  <a:schemeClr val="bg1"/>
                </a:solidFill>
              </a:rPr>
              <a:t>Model 2</a:t>
            </a:r>
          </a:p>
        </p:txBody>
      </p:sp>
      <p:sp>
        <p:nvSpPr>
          <p:cNvPr id="33" name="Rectangle: Rounded Corners 32">
            <a:extLst>
              <a:ext uri="{FF2B5EF4-FFF2-40B4-BE49-F238E27FC236}">
                <a16:creationId xmlns:a16="http://schemas.microsoft.com/office/drawing/2014/main" id="{6DAA76E6-4879-414C-BF7C-2A53D7019162}"/>
              </a:ext>
            </a:extLst>
          </p:cNvPr>
          <p:cNvSpPr/>
          <p:nvPr/>
        </p:nvSpPr>
        <p:spPr bwMode="auto">
          <a:xfrm>
            <a:off x="1847030" y="5622485"/>
            <a:ext cx="2228850" cy="922564"/>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4" name="TextBox 33">
            <a:extLst>
              <a:ext uri="{FF2B5EF4-FFF2-40B4-BE49-F238E27FC236}">
                <a16:creationId xmlns:a16="http://schemas.microsoft.com/office/drawing/2014/main" id="{DE7FA006-5B08-4E8B-8F0C-AD284F337BB4}"/>
              </a:ext>
            </a:extLst>
          </p:cNvPr>
          <p:cNvSpPr txBox="1"/>
          <p:nvPr/>
        </p:nvSpPr>
        <p:spPr>
          <a:xfrm>
            <a:off x="1904045" y="5780652"/>
            <a:ext cx="2228850" cy="615553"/>
          </a:xfrm>
          <a:prstGeom prst="rect">
            <a:avLst/>
          </a:prstGeom>
          <a:noFill/>
          <a:ln>
            <a:noFill/>
          </a:ln>
        </p:spPr>
        <p:txBody>
          <a:bodyPr wrap="square" lIns="0" tIns="0" rIns="0" bIns="0" rtlCol="0">
            <a:spAutoFit/>
          </a:bodyPr>
          <a:lstStyle/>
          <a:p>
            <a:pPr algn="l"/>
            <a:r>
              <a:rPr lang="en-US" sz="2000" b="1">
                <a:solidFill>
                  <a:schemeClr val="bg1"/>
                </a:solidFill>
              </a:rPr>
              <a:t>Hyperparameter</a:t>
            </a:r>
          </a:p>
          <a:p>
            <a:pPr algn="l"/>
            <a:r>
              <a:rPr lang="en-US" sz="2000" b="1">
                <a:solidFill>
                  <a:schemeClr val="bg1"/>
                </a:solidFill>
              </a:rPr>
              <a:t>Values – config 3</a:t>
            </a:r>
          </a:p>
        </p:txBody>
      </p:sp>
      <p:sp>
        <p:nvSpPr>
          <p:cNvPr id="36" name="Rectangle: Rounded Corners 35">
            <a:extLst>
              <a:ext uri="{FF2B5EF4-FFF2-40B4-BE49-F238E27FC236}">
                <a16:creationId xmlns:a16="http://schemas.microsoft.com/office/drawing/2014/main" id="{97C7C02B-D6A0-40E8-9CBF-C0E027D2FAA4}"/>
              </a:ext>
            </a:extLst>
          </p:cNvPr>
          <p:cNvSpPr/>
          <p:nvPr/>
        </p:nvSpPr>
        <p:spPr bwMode="auto">
          <a:xfrm>
            <a:off x="9284890" y="3867641"/>
            <a:ext cx="2228850" cy="922564"/>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7" name="TextBox 36">
            <a:extLst>
              <a:ext uri="{FF2B5EF4-FFF2-40B4-BE49-F238E27FC236}">
                <a16:creationId xmlns:a16="http://schemas.microsoft.com/office/drawing/2014/main" id="{D8E472F8-D6ED-4851-AC69-595905D5DC6C}"/>
              </a:ext>
            </a:extLst>
          </p:cNvPr>
          <p:cNvSpPr txBox="1"/>
          <p:nvPr/>
        </p:nvSpPr>
        <p:spPr>
          <a:xfrm>
            <a:off x="9823733" y="4161551"/>
            <a:ext cx="1330779" cy="307777"/>
          </a:xfrm>
          <a:prstGeom prst="rect">
            <a:avLst/>
          </a:prstGeom>
          <a:noFill/>
        </p:spPr>
        <p:txBody>
          <a:bodyPr wrap="square" lIns="0" tIns="0" rIns="0" bIns="0" rtlCol="0">
            <a:spAutoFit/>
          </a:bodyPr>
          <a:lstStyle/>
          <a:p>
            <a:pPr algn="l"/>
            <a:r>
              <a:rPr lang="en-US" sz="2000" b="1">
                <a:solidFill>
                  <a:schemeClr val="bg1"/>
                </a:solidFill>
              </a:rPr>
              <a:t>Model 3</a:t>
            </a:r>
          </a:p>
        </p:txBody>
      </p:sp>
      <p:sp>
        <p:nvSpPr>
          <p:cNvPr id="39" name="TextBox 38">
            <a:extLst>
              <a:ext uri="{FF2B5EF4-FFF2-40B4-BE49-F238E27FC236}">
                <a16:creationId xmlns:a16="http://schemas.microsoft.com/office/drawing/2014/main" id="{70097237-E72C-43DB-B59B-822D7E02BA17}"/>
              </a:ext>
            </a:extLst>
          </p:cNvPr>
          <p:cNvSpPr txBox="1"/>
          <p:nvPr/>
        </p:nvSpPr>
        <p:spPr>
          <a:xfrm>
            <a:off x="5484629" y="3387413"/>
            <a:ext cx="1673952" cy="923330"/>
          </a:xfrm>
          <a:prstGeom prst="rect">
            <a:avLst/>
          </a:prstGeom>
          <a:noFill/>
        </p:spPr>
        <p:txBody>
          <a:bodyPr wrap="square" lIns="0" tIns="0" rIns="0" bIns="0" rtlCol="0">
            <a:spAutoFit/>
          </a:bodyPr>
          <a:lstStyle/>
          <a:p>
            <a:pPr algn="ctr"/>
            <a:r>
              <a:rPr lang="en-US" sz="2000" b="1">
                <a:solidFill>
                  <a:schemeClr val="bg1"/>
                </a:solidFill>
              </a:rPr>
              <a:t>Model Training</a:t>
            </a:r>
          </a:p>
          <a:p>
            <a:pPr algn="ctr"/>
            <a:r>
              <a:rPr lang="en-US" sz="2000" b="1">
                <a:solidFill>
                  <a:schemeClr val="bg1"/>
                </a:solidFill>
              </a:rPr>
              <a:t>Infrastructure</a:t>
            </a:r>
          </a:p>
        </p:txBody>
      </p:sp>
      <p:sp>
        <p:nvSpPr>
          <p:cNvPr id="35" name="Rectangle: Rounded Corners 34">
            <a:extLst>
              <a:ext uri="{FF2B5EF4-FFF2-40B4-BE49-F238E27FC236}">
                <a16:creationId xmlns:a16="http://schemas.microsoft.com/office/drawing/2014/main" id="{B7B48911-7D9F-43FE-8687-427C75487D50}"/>
              </a:ext>
            </a:extLst>
          </p:cNvPr>
          <p:cNvSpPr/>
          <p:nvPr/>
        </p:nvSpPr>
        <p:spPr bwMode="auto">
          <a:xfrm>
            <a:off x="1478976" y="3630386"/>
            <a:ext cx="2228850" cy="922564"/>
          </a:xfrm>
          <a:prstGeom prst="round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38" name="TextBox 37">
            <a:extLst>
              <a:ext uri="{FF2B5EF4-FFF2-40B4-BE49-F238E27FC236}">
                <a16:creationId xmlns:a16="http://schemas.microsoft.com/office/drawing/2014/main" id="{A715B9F2-7F35-4F86-B3DD-00CABCCEA42D}"/>
              </a:ext>
            </a:extLst>
          </p:cNvPr>
          <p:cNvSpPr txBox="1"/>
          <p:nvPr/>
        </p:nvSpPr>
        <p:spPr>
          <a:xfrm>
            <a:off x="2011139" y="3782786"/>
            <a:ext cx="1511013" cy="615553"/>
          </a:xfrm>
          <a:prstGeom prst="rect">
            <a:avLst/>
          </a:prstGeom>
          <a:noFill/>
        </p:spPr>
        <p:txBody>
          <a:bodyPr wrap="square" lIns="0" tIns="0" rIns="0" bIns="0" rtlCol="0">
            <a:spAutoFit/>
          </a:bodyPr>
          <a:lstStyle/>
          <a:p>
            <a:pPr algn="l"/>
            <a:r>
              <a:rPr lang="en-US" sz="2000" b="1">
                <a:solidFill>
                  <a:schemeClr val="bg1"/>
                </a:solidFill>
              </a:rPr>
              <a:t>Training Algorithm 2</a:t>
            </a:r>
          </a:p>
        </p:txBody>
      </p:sp>
      <p:sp>
        <p:nvSpPr>
          <p:cNvPr id="40" name="Rectangle: Rounded Corners 39">
            <a:extLst>
              <a:ext uri="{FF2B5EF4-FFF2-40B4-BE49-F238E27FC236}">
                <a16:creationId xmlns:a16="http://schemas.microsoft.com/office/drawing/2014/main" id="{FEC09BD0-10D7-44D4-A237-C690ACA71A37}"/>
              </a:ext>
            </a:extLst>
          </p:cNvPr>
          <p:cNvSpPr/>
          <p:nvPr/>
        </p:nvSpPr>
        <p:spPr bwMode="auto">
          <a:xfrm>
            <a:off x="1999430" y="5774885"/>
            <a:ext cx="2228850" cy="922564"/>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1" name="TextBox 40">
            <a:extLst>
              <a:ext uri="{FF2B5EF4-FFF2-40B4-BE49-F238E27FC236}">
                <a16:creationId xmlns:a16="http://schemas.microsoft.com/office/drawing/2014/main" id="{74524369-97D7-45E4-BE6A-4D3D03F7FE51}"/>
              </a:ext>
            </a:extLst>
          </p:cNvPr>
          <p:cNvSpPr txBox="1"/>
          <p:nvPr/>
        </p:nvSpPr>
        <p:spPr>
          <a:xfrm>
            <a:off x="2056445" y="5933052"/>
            <a:ext cx="2076450" cy="611997"/>
          </a:xfrm>
          <a:prstGeom prst="rect">
            <a:avLst/>
          </a:prstGeom>
          <a:noFill/>
          <a:ln>
            <a:noFill/>
          </a:ln>
        </p:spPr>
        <p:txBody>
          <a:bodyPr wrap="square" lIns="0" tIns="0" rIns="0" bIns="0" rtlCol="0">
            <a:spAutoFit/>
          </a:bodyPr>
          <a:lstStyle/>
          <a:p>
            <a:pPr algn="l"/>
            <a:r>
              <a:rPr lang="en-US" sz="2000" b="1">
                <a:solidFill>
                  <a:schemeClr val="bg1"/>
                </a:solidFill>
              </a:rPr>
              <a:t>Hyperparameter</a:t>
            </a:r>
          </a:p>
          <a:p>
            <a:pPr algn="l"/>
            <a:r>
              <a:rPr lang="en-US" sz="2000" b="1">
                <a:solidFill>
                  <a:schemeClr val="bg1"/>
                </a:solidFill>
              </a:rPr>
              <a:t>Values – config 4</a:t>
            </a:r>
          </a:p>
        </p:txBody>
      </p:sp>
      <p:sp>
        <p:nvSpPr>
          <p:cNvPr id="42" name="Rectangle: Rounded Corners 41">
            <a:extLst>
              <a:ext uri="{FF2B5EF4-FFF2-40B4-BE49-F238E27FC236}">
                <a16:creationId xmlns:a16="http://schemas.microsoft.com/office/drawing/2014/main" id="{FC49588A-20B7-4897-8E46-3B8FB26F3E2C}"/>
              </a:ext>
            </a:extLst>
          </p:cNvPr>
          <p:cNvSpPr/>
          <p:nvPr/>
        </p:nvSpPr>
        <p:spPr bwMode="auto">
          <a:xfrm>
            <a:off x="9437290" y="4020041"/>
            <a:ext cx="2228850" cy="922564"/>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3" name="TextBox 42">
            <a:extLst>
              <a:ext uri="{FF2B5EF4-FFF2-40B4-BE49-F238E27FC236}">
                <a16:creationId xmlns:a16="http://schemas.microsoft.com/office/drawing/2014/main" id="{765D70DC-3412-4D07-9915-DB08AC6A854E}"/>
              </a:ext>
            </a:extLst>
          </p:cNvPr>
          <p:cNvSpPr txBox="1"/>
          <p:nvPr/>
        </p:nvSpPr>
        <p:spPr>
          <a:xfrm>
            <a:off x="9976133" y="4313951"/>
            <a:ext cx="1330779" cy="307777"/>
          </a:xfrm>
          <a:prstGeom prst="rect">
            <a:avLst/>
          </a:prstGeom>
          <a:noFill/>
        </p:spPr>
        <p:txBody>
          <a:bodyPr wrap="square" lIns="0" tIns="0" rIns="0" bIns="0" rtlCol="0">
            <a:spAutoFit/>
          </a:bodyPr>
          <a:lstStyle/>
          <a:p>
            <a:pPr algn="l"/>
            <a:r>
              <a:rPr lang="en-US" sz="2000" b="1">
                <a:solidFill>
                  <a:schemeClr val="bg1"/>
                </a:solidFill>
              </a:rPr>
              <a:t>Model 4</a:t>
            </a:r>
          </a:p>
        </p:txBody>
      </p:sp>
      <p:sp>
        <p:nvSpPr>
          <p:cNvPr id="6" name="TextBox 5">
            <a:extLst>
              <a:ext uri="{FF2B5EF4-FFF2-40B4-BE49-F238E27FC236}">
                <a16:creationId xmlns:a16="http://schemas.microsoft.com/office/drawing/2014/main" id="{30A7D102-E7D6-40E0-AE71-E3C22DC75E6A}"/>
              </a:ext>
            </a:extLst>
          </p:cNvPr>
          <p:cNvSpPr txBox="1"/>
          <p:nvPr/>
        </p:nvSpPr>
        <p:spPr>
          <a:xfrm>
            <a:off x="8964473" y="6234460"/>
            <a:ext cx="3049297" cy="430887"/>
          </a:xfrm>
          <a:prstGeom prst="rect">
            <a:avLst/>
          </a:prstGeom>
          <a:noFill/>
        </p:spPr>
        <p:txBody>
          <a:bodyPr wrap="square" lIns="0" tIns="0" rIns="0" bIns="0" rtlCol="0">
            <a:spAutoFit/>
          </a:bodyPr>
          <a:lstStyle/>
          <a:p>
            <a:pPr algn="l"/>
            <a:r>
              <a:rPr lang="en-US" sz="280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Repetitive &amp; Manual</a:t>
            </a:r>
          </a:p>
        </p:txBody>
      </p:sp>
      <p:sp>
        <p:nvSpPr>
          <p:cNvPr id="45" name="Title 1">
            <a:extLst>
              <a:ext uri="{FF2B5EF4-FFF2-40B4-BE49-F238E27FC236}">
                <a16:creationId xmlns:a16="http://schemas.microsoft.com/office/drawing/2014/main" id="{49DB1FC1-D3F9-4A30-B250-4740451BACAB}"/>
              </a:ext>
            </a:extLst>
          </p:cNvPr>
          <p:cNvSpPr>
            <a:spLocks noGrp="1"/>
          </p:cNvSpPr>
          <p:nvPr>
            <p:ph type="title"/>
          </p:nvPr>
        </p:nvSpPr>
        <p:spPr>
          <a:xfrm>
            <a:off x="874986" y="346861"/>
            <a:ext cx="10515600" cy="1325563"/>
          </a:xfrm>
        </p:spPr>
        <p:txBody>
          <a:bodyPr>
            <a:normAutofit fontScale="90000"/>
          </a:bodyPr>
          <a:lstStyle/>
          <a:p>
            <a:r>
              <a:rPr lang="en-US" dirty="0">
                <a:latin typeface="Segoe UI Light" panose="020B0502040204020203" pitchFamily="34" charset="0"/>
                <a:cs typeface="Segoe UI Light" panose="020B0502040204020203" pitchFamily="34" charset="0"/>
              </a:rPr>
              <a:t>Model Selection &amp; Hyperparameter Tuning</a:t>
            </a:r>
          </a:p>
        </p:txBody>
      </p:sp>
    </p:spTree>
    <p:extLst>
      <p:ext uri="{BB962C8B-B14F-4D97-AF65-F5344CB8AC3E}">
        <p14:creationId xmlns:p14="http://schemas.microsoft.com/office/powerpoint/2010/main" val="150420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12" grpId="0"/>
      <p:bldP spid="13" grpId="0" animBg="1"/>
      <p:bldP spid="14" grpId="0"/>
      <p:bldP spid="15" grpId="0" animBg="1"/>
      <p:bldP spid="16" grpId="0"/>
      <p:bldP spid="18" grpId="0" animBg="1"/>
      <p:bldP spid="19" grpId="0"/>
      <p:bldP spid="22" grpId="0" animBg="1"/>
      <p:bldP spid="23" grpId="0"/>
      <p:bldP spid="33" grpId="0" animBg="1"/>
      <p:bldP spid="34" grpId="0"/>
      <p:bldP spid="36" grpId="0" animBg="1"/>
      <p:bldP spid="37" grpId="0"/>
      <p:bldP spid="35" grpId="0" animBg="1"/>
      <p:bldP spid="38" grpId="0"/>
      <p:bldP spid="40" grpId="0" animBg="1"/>
      <p:bldP spid="41" grpId="0"/>
      <p:bldP spid="42" grpId="0" animBg="1"/>
      <p:bldP spid="4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8F6FE0C-1EC4-4ADA-9859-693FBD3D8A15}"/>
              </a:ext>
            </a:extLst>
          </p:cNvPr>
          <p:cNvSpPr>
            <a:spLocks noGrp="1"/>
          </p:cNvSpPr>
          <p:nvPr>
            <p:ph type="title"/>
          </p:nvPr>
        </p:nvSpPr>
        <p:spPr>
          <a:xfrm>
            <a:off x="399302" y="624084"/>
            <a:ext cx="10914950" cy="626079"/>
          </a:xfrm>
        </p:spPr>
        <p:txBody>
          <a:bodyPr>
            <a:noAutofit/>
          </a:bodyPr>
          <a:lstStyle/>
          <a:p>
            <a:r>
              <a:rPr lang="en-US" dirty="0">
                <a:latin typeface="Segoe UI Light" panose="020B0502040204020203" pitchFamily="34" charset="0"/>
                <a:cs typeface="Segoe UI Light" panose="020B0502040204020203" pitchFamily="34" charset="0"/>
              </a:rPr>
              <a:t>Introducing Automated Machine Learning</a:t>
            </a:r>
          </a:p>
        </p:txBody>
      </p:sp>
      <p:sp>
        <p:nvSpPr>
          <p:cNvPr id="4" name="Rectangle: Rounded Corners 3">
            <a:extLst>
              <a:ext uri="{FF2B5EF4-FFF2-40B4-BE49-F238E27FC236}">
                <a16:creationId xmlns:a16="http://schemas.microsoft.com/office/drawing/2014/main" id="{F1F3EF67-A0ED-4E36-97C0-636C24292335}"/>
              </a:ext>
            </a:extLst>
          </p:cNvPr>
          <p:cNvSpPr/>
          <p:nvPr/>
        </p:nvSpPr>
        <p:spPr bwMode="auto">
          <a:xfrm>
            <a:off x="1322613" y="3475778"/>
            <a:ext cx="2228850" cy="922564"/>
          </a:xfrm>
          <a:prstGeom prst="round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5" name="Graphic 4" descr="Cloud">
            <a:extLst>
              <a:ext uri="{FF2B5EF4-FFF2-40B4-BE49-F238E27FC236}">
                <a16:creationId xmlns:a16="http://schemas.microsoft.com/office/drawing/2014/main" id="{F0F64934-3324-48AE-A9B3-C9F7F2E87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285" y="1961011"/>
            <a:ext cx="3184072" cy="3184072"/>
          </a:xfrm>
          <a:prstGeom prst="rect">
            <a:avLst/>
          </a:prstGeom>
        </p:spPr>
      </p:pic>
      <p:sp>
        <p:nvSpPr>
          <p:cNvPr id="6" name="Rectangle: Rounded Corners 5">
            <a:extLst>
              <a:ext uri="{FF2B5EF4-FFF2-40B4-BE49-F238E27FC236}">
                <a16:creationId xmlns:a16="http://schemas.microsoft.com/office/drawing/2014/main" id="{B4A4249D-EF30-4E77-A58D-86A24184ED2C}"/>
              </a:ext>
            </a:extLst>
          </p:cNvPr>
          <p:cNvSpPr/>
          <p:nvPr/>
        </p:nvSpPr>
        <p:spPr bwMode="auto">
          <a:xfrm>
            <a:off x="1322613" y="1738993"/>
            <a:ext cx="2228850" cy="922564"/>
          </a:xfrm>
          <a:prstGeom prst="round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 name="TextBox 6">
            <a:extLst>
              <a:ext uri="{FF2B5EF4-FFF2-40B4-BE49-F238E27FC236}">
                <a16:creationId xmlns:a16="http://schemas.microsoft.com/office/drawing/2014/main" id="{C134D211-1A25-43D8-AD51-425233B926AD}"/>
              </a:ext>
            </a:extLst>
          </p:cNvPr>
          <p:cNvSpPr txBox="1"/>
          <p:nvPr/>
        </p:nvSpPr>
        <p:spPr>
          <a:xfrm>
            <a:off x="1499820" y="2011519"/>
            <a:ext cx="1330779" cy="307777"/>
          </a:xfrm>
          <a:prstGeom prst="rect">
            <a:avLst/>
          </a:prstGeom>
          <a:noFill/>
        </p:spPr>
        <p:txBody>
          <a:bodyPr wrap="square" lIns="0" tIns="0" rIns="0" bIns="0" rtlCol="0">
            <a:spAutoFit/>
          </a:bodyPr>
          <a:lstStyle/>
          <a:p>
            <a:pPr algn="l"/>
            <a:r>
              <a:rPr lang="en-US" sz="2000" b="1">
                <a:solidFill>
                  <a:schemeClr val="bg1"/>
                </a:solidFill>
              </a:rPr>
              <a:t>Dataset</a:t>
            </a:r>
          </a:p>
        </p:txBody>
      </p:sp>
      <p:sp>
        <p:nvSpPr>
          <p:cNvPr id="8" name="TextBox 7">
            <a:extLst>
              <a:ext uri="{FF2B5EF4-FFF2-40B4-BE49-F238E27FC236}">
                <a16:creationId xmlns:a16="http://schemas.microsoft.com/office/drawing/2014/main" id="{AF78F078-9567-4D21-8866-5A5BB154C71B}"/>
              </a:ext>
            </a:extLst>
          </p:cNvPr>
          <p:cNvSpPr txBox="1"/>
          <p:nvPr/>
        </p:nvSpPr>
        <p:spPr>
          <a:xfrm>
            <a:off x="1499820" y="3610989"/>
            <a:ext cx="1511013" cy="615553"/>
          </a:xfrm>
          <a:prstGeom prst="rect">
            <a:avLst/>
          </a:prstGeom>
          <a:noFill/>
        </p:spPr>
        <p:txBody>
          <a:bodyPr wrap="square" lIns="0" tIns="0" rIns="0" bIns="0" rtlCol="0" anchor="t">
            <a:spAutoFit/>
          </a:bodyPr>
          <a:lstStyle/>
          <a:p>
            <a:pPr algn="l"/>
            <a:r>
              <a:rPr lang="en-US" sz="2000" b="1">
                <a:solidFill>
                  <a:schemeClr val="bg1"/>
                </a:solidFill>
              </a:rPr>
              <a:t>Optimization</a:t>
            </a:r>
            <a:endParaRPr lang="en-US" sz="2000" b="1">
              <a:solidFill>
                <a:schemeClr val="bg1"/>
              </a:solidFill>
              <a:cs typeface="Calibri"/>
            </a:endParaRPr>
          </a:p>
          <a:p>
            <a:r>
              <a:rPr lang="en-US" sz="2000" b="1">
                <a:solidFill>
                  <a:schemeClr val="bg1"/>
                </a:solidFill>
                <a:cs typeface="Calibri"/>
              </a:rPr>
              <a:t>Metric</a:t>
            </a:r>
          </a:p>
        </p:txBody>
      </p:sp>
      <p:sp>
        <p:nvSpPr>
          <p:cNvPr id="9" name="Rectangle: Rounded Corners 8">
            <a:extLst>
              <a:ext uri="{FF2B5EF4-FFF2-40B4-BE49-F238E27FC236}">
                <a16:creationId xmlns:a16="http://schemas.microsoft.com/office/drawing/2014/main" id="{B40F27B5-7A21-4E90-90B2-64BA6AD132C8}"/>
              </a:ext>
            </a:extLst>
          </p:cNvPr>
          <p:cNvSpPr/>
          <p:nvPr/>
        </p:nvSpPr>
        <p:spPr bwMode="auto">
          <a:xfrm>
            <a:off x="1322612" y="5282300"/>
            <a:ext cx="2294167" cy="922564"/>
          </a:xfrm>
          <a:prstGeom prst="round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0" name="TextBox 9">
            <a:extLst>
              <a:ext uri="{FF2B5EF4-FFF2-40B4-BE49-F238E27FC236}">
                <a16:creationId xmlns:a16="http://schemas.microsoft.com/office/drawing/2014/main" id="{E25BF1B0-19F2-463B-AB92-28DA194ACA31}"/>
              </a:ext>
            </a:extLst>
          </p:cNvPr>
          <p:cNvSpPr txBox="1"/>
          <p:nvPr/>
        </p:nvSpPr>
        <p:spPr>
          <a:xfrm>
            <a:off x="1499820" y="5389799"/>
            <a:ext cx="2228850" cy="615553"/>
          </a:xfrm>
          <a:prstGeom prst="rect">
            <a:avLst/>
          </a:prstGeom>
          <a:noFill/>
          <a:ln>
            <a:noFill/>
          </a:ln>
        </p:spPr>
        <p:txBody>
          <a:bodyPr wrap="square" lIns="0" tIns="0" rIns="0" bIns="0" rtlCol="0" anchor="t">
            <a:spAutoFit/>
          </a:bodyPr>
          <a:lstStyle/>
          <a:p>
            <a:pPr algn="l"/>
            <a:r>
              <a:rPr lang="en-US" sz="2000" b="1">
                <a:solidFill>
                  <a:schemeClr val="bg1"/>
                </a:solidFill>
                <a:cs typeface="Calibri"/>
              </a:rPr>
              <a:t>Constraints</a:t>
            </a:r>
          </a:p>
          <a:p>
            <a:r>
              <a:rPr lang="en-US" sz="2000" b="1">
                <a:solidFill>
                  <a:schemeClr val="bg1"/>
                </a:solidFill>
                <a:cs typeface="Calibri"/>
              </a:rPr>
              <a:t>(Time/Cost)</a:t>
            </a:r>
          </a:p>
        </p:txBody>
      </p:sp>
      <p:sp>
        <p:nvSpPr>
          <p:cNvPr id="11" name="Rectangle: Rounded Corners 10">
            <a:extLst>
              <a:ext uri="{FF2B5EF4-FFF2-40B4-BE49-F238E27FC236}">
                <a16:creationId xmlns:a16="http://schemas.microsoft.com/office/drawing/2014/main" id="{2DA82F05-5B3A-48C2-97C4-BC842C460CD1}"/>
              </a:ext>
            </a:extLst>
          </p:cNvPr>
          <p:cNvSpPr/>
          <p:nvPr/>
        </p:nvSpPr>
        <p:spPr bwMode="auto">
          <a:xfrm>
            <a:off x="8942624" y="3497037"/>
            <a:ext cx="2228850" cy="922564"/>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13" name="TextBox 12">
            <a:extLst>
              <a:ext uri="{FF2B5EF4-FFF2-40B4-BE49-F238E27FC236}">
                <a16:creationId xmlns:a16="http://schemas.microsoft.com/office/drawing/2014/main" id="{AE80ECE0-69BA-42BE-B48D-2726D664D497}"/>
              </a:ext>
            </a:extLst>
          </p:cNvPr>
          <p:cNvSpPr txBox="1"/>
          <p:nvPr/>
        </p:nvSpPr>
        <p:spPr>
          <a:xfrm>
            <a:off x="9481467" y="3790947"/>
            <a:ext cx="1330779" cy="307777"/>
          </a:xfrm>
          <a:prstGeom prst="rect">
            <a:avLst/>
          </a:prstGeom>
          <a:noFill/>
        </p:spPr>
        <p:txBody>
          <a:bodyPr wrap="square" lIns="0" tIns="0" rIns="0" bIns="0" rtlCol="0" anchor="t">
            <a:spAutoFit/>
          </a:bodyPr>
          <a:lstStyle/>
          <a:p>
            <a:r>
              <a:rPr lang="en-US" sz="2000" b="1">
                <a:solidFill>
                  <a:schemeClr val="bg1"/>
                </a:solidFill>
              </a:rPr>
              <a:t>ML Model</a:t>
            </a:r>
          </a:p>
        </p:txBody>
      </p:sp>
      <p:cxnSp>
        <p:nvCxnSpPr>
          <p:cNvPr id="21" name="Straight Arrow Connector 20">
            <a:extLst>
              <a:ext uri="{FF2B5EF4-FFF2-40B4-BE49-F238E27FC236}">
                <a16:creationId xmlns:a16="http://schemas.microsoft.com/office/drawing/2014/main" id="{F2A2FC64-7E65-411F-AF37-75085FB00C81}"/>
              </a:ext>
            </a:extLst>
          </p:cNvPr>
          <p:cNvCxnSpPr>
            <a:cxnSpLocks/>
          </p:cNvCxnSpPr>
          <p:nvPr/>
        </p:nvCxnSpPr>
        <p:spPr>
          <a:xfrm>
            <a:off x="3551463" y="3932082"/>
            <a:ext cx="1412421" cy="0"/>
          </a:xfrm>
          <a:prstGeom prst="straightConnector1">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BDCE02-79CD-4C6B-A557-E13C186018DE}"/>
              </a:ext>
            </a:extLst>
          </p:cNvPr>
          <p:cNvCxnSpPr>
            <a:cxnSpLocks/>
          </p:cNvCxnSpPr>
          <p:nvPr/>
        </p:nvCxnSpPr>
        <p:spPr>
          <a:xfrm>
            <a:off x="7726139" y="3937060"/>
            <a:ext cx="1216485" cy="21259"/>
          </a:xfrm>
          <a:prstGeom prst="straightConnector1">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915C3F0-12F1-4C72-8ACF-19FA9E796451}"/>
              </a:ext>
            </a:extLst>
          </p:cNvPr>
          <p:cNvCxnSpPr/>
          <p:nvPr/>
        </p:nvCxnSpPr>
        <p:spPr>
          <a:xfrm>
            <a:off x="3551463" y="2200275"/>
            <a:ext cx="2544537" cy="534761"/>
          </a:xfrm>
          <a:prstGeom prst="bentConnector3">
            <a:avLst>
              <a:gd name="adj1" fmla="val 100053"/>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974146B-D614-406E-A2D6-80C62FE62F50}"/>
              </a:ext>
            </a:extLst>
          </p:cNvPr>
          <p:cNvCxnSpPr>
            <a:cxnSpLocks/>
          </p:cNvCxnSpPr>
          <p:nvPr/>
        </p:nvCxnSpPr>
        <p:spPr>
          <a:xfrm flipV="1">
            <a:off x="3616780" y="4342046"/>
            <a:ext cx="2612570" cy="1401536"/>
          </a:xfrm>
          <a:prstGeom prst="bentConnector3">
            <a:avLst>
              <a:gd name="adj1" fmla="val 99688"/>
            </a:avLst>
          </a:prstGeom>
          <a:ln w="63500">
            <a:solidFill>
              <a:srgbClr val="00206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0170E43-859F-4D4C-82F2-731D128378F0}"/>
              </a:ext>
            </a:extLst>
          </p:cNvPr>
          <p:cNvSpPr txBox="1"/>
          <p:nvPr/>
        </p:nvSpPr>
        <p:spPr>
          <a:xfrm>
            <a:off x="5417954" y="3682688"/>
            <a:ext cx="1673952" cy="307777"/>
          </a:xfrm>
          <a:prstGeom prst="rect">
            <a:avLst/>
          </a:prstGeom>
          <a:noFill/>
        </p:spPr>
        <p:txBody>
          <a:bodyPr wrap="square" lIns="0" tIns="0" rIns="0" bIns="0" rtlCol="0" anchor="t">
            <a:spAutoFit/>
          </a:bodyPr>
          <a:lstStyle/>
          <a:p>
            <a:pPr algn="ctr"/>
            <a:r>
              <a:rPr lang="en-US" sz="2000" b="1">
                <a:solidFill>
                  <a:schemeClr val="bg1"/>
                </a:solidFill>
              </a:rPr>
              <a:t>Automated</a:t>
            </a:r>
            <a:r>
              <a:rPr lang="en-US" sz="2000" b="1">
                <a:solidFill>
                  <a:schemeClr val="bg1"/>
                </a:solidFill>
                <a:cs typeface="Calibri"/>
              </a:rPr>
              <a:t> ML</a:t>
            </a:r>
            <a:endParaRPr lang="en-US"/>
          </a:p>
        </p:txBody>
      </p:sp>
      <p:sp>
        <p:nvSpPr>
          <p:cNvPr id="65" name="TextBox 64">
            <a:extLst>
              <a:ext uri="{FF2B5EF4-FFF2-40B4-BE49-F238E27FC236}">
                <a16:creationId xmlns:a16="http://schemas.microsoft.com/office/drawing/2014/main" id="{989CEC6B-8280-4410-8E9B-82AF7BD60A2F}"/>
              </a:ext>
            </a:extLst>
          </p:cNvPr>
          <p:cNvSpPr txBox="1"/>
          <p:nvPr/>
        </p:nvSpPr>
        <p:spPr>
          <a:xfrm>
            <a:off x="8964473" y="6234460"/>
            <a:ext cx="3154920" cy="430887"/>
          </a:xfrm>
          <a:prstGeom prst="rect">
            <a:avLst/>
          </a:prstGeom>
          <a:noFill/>
        </p:spPr>
        <p:txBody>
          <a:bodyPr wrap="square" lIns="0" tIns="0" rIns="0" bIns="0" rtlCol="0" anchor="t">
            <a:spAutoFit/>
          </a:bodyPr>
          <a:lstStyle/>
          <a:p>
            <a:pPr algn="l"/>
            <a:r>
              <a:rPr lang="en-US" sz="2800">
                <a:latin typeface="Segoe UI Light" panose="020B0502040204020203" pitchFamily="34" charset="0"/>
                <a:cs typeface="Segoe UI Light" panose="020B0502040204020203" pitchFamily="34" charset="0"/>
              </a:rPr>
              <a:t>Accessible &amp; Faster</a:t>
            </a:r>
          </a:p>
        </p:txBody>
      </p:sp>
    </p:spTree>
    <p:extLst>
      <p:ext uri="{BB962C8B-B14F-4D97-AF65-F5344CB8AC3E}">
        <p14:creationId xmlns:p14="http://schemas.microsoft.com/office/powerpoint/2010/main" val="39800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4C1EBAD-99B4-4706-8B9B-A388FD36E136}"/>
              </a:ext>
            </a:extLst>
          </p:cNvPr>
          <p:cNvSpPr/>
          <p:nvPr/>
        </p:nvSpPr>
        <p:spPr bwMode="auto">
          <a:xfrm>
            <a:off x="10260315" y="3545902"/>
            <a:ext cx="627990" cy="2398098"/>
          </a:xfrm>
          <a:prstGeom prst="rect">
            <a:avLst/>
          </a:prstGeom>
          <a:solidFill>
            <a:schemeClr val="accent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 name="Group 1">
            <a:extLst>
              <a:ext uri="{FF2B5EF4-FFF2-40B4-BE49-F238E27FC236}">
                <a16:creationId xmlns:a16="http://schemas.microsoft.com/office/drawing/2014/main" id="{6850986F-25EF-462E-AFE9-B47AC9F7A7CB}"/>
              </a:ext>
            </a:extLst>
          </p:cNvPr>
          <p:cNvGrpSpPr/>
          <p:nvPr/>
        </p:nvGrpSpPr>
        <p:grpSpPr>
          <a:xfrm>
            <a:off x="3768656" y="2736507"/>
            <a:ext cx="4654688" cy="3207835"/>
            <a:chOff x="3768656" y="2736507"/>
            <a:chExt cx="4654688" cy="3207835"/>
          </a:xfrm>
        </p:grpSpPr>
        <p:sp>
          <p:nvSpPr>
            <p:cNvPr id="54" name="Rectangle 53">
              <a:extLst>
                <a:ext uri="{FF2B5EF4-FFF2-40B4-BE49-F238E27FC236}">
                  <a16:creationId xmlns:a16="http://schemas.microsoft.com/office/drawing/2014/main" id="{2F280D36-48C5-447B-B202-4C95CFA079B5}"/>
                </a:ext>
              </a:extLst>
            </p:cNvPr>
            <p:cNvSpPr/>
            <p:nvPr/>
          </p:nvSpPr>
          <p:spPr bwMode="auto">
            <a:xfrm>
              <a:off x="7638318" y="543577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911B5D77-C0C2-4145-BD1A-23C098262C5A}"/>
                </a:ext>
              </a:extLst>
            </p:cNvPr>
            <p:cNvSpPr/>
            <p:nvPr/>
          </p:nvSpPr>
          <p:spPr bwMode="auto">
            <a:xfrm>
              <a:off x="3768656" y="2736507"/>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Rectangle 23">
              <a:extLst>
                <a:ext uri="{FF2B5EF4-FFF2-40B4-BE49-F238E27FC236}">
                  <a16:creationId xmlns:a16="http://schemas.microsoft.com/office/drawing/2014/main" id="{46F07090-D3E6-4F22-840A-A1A7876F0CB0}"/>
                </a:ext>
              </a:extLst>
            </p:cNvPr>
            <p:cNvSpPr/>
            <p:nvPr/>
          </p:nvSpPr>
          <p:spPr bwMode="auto">
            <a:xfrm>
              <a:off x="3768656" y="3411121"/>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151BDBBC-CBDB-454C-86CB-D40DD7A8FCAE}"/>
                </a:ext>
              </a:extLst>
            </p:cNvPr>
            <p:cNvSpPr/>
            <p:nvPr/>
          </p:nvSpPr>
          <p:spPr bwMode="auto">
            <a:xfrm>
              <a:off x="3768656" y="4085734"/>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729D55AD-1FD2-44DE-A533-2064B590377F}"/>
                </a:ext>
              </a:extLst>
            </p:cNvPr>
            <p:cNvSpPr/>
            <p:nvPr/>
          </p:nvSpPr>
          <p:spPr bwMode="auto">
            <a:xfrm>
              <a:off x="3768656" y="476139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46646093-E38D-416A-A6FB-7A79E33EF466}"/>
                </a:ext>
              </a:extLst>
            </p:cNvPr>
            <p:cNvSpPr/>
            <p:nvPr/>
          </p:nvSpPr>
          <p:spPr bwMode="auto">
            <a:xfrm>
              <a:off x="3768656" y="543577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2AD37EB6-3E23-4256-AC82-87CD99253BA7}"/>
                </a:ext>
              </a:extLst>
            </p:cNvPr>
            <p:cNvSpPr/>
            <p:nvPr/>
          </p:nvSpPr>
          <p:spPr bwMode="auto">
            <a:xfrm>
              <a:off x="4736071" y="2736507"/>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51E1F55E-0711-4784-B8DB-762D99B7512C}"/>
                </a:ext>
              </a:extLst>
            </p:cNvPr>
            <p:cNvSpPr/>
            <p:nvPr/>
          </p:nvSpPr>
          <p:spPr bwMode="auto">
            <a:xfrm>
              <a:off x="4736071" y="3411121"/>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a:extLst>
                <a:ext uri="{FF2B5EF4-FFF2-40B4-BE49-F238E27FC236}">
                  <a16:creationId xmlns:a16="http://schemas.microsoft.com/office/drawing/2014/main" id="{216754CB-9E46-4C69-9476-B1D1F92DEC53}"/>
                </a:ext>
              </a:extLst>
            </p:cNvPr>
            <p:cNvSpPr/>
            <p:nvPr/>
          </p:nvSpPr>
          <p:spPr bwMode="auto">
            <a:xfrm>
              <a:off x="4736071" y="4085734"/>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a:extLst>
                <a:ext uri="{FF2B5EF4-FFF2-40B4-BE49-F238E27FC236}">
                  <a16:creationId xmlns:a16="http://schemas.microsoft.com/office/drawing/2014/main" id="{83BE506A-5DAA-4185-95F5-34E93169B513}"/>
                </a:ext>
              </a:extLst>
            </p:cNvPr>
            <p:cNvSpPr/>
            <p:nvPr/>
          </p:nvSpPr>
          <p:spPr bwMode="auto">
            <a:xfrm>
              <a:off x="4736071" y="476139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a:extLst>
                <a:ext uri="{FF2B5EF4-FFF2-40B4-BE49-F238E27FC236}">
                  <a16:creationId xmlns:a16="http://schemas.microsoft.com/office/drawing/2014/main" id="{FB0E5C7B-D9FC-46F4-9BC4-F675B3D147F1}"/>
                </a:ext>
              </a:extLst>
            </p:cNvPr>
            <p:cNvSpPr/>
            <p:nvPr/>
          </p:nvSpPr>
          <p:spPr bwMode="auto">
            <a:xfrm>
              <a:off x="4736071" y="543577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ectangle 37">
              <a:extLst>
                <a:ext uri="{FF2B5EF4-FFF2-40B4-BE49-F238E27FC236}">
                  <a16:creationId xmlns:a16="http://schemas.microsoft.com/office/drawing/2014/main" id="{122F9112-C498-41E6-B942-83CE8CDB695B}"/>
                </a:ext>
              </a:extLst>
            </p:cNvPr>
            <p:cNvSpPr/>
            <p:nvPr/>
          </p:nvSpPr>
          <p:spPr bwMode="auto">
            <a:xfrm>
              <a:off x="5703486" y="2736507"/>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a:extLst>
                <a:ext uri="{FF2B5EF4-FFF2-40B4-BE49-F238E27FC236}">
                  <a16:creationId xmlns:a16="http://schemas.microsoft.com/office/drawing/2014/main" id="{9284BF3E-7D38-4F0E-8CE7-187DB72A64A6}"/>
                </a:ext>
              </a:extLst>
            </p:cNvPr>
            <p:cNvSpPr/>
            <p:nvPr/>
          </p:nvSpPr>
          <p:spPr bwMode="auto">
            <a:xfrm>
              <a:off x="5703486" y="3411121"/>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33CA47B7-CC0F-4BC6-B542-2B5E008C7CDD}"/>
                </a:ext>
              </a:extLst>
            </p:cNvPr>
            <p:cNvSpPr/>
            <p:nvPr/>
          </p:nvSpPr>
          <p:spPr bwMode="auto">
            <a:xfrm>
              <a:off x="5703486" y="4085734"/>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a:extLst>
                <a:ext uri="{FF2B5EF4-FFF2-40B4-BE49-F238E27FC236}">
                  <a16:creationId xmlns:a16="http://schemas.microsoft.com/office/drawing/2014/main" id="{9D39ECB3-6E34-4CC1-BA3B-3381CCD0D7B2}"/>
                </a:ext>
              </a:extLst>
            </p:cNvPr>
            <p:cNvSpPr/>
            <p:nvPr/>
          </p:nvSpPr>
          <p:spPr bwMode="auto">
            <a:xfrm>
              <a:off x="5703486" y="476139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a:extLst>
                <a:ext uri="{FF2B5EF4-FFF2-40B4-BE49-F238E27FC236}">
                  <a16:creationId xmlns:a16="http://schemas.microsoft.com/office/drawing/2014/main" id="{577A7A81-C685-4E8A-ACC7-BB0CCB1B8BC8}"/>
                </a:ext>
              </a:extLst>
            </p:cNvPr>
            <p:cNvSpPr/>
            <p:nvPr/>
          </p:nvSpPr>
          <p:spPr bwMode="auto">
            <a:xfrm>
              <a:off x="5703486" y="543577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a:extLst>
                <a:ext uri="{FF2B5EF4-FFF2-40B4-BE49-F238E27FC236}">
                  <a16:creationId xmlns:a16="http://schemas.microsoft.com/office/drawing/2014/main" id="{85AB8895-B7EE-4D06-85DD-C090D731E57B}"/>
                </a:ext>
              </a:extLst>
            </p:cNvPr>
            <p:cNvSpPr/>
            <p:nvPr/>
          </p:nvSpPr>
          <p:spPr bwMode="auto">
            <a:xfrm>
              <a:off x="6670901" y="2736507"/>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a:extLst>
                <a:ext uri="{FF2B5EF4-FFF2-40B4-BE49-F238E27FC236}">
                  <a16:creationId xmlns:a16="http://schemas.microsoft.com/office/drawing/2014/main" id="{F8C7BCEA-2BBE-4C8C-AB56-2ED6CAE5D49D}"/>
                </a:ext>
              </a:extLst>
            </p:cNvPr>
            <p:cNvSpPr/>
            <p:nvPr/>
          </p:nvSpPr>
          <p:spPr bwMode="auto">
            <a:xfrm>
              <a:off x="6670901" y="3411121"/>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a:extLst>
                <a:ext uri="{FF2B5EF4-FFF2-40B4-BE49-F238E27FC236}">
                  <a16:creationId xmlns:a16="http://schemas.microsoft.com/office/drawing/2014/main" id="{3F7D14D3-6831-4949-9821-E1AECEEFC079}"/>
                </a:ext>
              </a:extLst>
            </p:cNvPr>
            <p:cNvSpPr/>
            <p:nvPr/>
          </p:nvSpPr>
          <p:spPr bwMode="auto">
            <a:xfrm>
              <a:off x="6670901" y="4085734"/>
              <a:ext cx="785026" cy="508572"/>
            </a:xfrm>
            <a:prstGeom prst="rect">
              <a:avLst/>
            </a:prstGeom>
            <a:solidFill>
              <a:schemeClr val="bg2"/>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652576AB-3056-454D-9838-42C062584668}"/>
                </a:ext>
              </a:extLst>
            </p:cNvPr>
            <p:cNvSpPr/>
            <p:nvPr/>
          </p:nvSpPr>
          <p:spPr bwMode="auto">
            <a:xfrm>
              <a:off x="6670901" y="476139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 name="Rectangle 47">
              <a:extLst>
                <a:ext uri="{FF2B5EF4-FFF2-40B4-BE49-F238E27FC236}">
                  <a16:creationId xmlns:a16="http://schemas.microsoft.com/office/drawing/2014/main" id="{AFD01C8B-464C-45EE-88E6-3BE6CDBFE865}"/>
                </a:ext>
              </a:extLst>
            </p:cNvPr>
            <p:cNvSpPr/>
            <p:nvPr/>
          </p:nvSpPr>
          <p:spPr bwMode="auto">
            <a:xfrm>
              <a:off x="6670901" y="543577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ctangle 49">
              <a:extLst>
                <a:ext uri="{FF2B5EF4-FFF2-40B4-BE49-F238E27FC236}">
                  <a16:creationId xmlns:a16="http://schemas.microsoft.com/office/drawing/2014/main" id="{A04224F8-EF3B-4190-9FA6-1AD26DC0CB6C}"/>
                </a:ext>
              </a:extLst>
            </p:cNvPr>
            <p:cNvSpPr/>
            <p:nvPr/>
          </p:nvSpPr>
          <p:spPr bwMode="auto">
            <a:xfrm>
              <a:off x="7638318" y="2736507"/>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a:extLst>
                <a:ext uri="{FF2B5EF4-FFF2-40B4-BE49-F238E27FC236}">
                  <a16:creationId xmlns:a16="http://schemas.microsoft.com/office/drawing/2014/main" id="{69DD1ED9-5170-4CD2-A03F-FFE54E0B6EB4}"/>
                </a:ext>
              </a:extLst>
            </p:cNvPr>
            <p:cNvSpPr/>
            <p:nvPr/>
          </p:nvSpPr>
          <p:spPr bwMode="auto">
            <a:xfrm>
              <a:off x="7638318" y="3411121"/>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ectangle 51">
              <a:extLst>
                <a:ext uri="{FF2B5EF4-FFF2-40B4-BE49-F238E27FC236}">
                  <a16:creationId xmlns:a16="http://schemas.microsoft.com/office/drawing/2014/main" id="{958144E3-5EE1-4ACA-857B-25FAB64D3CE8}"/>
                </a:ext>
              </a:extLst>
            </p:cNvPr>
            <p:cNvSpPr/>
            <p:nvPr/>
          </p:nvSpPr>
          <p:spPr bwMode="auto">
            <a:xfrm>
              <a:off x="7638318" y="4085734"/>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a:extLst>
                <a:ext uri="{FF2B5EF4-FFF2-40B4-BE49-F238E27FC236}">
                  <a16:creationId xmlns:a16="http://schemas.microsoft.com/office/drawing/2014/main" id="{68435E11-A669-4147-9B5B-702060863759}"/>
                </a:ext>
              </a:extLst>
            </p:cNvPr>
            <p:cNvSpPr/>
            <p:nvPr/>
          </p:nvSpPr>
          <p:spPr bwMode="auto">
            <a:xfrm>
              <a:off x="7638318" y="4761390"/>
              <a:ext cx="785026" cy="5085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92" name="Rectangle 91">
            <a:extLst>
              <a:ext uri="{FF2B5EF4-FFF2-40B4-BE49-F238E27FC236}">
                <a16:creationId xmlns:a16="http://schemas.microsoft.com/office/drawing/2014/main" id="{76F03795-B707-4403-8A51-C424E70CB4DB}"/>
              </a:ext>
            </a:extLst>
          </p:cNvPr>
          <p:cNvSpPr/>
          <p:nvPr/>
        </p:nvSpPr>
        <p:spPr bwMode="auto">
          <a:xfrm>
            <a:off x="7638318" y="5435770"/>
            <a:ext cx="785026" cy="508572"/>
          </a:xfrm>
          <a:prstGeom prst="rect">
            <a:avLst/>
          </a:prstGeom>
          <a:solidFill>
            <a:srgbClr val="B8D0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6" name="Rectangle 205">
            <a:extLst>
              <a:ext uri="{FF2B5EF4-FFF2-40B4-BE49-F238E27FC236}">
                <a16:creationId xmlns:a16="http://schemas.microsoft.com/office/drawing/2014/main" id="{8D4B9434-C667-4D5C-9D51-409FE8A78B2D}"/>
              </a:ext>
            </a:extLst>
          </p:cNvPr>
          <p:cNvSpPr/>
          <p:nvPr/>
        </p:nvSpPr>
        <p:spPr bwMode="auto">
          <a:xfrm>
            <a:off x="3768656" y="5435770"/>
            <a:ext cx="785026" cy="508572"/>
          </a:xfrm>
          <a:prstGeom prst="rect">
            <a:avLst/>
          </a:prstGeom>
          <a:solidFill>
            <a:srgbClr val="B8D0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7" name="Rectangle 206">
            <a:extLst>
              <a:ext uri="{FF2B5EF4-FFF2-40B4-BE49-F238E27FC236}">
                <a16:creationId xmlns:a16="http://schemas.microsoft.com/office/drawing/2014/main" id="{87158868-88E1-4F87-9176-674B6F20E510}"/>
              </a:ext>
            </a:extLst>
          </p:cNvPr>
          <p:cNvSpPr/>
          <p:nvPr/>
        </p:nvSpPr>
        <p:spPr bwMode="auto">
          <a:xfrm>
            <a:off x="4736071" y="2736507"/>
            <a:ext cx="785026" cy="508572"/>
          </a:xfrm>
          <a:prstGeom prst="rect">
            <a:avLst/>
          </a:prstGeom>
          <a:solidFill>
            <a:srgbClr val="B8D0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8" name="Rectangle 207">
            <a:extLst>
              <a:ext uri="{FF2B5EF4-FFF2-40B4-BE49-F238E27FC236}">
                <a16:creationId xmlns:a16="http://schemas.microsoft.com/office/drawing/2014/main" id="{E7D7F2FF-0BE7-4CDA-B98A-490AD764A8AB}"/>
              </a:ext>
            </a:extLst>
          </p:cNvPr>
          <p:cNvSpPr/>
          <p:nvPr/>
        </p:nvSpPr>
        <p:spPr bwMode="auto">
          <a:xfrm>
            <a:off x="4736071" y="4761390"/>
            <a:ext cx="785026" cy="508572"/>
          </a:xfrm>
          <a:prstGeom prst="rect">
            <a:avLst/>
          </a:prstGeom>
          <a:solidFill>
            <a:srgbClr val="B8D0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9" name="Rectangle 208">
            <a:extLst>
              <a:ext uri="{FF2B5EF4-FFF2-40B4-BE49-F238E27FC236}">
                <a16:creationId xmlns:a16="http://schemas.microsoft.com/office/drawing/2014/main" id="{A01BB4A5-07ED-4097-8C35-52BD90A6CE81}"/>
              </a:ext>
            </a:extLst>
          </p:cNvPr>
          <p:cNvSpPr/>
          <p:nvPr/>
        </p:nvSpPr>
        <p:spPr bwMode="auto">
          <a:xfrm>
            <a:off x="6670901" y="4085734"/>
            <a:ext cx="785026" cy="508572"/>
          </a:xfrm>
          <a:prstGeom prst="rect">
            <a:avLst/>
          </a:prstGeom>
          <a:solidFill>
            <a:srgbClr val="B8D0E2"/>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0" name="Rectangle 209">
            <a:extLst>
              <a:ext uri="{FF2B5EF4-FFF2-40B4-BE49-F238E27FC236}">
                <a16:creationId xmlns:a16="http://schemas.microsoft.com/office/drawing/2014/main" id="{170AB3A0-9CA8-4E81-B798-5DA14A42FEDC}"/>
              </a:ext>
            </a:extLst>
          </p:cNvPr>
          <p:cNvSpPr/>
          <p:nvPr/>
        </p:nvSpPr>
        <p:spPr bwMode="auto">
          <a:xfrm>
            <a:off x="7638318" y="3411121"/>
            <a:ext cx="785026" cy="508572"/>
          </a:xfrm>
          <a:prstGeom prst="rect">
            <a:avLst/>
          </a:prstGeom>
          <a:solidFill>
            <a:srgbClr val="B8D0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7" name="Rectangle 146">
            <a:extLst>
              <a:ext uri="{FF2B5EF4-FFF2-40B4-BE49-F238E27FC236}">
                <a16:creationId xmlns:a16="http://schemas.microsoft.com/office/drawing/2014/main" id="{8802926F-928E-4C99-BCA6-C50A340B4827}"/>
              </a:ext>
            </a:extLst>
          </p:cNvPr>
          <p:cNvSpPr/>
          <p:nvPr/>
        </p:nvSpPr>
        <p:spPr>
          <a:xfrm>
            <a:off x="826327" y="3495309"/>
            <a:ext cx="159563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Enter data</a:t>
            </a:r>
          </a:p>
        </p:txBody>
      </p:sp>
      <p:sp>
        <p:nvSpPr>
          <p:cNvPr id="148" name="Rectangle 147">
            <a:extLst>
              <a:ext uri="{FF2B5EF4-FFF2-40B4-BE49-F238E27FC236}">
                <a16:creationId xmlns:a16="http://schemas.microsoft.com/office/drawing/2014/main" id="{C8B504DD-81B2-4C36-98A7-1A6BE77AB9CC}"/>
              </a:ext>
            </a:extLst>
          </p:cNvPr>
          <p:cNvSpPr/>
          <p:nvPr/>
        </p:nvSpPr>
        <p:spPr>
          <a:xfrm>
            <a:off x="818596" y="4504823"/>
            <a:ext cx="161109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Define goals</a:t>
            </a:r>
          </a:p>
        </p:txBody>
      </p:sp>
      <p:sp>
        <p:nvSpPr>
          <p:cNvPr id="149" name="Rectangle 148">
            <a:extLst>
              <a:ext uri="{FF2B5EF4-FFF2-40B4-BE49-F238E27FC236}">
                <a16:creationId xmlns:a16="http://schemas.microsoft.com/office/drawing/2014/main" id="{C858710D-2E37-4079-A01B-AC799219DA2A}"/>
              </a:ext>
            </a:extLst>
          </p:cNvPr>
          <p:cNvSpPr/>
          <p:nvPr/>
        </p:nvSpPr>
        <p:spPr>
          <a:xfrm>
            <a:off x="818596" y="5514337"/>
            <a:ext cx="161109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Apply constraints</a:t>
            </a:r>
          </a:p>
        </p:txBody>
      </p:sp>
      <p:sp>
        <p:nvSpPr>
          <p:cNvPr id="18" name="Rectangle 17">
            <a:extLst>
              <a:ext uri="{FF2B5EF4-FFF2-40B4-BE49-F238E27FC236}">
                <a16:creationId xmlns:a16="http://schemas.microsoft.com/office/drawing/2014/main" id="{E3CB927C-248B-41A1-AFD0-3C4D3735AD94}"/>
              </a:ext>
            </a:extLst>
          </p:cNvPr>
          <p:cNvSpPr/>
          <p:nvPr/>
        </p:nvSpPr>
        <p:spPr bwMode="auto">
          <a:xfrm>
            <a:off x="9425284" y="1931874"/>
            <a:ext cx="2298048"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8D4"/>
                </a:solidFill>
                <a:effectLst/>
                <a:uLnTx/>
                <a:uFillTx/>
                <a:latin typeface="Segoe UI Semibold"/>
                <a:ea typeface="+mn-ea"/>
                <a:cs typeface="+mn-cs"/>
              </a:rPr>
              <a:t>Output</a:t>
            </a:r>
          </a:p>
        </p:txBody>
      </p:sp>
      <p:sp>
        <p:nvSpPr>
          <p:cNvPr id="64" name="Title 2"/>
          <p:cNvSpPr>
            <a:spLocks noGrp="1"/>
          </p:cNvSpPr>
          <p:nvPr>
            <p:ph type="title"/>
          </p:nvPr>
        </p:nvSpPr>
        <p:spPr>
          <a:xfrm>
            <a:off x="487219" y="404220"/>
            <a:ext cx="11476219" cy="1107996"/>
          </a:xfrm>
        </p:spPr>
        <p:txBody>
          <a:bodyPr>
            <a:noAutofit/>
          </a:bodyPr>
          <a:lstStyle/>
          <a:p>
            <a:r>
              <a:rPr lang="en-US" dirty="0">
                <a:latin typeface="Segoe UI Light" panose="020B0502040204020203" pitchFamily="34" charset="0"/>
                <a:cs typeface="Segoe UI Light" panose="020B0502040204020203" pitchFamily="34" charset="0"/>
              </a:rPr>
              <a:t>Automated ML Accelerates Model Development </a:t>
            </a:r>
            <a:endParaRPr lang="en-US" spc="0" dirty="0">
              <a:ln>
                <a:noFill/>
              </a:ln>
              <a:solidFill>
                <a:srgbClr val="0078D4"/>
              </a:solidFill>
              <a:latin typeface="Segoe UI Light" panose="020B0502040204020203" pitchFamily="34" charset="0"/>
              <a:cs typeface="Segoe UI Light" panose="020B0502040204020203" pitchFamily="34" charset="0"/>
            </a:endParaRPr>
          </a:p>
        </p:txBody>
      </p:sp>
      <p:sp>
        <p:nvSpPr>
          <p:cNvPr id="150" name="Rectangle 149">
            <a:extLst>
              <a:ext uri="{FF2B5EF4-FFF2-40B4-BE49-F238E27FC236}">
                <a16:creationId xmlns:a16="http://schemas.microsoft.com/office/drawing/2014/main" id="{59D6A392-230C-4B26-9F20-B4A0E248B97E}"/>
              </a:ext>
            </a:extLst>
          </p:cNvPr>
          <p:cNvSpPr/>
          <p:nvPr/>
        </p:nvSpPr>
        <p:spPr>
          <a:xfrm>
            <a:off x="471715" y="1935726"/>
            <a:ext cx="229804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8D4"/>
                </a:solidFill>
                <a:effectLst/>
                <a:uLnTx/>
                <a:uFillTx/>
                <a:latin typeface="Segoe UI Semibold"/>
                <a:ea typeface="+mn-ea"/>
                <a:cs typeface="+mn-cs"/>
              </a:rPr>
              <a:t>Input</a:t>
            </a:r>
          </a:p>
        </p:txBody>
      </p:sp>
      <p:sp>
        <p:nvSpPr>
          <p:cNvPr id="32" name="Isosceles Triangle 31">
            <a:extLst>
              <a:ext uri="{FF2B5EF4-FFF2-40B4-BE49-F238E27FC236}">
                <a16:creationId xmlns:a16="http://schemas.microsoft.com/office/drawing/2014/main" id="{A8E8B731-2F28-4A34-834B-B2F0FBC2414D}"/>
              </a:ext>
            </a:extLst>
          </p:cNvPr>
          <p:cNvSpPr/>
          <p:nvPr/>
        </p:nvSpPr>
        <p:spPr>
          <a:xfrm rot="5400000">
            <a:off x="2130978" y="4293013"/>
            <a:ext cx="2099978" cy="318091"/>
          </a:xfrm>
          <a:custGeom>
            <a:avLst/>
            <a:gdLst>
              <a:gd name="connsiteX0" fmla="*/ 0 w 3934939"/>
              <a:gd name="connsiteY0" fmla="*/ 384890 h 384890"/>
              <a:gd name="connsiteX1" fmla="*/ 1967470 w 3934939"/>
              <a:gd name="connsiteY1" fmla="*/ 0 h 384890"/>
              <a:gd name="connsiteX2" fmla="*/ 3934939 w 3934939"/>
              <a:gd name="connsiteY2" fmla="*/ 384890 h 384890"/>
              <a:gd name="connsiteX3" fmla="*/ 0 w 3934939"/>
              <a:gd name="connsiteY3" fmla="*/ 384890 h 384890"/>
              <a:gd name="connsiteX0" fmla="*/ 0 w 3934939"/>
              <a:gd name="connsiteY0" fmla="*/ 384890 h 469590"/>
              <a:gd name="connsiteX1" fmla="*/ 1967470 w 3934939"/>
              <a:gd name="connsiteY1" fmla="*/ 0 h 469590"/>
              <a:gd name="connsiteX2" fmla="*/ 3934939 w 3934939"/>
              <a:gd name="connsiteY2" fmla="*/ 384890 h 469590"/>
              <a:gd name="connsiteX3" fmla="*/ 2070893 w 3934939"/>
              <a:gd name="connsiteY3" fmla="*/ 469590 h 469590"/>
              <a:gd name="connsiteX4" fmla="*/ 0 w 3934939"/>
              <a:gd name="connsiteY4" fmla="*/ 384890 h 469590"/>
              <a:gd name="connsiteX0" fmla="*/ 2070893 w 3934939"/>
              <a:gd name="connsiteY0" fmla="*/ 469590 h 561030"/>
              <a:gd name="connsiteX1" fmla="*/ 0 w 3934939"/>
              <a:gd name="connsiteY1" fmla="*/ 384890 h 561030"/>
              <a:gd name="connsiteX2" fmla="*/ 1967470 w 3934939"/>
              <a:gd name="connsiteY2" fmla="*/ 0 h 561030"/>
              <a:gd name="connsiteX3" fmla="*/ 3934939 w 3934939"/>
              <a:gd name="connsiteY3" fmla="*/ 384890 h 561030"/>
              <a:gd name="connsiteX4" fmla="*/ 2162333 w 3934939"/>
              <a:gd name="connsiteY4" fmla="*/ 561030 h 561030"/>
              <a:gd name="connsiteX0" fmla="*/ 0 w 3934939"/>
              <a:gd name="connsiteY0" fmla="*/ 384890 h 561030"/>
              <a:gd name="connsiteX1" fmla="*/ 1967470 w 3934939"/>
              <a:gd name="connsiteY1" fmla="*/ 0 h 561030"/>
              <a:gd name="connsiteX2" fmla="*/ 3934939 w 3934939"/>
              <a:gd name="connsiteY2" fmla="*/ 384890 h 561030"/>
              <a:gd name="connsiteX3" fmla="*/ 2162333 w 3934939"/>
              <a:gd name="connsiteY3" fmla="*/ 561030 h 561030"/>
              <a:gd name="connsiteX0" fmla="*/ 0 w 3934939"/>
              <a:gd name="connsiteY0" fmla="*/ 384890 h 384890"/>
              <a:gd name="connsiteX1" fmla="*/ 1967470 w 3934939"/>
              <a:gd name="connsiteY1" fmla="*/ 0 h 384890"/>
              <a:gd name="connsiteX2" fmla="*/ 3934939 w 3934939"/>
              <a:gd name="connsiteY2" fmla="*/ 384890 h 384890"/>
            </a:gdLst>
            <a:ahLst/>
            <a:cxnLst>
              <a:cxn ang="0">
                <a:pos x="connsiteX0" y="connsiteY0"/>
              </a:cxn>
              <a:cxn ang="0">
                <a:pos x="connsiteX1" y="connsiteY1"/>
              </a:cxn>
              <a:cxn ang="0">
                <a:pos x="connsiteX2" y="connsiteY2"/>
              </a:cxn>
            </a:cxnLst>
            <a:rect l="l" t="t" r="r" b="b"/>
            <a:pathLst>
              <a:path w="3934939" h="384890">
                <a:moveTo>
                  <a:pt x="0" y="384890"/>
                </a:moveTo>
                <a:lnTo>
                  <a:pt x="1967470" y="0"/>
                </a:lnTo>
                <a:lnTo>
                  <a:pt x="3934939" y="38489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1" name="Isosceles Triangle 70">
            <a:extLst>
              <a:ext uri="{FF2B5EF4-FFF2-40B4-BE49-F238E27FC236}">
                <a16:creationId xmlns:a16="http://schemas.microsoft.com/office/drawing/2014/main" id="{974664E9-2BCA-4C60-950C-8E23DBE06A88}"/>
              </a:ext>
            </a:extLst>
          </p:cNvPr>
          <p:cNvSpPr/>
          <p:nvPr/>
        </p:nvSpPr>
        <p:spPr>
          <a:xfrm rot="5400000">
            <a:off x="8145468" y="4331141"/>
            <a:ext cx="2099980" cy="266412"/>
          </a:xfrm>
          <a:custGeom>
            <a:avLst/>
            <a:gdLst>
              <a:gd name="connsiteX0" fmla="*/ 0 w 3934939"/>
              <a:gd name="connsiteY0" fmla="*/ 322358 h 322358"/>
              <a:gd name="connsiteX1" fmla="*/ 1967470 w 3934939"/>
              <a:gd name="connsiteY1" fmla="*/ 0 h 322358"/>
              <a:gd name="connsiteX2" fmla="*/ 3934939 w 3934939"/>
              <a:gd name="connsiteY2" fmla="*/ 322358 h 322358"/>
              <a:gd name="connsiteX3" fmla="*/ 0 w 3934939"/>
              <a:gd name="connsiteY3" fmla="*/ 322358 h 322358"/>
              <a:gd name="connsiteX0" fmla="*/ 0 w 3934939"/>
              <a:gd name="connsiteY0" fmla="*/ 322358 h 631863"/>
              <a:gd name="connsiteX1" fmla="*/ 1967470 w 3934939"/>
              <a:gd name="connsiteY1" fmla="*/ 0 h 631863"/>
              <a:gd name="connsiteX2" fmla="*/ 3934939 w 3934939"/>
              <a:gd name="connsiteY2" fmla="*/ 322358 h 631863"/>
              <a:gd name="connsiteX3" fmla="*/ 2029576 w 3934939"/>
              <a:gd name="connsiteY3" fmla="*/ 631863 h 631863"/>
              <a:gd name="connsiteX4" fmla="*/ 0 w 3934939"/>
              <a:gd name="connsiteY4" fmla="*/ 322358 h 631863"/>
              <a:gd name="connsiteX0" fmla="*/ 2029576 w 3934939"/>
              <a:gd name="connsiteY0" fmla="*/ 631863 h 723303"/>
              <a:gd name="connsiteX1" fmla="*/ 0 w 3934939"/>
              <a:gd name="connsiteY1" fmla="*/ 322358 h 723303"/>
              <a:gd name="connsiteX2" fmla="*/ 1967470 w 3934939"/>
              <a:gd name="connsiteY2" fmla="*/ 0 h 723303"/>
              <a:gd name="connsiteX3" fmla="*/ 3934939 w 3934939"/>
              <a:gd name="connsiteY3" fmla="*/ 322358 h 723303"/>
              <a:gd name="connsiteX4" fmla="*/ 2121016 w 3934939"/>
              <a:gd name="connsiteY4" fmla="*/ 723303 h 723303"/>
              <a:gd name="connsiteX0" fmla="*/ 0 w 3934939"/>
              <a:gd name="connsiteY0" fmla="*/ 322358 h 723303"/>
              <a:gd name="connsiteX1" fmla="*/ 1967470 w 3934939"/>
              <a:gd name="connsiteY1" fmla="*/ 0 h 723303"/>
              <a:gd name="connsiteX2" fmla="*/ 3934939 w 3934939"/>
              <a:gd name="connsiteY2" fmla="*/ 322358 h 723303"/>
              <a:gd name="connsiteX3" fmla="*/ 2121016 w 3934939"/>
              <a:gd name="connsiteY3" fmla="*/ 723303 h 723303"/>
              <a:gd name="connsiteX0" fmla="*/ 0 w 3934939"/>
              <a:gd name="connsiteY0" fmla="*/ 322358 h 322358"/>
              <a:gd name="connsiteX1" fmla="*/ 1967470 w 3934939"/>
              <a:gd name="connsiteY1" fmla="*/ 0 h 322358"/>
              <a:gd name="connsiteX2" fmla="*/ 3934939 w 3934939"/>
              <a:gd name="connsiteY2" fmla="*/ 322358 h 322358"/>
            </a:gdLst>
            <a:ahLst/>
            <a:cxnLst>
              <a:cxn ang="0">
                <a:pos x="connsiteX0" y="connsiteY0"/>
              </a:cxn>
              <a:cxn ang="0">
                <a:pos x="connsiteX1" y="connsiteY1"/>
              </a:cxn>
              <a:cxn ang="0">
                <a:pos x="connsiteX2" y="connsiteY2"/>
              </a:cxn>
            </a:cxnLst>
            <a:rect l="l" t="t" r="r" b="b"/>
            <a:pathLst>
              <a:path w="3934939" h="322358">
                <a:moveTo>
                  <a:pt x="0" y="322358"/>
                </a:moveTo>
                <a:lnTo>
                  <a:pt x="1967470" y="0"/>
                </a:lnTo>
                <a:lnTo>
                  <a:pt x="3934939" y="322358"/>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3F453347-C82D-4EA0-B4DF-408A2100FEBE}"/>
              </a:ext>
            </a:extLst>
          </p:cNvPr>
          <p:cNvSpPr/>
          <p:nvPr/>
        </p:nvSpPr>
        <p:spPr>
          <a:xfrm>
            <a:off x="3470969" y="1931874"/>
            <a:ext cx="5250060"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8D4"/>
                </a:solidFill>
                <a:effectLst/>
                <a:uLnTx/>
                <a:uFillTx/>
                <a:latin typeface="Segoe UI Semibold"/>
                <a:ea typeface="+mn-ea"/>
                <a:cs typeface="+mn-cs"/>
              </a:rPr>
              <a:t>Intelligently test multiple models in parallel</a:t>
            </a:r>
          </a:p>
        </p:txBody>
      </p:sp>
      <p:sp>
        <p:nvSpPr>
          <p:cNvPr id="56" name="Rectangle 55">
            <a:extLst>
              <a:ext uri="{FF2B5EF4-FFF2-40B4-BE49-F238E27FC236}">
                <a16:creationId xmlns:a16="http://schemas.microsoft.com/office/drawing/2014/main" id="{346B9977-B3BB-4F82-B05A-89F2C5823D34}"/>
              </a:ext>
            </a:extLst>
          </p:cNvPr>
          <p:cNvSpPr/>
          <p:nvPr/>
        </p:nvSpPr>
        <p:spPr bwMode="auto">
          <a:xfrm>
            <a:off x="3768658" y="5437389"/>
            <a:ext cx="785022" cy="505334"/>
          </a:xfrm>
          <a:prstGeom prst="rect">
            <a:avLst/>
          </a:prstGeom>
          <a:solidFill>
            <a:srgbClr val="8ABAD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57" name="Rectangle 56">
            <a:extLst>
              <a:ext uri="{FF2B5EF4-FFF2-40B4-BE49-F238E27FC236}">
                <a16:creationId xmlns:a16="http://schemas.microsoft.com/office/drawing/2014/main" id="{9521235A-368A-4639-A773-C6E2F81D58B3}"/>
              </a:ext>
            </a:extLst>
          </p:cNvPr>
          <p:cNvSpPr/>
          <p:nvPr/>
        </p:nvSpPr>
        <p:spPr bwMode="auto">
          <a:xfrm>
            <a:off x="4736073" y="2738126"/>
            <a:ext cx="785022" cy="505334"/>
          </a:xfrm>
          <a:prstGeom prst="rect">
            <a:avLst/>
          </a:prstGeom>
          <a:solidFill>
            <a:srgbClr val="8ABAD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58" name="Rectangle 57">
            <a:extLst>
              <a:ext uri="{FF2B5EF4-FFF2-40B4-BE49-F238E27FC236}">
                <a16:creationId xmlns:a16="http://schemas.microsoft.com/office/drawing/2014/main" id="{675C0FA6-2D64-4834-A491-6EF039ACEEC8}"/>
              </a:ext>
            </a:extLst>
          </p:cNvPr>
          <p:cNvSpPr/>
          <p:nvPr/>
        </p:nvSpPr>
        <p:spPr bwMode="auto">
          <a:xfrm>
            <a:off x="4736073" y="4763009"/>
            <a:ext cx="785022" cy="505334"/>
          </a:xfrm>
          <a:prstGeom prst="rect">
            <a:avLst/>
          </a:prstGeom>
          <a:solidFill>
            <a:srgbClr val="8ABAD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62" name="Rectangle 61">
            <a:extLst>
              <a:ext uri="{FF2B5EF4-FFF2-40B4-BE49-F238E27FC236}">
                <a16:creationId xmlns:a16="http://schemas.microsoft.com/office/drawing/2014/main" id="{5EF08468-D16A-4ED4-8701-7980A78BDED0}"/>
              </a:ext>
            </a:extLst>
          </p:cNvPr>
          <p:cNvSpPr/>
          <p:nvPr/>
        </p:nvSpPr>
        <p:spPr bwMode="auto">
          <a:xfrm>
            <a:off x="6670903" y="4087353"/>
            <a:ext cx="785022" cy="505334"/>
          </a:xfrm>
          <a:prstGeom prst="rect">
            <a:avLst/>
          </a:prstGeom>
          <a:solidFill>
            <a:srgbClr val="8ABADF"/>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63" name="Rectangle 62">
            <a:extLst>
              <a:ext uri="{FF2B5EF4-FFF2-40B4-BE49-F238E27FC236}">
                <a16:creationId xmlns:a16="http://schemas.microsoft.com/office/drawing/2014/main" id="{B432A898-81C5-4603-BFAF-4B2E5F642B1A}"/>
              </a:ext>
            </a:extLst>
          </p:cNvPr>
          <p:cNvSpPr/>
          <p:nvPr/>
        </p:nvSpPr>
        <p:spPr bwMode="auto">
          <a:xfrm>
            <a:off x="7638320" y="3412740"/>
            <a:ext cx="785022" cy="505334"/>
          </a:xfrm>
          <a:prstGeom prst="rect">
            <a:avLst/>
          </a:prstGeom>
          <a:solidFill>
            <a:srgbClr val="8ABAD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65" name="Rectangle 64">
            <a:extLst>
              <a:ext uri="{FF2B5EF4-FFF2-40B4-BE49-F238E27FC236}">
                <a16:creationId xmlns:a16="http://schemas.microsoft.com/office/drawing/2014/main" id="{59CC870D-04DB-4F1E-9745-CCDD2D891D77}"/>
              </a:ext>
            </a:extLst>
          </p:cNvPr>
          <p:cNvSpPr/>
          <p:nvPr/>
        </p:nvSpPr>
        <p:spPr bwMode="auto">
          <a:xfrm>
            <a:off x="7638318" y="5435770"/>
            <a:ext cx="785022" cy="505334"/>
          </a:xfrm>
          <a:prstGeom prst="rect">
            <a:avLst/>
          </a:prstGeom>
          <a:solidFill>
            <a:srgbClr val="8ABAD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25%</a:t>
            </a:r>
          </a:p>
        </p:txBody>
      </p:sp>
      <p:sp>
        <p:nvSpPr>
          <p:cNvPr id="69" name="Rectangle 68">
            <a:extLst>
              <a:ext uri="{FF2B5EF4-FFF2-40B4-BE49-F238E27FC236}">
                <a16:creationId xmlns:a16="http://schemas.microsoft.com/office/drawing/2014/main" id="{B56BE929-4E78-4328-9FCD-06D03936F734}"/>
              </a:ext>
            </a:extLst>
          </p:cNvPr>
          <p:cNvSpPr/>
          <p:nvPr/>
        </p:nvSpPr>
        <p:spPr bwMode="auto">
          <a:xfrm>
            <a:off x="10258070" y="3419687"/>
            <a:ext cx="632480" cy="2524313"/>
          </a:xfrm>
          <a:prstGeom prst="rect">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9" name="Group 20">
            <a:extLst>
              <a:ext uri="{FF2B5EF4-FFF2-40B4-BE49-F238E27FC236}">
                <a16:creationId xmlns:a16="http://schemas.microsoft.com/office/drawing/2014/main" id="{4EB75E30-B3D2-4C3B-A35B-9B27FF1C15BB}"/>
              </a:ext>
            </a:extLst>
          </p:cNvPr>
          <p:cNvGrpSpPr>
            <a:grpSpLocks noChangeAspect="1"/>
          </p:cNvGrpSpPr>
          <p:nvPr/>
        </p:nvGrpSpPr>
        <p:grpSpPr bwMode="auto">
          <a:xfrm>
            <a:off x="1374919" y="3033175"/>
            <a:ext cx="498446" cy="436316"/>
            <a:chOff x="3764" y="3313"/>
            <a:chExt cx="353" cy="309"/>
          </a:xfrm>
          <a:noFill/>
        </p:grpSpPr>
        <p:sp>
          <p:nvSpPr>
            <p:cNvPr id="110" name="Freeform 21">
              <a:extLst>
                <a:ext uri="{FF2B5EF4-FFF2-40B4-BE49-F238E27FC236}">
                  <a16:creationId xmlns:a16="http://schemas.microsoft.com/office/drawing/2014/main" id="{BD1FEC2F-B3EF-4D54-A4F0-54A076AB7B40}"/>
                </a:ext>
              </a:extLst>
            </p:cNvPr>
            <p:cNvSpPr>
              <a:spLocks/>
            </p:cNvSpPr>
            <p:nvPr/>
          </p:nvSpPr>
          <p:spPr bwMode="auto">
            <a:xfrm>
              <a:off x="3764"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1" name="Freeform 22">
              <a:extLst>
                <a:ext uri="{FF2B5EF4-FFF2-40B4-BE49-F238E27FC236}">
                  <a16:creationId xmlns:a16="http://schemas.microsoft.com/office/drawing/2014/main" id="{7F63B60E-7DB5-488E-866F-93EFD0A370F2}"/>
                </a:ext>
              </a:extLst>
            </p:cNvPr>
            <p:cNvSpPr>
              <a:spLocks/>
            </p:cNvSpPr>
            <p:nvPr/>
          </p:nvSpPr>
          <p:spPr bwMode="auto">
            <a:xfrm>
              <a:off x="3897"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2" name="Freeform 23">
              <a:extLst>
                <a:ext uri="{FF2B5EF4-FFF2-40B4-BE49-F238E27FC236}">
                  <a16:creationId xmlns:a16="http://schemas.microsoft.com/office/drawing/2014/main" id="{57635241-C845-49E4-AB91-802F219852CB}"/>
                </a:ext>
              </a:extLst>
            </p:cNvPr>
            <p:cNvSpPr>
              <a:spLocks/>
            </p:cNvSpPr>
            <p:nvPr/>
          </p:nvSpPr>
          <p:spPr bwMode="auto">
            <a:xfrm>
              <a:off x="4028"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Freeform 24">
              <a:extLst>
                <a:ext uri="{FF2B5EF4-FFF2-40B4-BE49-F238E27FC236}">
                  <a16:creationId xmlns:a16="http://schemas.microsoft.com/office/drawing/2014/main" id="{7AC8221E-05C5-44FD-AE36-2F8BEAD0849B}"/>
                </a:ext>
              </a:extLst>
            </p:cNvPr>
            <p:cNvSpPr>
              <a:spLocks/>
            </p:cNvSpPr>
            <p:nvPr/>
          </p:nvSpPr>
          <p:spPr bwMode="auto">
            <a:xfrm>
              <a:off x="3807" y="3313"/>
              <a:ext cx="47"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4" name="Freeform 25">
              <a:extLst>
                <a:ext uri="{FF2B5EF4-FFF2-40B4-BE49-F238E27FC236}">
                  <a16:creationId xmlns:a16="http://schemas.microsoft.com/office/drawing/2014/main" id="{9949F84B-2E66-4817-B219-AD61CE8ED48F}"/>
                </a:ext>
              </a:extLst>
            </p:cNvPr>
            <p:cNvSpPr>
              <a:spLocks/>
            </p:cNvSpPr>
            <p:nvPr/>
          </p:nvSpPr>
          <p:spPr bwMode="auto">
            <a:xfrm>
              <a:off x="3940" y="3313"/>
              <a:ext cx="44" cy="72"/>
            </a:xfrm>
            <a:custGeom>
              <a:avLst/>
              <a:gdLst>
                <a:gd name="T0" fmla="*/ 32 w 32"/>
                <a:gd name="T1" fmla="*/ 35 h 52"/>
                <a:gd name="T2" fmla="*/ 32 w 32"/>
                <a:gd name="T3" fmla="*/ 16 h 52"/>
                <a:gd name="T4" fmla="*/ 15 w 32"/>
                <a:gd name="T5" fmla="*/ 0 h 52"/>
                <a:gd name="T6" fmla="*/ 15 w 32"/>
                <a:gd name="T7" fmla="*/ 0 h 52"/>
                <a:gd name="T8" fmla="*/ 0 w 32"/>
                <a:gd name="T9" fmla="*/ 16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5" name="Freeform 26">
              <a:extLst>
                <a:ext uri="{FF2B5EF4-FFF2-40B4-BE49-F238E27FC236}">
                  <a16:creationId xmlns:a16="http://schemas.microsoft.com/office/drawing/2014/main" id="{0742F126-3B94-4368-A3B6-4552957A4C9E}"/>
                </a:ext>
              </a:extLst>
            </p:cNvPr>
            <p:cNvSpPr>
              <a:spLocks/>
            </p:cNvSpPr>
            <p:nvPr/>
          </p:nvSpPr>
          <p:spPr bwMode="auto">
            <a:xfrm>
              <a:off x="4071" y="3313"/>
              <a:ext cx="46"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6" name="Freeform 27">
              <a:extLst>
                <a:ext uri="{FF2B5EF4-FFF2-40B4-BE49-F238E27FC236}">
                  <a16:creationId xmlns:a16="http://schemas.microsoft.com/office/drawing/2014/main" id="{1BCE99C9-C0BF-4E7C-AC5C-B51B77D3081F}"/>
                </a:ext>
              </a:extLst>
            </p:cNvPr>
            <p:cNvSpPr>
              <a:spLocks/>
            </p:cNvSpPr>
            <p:nvPr/>
          </p:nvSpPr>
          <p:spPr bwMode="auto">
            <a:xfrm>
              <a:off x="3764"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7" name="Freeform 28">
              <a:extLst>
                <a:ext uri="{FF2B5EF4-FFF2-40B4-BE49-F238E27FC236}">
                  <a16:creationId xmlns:a16="http://schemas.microsoft.com/office/drawing/2014/main" id="{398C6C3A-DB5A-4EBA-85EC-2D420F4549E2}"/>
                </a:ext>
              </a:extLst>
            </p:cNvPr>
            <p:cNvSpPr>
              <a:spLocks/>
            </p:cNvSpPr>
            <p:nvPr/>
          </p:nvSpPr>
          <p:spPr bwMode="auto">
            <a:xfrm>
              <a:off x="3897"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8" name="Freeform 29">
              <a:extLst>
                <a:ext uri="{FF2B5EF4-FFF2-40B4-BE49-F238E27FC236}">
                  <a16:creationId xmlns:a16="http://schemas.microsoft.com/office/drawing/2014/main" id="{B1B01E7D-6DF1-4886-9B59-7BD5243E3D42}"/>
                </a:ext>
              </a:extLst>
            </p:cNvPr>
            <p:cNvSpPr>
              <a:spLocks/>
            </p:cNvSpPr>
            <p:nvPr/>
          </p:nvSpPr>
          <p:spPr bwMode="auto">
            <a:xfrm>
              <a:off x="4028"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19" name="Freeform 30">
              <a:extLst>
                <a:ext uri="{FF2B5EF4-FFF2-40B4-BE49-F238E27FC236}">
                  <a16:creationId xmlns:a16="http://schemas.microsoft.com/office/drawing/2014/main" id="{A56F16CC-423F-4F28-9CC4-6A2300AC7993}"/>
                </a:ext>
              </a:extLst>
            </p:cNvPr>
            <p:cNvSpPr>
              <a:spLocks/>
            </p:cNvSpPr>
            <p:nvPr/>
          </p:nvSpPr>
          <p:spPr bwMode="auto">
            <a:xfrm>
              <a:off x="3807" y="3550"/>
              <a:ext cx="47"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0" name="Freeform 31">
              <a:extLst>
                <a:ext uri="{FF2B5EF4-FFF2-40B4-BE49-F238E27FC236}">
                  <a16:creationId xmlns:a16="http://schemas.microsoft.com/office/drawing/2014/main" id="{BFDE09ED-D17C-4D80-8907-DDC02A4B1980}"/>
                </a:ext>
              </a:extLst>
            </p:cNvPr>
            <p:cNvSpPr>
              <a:spLocks/>
            </p:cNvSpPr>
            <p:nvPr/>
          </p:nvSpPr>
          <p:spPr bwMode="auto">
            <a:xfrm>
              <a:off x="3940" y="3550"/>
              <a:ext cx="44" cy="72"/>
            </a:xfrm>
            <a:custGeom>
              <a:avLst/>
              <a:gdLst>
                <a:gd name="T0" fmla="*/ 32 w 32"/>
                <a:gd name="T1" fmla="*/ 35 h 52"/>
                <a:gd name="T2" fmla="*/ 32 w 32"/>
                <a:gd name="T3" fmla="*/ 17 h 52"/>
                <a:gd name="T4" fmla="*/ 15 w 32"/>
                <a:gd name="T5" fmla="*/ 0 h 52"/>
                <a:gd name="T6" fmla="*/ 15 w 32"/>
                <a:gd name="T7" fmla="*/ 0 h 52"/>
                <a:gd name="T8" fmla="*/ 0 w 32"/>
                <a:gd name="T9" fmla="*/ 17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1" name="Freeform 32">
              <a:extLst>
                <a:ext uri="{FF2B5EF4-FFF2-40B4-BE49-F238E27FC236}">
                  <a16:creationId xmlns:a16="http://schemas.microsoft.com/office/drawing/2014/main" id="{609C7B92-A8DD-4959-8248-CA063018AFC6}"/>
                </a:ext>
              </a:extLst>
            </p:cNvPr>
            <p:cNvSpPr>
              <a:spLocks/>
            </p:cNvSpPr>
            <p:nvPr/>
          </p:nvSpPr>
          <p:spPr bwMode="auto">
            <a:xfrm>
              <a:off x="4071" y="3550"/>
              <a:ext cx="46"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2" name="Freeform 33">
              <a:extLst>
                <a:ext uri="{FF2B5EF4-FFF2-40B4-BE49-F238E27FC236}">
                  <a16:creationId xmlns:a16="http://schemas.microsoft.com/office/drawing/2014/main" id="{C9DF86B1-D780-4B1F-B717-254F3C2F0BB5}"/>
                </a:ext>
              </a:extLst>
            </p:cNvPr>
            <p:cNvSpPr>
              <a:spLocks/>
            </p:cNvSpPr>
            <p:nvPr/>
          </p:nvSpPr>
          <p:spPr bwMode="auto">
            <a:xfrm>
              <a:off x="385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3" name="Freeform 34">
              <a:extLst>
                <a:ext uri="{FF2B5EF4-FFF2-40B4-BE49-F238E27FC236}">
                  <a16:creationId xmlns:a16="http://schemas.microsoft.com/office/drawing/2014/main" id="{807DD4F0-A770-4045-927B-A19790AA5830}"/>
                </a:ext>
              </a:extLst>
            </p:cNvPr>
            <p:cNvSpPr>
              <a:spLocks/>
            </p:cNvSpPr>
            <p:nvPr/>
          </p:nvSpPr>
          <p:spPr bwMode="auto">
            <a:xfrm>
              <a:off x="398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4" name="Freeform 35">
              <a:extLst>
                <a:ext uri="{FF2B5EF4-FFF2-40B4-BE49-F238E27FC236}">
                  <a16:creationId xmlns:a16="http://schemas.microsoft.com/office/drawing/2014/main" id="{F2EB3B8B-3349-4C49-9DA2-BE2CB6CA5FEF}"/>
                </a:ext>
              </a:extLst>
            </p:cNvPr>
            <p:cNvSpPr>
              <a:spLocks/>
            </p:cNvSpPr>
            <p:nvPr/>
          </p:nvSpPr>
          <p:spPr bwMode="auto">
            <a:xfrm>
              <a:off x="3764" y="3435"/>
              <a:ext cx="46" cy="71"/>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5" name="Freeform 36">
              <a:extLst>
                <a:ext uri="{FF2B5EF4-FFF2-40B4-BE49-F238E27FC236}">
                  <a16:creationId xmlns:a16="http://schemas.microsoft.com/office/drawing/2014/main" id="{C3210E19-2877-4D2D-8799-5C996EDB3163}"/>
                </a:ext>
              </a:extLst>
            </p:cNvPr>
            <p:cNvSpPr>
              <a:spLocks/>
            </p:cNvSpPr>
            <p:nvPr/>
          </p:nvSpPr>
          <p:spPr bwMode="auto">
            <a:xfrm>
              <a:off x="3897"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6" name="Freeform 37">
              <a:extLst>
                <a:ext uri="{FF2B5EF4-FFF2-40B4-BE49-F238E27FC236}">
                  <a16:creationId xmlns:a16="http://schemas.microsoft.com/office/drawing/2014/main" id="{F44E29D8-3D29-4BAF-8E02-EC2BC5774ED8}"/>
                </a:ext>
              </a:extLst>
            </p:cNvPr>
            <p:cNvSpPr>
              <a:spLocks/>
            </p:cNvSpPr>
            <p:nvPr/>
          </p:nvSpPr>
          <p:spPr bwMode="auto">
            <a:xfrm>
              <a:off x="4028"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127" name="Freeform 38">
              <a:extLst>
                <a:ext uri="{FF2B5EF4-FFF2-40B4-BE49-F238E27FC236}">
                  <a16:creationId xmlns:a16="http://schemas.microsoft.com/office/drawing/2014/main" id="{863F6220-B897-446E-91E3-C0B7172FC292}"/>
                </a:ext>
              </a:extLst>
            </p:cNvPr>
            <p:cNvSpPr>
              <a:spLocks/>
            </p:cNvSpPr>
            <p:nvPr/>
          </p:nvSpPr>
          <p:spPr bwMode="auto">
            <a:xfrm>
              <a:off x="4117"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sp>
        <p:nvSpPr>
          <p:cNvPr id="154" name="Rectangle 153">
            <a:extLst>
              <a:ext uri="{FF2B5EF4-FFF2-40B4-BE49-F238E27FC236}">
                <a16:creationId xmlns:a16="http://schemas.microsoft.com/office/drawing/2014/main" id="{56F8C412-B3B9-4D8E-96A2-650D8AA38881}"/>
              </a:ext>
            </a:extLst>
          </p:cNvPr>
          <p:cNvSpPr/>
          <p:nvPr/>
        </p:nvSpPr>
        <p:spPr bwMode="auto">
          <a:xfrm>
            <a:off x="3768658" y="5437389"/>
            <a:ext cx="785022" cy="505334"/>
          </a:xfrm>
          <a:prstGeom prst="rect">
            <a:avLst/>
          </a:prstGeom>
          <a:solidFill>
            <a:srgbClr val="5CA4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40%</a:t>
            </a:r>
          </a:p>
        </p:txBody>
      </p:sp>
      <p:sp>
        <p:nvSpPr>
          <p:cNvPr id="156" name="Rectangle 155">
            <a:extLst>
              <a:ext uri="{FF2B5EF4-FFF2-40B4-BE49-F238E27FC236}">
                <a16:creationId xmlns:a16="http://schemas.microsoft.com/office/drawing/2014/main" id="{B1BD5EB7-7D25-4A2E-9890-4D22892EA68F}"/>
              </a:ext>
            </a:extLst>
          </p:cNvPr>
          <p:cNvSpPr/>
          <p:nvPr/>
        </p:nvSpPr>
        <p:spPr bwMode="auto">
          <a:xfrm>
            <a:off x="4736073" y="4763009"/>
            <a:ext cx="785022" cy="505334"/>
          </a:xfrm>
          <a:prstGeom prst="rect">
            <a:avLst/>
          </a:prstGeom>
          <a:solidFill>
            <a:srgbClr val="5CA4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40%</a:t>
            </a:r>
          </a:p>
        </p:txBody>
      </p:sp>
      <p:sp>
        <p:nvSpPr>
          <p:cNvPr id="160" name="Rectangle 159">
            <a:extLst>
              <a:ext uri="{FF2B5EF4-FFF2-40B4-BE49-F238E27FC236}">
                <a16:creationId xmlns:a16="http://schemas.microsoft.com/office/drawing/2014/main" id="{52810F27-F6D4-44ED-A959-4307288B0F0F}"/>
              </a:ext>
            </a:extLst>
          </p:cNvPr>
          <p:cNvSpPr/>
          <p:nvPr/>
        </p:nvSpPr>
        <p:spPr bwMode="auto">
          <a:xfrm>
            <a:off x="6670903" y="4087353"/>
            <a:ext cx="785022" cy="505334"/>
          </a:xfrm>
          <a:prstGeom prst="rect">
            <a:avLst/>
          </a:prstGeom>
          <a:solidFill>
            <a:srgbClr val="5CA4DB"/>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40%</a:t>
            </a:r>
          </a:p>
        </p:txBody>
      </p:sp>
      <p:sp>
        <p:nvSpPr>
          <p:cNvPr id="161" name="Rectangle 160">
            <a:extLst>
              <a:ext uri="{FF2B5EF4-FFF2-40B4-BE49-F238E27FC236}">
                <a16:creationId xmlns:a16="http://schemas.microsoft.com/office/drawing/2014/main" id="{3DFD0CFB-7493-447A-9739-F92717140711}"/>
              </a:ext>
            </a:extLst>
          </p:cNvPr>
          <p:cNvSpPr/>
          <p:nvPr/>
        </p:nvSpPr>
        <p:spPr bwMode="auto">
          <a:xfrm>
            <a:off x="7638320" y="3412740"/>
            <a:ext cx="785022" cy="505334"/>
          </a:xfrm>
          <a:prstGeom prst="rect">
            <a:avLst/>
          </a:prstGeom>
          <a:solidFill>
            <a:srgbClr val="5CA4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40%</a:t>
            </a:r>
          </a:p>
        </p:txBody>
      </p:sp>
      <p:sp>
        <p:nvSpPr>
          <p:cNvPr id="162" name="Rectangle 161">
            <a:extLst>
              <a:ext uri="{FF2B5EF4-FFF2-40B4-BE49-F238E27FC236}">
                <a16:creationId xmlns:a16="http://schemas.microsoft.com/office/drawing/2014/main" id="{0B7E7B3B-A7D6-4B9E-9B43-CAA1A8D42874}"/>
              </a:ext>
            </a:extLst>
          </p:cNvPr>
          <p:cNvSpPr/>
          <p:nvPr/>
        </p:nvSpPr>
        <p:spPr bwMode="auto">
          <a:xfrm>
            <a:off x="7638318" y="5435770"/>
            <a:ext cx="785022" cy="505334"/>
          </a:xfrm>
          <a:prstGeom prst="rect">
            <a:avLst/>
          </a:prstGeom>
          <a:solidFill>
            <a:srgbClr val="5CA4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40%</a:t>
            </a:r>
          </a:p>
        </p:txBody>
      </p:sp>
      <p:sp>
        <p:nvSpPr>
          <p:cNvPr id="178" name="Rectangle 177">
            <a:extLst>
              <a:ext uri="{FF2B5EF4-FFF2-40B4-BE49-F238E27FC236}">
                <a16:creationId xmlns:a16="http://schemas.microsoft.com/office/drawing/2014/main" id="{69F286C7-A72E-4B19-BECC-2AD322B91A55}"/>
              </a:ext>
            </a:extLst>
          </p:cNvPr>
          <p:cNvSpPr/>
          <p:nvPr/>
        </p:nvSpPr>
        <p:spPr bwMode="auto">
          <a:xfrm>
            <a:off x="4736073" y="4763009"/>
            <a:ext cx="785022" cy="505334"/>
          </a:xfrm>
          <a:prstGeom prst="rect">
            <a:avLst/>
          </a:prstGeom>
          <a:solidFill>
            <a:srgbClr val="2E8ED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182" name="Rectangle 181">
            <a:extLst>
              <a:ext uri="{FF2B5EF4-FFF2-40B4-BE49-F238E27FC236}">
                <a16:creationId xmlns:a16="http://schemas.microsoft.com/office/drawing/2014/main" id="{F6960B95-9AED-453D-8147-4BE64D2AA752}"/>
              </a:ext>
            </a:extLst>
          </p:cNvPr>
          <p:cNvSpPr/>
          <p:nvPr/>
        </p:nvSpPr>
        <p:spPr bwMode="auto">
          <a:xfrm>
            <a:off x="6670903" y="4087353"/>
            <a:ext cx="785022" cy="505334"/>
          </a:xfrm>
          <a:prstGeom prst="rect">
            <a:avLst/>
          </a:prstGeom>
          <a:solidFill>
            <a:srgbClr val="2E8ED8"/>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183" name="Rectangle 182">
            <a:extLst>
              <a:ext uri="{FF2B5EF4-FFF2-40B4-BE49-F238E27FC236}">
                <a16:creationId xmlns:a16="http://schemas.microsoft.com/office/drawing/2014/main" id="{5E1D3D7E-AE78-461B-8984-8550F13D2CAC}"/>
              </a:ext>
            </a:extLst>
          </p:cNvPr>
          <p:cNvSpPr/>
          <p:nvPr/>
        </p:nvSpPr>
        <p:spPr bwMode="auto">
          <a:xfrm>
            <a:off x="7638320" y="3412740"/>
            <a:ext cx="785022" cy="505334"/>
          </a:xfrm>
          <a:prstGeom prst="rect">
            <a:avLst/>
          </a:prstGeom>
          <a:solidFill>
            <a:srgbClr val="2E8ED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184" name="Rectangle 183">
            <a:extLst>
              <a:ext uri="{FF2B5EF4-FFF2-40B4-BE49-F238E27FC236}">
                <a16:creationId xmlns:a16="http://schemas.microsoft.com/office/drawing/2014/main" id="{7AB63D05-2235-48E1-AC5A-5332C75C07D7}"/>
              </a:ext>
            </a:extLst>
          </p:cNvPr>
          <p:cNvSpPr/>
          <p:nvPr/>
        </p:nvSpPr>
        <p:spPr bwMode="auto">
          <a:xfrm>
            <a:off x="7638318" y="5435770"/>
            <a:ext cx="785022" cy="505334"/>
          </a:xfrm>
          <a:prstGeom prst="rect">
            <a:avLst/>
          </a:prstGeom>
          <a:solidFill>
            <a:srgbClr val="2E8ED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70%</a:t>
            </a:r>
          </a:p>
        </p:txBody>
      </p:sp>
      <p:sp>
        <p:nvSpPr>
          <p:cNvPr id="195" name="Rectangle 194">
            <a:extLst>
              <a:ext uri="{FF2B5EF4-FFF2-40B4-BE49-F238E27FC236}">
                <a16:creationId xmlns:a16="http://schemas.microsoft.com/office/drawing/2014/main" id="{195437A0-E144-4350-B464-A76A69AAF11F}"/>
              </a:ext>
            </a:extLst>
          </p:cNvPr>
          <p:cNvSpPr/>
          <p:nvPr/>
        </p:nvSpPr>
        <p:spPr bwMode="auto">
          <a:xfrm>
            <a:off x="6670903" y="4087353"/>
            <a:ext cx="785022" cy="505334"/>
          </a:xfrm>
          <a:prstGeom prst="rect">
            <a:avLst/>
          </a:prstGeom>
          <a:solidFill>
            <a:schemeClr val="tx2"/>
          </a:solid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95%</a:t>
            </a:r>
          </a:p>
        </p:txBody>
      </p:sp>
      <p:sp>
        <p:nvSpPr>
          <p:cNvPr id="196" name="Freeform 5">
            <a:extLst>
              <a:ext uri="{FF2B5EF4-FFF2-40B4-BE49-F238E27FC236}">
                <a16:creationId xmlns:a16="http://schemas.microsoft.com/office/drawing/2014/main" id="{DF9FDED0-2500-4374-B5B2-ED86C9D5D9D3}"/>
              </a:ext>
            </a:extLst>
          </p:cNvPr>
          <p:cNvSpPr>
            <a:spLocks noEditPoints="1"/>
          </p:cNvSpPr>
          <p:nvPr/>
        </p:nvSpPr>
        <p:spPr bwMode="auto">
          <a:xfrm>
            <a:off x="10350753" y="2706366"/>
            <a:ext cx="440168" cy="264815"/>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12700">
            <a:solidFill>
              <a:schemeClr val="tx2"/>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199" name="Rectangle 198">
            <a:extLst>
              <a:ext uri="{FF2B5EF4-FFF2-40B4-BE49-F238E27FC236}">
                <a16:creationId xmlns:a16="http://schemas.microsoft.com/office/drawing/2014/main" id="{22602F01-A6AD-4809-AE58-134198AE5A95}"/>
              </a:ext>
            </a:extLst>
          </p:cNvPr>
          <p:cNvSpPr/>
          <p:nvPr/>
        </p:nvSpPr>
        <p:spPr bwMode="auto">
          <a:xfrm>
            <a:off x="10135070" y="5955216"/>
            <a:ext cx="878476" cy="90278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Box 4">
            <a:extLst>
              <a:ext uri="{FF2B5EF4-FFF2-40B4-BE49-F238E27FC236}">
                <a16:creationId xmlns:a16="http://schemas.microsoft.com/office/drawing/2014/main" id="{E9A9F4A2-34D2-4122-B219-A325533A8008}"/>
              </a:ext>
            </a:extLst>
          </p:cNvPr>
          <p:cNvSpPr txBox="1"/>
          <p:nvPr/>
        </p:nvSpPr>
        <p:spPr>
          <a:xfrm>
            <a:off x="9615066" y="3017758"/>
            <a:ext cx="191848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ctr">
              <a:defRPr sz="1400">
                <a:solidFill>
                  <a:schemeClr val="accen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a:ea typeface="+mn-ea"/>
                <a:cs typeface="+mn-cs"/>
              </a:rPr>
              <a:t>Optimized model</a:t>
            </a:r>
          </a:p>
        </p:txBody>
      </p:sp>
      <p:sp>
        <p:nvSpPr>
          <p:cNvPr id="197" name="Rectangle 196">
            <a:extLst>
              <a:ext uri="{FF2B5EF4-FFF2-40B4-BE49-F238E27FC236}">
                <a16:creationId xmlns:a16="http://schemas.microsoft.com/office/drawing/2014/main" id="{A85EB74B-FDD2-45CB-A236-74C66623A549}"/>
              </a:ext>
            </a:extLst>
          </p:cNvPr>
          <p:cNvSpPr/>
          <p:nvPr/>
        </p:nvSpPr>
        <p:spPr bwMode="auto">
          <a:xfrm>
            <a:off x="6814512" y="4188987"/>
            <a:ext cx="497804" cy="302066"/>
          </a:xfrm>
          <a:prstGeom prst="rect">
            <a:avLst/>
          </a:prstGeom>
          <a:noFill/>
          <a:ln w="222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95%</a:t>
            </a:r>
          </a:p>
        </p:txBody>
      </p:sp>
      <p:grpSp>
        <p:nvGrpSpPr>
          <p:cNvPr id="212" name="Group 211">
            <a:extLst>
              <a:ext uri="{FF2B5EF4-FFF2-40B4-BE49-F238E27FC236}">
                <a16:creationId xmlns:a16="http://schemas.microsoft.com/office/drawing/2014/main" id="{49DE720E-16FD-4BAD-BC4A-AB88F4C6E793}"/>
              </a:ext>
            </a:extLst>
          </p:cNvPr>
          <p:cNvGrpSpPr/>
          <p:nvPr/>
        </p:nvGrpSpPr>
        <p:grpSpPr>
          <a:xfrm>
            <a:off x="1436341" y="4057481"/>
            <a:ext cx="375602" cy="424726"/>
            <a:chOff x="9005455" y="6149108"/>
            <a:chExt cx="1115925" cy="1261885"/>
          </a:xfrm>
          <a:noFill/>
        </p:grpSpPr>
        <p:sp>
          <p:nvSpPr>
            <p:cNvPr id="213" name="Freeform 938">
              <a:extLst>
                <a:ext uri="{FF2B5EF4-FFF2-40B4-BE49-F238E27FC236}">
                  <a16:creationId xmlns:a16="http://schemas.microsoft.com/office/drawing/2014/main" id="{E6153D3D-A39E-4FF3-9DD7-BF527CAF6B4A}"/>
                </a:ext>
              </a:extLst>
            </p:cNvPr>
            <p:cNvSpPr/>
            <p:nvPr/>
          </p:nvSpPr>
          <p:spPr>
            <a:xfrm>
              <a:off x="9005455" y="6282459"/>
              <a:ext cx="555625" cy="1123950"/>
            </a:xfrm>
            <a:custGeom>
              <a:avLst/>
              <a:gdLst>
                <a:gd name="connsiteX0" fmla="*/ 555625 w 555625"/>
                <a:gd name="connsiteY0" fmla="*/ 1123950 h 1123950"/>
                <a:gd name="connsiteX1" fmla="*/ 0 w 555625"/>
                <a:gd name="connsiteY1" fmla="*/ 1123950 h 1123950"/>
                <a:gd name="connsiteX2" fmla="*/ 0 w 555625"/>
                <a:gd name="connsiteY2" fmla="*/ 0 h 1123950"/>
                <a:gd name="connsiteX3" fmla="*/ 219075 w 555625"/>
                <a:gd name="connsiteY3" fmla="*/ 0 h 1123950"/>
              </a:gdLst>
              <a:ahLst/>
              <a:cxnLst>
                <a:cxn ang="0">
                  <a:pos x="connsiteX0" y="connsiteY0"/>
                </a:cxn>
                <a:cxn ang="0">
                  <a:pos x="connsiteX1" y="connsiteY1"/>
                </a:cxn>
                <a:cxn ang="0">
                  <a:pos x="connsiteX2" y="connsiteY2"/>
                </a:cxn>
                <a:cxn ang="0">
                  <a:pos x="connsiteX3" y="connsiteY3"/>
                </a:cxn>
              </a:cxnLst>
              <a:rect l="l" t="t" r="r" b="b"/>
              <a:pathLst>
                <a:path w="555625" h="1123950">
                  <a:moveTo>
                    <a:pt x="555625" y="1123950"/>
                  </a:moveTo>
                  <a:lnTo>
                    <a:pt x="0" y="1123950"/>
                  </a:lnTo>
                  <a:lnTo>
                    <a:pt x="0" y="0"/>
                  </a:lnTo>
                  <a:lnTo>
                    <a:pt x="219075" y="0"/>
                  </a:lnTo>
                </a:path>
              </a:pathLst>
            </a:cu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14" name="Freeform 939">
              <a:extLst>
                <a:ext uri="{FF2B5EF4-FFF2-40B4-BE49-F238E27FC236}">
                  <a16:creationId xmlns:a16="http://schemas.microsoft.com/office/drawing/2014/main" id="{F26CC79B-EF9A-47A6-80E3-4A5AE6DBC57A}"/>
                </a:ext>
              </a:extLst>
            </p:cNvPr>
            <p:cNvSpPr/>
            <p:nvPr/>
          </p:nvSpPr>
          <p:spPr>
            <a:xfrm>
              <a:off x="9707130" y="6282459"/>
              <a:ext cx="215900" cy="485775"/>
            </a:xfrm>
            <a:custGeom>
              <a:avLst/>
              <a:gdLst>
                <a:gd name="connsiteX0" fmla="*/ 0 w 215900"/>
                <a:gd name="connsiteY0" fmla="*/ 0 h 485775"/>
                <a:gd name="connsiteX1" fmla="*/ 215900 w 215900"/>
                <a:gd name="connsiteY1" fmla="*/ 0 h 485775"/>
                <a:gd name="connsiteX2" fmla="*/ 215900 w 215900"/>
                <a:gd name="connsiteY2" fmla="*/ 485775 h 485775"/>
              </a:gdLst>
              <a:ahLst/>
              <a:cxnLst>
                <a:cxn ang="0">
                  <a:pos x="connsiteX0" y="connsiteY0"/>
                </a:cxn>
                <a:cxn ang="0">
                  <a:pos x="connsiteX1" y="connsiteY1"/>
                </a:cxn>
                <a:cxn ang="0">
                  <a:pos x="connsiteX2" y="connsiteY2"/>
                </a:cxn>
              </a:cxnLst>
              <a:rect l="l" t="t" r="r" b="b"/>
              <a:pathLst>
                <a:path w="215900" h="485775">
                  <a:moveTo>
                    <a:pt x="0" y="0"/>
                  </a:moveTo>
                  <a:lnTo>
                    <a:pt x="215900" y="0"/>
                  </a:lnTo>
                  <a:lnTo>
                    <a:pt x="215900" y="485775"/>
                  </a:lnTo>
                </a:path>
              </a:pathLst>
            </a:cu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15" name="Freeform 940">
              <a:extLst>
                <a:ext uri="{FF2B5EF4-FFF2-40B4-BE49-F238E27FC236}">
                  <a16:creationId xmlns:a16="http://schemas.microsoft.com/office/drawing/2014/main" id="{B00F6E1D-6062-4D94-B78A-CD286D3C86D9}"/>
                </a:ext>
              </a:extLst>
            </p:cNvPr>
            <p:cNvSpPr/>
            <p:nvPr/>
          </p:nvSpPr>
          <p:spPr>
            <a:xfrm>
              <a:off x="9221355" y="6149108"/>
              <a:ext cx="482600" cy="190500"/>
            </a:xfrm>
            <a:custGeom>
              <a:avLst/>
              <a:gdLst>
                <a:gd name="connsiteX0" fmla="*/ 142875 w 482600"/>
                <a:gd name="connsiteY0" fmla="*/ 0 h 190500"/>
                <a:gd name="connsiteX1" fmla="*/ 339725 w 482600"/>
                <a:gd name="connsiteY1" fmla="*/ 0 h 190500"/>
                <a:gd name="connsiteX2" fmla="*/ 339725 w 482600"/>
                <a:gd name="connsiteY2" fmla="*/ 47625 h 190500"/>
                <a:gd name="connsiteX3" fmla="*/ 482600 w 482600"/>
                <a:gd name="connsiteY3" fmla="*/ 47625 h 190500"/>
                <a:gd name="connsiteX4" fmla="*/ 482600 w 482600"/>
                <a:gd name="connsiteY4" fmla="*/ 190500 h 190500"/>
                <a:gd name="connsiteX5" fmla="*/ 0 w 482600"/>
                <a:gd name="connsiteY5" fmla="*/ 190500 h 190500"/>
                <a:gd name="connsiteX6" fmla="*/ 0 w 482600"/>
                <a:gd name="connsiteY6" fmla="*/ 47625 h 190500"/>
                <a:gd name="connsiteX7" fmla="*/ 142875 w 482600"/>
                <a:gd name="connsiteY7" fmla="*/ 4762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 h="190500">
                  <a:moveTo>
                    <a:pt x="142875" y="0"/>
                  </a:moveTo>
                  <a:lnTo>
                    <a:pt x="339725" y="0"/>
                  </a:lnTo>
                  <a:lnTo>
                    <a:pt x="339725" y="47625"/>
                  </a:lnTo>
                  <a:lnTo>
                    <a:pt x="482600" y="47625"/>
                  </a:lnTo>
                  <a:lnTo>
                    <a:pt x="482600" y="190500"/>
                  </a:lnTo>
                  <a:lnTo>
                    <a:pt x="0" y="190500"/>
                  </a:lnTo>
                  <a:lnTo>
                    <a:pt x="0" y="47625"/>
                  </a:lnTo>
                  <a:lnTo>
                    <a:pt x="142875" y="47625"/>
                  </a:lnTo>
                  <a:close/>
                </a:path>
              </a:pathLst>
            </a:cu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16" name="Freeform 941">
              <a:extLst>
                <a:ext uri="{FF2B5EF4-FFF2-40B4-BE49-F238E27FC236}">
                  <a16:creationId xmlns:a16="http://schemas.microsoft.com/office/drawing/2014/main" id="{17392C07-5E2D-4739-A4F2-D9DF08D5495D}"/>
                </a:ext>
              </a:extLst>
            </p:cNvPr>
            <p:cNvSpPr/>
            <p:nvPr/>
          </p:nvSpPr>
          <p:spPr bwMode="auto">
            <a:xfrm>
              <a:off x="9671568" y="7021832"/>
              <a:ext cx="333569" cy="212271"/>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17" name="Oval 216">
              <a:extLst>
                <a:ext uri="{FF2B5EF4-FFF2-40B4-BE49-F238E27FC236}">
                  <a16:creationId xmlns:a16="http://schemas.microsoft.com/office/drawing/2014/main" id="{25A47A8E-8060-42E3-A4D3-7A039E09BDC7}"/>
                </a:ext>
              </a:extLst>
            </p:cNvPr>
            <p:cNvSpPr/>
            <p:nvPr/>
          </p:nvSpPr>
          <p:spPr bwMode="auto">
            <a:xfrm>
              <a:off x="9555323" y="6844938"/>
              <a:ext cx="566057" cy="566055"/>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18" name="Group 10">
            <a:extLst>
              <a:ext uri="{FF2B5EF4-FFF2-40B4-BE49-F238E27FC236}">
                <a16:creationId xmlns:a16="http://schemas.microsoft.com/office/drawing/2014/main" id="{830091A3-D67E-42AD-A0B0-88B8CF8365E6}"/>
              </a:ext>
            </a:extLst>
          </p:cNvPr>
          <p:cNvGrpSpPr>
            <a:grpSpLocks noChangeAspect="1"/>
          </p:cNvGrpSpPr>
          <p:nvPr/>
        </p:nvGrpSpPr>
        <p:grpSpPr bwMode="auto">
          <a:xfrm>
            <a:off x="1438087" y="5122842"/>
            <a:ext cx="372111" cy="368879"/>
            <a:chOff x="2536" y="833"/>
            <a:chExt cx="2764" cy="2740"/>
          </a:xfrm>
          <a:noFill/>
        </p:grpSpPr>
        <p:sp>
          <p:nvSpPr>
            <p:cNvPr id="219" name="Freeform 11">
              <a:extLst>
                <a:ext uri="{FF2B5EF4-FFF2-40B4-BE49-F238E27FC236}">
                  <a16:creationId xmlns:a16="http://schemas.microsoft.com/office/drawing/2014/main" id="{E4CB3829-6B57-4320-B2A5-02C096E3EBF1}"/>
                </a:ext>
              </a:extLst>
            </p:cNvPr>
            <p:cNvSpPr>
              <a:spLocks noEditPoints="1"/>
            </p:cNvSpPr>
            <p:nvPr/>
          </p:nvSpPr>
          <p:spPr bwMode="auto">
            <a:xfrm>
              <a:off x="2536" y="833"/>
              <a:ext cx="2739" cy="2740"/>
            </a:xfrm>
            <a:custGeom>
              <a:avLst/>
              <a:gdLst>
                <a:gd name="T0" fmla="*/ 292 w 2739"/>
                <a:gd name="T1" fmla="*/ 1639 h 2740"/>
                <a:gd name="T2" fmla="*/ 1100 w 2739"/>
                <a:gd name="T3" fmla="*/ 1639 h 2740"/>
                <a:gd name="T4" fmla="*/ 1100 w 2739"/>
                <a:gd name="T5" fmla="*/ 2448 h 2740"/>
                <a:gd name="T6" fmla="*/ 1100 w 2739"/>
                <a:gd name="T7" fmla="*/ 1639 h 2740"/>
                <a:gd name="T8" fmla="*/ 0 w 2739"/>
                <a:gd name="T9" fmla="*/ 2740 h 2740"/>
                <a:gd name="T10" fmla="*/ 1639 w 2739"/>
                <a:gd name="T11" fmla="*/ 291 h 2740"/>
                <a:gd name="T12" fmla="*/ 1639 w 2739"/>
                <a:gd name="T13" fmla="*/ 1100 h 2740"/>
                <a:gd name="T14" fmla="*/ 2447 w 2739"/>
                <a:gd name="T15" fmla="*/ 1100 h 2740"/>
                <a:gd name="T16" fmla="*/ 2739 w 2739"/>
                <a:gd name="T17" fmla="*/ 0 h 2740"/>
                <a:gd name="T18" fmla="*/ 1639 w 2739"/>
                <a:gd name="T19" fmla="*/ 110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9" h="2740">
                  <a:moveTo>
                    <a:pt x="292" y="1639"/>
                  </a:moveTo>
                  <a:lnTo>
                    <a:pt x="1100" y="1639"/>
                  </a:lnTo>
                  <a:lnTo>
                    <a:pt x="1100" y="2448"/>
                  </a:lnTo>
                  <a:moveTo>
                    <a:pt x="1100" y="1639"/>
                  </a:moveTo>
                  <a:lnTo>
                    <a:pt x="0" y="2740"/>
                  </a:lnTo>
                  <a:moveTo>
                    <a:pt x="1639" y="291"/>
                  </a:moveTo>
                  <a:lnTo>
                    <a:pt x="1639" y="1100"/>
                  </a:lnTo>
                  <a:lnTo>
                    <a:pt x="2447" y="1100"/>
                  </a:lnTo>
                  <a:moveTo>
                    <a:pt x="2739" y="0"/>
                  </a:moveTo>
                  <a:lnTo>
                    <a:pt x="1639" y="1100"/>
                  </a:lnTo>
                </a:path>
              </a:pathLst>
            </a:custGeom>
            <a:grpFill/>
            <a:ln w="12700" cap="flat">
              <a:solidFill>
                <a:schemeClr val="tx2"/>
              </a:solidFill>
              <a:prstDash val="solid"/>
              <a:miter lim="800000"/>
              <a:headEnd/>
              <a:tailEnd/>
            </a:ln>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0" name="Freeform 12">
              <a:extLst>
                <a:ext uri="{FF2B5EF4-FFF2-40B4-BE49-F238E27FC236}">
                  <a16:creationId xmlns:a16="http://schemas.microsoft.com/office/drawing/2014/main" id="{72B9D2CD-B1E1-4394-A96E-E2E15CE45E8D}"/>
                </a:ext>
              </a:extLst>
            </p:cNvPr>
            <p:cNvSpPr>
              <a:spLocks noEditPoints="1"/>
            </p:cNvSpPr>
            <p:nvPr/>
          </p:nvSpPr>
          <p:spPr bwMode="auto">
            <a:xfrm>
              <a:off x="2561" y="833"/>
              <a:ext cx="2739" cy="2740"/>
            </a:xfrm>
            <a:custGeom>
              <a:avLst/>
              <a:gdLst>
                <a:gd name="T0" fmla="*/ 1638 w 2739"/>
                <a:gd name="T1" fmla="*/ 2448 h 2740"/>
                <a:gd name="T2" fmla="*/ 1638 w 2739"/>
                <a:gd name="T3" fmla="*/ 1639 h 2740"/>
                <a:gd name="T4" fmla="*/ 2446 w 2739"/>
                <a:gd name="T5" fmla="*/ 1639 h 2740"/>
                <a:gd name="T6" fmla="*/ 2739 w 2739"/>
                <a:gd name="T7" fmla="*/ 2740 h 2740"/>
                <a:gd name="T8" fmla="*/ 1638 w 2739"/>
                <a:gd name="T9" fmla="*/ 1639 h 2740"/>
                <a:gd name="T10" fmla="*/ 291 w 2739"/>
                <a:gd name="T11" fmla="*/ 1100 h 2740"/>
                <a:gd name="T12" fmla="*/ 1099 w 2739"/>
                <a:gd name="T13" fmla="*/ 1100 h 2740"/>
                <a:gd name="T14" fmla="*/ 1099 w 2739"/>
                <a:gd name="T15" fmla="*/ 291 h 2740"/>
                <a:gd name="T16" fmla="*/ 1099 w 2739"/>
                <a:gd name="T17" fmla="*/ 1100 h 2740"/>
                <a:gd name="T18" fmla="*/ 0 w 2739"/>
                <a:gd name="T19"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9" h="2740">
                  <a:moveTo>
                    <a:pt x="1638" y="2448"/>
                  </a:moveTo>
                  <a:lnTo>
                    <a:pt x="1638" y="1639"/>
                  </a:lnTo>
                  <a:lnTo>
                    <a:pt x="2446" y="1639"/>
                  </a:lnTo>
                  <a:moveTo>
                    <a:pt x="2739" y="2740"/>
                  </a:moveTo>
                  <a:lnTo>
                    <a:pt x="1638" y="1639"/>
                  </a:lnTo>
                  <a:moveTo>
                    <a:pt x="291" y="1100"/>
                  </a:moveTo>
                  <a:lnTo>
                    <a:pt x="1099" y="1100"/>
                  </a:lnTo>
                  <a:lnTo>
                    <a:pt x="1099" y="291"/>
                  </a:lnTo>
                  <a:moveTo>
                    <a:pt x="1099" y="1100"/>
                  </a:moveTo>
                  <a:lnTo>
                    <a:pt x="0" y="0"/>
                  </a:lnTo>
                </a:path>
              </a:pathLst>
            </a:custGeom>
            <a:grpFill/>
            <a:ln w="12700" cap="flat">
              <a:solidFill>
                <a:schemeClr val="tx2"/>
              </a:solidFill>
              <a:prstDash val="solid"/>
              <a:miter lim="800000"/>
              <a:headEnd/>
              <a:tailEnd/>
            </a:ln>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93" name="Group 92">
            <a:extLst>
              <a:ext uri="{FF2B5EF4-FFF2-40B4-BE49-F238E27FC236}">
                <a16:creationId xmlns:a16="http://schemas.microsoft.com/office/drawing/2014/main" id="{FD316AA3-19A9-42FA-8AAB-F3758407BD09}"/>
              </a:ext>
            </a:extLst>
          </p:cNvPr>
          <p:cNvGrpSpPr/>
          <p:nvPr/>
        </p:nvGrpSpPr>
        <p:grpSpPr>
          <a:xfrm>
            <a:off x="9571687" y="2353818"/>
            <a:ext cx="2391751" cy="3241740"/>
            <a:chOff x="9571688" y="2353818"/>
            <a:chExt cx="2391751" cy="3241740"/>
          </a:xfrm>
          <a:solidFill>
            <a:schemeClr val="tx2"/>
          </a:solidFill>
        </p:grpSpPr>
        <p:grpSp>
          <p:nvGrpSpPr>
            <p:cNvPr id="94" name="Group 93">
              <a:extLst>
                <a:ext uri="{FF2B5EF4-FFF2-40B4-BE49-F238E27FC236}">
                  <a16:creationId xmlns:a16="http://schemas.microsoft.com/office/drawing/2014/main" id="{977C835F-68EE-4491-9370-AD6B93543529}"/>
                </a:ext>
              </a:extLst>
            </p:cNvPr>
            <p:cNvGrpSpPr/>
            <p:nvPr/>
          </p:nvGrpSpPr>
          <p:grpSpPr>
            <a:xfrm>
              <a:off x="11310201" y="2353818"/>
              <a:ext cx="653238" cy="3241740"/>
              <a:chOff x="12076928" y="2353818"/>
              <a:chExt cx="653238" cy="3241740"/>
            </a:xfrm>
            <a:grpFill/>
          </p:grpSpPr>
          <p:sp>
            <p:nvSpPr>
              <p:cNvPr id="107" name="Rectangle 106">
                <a:extLst>
                  <a:ext uri="{FF2B5EF4-FFF2-40B4-BE49-F238E27FC236}">
                    <a16:creationId xmlns:a16="http://schemas.microsoft.com/office/drawing/2014/main" id="{019D642A-52B1-41AF-B289-568D576B1625}"/>
                  </a:ext>
                </a:extLst>
              </p:cNvPr>
              <p:cNvSpPr/>
              <p:nvPr/>
            </p:nvSpPr>
            <p:spPr bwMode="auto">
              <a:xfrm>
                <a:off x="12076928" y="235381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8" name="Rectangle 107">
                <a:extLst>
                  <a:ext uri="{FF2B5EF4-FFF2-40B4-BE49-F238E27FC236}">
                    <a16:creationId xmlns:a16="http://schemas.microsoft.com/office/drawing/2014/main" id="{C22FF296-1C13-424A-877D-765717B945FD}"/>
                  </a:ext>
                </a:extLst>
              </p:cNvPr>
              <p:cNvSpPr/>
              <p:nvPr/>
            </p:nvSpPr>
            <p:spPr bwMode="auto">
              <a:xfrm>
                <a:off x="12076928" y="3049506"/>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28" name="Rectangle 127">
                <a:extLst>
                  <a:ext uri="{FF2B5EF4-FFF2-40B4-BE49-F238E27FC236}">
                    <a16:creationId xmlns:a16="http://schemas.microsoft.com/office/drawing/2014/main" id="{24498DD1-3C59-4026-90A6-E26C2E5BFD1C}"/>
                  </a:ext>
                </a:extLst>
              </p:cNvPr>
              <p:cNvSpPr/>
              <p:nvPr/>
            </p:nvSpPr>
            <p:spPr bwMode="auto">
              <a:xfrm>
                <a:off x="12076928" y="3745193"/>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29" name="Rectangle 128">
                <a:extLst>
                  <a:ext uri="{FF2B5EF4-FFF2-40B4-BE49-F238E27FC236}">
                    <a16:creationId xmlns:a16="http://schemas.microsoft.com/office/drawing/2014/main" id="{DFA15762-E962-4C98-A7F3-FCA2BC38D0D0}"/>
                  </a:ext>
                </a:extLst>
              </p:cNvPr>
              <p:cNvSpPr/>
              <p:nvPr/>
            </p:nvSpPr>
            <p:spPr bwMode="auto">
              <a:xfrm>
                <a:off x="12076928" y="4440881"/>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30" name="Rectangle 129">
                <a:extLst>
                  <a:ext uri="{FF2B5EF4-FFF2-40B4-BE49-F238E27FC236}">
                    <a16:creationId xmlns:a16="http://schemas.microsoft.com/office/drawing/2014/main" id="{340D374C-A398-48E7-9830-A0FCC1E94E77}"/>
                  </a:ext>
                </a:extLst>
              </p:cNvPr>
              <p:cNvSpPr/>
              <p:nvPr/>
            </p:nvSpPr>
            <p:spPr bwMode="auto">
              <a:xfrm>
                <a:off x="12076928" y="513656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grpSp>
        <p:grpSp>
          <p:nvGrpSpPr>
            <p:cNvPr id="95" name="Group 94">
              <a:extLst>
                <a:ext uri="{FF2B5EF4-FFF2-40B4-BE49-F238E27FC236}">
                  <a16:creationId xmlns:a16="http://schemas.microsoft.com/office/drawing/2014/main" id="{07B89E3D-C38A-4B20-B033-852F0FD39555}"/>
                </a:ext>
              </a:extLst>
            </p:cNvPr>
            <p:cNvGrpSpPr/>
            <p:nvPr/>
          </p:nvGrpSpPr>
          <p:grpSpPr>
            <a:xfrm>
              <a:off x="10440944" y="2353818"/>
              <a:ext cx="653238" cy="3241740"/>
              <a:chOff x="12076928" y="2353818"/>
              <a:chExt cx="653238" cy="3241740"/>
            </a:xfrm>
            <a:grpFill/>
          </p:grpSpPr>
          <p:sp>
            <p:nvSpPr>
              <p:cNvPr id="102" name="Rectangle 101">
                <a:extLst>
                  <a:ext uri="{FF2B5EF4-FFF2-40B4-BE49-F238E27FC236}">
                    <a16:creationId xmlns:a16="http://schemas.microsoft.com/office/drawing/2014/main" id="{C1D3738B-9C16-41D8-A676-3993C5351106}"/>
                  </a:ext>
                </a:extLst>
              </p:cNvPr>
              <p:cNvSpPr/>
              <p:nvPr/>
            </p:nvSpPr>
            <p:spPr bwMode="auto">
              <a:xfrm>
                <a:off x="12076928" y="235381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3" name="Rectangle 102">
                <a:extLst>
                  <a:ext uri="{FF2B5EF4-FFF2-40B4-BE49-F238E27FC236}">
                    <a16:creationId xmlns:a16="http://schemas.microsoft.com/office/drawing/2014/main" id="{B1A7BF7F-84E6-40B6-A7EC-29EA87D247DC}"/>
                  </a:ext>
                </a:extLst>
              </p:cNvPr>
              <p:cNvSpPr/>
              <p:nvPr/>
            </p:nvSpPr>
            <p:spPr bwMode="auto">
              <a:xfrm>
                <a:off x="12076928" y="3049506"/>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4" name="Rectangle 103">
                <a:extLst>
                  <a:ext uri="{FF2B5EF4-FFF2-40B4-BE49-F238E27FC236}">
                    <a16:creationId xmlns:a16="http://schemas.microsoft.com/office/drawing/2014/main" id="{9273ABB3-4EA8-4BF1-9A20-E110EC58AB5C}"/>
                  </a:ext>
                </a:extLst>
              </p:cNvPr>
              <p:cNvSpPr/>
              <p:nvPr/>
            </p:nvSpPr>
            <p:spPr bwMode="auto">
              <a:xfrm>
                <a:off x="12076928" y="3745193"/>
                <a:ext cx="653238" cy="4589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5" name="Rectangle 104">
                <a:extLst>
                  <a:ext uri="{FF2B5EF4-FFF2-40B4-BE49-F238E27FC236}">
                    <a16:creationId xmlns:a16="http://schemas.microsoft.com/office/drawing/2014/main" id="{CAEC7D98-1785-4AA8-ACBA-2803A5D92604}"/>
                  </a:ext>
                </a:extLst>
              </p:cNvPr>
              <p:cNvSpPr/>
              <p:nvPr/>
            </p:nvSpPr>
            <p:spPr bwMode="auto">
              <a:xfrm>
                <a:off x="12076928" y="4440881"/>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6" name="Rectangle 105">
                <a:extLst>
                  <a:ext uri="{FF2B5EF4-FFF2-40B4-BE49-F238E27FC236}">
                    <a16:creationId xmlns:a16="http://schemas.microsoft.com/office/drawing/2014/main" id="{27582DD6-E929-4B0D-A601-1A9083C5F771}"/>
                  </a:ext>
                </a:extLst>
              </p:cNvPr>
              <p:cNvSpPr/>
              <p:nvPr/>
            </p:nvSpPr>
            <p:spPr bwMode="auto">
              <a:xfrm>
                <a:off x="12076928" y="513656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grpSp>
        <p:grpSp>
          <p:nvGrpSpPr>
            <p:cNvPr id="96" name="Group 95">
              <a:extLst>
                <a:ext uri="{FF2B5EF4-FFF2-40B4-BE49-F238E27FC236}">
                  <a16:creationId xmlns:a16="http://schemas.microsoft.com/office/drawing/2014/main" id="{F192391C-0131-4AD8-988A-96634C4F150E}"/>
                </a:ext>
              </a:extLst>
            </p:cNvPr>
            <p:cNvGrpSpPr/>
            <p:nvPr/>
          </p:nvGrpSpPr>
          <p:grpSpPr>
            <a:xfrm>
              <a:off x="9571688" y="2353818"/>
              <a:ext cx="653238" cy="3241740"/>
              <a:chOff x="12076928" y="2353818"/>
              <a:chExt cx="653238" cy="3241740"/>
            </a:xfrm>
            <a:grpFill/>
          </p:grpSpPr>
          <p:sp>
            <p:nvSpPr>
              <p:cNvPr id="97" name="Rectangle 96">
                <a:extLst>
                  <a:ext uri="{FF2B5EF4-FFF2-40B4-BE49-F238E27FC236}">
                    <a16:creationId xmlns:a16="http://schemas.microsoft.com/office/drawing/2014/main" id="{6B4F7ED2-6589-4C79-B565-4958E6ECE145}"/>
                  </a:ext>
                </a:extLst>
              </p:cNvPr>
              <p:cNvSpPr/>
              <p:nvPr/>
            </p:nvSpPr>
            <p:spPr bwMode="auto">
              <a:xfrm>
                <a:off x="12076928" y="235381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98" name="Rectangle 97">
                <a:extLst>
                  <a:ext uri="{FF2B5EF4-FFF2-40B4-BE49-F238E27FC236}">
                    <a16:creationId xmlns:a16="http://schemas.microsoft.com/office/drawing/2014/main" id="{527FA763-23A7-49C7-B1ED-B12087F71970}"/>
                  </a:ext>
                </a:extLst>
              </p:cNvPr>
              <p:cNvSpPr/>
              <p:nvPr/>
            </p:nvSpPr>
            <p:spPr bwMode="auto">
              <a:xfrm>
                <a:off x="12076928" y="3049506"/>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99" name="Rectangle 98">
                <a:extLst>
                  <a:ext uri="{FF2B5EF4-FFF2-40B4-BE49-F238E27FC236}">
                    <a16:creationId xmlns:a16="http://schemas.microsoft.com/office/drawing/2014/main" id="{1FA201D8-95C4-4E67-972E-68C9431637B3}"/>
                  </a:ext>
                </a:extLst>
              </p:cNvPr>
              <p:cNvSpPr/>
              <p:nvPr/>
            </p:nvSpPr>
            <p:spPr bwMode="auto">
              <a:xfrm>
                <a:off x="12076928" y="3745193"/>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0" name="Rectangle 99">
                <a:extLst>
                  <a:ext uri="{FF2B5EF4-FFF2-40B4-BE49-F238E27FC236}">
                    <a16:creationId xmlns:a16="http://schemas.microsoft.com/office/drawing/2014/main" id="{813107D5-145B-4F26-90D8-591D95FFBF2C}"/>
                  </a:ext>
                </a:extLst>
              </p:cNvPr>
              <p:cNvSpPr/>
              <p:nvPr/>
            </p:nvSpPr>
            <p:spPr bwMode="auto">
              <a:xfrm>
                <a:off x="12076928" y="4440881"/>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101" name="Rectangle 100">
                <a:extLst>
                  <a:ext uri="{FF2B5EF4-FFF2-40B4-BE49-F238E27FC236}">
                    <a16:creationId xmlns:a16="http://schemas.microsoft.com/office/drawing/2014/main" id="{ED195665-23B6-4D98-A84B-5BF1D2F02772}"/>
                  </a:ext>
                </a:extLst>
              </p:cNvPr>
              <p:cNvSpPr/>
              <p:nvPr/>
            </p:nvSpPr>
            <p:spPr bwMode="auto">
              <a:xfrm>
                <a:off x="12076928" y="5136568"/>
                <a:ext cx="653238" cy="4589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grpSp>
      </p:grpSp>
      <p:sp>
        <p:nvSpPr>
          <p:cNvPr id="155" name="Freeform: Shape 154">
            <a:extLst>
              <a:ext uri="{FF2B5EF4-FFF2-40B4-BE49-F238E27FC236}">
                <a16:creationId xmlns:a16="http://schemas.microsoft.com/office/drawing/2014/main" id="{EF783045-44B2-41D9-B7F6-6239D9773C13}"/>
              </a:ext>
            </a:extLst>
          </p:cNvPr>
          <p:cNvSpPr/>
          <p:nvPr/>
        </p:nvSpPr>
        <p:spPr bwMode="auto">
          <a:xfrm>
            <a:off x="9571687" y="2353818"/>
            <a:ext cx="2391751" cy="3241740"/>
          </a:xfrm>
          <a:custGeom>
            <a:avLst/>
            <a:gdLst>
              <a:gd name="connsiteX0" fmla="*/ 1738513 w 2391751"/>
              <a:gd name="connsiteY0" fmla="*/ 2782750 h 3241740"/>
              <a:gd name="connsiteX1" fmla="*/ 2391751 w 2391751"/>
              <a:gd name="connsiteY1" fmla="*/ 2782750 h 3241740"/>
              <a:gd name="connsiteX2" fmla="*/ 2391751 w 2391751"/>
              <a:gd name="connsiteY2" fmla="*/ 3241740 h 3241740"/>
              <a:gd name="connsiteX3" fmla="*/ 1738513 w 2391751"/>
              <a:gd name="connsiteY3" fmla="*/ 3241740 h 3241740"/>
              <a:gd name="connsiteX4" fmla="*/ 869256 w 2391751"/>
              <a:gd name="connsiteY4" fmla="*/ 2782750 h 3241740"/>
              <a:gd name="connsiteX5" fmla="*/ 1522494 w 2391751"/>
              <a:gd name="connsiteY5" fmla="*/ 2782750 h 3241740"/>
              <a:gd name="connsiteX6" fmla="*/ 1522494 w 2391751"/>
              <a:gd name="connsiteY6" fmla="*/ 3241740 h 3241740"/>
              <a:gd name="connsiteX7" fmla="*/ 869256 w 2391751"/>
              <a:gd name="connsiteY7" fmla="*/ 3241740 h 3241740"/>
              <a:gd name="connsiteX8" fmla="*/ 0 w 2391751"/>
              <a:gd name="connsiteY8" fmla="*/ 2782750 h 3241740"/>
              <a:gd name="connsiteX9" fmla="*/ 653238 w 2391751"/>
              <a:gd name="connsiteY9" fmla="*/ 2782750 h 3241740"/>
              <a:gd name="connsiteX10" fmla="*/ 653238 w 2391751"/>
              <a:gd name="connsiteY10" fmla="*/ 3241740 h 3241740"/>
              <a:gd name="connsiteX11" fmla="*/ 0 w 2391751"/>
              <a:gd name="connsiteY11" fmla="*/ 3241740 h 3241740"/>
              <a:gd name="connsiteX12" fmla="*/ 1738513 w 2391751"/>
              <a:gd name="connsiteY12" fmla="*/ 2087063 h 3241740"/>
              <a:gd name="connsiteX13" fmla="*/ 2391751 w 2391751"/>
              <a:gd name="connsiteY13" fmla="*/ 2087063 h 3241740"/>
              <a:gd name="connsiteX14" fmla="*/ 2391751 w 2391751"/>
              <a:gd name="connsiteY14" fmla="*/ 2546053 h 3241740"/>
              <a:gd name="connsiteX15" fmla="*/ 1738513 w 2391751"/>
              <a:gd name="connsiteY15" fmla="*/ 2546053 h 3241740"/>
              <a:gd name="connsiteX16" fmla="*/ 869256 w 2391751"/>
              <a:gd name="connsiteY16" fmla="*/ 2087063 h 3241740"/>
              <a:gd name="connsiteX17" fmla="*/ 1522494 w 2391751"/>
              <a:gd name="connsiteY17" fmla="*/ 2087063 h 3241740"/>
              <a:gd name="connsiteX18" fmla="*/ 1522494 w 2391751"/>
              <a:gd name="connsiteY18" fmla="*/ 2546053 h 3241740"/>
              <a:gd name="connsiteX19" fmla="*/ 869256 w 2391751"/>
              <a:gd name="connsiteY19" fmla="*/ 2546053 h 3241740"/>
              <a:gd name="connsiteX20" fmla="*/ 0 w 2391751"/>
              <a:gd name="connsiteY20" fmla="*/ 2087063 h 3241740"/>
              <a:gd name="connsiteX21" fmla="*/ 653238 w 2391751"/>
              <a:gd name="connsiteY21" fmla="*/ 2087063 h 3241740"/>
              <a:gd name="connsiteX22" fmla="*/ 653238 w 2391751"/>
              <a:gd name="connsiteY22" fmla="*/ 2546053 h 3241740"/>
              <a:gd name="connsiteX23" fmla="*/ 0 w 2391751"/>
              <a:gd name="connsiteY23" fmla="*/ 2546053 h 3241740"/>
              <a:gd name="connsiteX24" fmla="*/ 1738513 w 2391751"/>
              <a:gd name="connsiteY24" fmla="*/ 1391375 h 3241740"/>
              <a:gd name="connsiteX25" fmla="*/ 2391751 w 2391751"/>
              <a:gd name="connsiteY25" fmla="*/ 1391375 h 3241740"/>
              <a:gd name="connsiteX26" fmla="*/ 2391751 w 2391751"/>
              <a:gd name="connsiteY26" fmla="*/ 1850365 h 3241740"/>
              <a:gd name="connsiteX27" fmla="*/ 1738513 w 2391751"/>
              <a:gd name="connsiteY27" fmla="*/ 1850365 h 3241740"/>
              <a:gd name="connsiteX28" fmla="*/ 869256 w 2391751"/>
              <a:gd name="connsiteY28" fmla="*/ 1391375 h 3241740"/>
              <a:gd name="connsiteX29" fmla="*/ 1522494 w 2391751"/>
              <a:gd name="connsiteY29" fmla="*/ 1391375 h 3241740"/>
              <a:gd name="connsiteX30" fmla="*/ 1522494 w 2391751"/>
              <a:gd name="connsiteY30" fmla="*/ 1850365 h 3241740"/>
              <a:gd name="connsiteX31" fmla="*/ 869256 w 2391751"/>
              <a:gd name="connsiteY31" fmla="*/ 1850365 h 3241740"/>
              <a:gd name="connsiteX32" fmla="*/ 0 w 2391751"/>
              <a:gd name="connsiteY32" fmla="*/ 1391375 h 3241740"/>
              <a:gd name="connsiteX33" fmla="*/ 653238 w 2391751"/>
              <a:gd name="connsiteY33" fmla="*/ 1391375 h 3241740"/>
              <a:gd name="connsiteX34" fmla="*/ 653238 w 2391751"/>
              <a:gd name="connsiteY34" fmla="*/ 1850365 h 3241740"/>
              <a:gd name="connsiteX35" fmla="*/ 0 w 2391751"/>
              <a:gd name="connsiteY35" fmla="*/ 1850365 h 3241740"/>
              <a:gd name="connsiteX36" fmla="*/ 1738513 w 2391751"/>
              <a:gd name="connsiteY36" fmla="*/ 695688 h 3241740"/>
              <a:gd name="connsiteX37" fmla="*/ 2391751 w 2391751"/>
              <a:gd name="connsiteY37" fmla="*/ 695688 h 3241740"/>
              <a:gd name="connsiteX38" fmla="*/ 2391751 w 2391751"/>
              <a:gd name="connsiteY38" fmla="*/ 1154678 h 3241740"/>
              <a:gd name="connsiteX39" fmla="*/ 1738513 w 2391751"/>
              <a:gd name="connsiteY39" fmla="*/ 1154678 h 3241740"/>
              <a:gd name="connsiteX40" fmla="*/ 869256 w 2391751"/>
              <a:gd name="connsiteY40" fmla="*/ 695688 h 3241740"/>
              <a:gd name="connsiteX41" fmla="*/ 1522494 w 2391751"/>
              <a:gd name="connsiteY41" fmla="*/ 695688 h 3241740"/>
              <a:gd name="connsiteX42" fmla="*/ 1522494 w 2391751"/>
              <a:gd name="connsiteY42" fmla="*/ 1154678 h 3241740"/>
              <a:gd name="connsiteX43" fmla="*/ 869256 w 2391751"/>
              <a:gd name="connsiteY43" fmla="*/ 1154678 h 3241740"/>
              <a:gd name="connsiteX44" fmla="*/ 0 w 2391751"/>
              <a:gd name="connsiteY44" fmla="*/ 695688 h 3241740"/>
              <a:gd name="connsiteX45" fmla="*/ 653238 w 2391751"/>
              <a:gd name="connsiteY45" fmla="*/ 695688 h 3241740"/>
              <a:gd name="connsiteX46" fmla="*/ 653238 w 2391751"/>
              <a:gd name="connsiteY46" fmla="*/ 1154678 h 3241740"/>
              <a:gd name="connsiteX47" fmla="*/ 0 w 2391751"/>
              <a:gd name="connsiteY47" fmla="*/ 1154678 h 3241740"/>
              <a:gd name="connsiteX48" fmla="*/ 1738513 w 2391751"/>
              <a:gd name="connsiteY48" fmla="*/ 0 h 3241740"/>
              <a:gd name="connsiteX49" fmla="*/ 2391751 w 2391751"/>
              <a:gd name="connsiteY49" fmla="*/ 0 h 3241740"/>
              <a:gd name="connsiteX50" fmla="*/ 2391751 w 2391751"/>
              <a:gd name="connsiteY50" fmla="*/ 458990 h 3241740"/>
              <a:gd name="connsiteX51" fmla="*/ 1738513 w 2391751"/>
              <a:gd name="connsiteY51" fmla="*/ 458990 h 3241740"/>
              <a:gd name="connsiteX52" fmla="*/ 869256 w 2391751"/>
              <a:gd name="connsiteY52" fmla="*/ 0 h 3241740"/>
              <a:gd name="connsiteX53" fmla="*/ 1522494 w 2391751"/>
              <a:gd name="connsiteY53" fmla="*/ 0 h 3241740"/>
              <a:gd name="connsiteX54" fmla="*/ 1522494 w 2391751"/>
              <a:gd name="connsiteY54" fmla="*/ 458990 h 3241740"/>
              <a:gd name="connsiteX55" fmla="*/ 869256 w 2391751"/>
              <a:gd name="connsiteY55" fmla="*/ 458990 h 3241740"/>
              <a:gd name="connsiteX56" fmla="*/ 0 w 2391751"/>
              <a:gd name="connsiteY56" fmla="*/ 0 h 3241740"/>
              <a:gd name="connsiteX57" fmla="*/ 653238 w 2391751"/>
              <a:gd name="connsiteY57" fmla="*/ 0 h 3241740"/>
              <a:gd name="connsiteX58" fmla="*/ 653238 w 2391751"/>
              <a:gd name="connsiteY58" fmla="*/ 458990 h 3241740"/>
              <a:gd name="connsiteX59" fmla="*/ 0 w 2391751"/>
              <a:gd name="connsiteY59" fmla="*/ 458990 h 324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91751" h="3241740">
                <a:moveTo>
                  <a:pt x="1738513" y="2782750"/>
                </a:moveTo>
                <a:lnTo>
                  <a:pt x="2391751" y="2782750"/>
                </a:lnTo>
                <a:lnTo>
                  <a:pt x="2391751" y="3241740"/>
                </a:lnTo>
                <a:lnTo>
                  <a:pt x="1738513" y="3241740"/>
                </a:lnTo>
                <a:close/>
                <a:moveTo>
                  <a:pt x="869256" y="2782750"/>
                </a:moveTo>
                <a:lnTo>
                  <a:pt x="1522494" y="2782750"/>
                </a:lnTo>
                <a:lnTo>
                  <a:pt x="1522494" y="3241740"/>
                </a:lnTo>
                <a:lnTo>
                  <a:pt x="869256" y="3241740"/>
                </a:lnTo>
                <a:close/>
                <a:moveTo>
                  <a:pt x="0" y="2782750"/>
                </a:moveTo>
                <a:lnTo>
                  <a:pt x="653238" y="2782750"/>
                </a:lnTo>
                <a:lnTo>
                  <a:pt x="653238" y="3241740"/>
                </a:lnTo>
                <a:lnTo>
                  <a:pt x="0" y="3241740"/>
                </a:lnTo>
                <a:close/>
                <a:moveTo>
                  <a:pt x="1738513" y="2087063"/>
                </a:moveTo>
                <a:lnTo>
                  <a:pt x="2391751" y="2087063"/>
                </a:lnTo>
                <a:lnTo>
                  <a:pt x="2391751" y="2546053"/>
                </a:lnTo>
                <a:lnTo>
                  <a:pt x="1738513" y="2546053"/>
                </a:lnTo>
                <a:close/>
                <a:moveTo>
                  <a:pt x="869256" y="2087063"/>
                </a:moveTo>
                <a:lnTo>
                  <a:pt x="1522494" y="2087063"/>
                </a:lnTo>
                <a:lnTo>
                  <a:pt x="1522494" y="2546053"/>
                </a:lnTo>
                <a:lnTo>
                  <a:pt x="869256" y="2546053"/>
                </a:lnTo>
                <a:close/>
                <a:moveTo>
                  <a:pt x="0" y="2087063"/>
                </a:moveTo>
                <a:lnTo>
                  <a:pt x="653238" y="2087063"/>
                </a:lnTo>
                <a:lnTo>
                  <a:pt x="653238" y="2546053"/>
                </a:lnTo>
                <a:lnTo>
                  <a:pt x="0" y="2546053"/>
                </a:lnTo>
                <a:close/>
                <a:moveTo>
                  <a:pt x="1738513" y="1391375"/>
                </a:moveTo>
                <a:lnTo>
                  <a:pt x="2391751" y="1391375"/>
                </a:lnTo>
                <a:lnTo>
                  <a:pt x="2391751" y="1850365"/>
                </a:lnTo>
                <a:lnTo>
                  <a:pt x="1738513" y="1850365"/>
                </a:lnTo>
                <a:close/>
                <a:moveTo>
                  <a:pt x="869256" y="1391375"/>
                </a:moveTo>
                <a:lnTo>
                  <a:pt x="1522494" y="1391375"/>
                </a:lnTo>
                <a:lnTo>
                  <a:pt x="1522494" y="1850365"/>
                </a:lnTo>
                <a:lnTo>
                  <a:pt x="869256" y="1850365"/>
                </a:lnTo>
                <a:close/>
                <a:moveTo>
                  <a:pt x="0" y="1391375"/>
                </a:moveTo>
                <a:lnTo>
                  <a:pt x="653238" y="1391375"/>
                </a:lnTo>
                <a:lnTo>
                  <a:pt x="653238" y="1850365"/>
                </a:lnTo>
                <a:lnTo>
                  <a:pt x="0" y="1850365"/>
                </a:lnTo>
                <a:close/>
                <a:moveTo>
                  <a:pt x="1738513" y="695688"/>
                </a:moveTo>
                <a:lnTo>
                  <a:pt x="2391751" y="695688"/>
                </a:lnTo>
                <a:lnTo>
                  <a:pt x="2391751" y="1154678"/>
                </a:lnTo>
                <a:lnTo>
                  <a:pt x="1738513" y="1154678"/>
                </a:lnTo>
                <a:close/>
                <a:moveTo>
                  <a:pt x="869256" y="695688"/>
                </a:moveTo>
                <a:lnTo>
                  <a:pt x="1522494" y="695688"/>
                </a:lnTo>
                <a:lnTo>
                  <a:pt x="1522494" y="1154678"/>
                </a:lnTo>
                <a:lnTo>
                  <a:pt x="869256" y="1154678"/>
                </a:lnTo>
                <a:close/>
                <a:moveTo>
                  <a:pt x="0" y="695688"/>
                </a:moveTo>
                <a:lnTo>
                  <a:pt x="653238" y="695688"/>
                </a:lnTo>
                <a:lnTo>
                  <a:pt x="653238" y="1154678"/>
                </a:lnTo>
                <a:lnTo>
                  <a:pt x="0" y="1154678"/>
                </a:lnTo>
                <a:close/>
                <a:moveTo>
                  <a:pt x="1738513" y="0"/>
                </a:moveTo>
                <a:lnTo>
                  <a:pt x="2391751" y="0"/>
                </a:lnTo>
                <a:lnTo>
                  <a:pt x="2391751" y="458990"/>
                </a:lnTo>
                <a:lnTo>
                  <a:pt x="1738513" y="458990"/>
                </a:lnTo>
                <a:close/>
                <a:moveTo>
                  <a:pt x="869256" y="0"/>
                </a:moveTo>
                <a:lnTo>
                  <a:pt x="1522494" y="0"/>
                </a:lnTo>
                <a:lnTo>
                  <a:pt x="1522494" y="458990"/>
                </a:lnTo>
                <a:lnTo>
                  <a:pt x="869256" y="458990"/>
                </a:lnTo>
                <a:close/>
                <a:moveTo>
                  <a:pt x="0" y="0"/>
                </a:moveTo>
                <a:lnTo>
                  <a:pt x="653238" y="0"/>
                </a:lnTo>
                <a:lnTo>
                  <a:pt x="653238" y="458990"/>
                </a:lnTo>
                <a:lnTo>
                  <a:pt x="0" y="458990"/>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Tree>
    <p:extLst>
      <p:ext uri="{BB962C8B-B14F-4D97-AF65-F5344CB8AC3E}">
        <p14:creationId xmlns:p14="http://schemas.microsoft.com/office/powerpoint/2010/main" val="14645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500"/>
                                        <p:tgtEl>
                                          <p:spTgt spid="93"/>
                                        </p:tgtEl>
                                      </p:cBhvr>
                                    </p:animEffect>
                                    <p:set>
                                      <p:cBhvr>
                                        <p:cTn id="7" dur="1" fill="hold">
                                          <p:stCondLst>
                                            <p:cond delay="499"/>
                                          </p:stCondLst>
                                        </p:cTn>
                                        <p:tgtEl>
                                          <p:spTgt spid="93"/>
                                        </p:tgtEl>
                                        <p:attrNameLst>
                                          <p:attrName>style.visibility</p:attrName>
                                        </p:attrNameLst>
                                      </p:cBhvr>
                                      <p:to>
                                        <p:strVal val="hidden"/>
                                      </p:to>
                                    </p:set>
                                  </p:childTnLst>
                                </p:cTn>
                              </p:par>
                              <p:par>
                                <p:cTn id="8" presetID="10" presetClass="entr" presetSubtype="0" fill="hold" grpId="2" nodeType="withEffect">
                                  <p:stCondLst>
                                    <p:cond delay="50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childTnLst>
                          </p:cTn>
                        </p:par>
                        <p:par>
                          <p:cTn id="11" fill="hold">
                            <p:stCondLst>
                              <p:cond delay="1000"/>
                            </p:stCondLst>
                            <p:childTnLst>
                              <p:par>
                                <p:cTn id="12" presetID="42" presetClass="path" presetSubtype="0" accel="50000" decel="50000" fill="hold" grpId="0" nodeType="afterEffect">
                                  <p:stCondLst>
                                    <p:cond delay="0"/>
                                  </p:stCondLst>
                                  <p:childTnLst>
                                    <p:animMotion origin="layout" path="M -2.91667E-6 3.7037E-7 L -0.38307 0.05301 " pathEditMode="relative" rAng="0" ptsTypes="AA">
                                      <p:cBhvr>
                                        <p:cTn id="13" dur="1500" fill="hold"/>
                                        <p:tgtEl>
                                          <p:spTgt spid="155"/>
                                        </p:tgtEl>
                                        <p:attrNameLst>
                                          <p:attrName>ppt_x</p:attrName>
                                          <p:attrName>ppt_y</p:attrName>
                                        </p:attrNameLst>
                                      </p:cBhvr>
                                      <p:rCtr x="-19154" y="2639"/>
                                    </p:animMotion>
                                  </p:childTnLst>
                                </p:cTn>
                              </p:par>
                              <p:par>
                                <p:cTn id="14" presetID="10" presetClass="exit" presetSubtype="0" fill="hold" grpId="1" nodeType="withEffect">
                                  <p:stCondLst>
                                    <p:cond delay="1000"/>
                                  </p:stCondLst>
                                  <p:childTnLst>
                                    <p:animEffect transition="out" filter="fade">
                                      <p:cBhvr>
                                        <p:cTn id="15" dur="500"/>
                                        <p:tgtEl>
                                          <p:spTgt spid="155"/>
                                        </p:tgtEl>
                                      </p:cBhvr>
                                    </p:animEffect>
                                    <p:set>
                                      <p:cBhvr>
                                        <p:cTn id="16" dur="1" fill="hold">
                                          <p:stCondLst>
                                            <p:cond delay="499"/>
                                          </p:stCondLst>
                                        </p:cTn>
                                        <p:tgtEl>
                                          <p:spTgt spid="155"/>
                                        </p:tgtEl>
                                        <p:attrNameLst>
                                          <p:attrName>style.visibility</p:attrName>
                                        </p:attrNameLst>
                                      </p:cBhvr>
                                      <p:to>
                                        <p:strVal val="hidden"/>
                                      </p:to>
                                    </p:set>
                                  </p:childTnLst>
                                </p:cTn>
                              </p:par>
                              <p:par>
                                <p:cTn id="17" presetID="6" presetClass="emph" presetSubtype="0" fill="hold" grpId="3" nodeType="withEffect">
                                  <p:stCondLst>
                                    <p:cond delay="250"/>
                                  </p:stCondLst>
                                  <p:childTnLst>
                                    <p:animScale>
                                      <p:cBhvr>
                                        <p:cTn id="18" dur="1250" fill="hold"/>
                                        <p:tgtEl>
                                          <p:spTgt spid="155"/>
                                        </p:tgtEl>
                                      </p:cBhvr>
                                      <p:by x="115000" y="100000"/>
                                    </p:animScale>
                                  </p:childTnLst>
                                </p:cTn>
                              </p:par>
                              <p:par>
                                <p:cTn id="19" presetID="10" presetClass="entr" presetSubtype="0" fill="hold" grpId="0" nodeType="withEffect">
                                  <p:stCondLst>
                                    <p:cond delay="75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50"/>
                                        <p:tgtEl>
                                          <p:spTgt spid="18"/>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750"/>
                                        <p:tgtEl>
                                          <p:spTgt spid="196"/>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750"/>
                                        <p:tgtEl>
                                          <p:spTgt spid="69"/>
                                        </p:tgtEl>
                                      </p:cBhvr>
                                    </p:animEffect>
                                  </p:childTnLst>
                                </p:cTn>
                              </p:par>
                              <p:par>
                                <p:cTn id="31" presetID="10" presetClass="entr" presetSubtype="0" fill="hold" nodeType="withEffect">
                                  <p:stCondLst>
                                    <p:cond delay="75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750"/>
                                        <p:tgtEl>
                                          <p:spTgt spid="147"/>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750"/>
                                        <p:tgtEl>
                                          <p:spTgt spid="148"/>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149"/>
                                        </p:tgtEl>
                                        <p:attrNameLst>
                                          <p:attrName>style.visibility</p:attrName>
                                        </p:attrNameLst>
                                      </p:cBhvr>
                                      <p:to>
                                        <p:strVal val="visible"/>
                                      </p:to>
                                    </p:set>
                                    <p:animEffect transition="in" filter="fade">
                                      <p:cBhvr>
                                        <p:cTn id="42" dur="750"/>
                                        <p:tgtEl>
                                          <p:spTgt spid="149"/>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50"/>
                                        </p:tgtEl>
                                        <p:attrNameLst>
                                          <p:attrName>style.visibility</p:attrName>
                                        </p:attrNameLst>
                                      </p:cBhvr>
                                      <p:to>
                                        <p:strVal val="visible"/>
                                      </p:to>
                                    </p:set>
                                    <p:animEffect transition="in" filter="fade">
                                      <p:cBhvr>
                                        <p:cTn id="45" dur="750"/>
                                        <p:tgtEl>
                                          <p:spTgt spid="150"/>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750"/>
                                        <p:tgtEl>
                                          <p:spTgt spid="32"/>
                                        </p:tgtEl>
                                      </p:cBhvr>
                                    </p:animEffect>
                                  </p:childTnLst>
                                </p:cTn>
                              </p:par>
                              <p:par>
                                <p:cTn id="49" presetID="10" presetClass="entr" presetSubtype="0" fill="hold" nodeType="withEffect">
                                  <p:stCondLst>
                                    <p:cond delay="75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750"/>
                                        <p:tgtEl>
                                          <p:spTgt spid="109"/>
                                        </p:tgtEl>
                                      </p:cBhvr>
                                    </p:animEffect>
                                  </p:childTnLst>
                                </p:cTn>
                              </p:par>
                              <p:par>
                                <p:cTn id="52" presetID="10" presetClass="entr" presetSubtype="0" fill="hold" nodeType="withEffect">
                                  <p:stCondLst>
                                    <p:cond delay="750"/>
                                  </p:stCondLst>
                                  <p:childTnLst>
                                    <p:set>
                                      <p:cBhvr>
                                        <p:cTn id="53" dur="1" fill="hold">
                                          <p:stCondLst>
                                            <p:cond delay="0"/>
                                          </p:stCondLst>
                                        </p:cTn>
                                        <p:tgtEl>
                                          <p:spTgt spid="212"/>
                                        </p:tgtEl>
                                        <p:attrNameLst>
                                          <p:attrName>style.visibility</p:attrName>
                                        </p:attrNameLst>
                                      </p:cBhvr>
                                      <p:to>
                                        <p:strVal val="visible"/>
                                      </p:to>
                                    </p:set>
                                    <p:animEffect transition="in" filter="fade">
                                      <p:cBhvr>
                                        <p:cTn id="54" dur="750"/>
                                        <p:tgtEl>
                                          <p:spTgt spid="212"/>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750"/>
                                        <p:tgtEl>
                                          <p:spTgt spid="71"/>
                                        </p:tgtEl>
                                      </p:cBhvr>
                                    </p:animEffect>
                                  </p:childTnLst>
                                </p:cTn>
                              </p:par>
                              <p:par>
                                <p:cTn id="58" presetID="10" presetClass="entr" presetSubtype="0" fill="hold" nodeType="withEffect">
                                  <p:stCondLst>
                                    <p:cond delay="750"/>
                                  </p:stCondLst>
                                  <p:childTnLst>
                                    <p:set>
                                      <p:cBhvr>
                                        <p:cTn id="59" dur="1" fill="hold">
                                          <p:stCondLst>
                                            <p:cond delay="0"/>
                                          </p:stCondLst>
                                        </p:cTn>
                                        <p:tgtEl>
                                          <p:spTgt spid="218"/>
                                        </p:tgtEl>
                                        <p:attrNameLst>
                                          <p:attrName>style.visibility</p:attrName>
                                        </p:attrNameLst>
                                      </p:cBhvr>
                                      <p:to>
                                        <p:strVal val="visible"/>
                                      </p:to>
                                    </p:set>
                                    <p:animEffect transition="in" filter="fade">
                                      <p:cBhvr>
                                        <p:cTn id="60" dur="750"/>
                                        <p:tgtEl>
                                          <p:spTgt spid="2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206"/>
                                        </p:tgtEl>
                                        <p:attrNameLst>
                                          <p:attrName>style.visibility</p:attrName>
                                        </p:attrNameLst>
                                      </p:cBhvr>
                                      <p:to>
                                        <p:strVal val="visible"/>
                                      </p:to>
                                    </p:set>
                                    <p:animEffect transition="in" filter="fade">
                                      <p:cBhvr>
                                        <p:cTn id="65" dur="500"/>
                                        <p:tgtEl>
                                          <p:spTgt spid="206"/>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750"/>
                                        <p:tgtEl>
                                          <p:spTgt spid="3"/>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07"/>
                                        </p:tgtEl>
                                        <p:attrNameLst>
                                          <p:attrName>style.visibility</p:attrName>
                                        </p:attrNameLst>
                                      </p:cBhvr>
                                      <p:to>
                                        <p:strVal val="visible"/>
                                      </p:to>
                                    </p:set>
                                    <p:animEffect transition="in" filter="fade">
                                      <p:cBhvr>
                                        <p:cTn id="71" dur="750"/>
                                        <p:tgtEl>
                                          <p:spTgt spid="207"/>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08"/>
                                        </p:tgtEl>
                                        <p:attrNameLst>
                                          <p:attrName>style.visibility</p:attrName>
                                        </p:attrNameLst>
                                      </p:cBhvr>
                                      <p:to>
                                        <p:strVal val="visible"/>
                                      </p:to>
                                    </p:set>
                                    <p:animEffect transition="in" filter="fade">
                                      <p:cBhvr>
                                        <p:cTn id="74" dur="750"/>
                                        <p:tgtEl>
                                          <p:spTgt spid="208"/>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209"/>
                                        </p:tgtEl>
                                        <p:attrNameLst>
                                          <p:attrName>style.visibility</p:attrName>
                                        </p:attrNameLst>
                                      </p:cBhvr>
                                      <p:to>
                                        <p:strVal val="visible"/>
                                      </p:to>
                                    </p:set>
                                    <p:animEffect transition="in" filter="fade">
                                      <p:cBhvr>
                                        <p:cTn id="77" dur="750"/>
                                        <p:tgtEl>
                                          <p:spTgt spid="20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0"/>
                                        </p:tgtEl>
                                        <p:attrNameLst>
                                          <p:attrName>style.visibility</p:attrName>
                                        </p:attrNameLst>
                                      </p:cBhvr>
                                      <p:to>
                                        <p:strVal val="visible"/>
                                      </p:to>
                                    </p:set>
                                    <p:animEffect transition="in" filter="fade">
                                      <p:cBhvr>
                                        <p:cTn id="80" dur="500"/>
                                        <p:tgtEl>
                                          <p:spTgt spid="210"/>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92"/>
                                        </p:tgtEl>
                                        <p:attrNameLst>
                                          <p:attrName>style.visibility</p:attrName>
                                        </p:attrNameLst>
                                      </p:cBhvr>
                                      <p:to>
                                        <p:strVal val="visible"/>
                                      </p:to>
                                    </p:set>
                                    <p:animEffect transition="in" filter="fade">
                                      <p:cBhvr>
                                        <p:cTn id="83" dur="650"/>
                                        <p:tgtEl>
                                          <p:spTgt spid="92"/>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500"/>
                                        <p:tgtEl>
                                          <p:spTgt spid="56"/>
                                        </p:tgtEl>
                                      </p:cBhvr>
                                    </p:animEffect>
                                  </p:childTnLst>
                                </p:cTn>
                              </p:par>
                              <p:par>
                                <p:cTn id="87" presetID="10" presetClass="entr" presetSubtype="0" fill="hold" grpId="0" nodeType="withEffect">
                                  <p:stCondLst>
                                    <p:cond delay="125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750"/>
                                        <p:tgtEl>
                                          <p:spTgt spid="57"/>
                                        </p:tgtEl>
                                      </p:cBhvr>
                                    </p:animEffect>
                                  </p:childTnLst>
                                </p:cTn>
                              </p:par>
                              <p:par>
                                <p:cTn id="90" presetID="10" presetClass="entr" presetSubtype="0" fill="hold" grpId="0" nodeType="withEffect">
                                  <p:stCondLst>
                                    <p:cond delay="100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750"/>
                                        <p:tgtEl>
                                          <p:spTgt spid="58"/>
                                        </p:tgtEl>
                                      </p:cBhvr>
                                    </p:animEffect>
                                  </p:childTnLst>
                                </p:cTn>
                              </p:par>
                              <p:par>
                                <p:cTn id="93" presetID="10" presetClass="entr" presetSubtype="0" fill="hold" grpId="0" nodeType="withEffect">
                                  <p:stCondLst>
                                    <p:cond delay="125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750"/>
                                        <p:tgtEl>
                                          <p:spTgt spid="62"/>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par>
                                <p:cTn id="99" presetID="10" presetClass="entr" presetSubtype="0" fill="hold" grpId="0" nodeType="withEffect">
                                  <p:stCondLst>
                                    <p:cond delay="65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650"/>
                                        <p:tgtEl>
                                          <p:spTgt spid="65"/>
                                        </p:tgtEl>
                                      </p:cBhvr>
                                    </p:animEffect>
                                  </p:childTnLst>
                                </p:cTn>
                              </p:par>
                              <p:par>
                                <p:cTn id="102" presetID="10" presetClass="entr" presetSubtype="0" fill="hold" grpId="0" nodeType="withEffect">
                                  <p:stCondLst>
                                    <p:cond delay="1250"/>
                                  </p:stCondLst>
                                  <p:childTnLst>
                                    <p:set>
                                      <p:cBhvr>
                                        <p:cTn id="103" dur="1" fill="hold">
                                          <p:stCondLst>
                                            <p:cond delay="0"/>
                                          </p:stCondLst>
                                        </p:cTn>
                                        <p:tgtEl>
                                          <p:spTgt spid="154"/>
                                        </p:tgtEl>
                                        <p:attrNameLst>
                                          <p:attrName>style.visibility</p:attrName>
                                        </p:attrNameLst>
                                      </p:cBhvr>
                                      <p:to>
                                        <p:strVal val="visible"/>
                                      </p:to>
                                    </p:set>
                                    <p:animEffect transition="in" filter="fade">
                                      <p:cBhvr>
                                        <p:cTn id="104" dur="500"/>
                                        <p:tgtEl>
                                          <p:spTgt spid="154"/>
                                        </p:tgtEl>
                                      </p:cBhvr>
                                    </p:animEffect>
                                  </p:childTnLst>
                                </p:cTn>
                              </p:par>
                              <p:par>
                                <p:cTn id="105" presetID="10" presetClass="entr" presetSubtype="0" fill="hold" grpId="0" nodeType="withEffect">
                                  <p:stCondLst>
                                    <p:cond delay="1750"/>
                                  </p:stCondLst>
                                  <p:childTnLst>
                                    <p:set>
                                      <p:cBhvr>
                                        <p:cTn id="106" dur="1" fill="hold">
                                          <p:stCondLst>
                                            <p:cond delay="0"/>
                                          </p:stCondLst>
                                        </p:cTn>
                                        <p:tgtEl>
                                          <p:spTgt spid="156"/>
                                        </p:tgtEl>
                                        <p:attrNameLst>
                                          <p:attrName>style.visibility</p:attrName>
                                        </p:attrNameLst>
                                      </p:cBhvr>
                                      <p:to>
                                        <p:strVal val="visible"/>
                                      </p:to>
                                    </p:set>
                                    <p:animEffect transition="in" filter="fade">
                                      <p:cBhvr>
                                        <p:cTn id="107" dur="750"/>
                                        <p:tgtEl>
                                          <p:spTgt spid="156"/>
                                        </p:tgtEl>
                                      </p:cBhvr>
                                    </p:animEffect>
                                  </p:childTnLst>
                                </p:cTn>
                              </p:par>
                              <p:par>
                                <p:cTn id="108" presetID="10" presetClass="entr" presetSubtype="0" fill="hold" grpId="0" nodeType="withEffect">
                                  <p:stCondLst>
                                    <p:cond delay="2000"/>
                                  </p:stCondLst>
                                  <p:childTnLst>
                                    <p:set>
                                      <p:cBhvr>
                                        <p:cTn id="109" dur="1" fill="hold">
                                          <p:stCondLst>
                                            <p:cond delay="0"/>
                                          </p:stCondLst>
                                        </p:cTn>
                                        <p:tgtEl>
                                          <p:spTgt spid="160"/>
                                        </p:tgtEl>
                                        <p:attrNameLst>
                                          <p:attrName>style.visibility</p:attrName>
                                        </p:attrNameLst>
                                      </p:cBhvr>
                                      <p:to>
                                        <p:strVal val="visible"/>
                                      </p:to>
                                    </p:set>
                                    <p:animEffect transition="in" filter="fade">
                                      <p:cBhvr>
                                        <p:cTn id="110" dur="750"/>
                                        <p:tgtEl>
                                          <p:spTgt spid="160"/>
                                        </p:tgtEl>
                                      </p:cBhvr>
                                    </p:animEffect>
                                  </p:childTnLst>
                                </p:cTn>
                              </p:par>
                              <p:par>
                                <p:cTn id="111" presetID="10" presetClass="entr" presetSubtype="0" fill="hold" grpId="0" nodeType="withEffect">
                                  <p:stCondLst>
                                    <p:cond delay="1000"/>
                                  </p:stCondLst>
                                  <p:childTnLst>
                                    <p:set>
                                      <p:cBhvr>
                                        <p:cTn id="112" dur="1" fill="hold">
                                          <p:stCondLst>
                                            <p:cond delay="0"/>
                                          </p:stCondLst>
                                        </p:cTn>
                                        <p:tgtEl>
                                          <p:spTgt spid="161"/>
                                        </p:tgtEl>
                                        <p:attrNameLst>
                                          <p:attrName>style.visibility</p:attrName>
                                        </p:attrNameLst>
                                      </p:cBhvr>
                                      <p:to>
                                        <p:strVal val="visible"/>
                                      </p:to>
                                    </p:set>
                                    <p:animEffect transition="in" filter="fade">
                                      <p:cBhvr>
                                        <p:cTn id="113" dur="500"/>
                                        <p:tgtEl>
                                          <p:spTgt spid="161"/>
                                        </p:tgtEl>
                                      </p:cBhvr>
                                    </p:animEffect>
                                  </p:childTnLst>
                                </p:cTn>
                              </p:par>
                              <p:par>
                                <p:cTn id="114" presetID="10" presetClass="entr" presetSubtype="0" fill="hold" grpId="0" nodeType="withEffect">
                                  <p:stCondLst>
                                    <p:cond delay="1300"/>
                                  </p:stCondLst>
                                  <p:childTnLst>
                                    <p:set>
                                      <p:cBhvr>
                                        <p:cTn id="115" dur="1" fill="hold">
                                          <p:stCondLst>
                                            <p:cond delay="0"/>
                                          </p:stCondLst>
                                        </p:cTn>
                                        <p:tgtEl>
                                          <p:spTgt spid="162"/>
                                        </p:tgtEl>
                                        <p:attrNameLst>
                                          <p:attrName>style.visibility</p:attrName>
                                        </p:attrNameLst>
                                      </p:cBhvr>
                                      <p:to>
                                        <p:strVal val="visible"/>
                                      </p:to>
                                    </p:set>
                                    <p:animEffect transition="in" filter="fade">
                                      <p:cBhvr>
                                        <p:cTn id="116" dur="650"/>
                                        <p:tgtEl>
                                          <p:spTgt spid="162"/>
                                        </p:tgtEl>
                                      </p:cBhvr>
                                    </p:animEffect>
                                  </p:childTnLst>
                                </p:cTn>
                              </p:par>
                              <p:par>
                                <p:cTn id="117" presetID="10" presetClass="entr" presetSubtype="0" fill="hold" grpId="0" nodeType="withEffect">
                                  <p:stCondLst>
                                    <p:cond delay="2500"/>
                                  </p:stCondLst>
                                  <p:childTnLst>
                                    <p:set>
                                      <p:cBhvr>
                                        <p:cTn id="118" dur="1" fill="hold">
                                          <p:stCondLst>
                                            <p:cond delay="0"/>
                                          </p:stCondLst>
                                        </p:cTn>
                                        <p:tgtEl>
                                          <p:spTgt spid="178"/>
                                        </p:tgtEl>
                                        <p:attrNameLst>
                                          <p:attrName>style.visibility</p:attrName>
                                        </p:attrNameLst>
                                      </p:cBhvr>
                                      <p:to>
                                        <p:strVal val="visible"/>
                                      </p:to>
                                    </p:set>
                                    <p:animEffect transition="in" filter="fade">
                                      <p:cBhvr>
                                        <p:cTn id="119" dur="750"/>
                                        <p:tgtEl>
                                          <p:spTgt spid="178"/>
                                        </p:tgtEl>
                                      </p:cBhvr>
                                    </p:animEffect>
                                  </p:childTnLst>
                                </p:cTn>
                              </p:par>
                              <p:par>
                                <p:cTn id="120" presetID="10" presetClass="entr" presetSubtype="0" fill="hold" grpId="0" nodeType="withEffect">
                                  <p:stCondLst>
                                    <p:cond delay="2750"/>
                                  </p:stCondLst>
                                  <p:childTnLst>
                                    <p:set>
                                      <p:cBhvr>
                                        <p:cTn id="121" dur="1" fill="hold">
                                          <p:stCondLst>
                                            <p:cond delay="0"/>
                                          </p:stCondLst>
                                        </p:cTn>
                                        <p:tgtEl>
                                          <p:spTgt spid="182"/>
                                        </p:tgtEl>
                                        <p:attrNameLst>
                                          <p:attrName>style.visibility</p:attrName>
                                        </p:attrNameLst>
                                      </p:cBhvr>
                                      <p:to>
                                        <p:strVal val="visible"/>
                                      </p:to>
                                    </p:set>
                                    <p:animEffect transition="in" filter="fade">
                                      <p:cBhvr>
                                        <p:cTn id="122" dur="750"/>
                                        <p:tgtEl>
                                          <p:spTgt spid="182"/>
                                        </p:tgtEl>
                                      </p:cBhvr>
                                    </p:animEffect>
                                  </p:childTnLst>
                                </p:cTn>
                              </p:par>
                              <p:par>
                                <p:cTn id="123" presetID="10" presetClass="entr" presetSubtype="0" fill="hold" grpId="0" nodeType="withEffect">
                                  <p:stCondLst>
                                    <p:cond delay="1500"/>
                                  </p:stCondLst>
                                  <p:childTnLst>
                                    <p:set>
                                      <p:cBhvr>
                                        <p:cTn id="124" dur="1" fill="hold">
                                          <p:stCondLst>
                                            <p:cond delay="0"/>
                                          </p:stCondLst>
                                        </p:cTn>
                                        <p:tgtEl>
                                          <p:spTgt spid="183"/>
                                        </p:tgtEl>
                                        <p:attrNameLst>
                                          <p:attrName>style.visibility</p:attrName>
                                        </p:attrNameLst>
                                      </p:cBhvr>
                                      <p:to>
                                        <p:strVal val="visible"/>
                                      </p:to>
                                    </p:set>
                                    <p:animEffect transition="in" filter="fade">
                                      <p:cBhvr>
                                        <p:cTn id="125" dur="500"/>
                                        <p:tgtEl>
                                          <p:spTgt spid="183"/>
                                        </p:tgtEl>
                                      </p:cBhvr>
                                    </p:animEffect>
                                  </p:childTnLst>
                                </p:cTn>
                              </p:par>
                              <p:par>
                                <p:cTn id="126" presetID="10" presetClass="entr" presetSubtype="0" fill="hold" grpId="0" nodeType="withEffect">
                                  <p:stCondLst>
                                    <p:cond delay="1950"/>
                                  </p:stCondLst>
                                  <p:childTnLst>
                                    <p:set>
                                      <p:cBhvr>
                                        <p:cTn id="127" dur="1" fill="hold">
                                          <p:stCondLst>
                                            <p:cond delay="0"/>
                                          </p:stCondLst>
                                        </p:cTn>
                                        <p:tgtEl>
                                          <p:spTgt spid="184"/>
                                        </p:tgtEl>
                                        <p:attrNameLst>
                                          <p:attrName>style.visibility</p:attrName>
                                        </p:attrNameLst>
                                      </p:cBhvr>
                                      <p:to>
                                        <p:strVal val="visible"/>
                                      </p:to>
                                    </p:set>
                                    <p:animEffect transition="in" filter="fade">
                                      <p:cBhvr>
                                        <p:cTn id="128" dur="650"/>
                                        <p:tgtEl>
                                          <p:spTgt spid="184"/>
                                        </p:tgtEl>
                                      </p:cBhvr>
                                    </p:animEffect>
                                  </p:childTnLst>
                                </p:cTn>
                              </p:par>
                              <p:par>
                                <p:cTn id="129" presetID="10" presetClass="entr" presetSubtype="0" fill="hold" grpId="0" nodeType="withEffect">
                                  <p:stCondLst>
                                    <p:cond delay="3500"/>
                                  </p:stCondLst>
                                  <p:childTnLst>
                                    <p:set>
                                      <p:cBhvr>
                                        <p:cTn id="130" dur="1" fill="hold">
                                          <p:stCondLst>
                                            <p:cond delay="0"/>
                                          </p:stCondLst>
                                        </p:cTn>
                                        <p:tgtEl>
                                          <p:spTgt spid="195"/>
                                        </p:tgtEl>
                                        <p:attrNameLst>
                                          <p:attrName>style.visibility</p:attrName>
                                        </p:attrNameLst>
                                      </p:cBhvr>
                                      <p:to>
                                        <p:strVal val="visible"/>
                                      </p:to>
                                    </p:set>
                                    <p:animEffect transition="in" filter="fade">
                                      <p:cBhvr>
                                        <p:cTn id="131" dur="750"/>
                                        <p:tgtEl>
                                          <p:spTgt spid="195"/>
                                        </p:tgtEl>
                                      </p:cBhvr>
                                    </p:animEffect>
                                  </p:childTnLst>
                                </p:cTn>
                              </p:par>
                            </p:childTnLst>
                          </p:cTn>
                        </p:par>
                        <p:par>
                          <p:cTn id="132" fill="hold">
                            <p:stCondLst>
                              <p:cond delay="4250"/>
                            </p:stCondLst>
                            <p:childTnLst>
                              <p:par>
                                <p:cTn id="133" presetID="10" presetClass="entr" presetSubtype="0" fill="hold" grpId="0" nodeType="afterEffect">
                                  <p:stCondLst>
                                    <p:cond delay="500"/>
                                  </p:stCondLst>
                                  <p:childTnLst>
                                    <p:set>
                                      <p:cBhvr>
                                        <p:cTn id="134" dur="1" fill="hold">
                                          <p:stCondLst>
                                            <p:cond delay="0"/>
                                          </p:stCondLst>
                                        </p:cTn>
                                        <p:tgtEl>
                                          <p:spTgt spid="197"/>
                                        </p:tgtEl>
                                        <p:attrNameLst>
                                          <p:attrName>style.visibility</p:attrName>
                                        </p:attrNameLst>
                                      </p:cBhvr>
                                      <p:to>
                                        <p:strVal val="visible"/>
                                      </p:to>
                                    </p:set>
                                    <p:animEffect transition="in" filter="fade">
                                      <p:cBhvr>
                                        <p:cTn id="135" dur="500"/>
                                        <p:tgtEl>
                                          <p:spTgt spid="197"/>
                                        </p:tgtEl>
                                      </p:cBhvr>
                                    </p:animEffect>
                                  </p:childTnLst>
                                </p:cTn>
                              </p:par>
                              <p:par>
                                <p:cTn id="136" presetID="1" presetClass="emph" presetSubtype="2" fill="hold" nodeType="withEffect">
                                  <p:stCondLst>
                                    <p:cond delay="500"/>
                                  </p:stCondLst>
                                  <p:childTnLst>
                                    <p:animClr clrSpc="rgb" dir="cw">
                                      <p:cBhvr>
                                        <p:cTn id="137" dur="500" fill="hold"/>
                                        <p:tgtEl>
                                          <p:spTgt spid="195"/>
                                        </p:tgtEl>
                                        <p:attrNameLst>
                                          <p:attrName>fillcolor</p:attrName>
                                        </p:attrNameLst>
                                      </p:cBhvr>
                                      <p:to>
                                        <a:srgbClr val="50E6FF"/>
                                      </p:to>
                                    </p:animClr>
                                    <p:set>
                                      <p:cBhvr>
                                        <p:cTn id="138" dur="500" fill="hold"/>
                                        <p:tgtEl>
                                          <p:spTgt spid="195"/>
                                        </p:tgtEl>
                                        <p:attrNameLst>
                                          <p:attrName>fill.type</p:attrName>
                                        </p:attrNameLst>
                                      </p:cBhvr>
                                      <p:to>
                                        <p:strVal val="solid"/>
                                      </p:to>
                                    </p:set>
                                    <p:set>
                                      <p:cBhvr>
                                        <p:cTn id="139" dur="500" fill="hold"/>
                                        <p:tgtEl>
                                          <p:spTgt spid="195"/>
                                        </p:tgtEl>
                                        <p:attrNameLst>
                                          <p:attrName>fill.on</p:attrName>
                                        </p:attrNameLst>
                                      </p:cBhvr>
                                      <p:to>
                                        <p:strVal val="true"/>
                                      </p:to>
                                    </p:set>
                                  </p:childTnLst>
                                </p:cTn>
                              </p:par>
                              <p:par>
                                <p:cTn id="140" presetID="3" presetClass="emph" presetSubtype="2" fill="hold" grpId="1" nodeType="withEffect">
                                  <p:stCondLst>
                                    <p:cond delay="500"/>
                                  </p:stCondLst>
                                  <p:childTnLst>
                                    <p:animClr clrSpc="rgb" dir="cw">
                                      <p:cBhvr override="childStyle">
                                        <p:cTn id="141" dur="500" fill="hold"/>
                                        <p:tgtEl>
                                          <p:spTgt spid="195"/>
                                        </p:tgtEl>
                                        <p:attrNameLst>
                                          <p:attrName>style.color</p:attrName>
                                        </p:attrNameLst>
                                      </p:cBhvr>
                                      <p:to>
                                        <a:srgbClr val="000000"/>
                                      </p:to>
                                    </p:animClr>
                                  </p:childTnLst>
                                </p:cTn>
                              </p:par>
                              <p:par>
                                <p:cTn id="142" presetID="63" presetClass="path" presetSubtype="0" accel="50000" decel="50000" fill="hold" grpId="1" nodeType="withEffect">
                                  <p:stCondLst>
                                    <p:cond delay="500"/>
                                  </p:stCondLst>
                                  <p:childTnLst>
                                    <p:animMotion origin="layout" path="M 3.125E-6 -3.7037E-7 L 0.28776 -3.7037E-7 " pathEditMode="relative" rAng="0" ptsTypes="AA">
                                      <p:cBhvr>
                                        <p:cTn id="143" dur="1750" fill="hold"/>
                                        <p:tgtEl>
                                          <p:spTgt spid="197"/>
                                        </p:tgtEl>
                                        <p:attrNameLst>
                                          <p:attrName>ppt_x</p:attrName>
                                          <p:attrName>ppt_y</p:attrName>
                                        </p:attrNameLst>
                                      </p:cBhvr>
                                      <p:rCtr x="14388" y="0"/>
                                    </p:animMotion>
                                  </p:childTnLst>
                                </p:cTn>
                              </p:par>
                              <p:par>
                                <p:cTn id="144" presetID="2" presetClass="entr" presetSubtype="4" decel="50000" fill="hold" grpId="0" nodeType="withEffect">
                                  <p:stCondLst>
                                    <p:cond delay="500"/>
                                  </p:stCondLst>
                                  <p:childTnLst>
                                    <p:set>
                                      <p:cBhvr>
                                        <p:cTn id="145" dur="1" fill="hold">
                                          <p:stCondLst>
                                            <p:cond delay="0"/>
                                          </p:stCondLst>
                                        </p:cTn>
                                        <p:tgtEl>
                                          <p:spTgt spid="19"/>
                                        </p:tgtEl>
                                        <p:attrNameLst>
                                          <p:attrName>style.visibility</p:attrName>
                                        </p:attrNameLst>
                                      </p:cBhvr>
                                      <p:to>
                                        <p:strVal val="visible"/>
                                      </p:to>
                                    </p:set>
                                    <p:anim calcmode="lin" valueType="num">
                                      <p:cBhvr additive="base">
                                        <p:cTn id="146" dur="1750" fill="hold"/>
                                        <p:tgtEl>
                                          <p:spTgt spid="19"/>
                                        </p:tgtEl>
                                        <p:attrNameLst>
                                          <p:attrName>ppt_x</p:attrName>
                                        </p:attrNameLst>
                                      </p:cBhvr>
                                      <p:tavLst>
                                        <p:tav tm="0">
                                          <p:val>
                                            <p:strVal val="#ppt_x"/>
                                          </p:val>
                                        </p:tav>
                                        <p:tav tm="100000">
                                          <p:val>
                                            <p:strVal val="#ppt_x"/>
                                          </p:val>
                                        </p:tav>
                                      </p:tavLst>
                                    </p:anim>
                                    <p:anim calcmode="lin" valueType="num">
                                      <p:cBhvr additive="base">
                                        <p:cTn id="147" dur="1750" fill="hold"/>
                                        <p:tgtEl>
                                          <p:spTgt spid="19"/>
                                        </p:tgtEl>
                                        <p:attrNameLst>
                                          <p:attrName>ppt_y</p:attrName>
                                        </p:attrNameLst>
                                      </p:cBhvr>
                                      <p:tavLst>
                                        <p:tav tm="0">
                                          <p:val>
                                            <p:strVal val="1+#ppt_h/2"/>
                                          </p:val>
                                        </p:tav>
                                        <p:tav tm="100000">
                                          <p:val>
                                            <p:strVal val="#ppt_y"/>
                                          </p:val>
                                        </p:tav>
                                      </p:tavLst>
                                    </p:anim>
                                  </p:childTnLst>
                                </p:cTn>
                              </p:par>
                              <p:par>
                                <p:cTn id="148" presetID="3" presetClass="emph" presetSubtype="2" fill="hold" grpId="2" nodeType="withEffect">
                                  <p:stCondLst>
                                    <p:cond delay="1750"/>
                                  </p:stCondLst>
                                  <p:childTnLst>
                                    <p:animClr clrSpc="rgb" dir="cw">
                                      <p:cBhvr override="childStyle">
                                        <p:cTn id="149" dur="500" fill="hold"/>
                                        <p:tgtEl>
                                          <p:spTgt spid="197"/>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2" grpId="0" animBg="1"/>
      <p:bldP spid="206" grpId="0" animBg="1"/>
      <p:bldP spid="207" grpId="0" animBg="1"/>
      <p:bldP spid="208" grpId="0" animBg="1"/>
      <p:bldP spid="209" grpId="0" animBg="1"/>
      <p:bldP spid="210" grpId="0" animBg="1"/>
      <p:bldP spid="147" grpId="0"/>
      <p:bldP spid="148" grpId="0"/>
      <p:bldP spid="149" grpId="0"/>
      <p:bldP spid="18" grpId="0" animBg="1"/>
      <p:bldP spid="150" grpId="0"/>
      <p:bldP spid="32" grpId="0" animBg="1"/>
      <p:bldP spid="71" grpId="0" animBg="1"/>
      <p:bldP spid="3" grpId="0" animBg="1"/>
      <p:bldP spid="56" grpId="0" animBg="1"/>
      <p:bldP spid="57" grpId="0" animBg="1"/>
      <p:bldP spid="58" grpId="0" animBg="1"/>
      <p:bldP spid="62" grpId="0" animBg="1"/>
      <p:bldP spid="63" grpId="0" animBg="1"/>
      <p:bldP spid="65" grpId="0" animBg="1"/>
      <p:bldP spid="69" grpId="0" animBg="1"/>
      <p:bldP spid="154" grpId="0" animBg="1"/>
      <p:bldP spid="156" grpId="0" animBg="1"/>
      <p:bldP spid="160" grpId="0" animBg="1"/>
      <p:bldP spid="161" grpId="0" animBg="1"/>
      <p:bldP spid="162" grpId="0" animBg="1"/>
      <p:bldP spid="178" grpId="0" animBg="1"/>
      <p:bldP spid="182" grpId="0" animBg="1"/>
      <p:bldP spid="183" grpId="0" animBg="1"/>
      <p:bldP spid="184" grpId="0" animBg="1"/>
      <p:bldP spid="195" grpId="0" animBg="1"/>
      <p:bldP spid="195" grpId="1" animBg="1"/>
      <p:bldP spid="196" grpId="0" animBg="1"/>
      <p:bldP spid="5" grpId="0"/>
      <p:bldP spid="197" grpId="0"/>
      <p:bldP spid="197" grpId="1"/>
      <p:bldP spid="197" grpId="2"/>
      <p:bldP spid="155" grpId="0" animBg="1"/>
      <p:bldP spid="155" grpId="1" animBg="1"/>
      <p:bldP spid="155" grpId="2" animBg="1"/>
      <p:bldP spid="155"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title="Dark semi-transparent background">
            <a:extLst>
              <a:ext uri="{FF2B5EF4-FFF2-40B4-BE49-F238E27FC236}">
                <a16:creationId xmlns:a16="http://schemas.microsoft.com/office/drawing/2014/main" id="{8300C1D6-EBCE-4947-9A29-A24003634BB5}"/>
              </a:ext>
            </a:extLst>
          </p:cNvPr>
          <p:cNvSpPr/>
          <p:nvPr/>
        </p:nvSpPr>
        <p:spPr>
          <a:xfrm>
            <a:off x="164506" y="269267"/>
            <a:ext cx="11801533" cy="59995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ZA"/>
          </a:p>
        </p:txBody>
      </p:sp>
      <p:sp>
        <p:nvSpPr>
          <p:cNvPr id="36" name="Title 4">
            <a:extLst>
              <a:ext uri="{FF2B5EF4-FFF2-40B4-BE49-F238E27FC236}">
                <a16:creationId xmlns:a16="http://schemas.microsoft.com/office/drawing/2014/main" id="{F58C420A-3AEC-4BE5-BD90-C854A306696C}"/>
              </a:ext>
            </a:extLst>
          </p:cNvPr>
          <p:cNvSpPr>
            <a:spLocks noGrp="1"/>
          </p:cNvSpPr>
          <p:nvPr/>
        </p:nvSpPr>
        <p:spPr bwMode="gray">
          <a:xfrm>
            <a:off x="339761" y="-46047"/>
            <a:ext cx="6868883" cy="134302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en-ZA" sz="3600" kern="1200" spc="-150" dirty="0">
                <a:solidFill>
                  <a:schemeClr val="bg1"/>
                </a:solidFill>
                <a:latin typeface="+mj-lt"/>
                <a:ea typeface="+mj-ea"/>
                <a:cs typeface="+mj-cs"/>
              </a:defRPr>
            </a:lvl1pPr>
          </a:lstStyle>
          <a:p>
            <a:r>
              <a:rPr lang="en-ZA"/>
              <a:t>Microsoft Automated ML Differentiators</a:t>
            </a:r>
          </a:p>
        </p:txBody>
      </p:sp>
      <p:cxnSp>
        <p:nvCxnSpPr>
          <p:cNvPr id="37" name="Straight Connector 36" title="Divider Line">
            <a:extLst>
              <a:ext uri="{FF2B5EF4-FFF2-40B4-BE49-F238E27FC236}">
                <a16:creationId xmlns:a16="http://schemas.microsoft.com/office/drawing/2014/main" id="{3E48293B-B086-4048-863C-47E7C47880A1}"/>
              </a:ext>
            </a:extLst>
          </p:cNvPr>
          <p:cNvCxnSpPr>
            <a:cxnSpLocks/>
          </p:cNvCxnSpPr>
          <p:nvPr/>
        </p:nvCxnSpPr>
        <p:spPr bwMode="gray">
          <a:xfrm>
            <a:off x="339761" y="1463666"/>
            <a:ext cx="368376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44" name="Rectangle 43" title="Icon Background">
            <a:extLst>
              <a:ext uri="{FF2B5EF4-FFF2-40B4-BE49-F238E27FC236}">
                <a16:creationId xmlns:a16="http://schemas.microsoft.com/office/drawing/2014/main" id="{056960D0-0A22-4E28-82F3-B9AA805E96A4}"/>
              </a:ext>
            </a:extLst>
          </p:cNvPr>
          <p:cNvSpPr/>
          <p:nvPr/>
        </p:nvSpPr>
        <p:spPr>
          <a:xfrm>
            <a:off x="1023038" y="1748822"/>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ZA"/>
          </a:p>
        </p:txBody>
      </p:sp>
      <p:sp>
        <p:nvSpPr>
          <p:cNvPr id="46" name="Text Placeholder 3">
            <a:extLst>
              <a:ext uri="{FF2B5EF4-FFF2-40B4-BE49-F238E27FC236}">
                <a16:creationId xmlns:a16="http://schemas.microsoft.com/office/drawing/2014/main" id="{27325661-92B1-4FD6-80E6-C1A1C5F5B8BA}"/>
              </a:ext>
            </a:extLst>
          </p:cNvPr>
          <p:cNvSpPr>
            <a:spLocks noGrp="1"/>
          </p:cNvSpPr>
          <p:nvPr/>
        </p:nvSpPr>
        <p:spPr>
          <a:xfrm>
            <a:off x="615748" y="2935347"/>
            <a:ext cx="1864501"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Azure Cloud offering</a:t>
            </a:r>
            <a:endParaRPr lang="en-US">
              <a:solidFill>
                <a:schemeClr val="bg1"/>
              </a:solidFill>
              <a:cs typeface="Calibri"/>
            </a:endParaRPr>
          </a:p>
        </p:txBody>
      </p:sp>
      <p:cxnSp>
        <p:nvCxnSpPr>
          <p:cNvPr id="47" name="Straight Connector 46" title="Divider Line">
            <a:extLst>
              <a:ext uri="{FF2B5EF4-FFF2-40B4-BE49-F238E27FC236}">
                <a16:creationId xmlns:a16="http://schemas.microsoft.com/office/drawing/2014/main" id="{4EAA895A-8A04-4C68-83A5-3E4F5209FB7E}"/>
              </a:ext>
            </a:extLst>
          </p:cNvPr>
          <p:cNvCxnSpPr>
            <a:cxnSpLocks/>
          </p:cNvCxnSpPr>
          <p:nvPr/>
        </p:nvCxnSpPr>
        <p:spPr>
          <a:xfrm>
            <a:off x="806249" y="3497644"/>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 Placeholder 12">
            <a:extLst>
              <a:ext uri="{FF2B5EF4-FFF2-40B4-BE49-F238E27FC236}">
                <a16:creationId xmlns:a16="http://schemas.microsoft.com/office/drawing/2014/main" id="{C32C294C-1590-42EF-AA55-43D984432B57}"/>
              </a:ext>
            </a:extLst>
          </p:cNvPr>
          <p:cNvSpPr>
            <a:spLocks noGrp="1"/>
          </p:cNvSpPr>
          <p:nvPr/>
        </p:nvSpPr>
        <p:spPr>
          <a:xfrm>
            <a:off x="806249" y="3653912"/>
            <a:ext cx="1800000"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Is a part of Azure Cloud</a:t>
            </a:r>
            <a:endParaRPr lang="en-ZA">
              <a:solidFill>
                <a:schemeClr val="bg1"/>
              </a:solidFill>
            </a:endParaRPr>
          </a:p>
        </p:txBody>
      </p:sp>
      <p:sp>
        <p:nvSpPr>
          <p:cNvPr id="49" name="Rectangle 48" title="Icon Background">
            <a:extLst>
              <a:ext uri="{FF2B5EF4-FFF2-40B4-BE49-F238E27FC236}">
                <a16:creationId xmlns:a16="http://schemas.microsoft.com/office/drawing/2014/main" id="{7AEBBE7F-98BB-4059-8F15-7198C7DAC337}"/>
              </a:ext>
            </a:extLst>
          </p:cNvPr>
          <p:cNvSpPr/>
          <p:nvPr/>
        </p:nvSpPr>
        <p:spPr>
          <a:xfrm>
            <a:off x="3903223" y="1748822"/>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ZA"/>
          </a:p>
        </p:txBody>
      </p:sp>
      <p:sp>
        <p:nvSpPr>
          <p:cNvPr id="51" name="Text Placeholder 5">
            <a:extLst>
              <a:ext uri="{FF2B5EF4-FFF2-40B4-BE49-F238E27FC236}">
                <a16:creationId xmlns:a16="http://schemas.microsoft.com/office/drawing/2014/main" id="{0F0E443A-F987-4A67-86AD-557D61E47992}"/>
              </a:ext>
            </a:extLst>
          </p:cNvPr>
          <p:cNvSpPr>
            <a:spLocks noGrp="1"/>
          </p:cNvSpPr>
          <p:nvPr/>
        </p:nvSpPr>
        <p:spPr>
          <a:xfrm>
            <a:off x="3560434" y="3000444"/>
            <a:ext cx="1800000"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Data privacy</a:t>
            </a:r>
            <a:endParaRPr lang="en-ZA">
              <a:solidFill>
                <a:schemeClr val="bg1"/>
              </a:solidFill>
            </a:endParaRPr>
          </a:p>
        </p:txBody>
      </p:sp>
      <p:cxnSp>
        <p:nvCxnSpPr>
          <p:cNvPr id="52" name="Straight Connector 51" title="Divider Line">
            <a:extLst>
              <a:ext uri="{FF2B5EF4-FFF2-40B4-BE49-F238E27FC236}">
                <a16:creationId xmlns:a16="http://schemas.microsoft.com/office/drawing/2014/main" id="{FDEE8591-D916-4064-8CD3-2AD3F759B9E2}"/>
              </a:ext>
            </a:extLst>
          </p:cNvPr>
          <p:cNvCxnSpPr>
            <a:cxnSpLocks/>
          </p:cNvCxnSpPr>
          <p:nvPr/>
        </p:nvCxnSpPr>
        <p:spPr>
          <a:xfrm>
            <a:off x="3686434" y="3497644"/>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 Placeholder 6">
            <a:extLst>
              <a:ext uri="{FF2B5EF4-FFF2-40B4-BE49-F238E27FC236}">
                <a16:creationId xmlns:a16="http://schemas.microsoft.com/office/drawing/2014/main" id="{34535CB7-70A5-4E0C-835B-C50960E5BC69}"/>
              </a:ext>
            </a:extLst>
          </p:cNvPr>
          <p:cNvSpPr>
            <a:spLocks noGrp="1"/>
          </p:cNvSpPr>
          <p:nvPr/>
        </p:nvSpPr>
        <p:spPr>
          <a:xfrm>
            <a:off x="3560434" y="3634844"/>
            <a:ext cx="1800000"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no data movement needed</a:t>
            </a:r>
            <a:endParaRPr lang="en-ZA">
              <a:solidFill>
                <a:schemeClr val="bg1"/>
              </a:solidFill>
            </a:endParaRPr>
          </a:p>
        </p:txBody>
      </p:sp>
      <p:sp>
        <p:nvSpPr>
          <p:cNvPr id="54" name="Rectangle 53" title="Icon Background">
            <a:extLst>
              <a:ext uri="{FF2B5EF4-FFF2-40B4-BE49-F238E27FC236}">
                <a16:creationId xmlns:a16="http://schemas.microsoft.com/office/drawing/2014/main" id="{A892DD94-78B8-4911-A32B-3B174E2921B2}"/>
              </a:ext>
            </a:extLst>
          </p:cNvPr>
          <p:cNvSpPr/>
          <p:nvPr/>
        </p:nvSpPr>
        <p:spPr>
          <a:xfrm>
            <a:off x="6886503" y="1748822"/>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ZA"/>
          </a:p>
        </p:txBody>
      </p:sp>
      <p:sp>
        <p:nvSpPr>
          <p:cNvPr id="56" name="Text Placeholder 7">
            <a:extLst>
              <a:ext uri="{FF2B5EF4-FFF2-40B4-BE49-F238E27FC236}">
                <a16:creationId xmlns:a16="http://schemas.microsoft.com/office/drawing/2014/main" id="{FA562AA1-9ED1-4AA1-8F21-A53B5A69CB06}"/>
              </a:ext>
            </a:extLst>
          </p:cNvPr>
          <p:cNvSpPr>
            <a:spLocks noGrp="1"/>
          </p:cNvSpPr>
          <p:nvPr/>
        </p:nvSpPr>
        <p:spPr>
          <a:xfrm>
            <a:off x="6566138" y="2935347"/>
            <a:ext cx="1800000"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Integration with data platforms</a:t>
            </a:r>
            <a:endParaRPr lang="en-ZA">
              <a:solidFill>
                <a:schemeClr val="bg1"/>
              </a:solidFill>
            </a:endParaRPr>
          </a:p>
        </p:txBody>
      </p:sp>
      <p:cxnSp>
        <p:nvCxnSpPr>
          <p:cNvPr id="57" name="Straight Connector 56" title="Divider Line">
            <a:extLst>
              <a:ext uri="{FF2B5EF4-FFF2-40B4-BE49-F238E27FC236}">
                <a16:creationId xmlns:a16="http://schemas.microsoft.com/office/drawing/2014/main" id="{59D2C94E-1924-4389-B84A-2828D610B220}"/>
              </a:ext>
            </a:extLst>
          </p:cNvPr>
          <p:cNvCxnSpPr>
            <a:cxnSpLocks/>
          </p:cNvCxnSpPr>
          <p:nvPr/>
        </p:nvCxnSpPr>
        <p:spPr>
          <a:xfrm>
            <a:off x="6692138" y="3497644"/>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Text Placeholder 8">
            <a:extLst>
              <a:ext uri="{FF2B5EF4-FFF2-40B4-BE49-F238E27FC236}">
                <a16:creationId xmlns:a16="http://schemas.microsoft.com/office/drawing/2014/main" id="{29E0145E-8E4E-439B-A78F-92EC279B320C}"/>
              </a:ext>
            </a:extLst>
          </p:cNvPr>
          <p:cNvSpPr>
            <a:spLocks noGrp="1"/>
          </p:cNvSpPr>
          <p:nvPr/>
        </p:nvSpPr>
        <p:spPr>
          <a:xfrm>
            <a:off x="6566138" y="3634844"/>
            <a:ext cx="2020814"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ex: </a:t>
            </a:r>
            <a:r>
              <a:rPr lang="en-US" err="1">
                <a:solidFill>
                  <a:schemeClr val="bg1"/>
                </a:solidFill>
              </a:rPr>
              <a:t>PowerBI</a:t>
            </a:r>
            <a:r>
              <a:rPr lang="en-US">
                <a:solidFill>
                  <a:schemeClr val="bg1"/>
                </a:solidFill>
              </a:rPr>
              <a:t>, SQL, </a:t>
            </a:r>
            <a:r>
              <a:rPr lang="en-US" err="1">
                <a:solidFill>
                  <a:schemeClr val="bg1"/>
                </a:solidFill>
              </a:rPr>
              <a:t>CosmosDB</a:t>
            </a:r>
            <a:endParaRPr lang="en-ZA">
              <a:solidFill>
                <a:schemeClr val="bg1"/>
              </a:solidFill>
            </a:endParaRPr>
          </a:p>
        </p:txBody>
      </p:sp>
      <p:sp>
        <p:nvSpPr>
          <p:cNvPr id="61" name="Rectangle 60" title="Icon Background">
            <a:extLst>
              <a:ext uri="{FF2B5EF4-FFF2-40B4-BE49-F238E27FC236}">
                <a16:creationId xmlns:a16="http://schemas.microsoft.com/office/drawing/2014/main" id="{FDD482D9-76F8-4556-80E2-C1D427B1AACC}"/>
              </a:ext>
            </a:extLst>
          </p:cNvPr>
          <p:cNvSpPr/>
          <p:nvPr/>
        </p:nvSpPr>
        <p:spPr>
          <a:xfrm>
            <a:off x="9806077" y="1748822"/>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ZA"/>
          </a:p>
        </p:txBody>
      </p:sp>
      <p:sp>
        <p:nvSpPr>
          <p:cNvPr id="63" name="Text Placeholder 7">
            <a:extLst>
              <a:ext uri="{FF2B5EF4-FFF2-40B4-BE49-F238E27FC236}">
                <a16:creationId xmlns:a16="http://schemas.microsoft.com/office/drawing/2014/main" id="{11EA5A3E-9599-4D6F-A3B6-6C8ED15F314D}"/>
              </a:ext>
            </a:extLst>
          </p:cNvPr>
          <p:cNvSpPr>
            <a:spLocks noGrp="1"/>
          </p:cNvSpPr>
          <p:nvPr/>
        </p:nvSpPr>
        <p:spPr>
          <a:xfrm>
            <a:off x="9485712" y="3000444"/>
            <a:ext cx="1800000"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Meta-learning</a:t>
            </a:r>
            <a:endParaRPr lang="en-US">
              <a:solidFill>
                <a:schemeClr val="bg1"/>
              </a:solidFill>
              <a:cs typeface="Calibri"/>
            </a:endParaRPr>
          </a:p>
        </p:txBody>
      </p:sp>
      <p:cxnSp>
        <p:nvCxnSpPr>
          <p:cNvPr id="64" name="Straight Connector 63" title="Divider Line">
            <a:extLst>
              <a:ext uri="{FF2B5EF4-FFF2-40B4-BE49-F238E27FC236}">
                <a16:creationId xmlns:a16="http://schemas.microsoft.com/office/drawing/2014/main" id="{FB9A8AD6-90CF-4A5B-A1EA-96A1C59BAC40}"/>
              </a:ext>
            </a:extLst>
          </p:cNvPr>
          <p:cNvCxnSpPr>
            <a:cxnSpLocks/>
          </p:cNvCxnSpPr>
          <p:nvPr/>
        </p:nvCxnSpPr>
        <p:spPr>
          <a:xfrm>
            <a:off x="9611712" y="3497644"/>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8" name="Graphic 67" descr="Cloud Computing">
            <a:extLst>
              <a:ext uri="{FF2B5EF4-FFF2-40B4-BE49-F238E27FC236}">
                <a16:creationId xmlns:a16="http://schemas.microsoft.com/office/drawing/2014/main" id="{1A4D648E-9C4B-40FC-8E33-092D885BF1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648" y="1818650"/>
            <a:ext cx="914400" cy="914400"/>
          </a:xfrm>
          <a:prstGeom prst="rect">
            <a:avLst/>
          </a:prstGeom>
        </p:spPr>
      </p:pic>
      <p:pic>
        <p:nvPicPr>
          <p:cNvPr id="70" name="Graphic 69" descr="Head with Gears">
            <a:extLst>
              <a:ext uri="{FF2B5EF4-FFF2-40B4-BE49-F238E27FC236}">
                <a16:creationId xmlns:a16="http://schemas.microsoft.com/office/drawing/2014/main" id="{6C7DB170-605F-4E7A-BE2C-F0AA99E1EC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2874" y="1848833"/>
            <a:ext cx="914400" cy="914400"/>
          </a:xfrm>
          <a:prstGeom prst="rect">
            <a:avLst/>
          </a:prstGeom>
        </p:spPr>
      </p:pic>
      <p:pic>
        <p:nvPicPr>
          <p:cNvPr id="72" name="Graphic 71" descr="Pie chart">
            <a:extLst>
              <a:ext uri="{FF2B5EF4-FFF2-40B4-BE49-F238E27FC236}">
                <a16:creationId xmlns:a16="http://schemas.microsoft.com/office/drawing/2014/main" id="{FF9ACA7F-CEC6-445B-96AC-C50DC84C3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8938" y="1818650"/>
            <a:ext cx="914400" cy="914400"/>
          </a:xfrm>
          <a:prstGeom prst="rect">
            <a:avLst/>
          </a:prstGeom>
        </p:spPr>
      </p:pic>
      <p:pic>
        <p:nvPicPr>
          <p:cNvPr id="76" name="Graphic 75" descr="Open Folder">
            <a:extLst>
              <a:ext uri="{FF2B5EF4-FFF2-40B4-BE49-F238E27FC236}">
                <a16:creationId xmlns:a16="http://schemas.microsoft.com/office/drawing/2014/main" id="{77195FC3-6C4E-4057-B359-F0A9057FB3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03234" y="1818650"/>
            <a:ext cx="914400" cy="914400"/>
          </a:xfrm>
          <a:prstGeom prst="rect">
            <a:avLst/>
          </a:prstGeom>
        </p:spPr>
      </p:pic>
      <p:sp>
        <p:nvSpPr>
          <p:cNvPr id="80" name="Text Placeholder 9">
            <a:extLst>
              <a:ext uri="{FF2B5EF4-FFF2-40B4-BE49-F238E27FC236}">
                <a16:creationId xmlns:a16="http://schemas.microsoft.com/office/drawing/2014/main" id="{BD983F9D-712F-426C-8337-85C86CFD92D1}"/>
              </a:ext>
            </a:extLst>
          </p:cNvPr>
          <p:cNvSpPr txBox="1">
            <a:spLocks/>
          </p:cNvSpPr>
          <p:nvPr/>
        </p:nvSpPr>
        <p:spPr>
          <a:xfrm>
            <a:off x="876035" y="5094353"/>
            <a:ext cx="4583783" cy="162542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sz="2000"/>
          </a:p>
        </p:txBody>
      </p:sp>
      <p:sp>
        <p:nvSpPr>
          <p:cNvPr id="35" name="Text Placeholder 10">
            <a:extLst>
              <a:ext uri="{FF2B5EF4-FFF2-40B4-BE49-F238E27FC236}">
                <a16:creationId xmlns:a16="http://schemas.microsoft.com/office/drawing/2014/main" id="{1890448B-A96C-45D2-9793-830161AC51BF}"/>
              </a:ext>
            </a:extLst>
          </p:cNvPr>
          <p:cNvSpPr>
            <a:spLocks noGrp="1"/>
          </p:cNvSpPr>
          <p:nvPr/>
        </p:nvSpPr>
        <p:spPr>
          <a:xfrm>
            <a:off x="9457252" y="3634389"/>
            <a:ext cx="1800000" cy="72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gets better with customer usage</a:t>
            </a:r>
            <a:endParaRPr lang="en-US">
              <a:solidFill>
                <a:schemeClr val="bg1"/>
              </a:solidFill>
              <a:cs typeface="Calibri"/>
            </a:endParaRPr>
          </a:p>
        </p:txBody>
      </p:sp>
    </p:spTree>
    <p:extLst>
      <p:ext uri="{BB962C8B-B14F-4D97-AF65-F5344CB8AC3E}">
        <p14:creationId xmlns:p14="http://schemas.microsoft.com/office/powerpoint/2010/main" val="283592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2C59180-D4BA-480E-BC64-B1089D39CEC0}"/>
              </a:ext>
            </a:extLst>
          </p:cNvPr>
          <p:cNvSpPr txBox="1">
            <a:spLocks/>
          </p:cNvSpPr>
          <p:nvPr/>
        </p:nvSpPr>
        <p:spPr>
          <a:xfrm>
            <a:off x="837438" y="215068"/>
            <a:ext cx="10515600" cy="562011"/>
          </a:xfrm>
          <a:prstGeom prst="rect">
            <a:avLst/>
          </a:prstGeom>
        </p:spPr>
        <p:txBody>
          <a:bodyPr vert="horz" wrap="square" lIns="0" tIns="0" rIns="0" bIns="0" rtlCol="0" anchor="t">
            <a:normAutofit fontScale="97500"/>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itchFamily="34" charset="0"/>
              </a:rPr>
              <a:t>Automated ML – User Experience</a:t>
            </a:r>
          </a:p>
        </p:txBody>
      </p:sp>
      <p:grpSp>
        <p:nvGrpSpPr>
          <p:cNvPr id="2" name="Group 1">
            <a:extLst>
              <a:ext uri="{FF2B5EF4-FFF2-40B4-BE49-F238E27FC236}">
                <a16:creationId xmlns:a16="http://schemas.microsoft.com/office/drawing/2014/main" id="{75E4281B-41EA-472C-872F-A0462E5A9495}"/>
              </a:ext>
            </a:extLst>
          </p:cNvPr>
          <p:cNvGrpSpPr/>
          <p:nvPr/>
        </p:nvGrpSpPr>
        <p:grpSpPr>
          <a:xfrm>
            <a:off x="197107" y="1073160"/>
            <a:ext cx="2496693" cy="3456963"/>
            <a:chOff x="137510" y="2143737"/>
            <a:chExt cx="2496693" cy="3456963"/>
          </a:xfrm>
        </p:grpSpPr>
        <p:pic>
          <p:nvPicPr>
            <p:cNvPr id="19" name="Picture 18">
              <a:extLst>
                <a:ext uri="{FF2B5EF4-FFF2-40B4-BE49-F238E27FC236}">
                  <a16:creationId xmlns:a16="http://schemas.microsoft.com/office/drawing/2014/main" id="{9D672F32-C7A7-46EE-A8A8-46153CE82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10" y="3213423"/>
              <a:ext cx="2235043" cy="2387277"/>
            </a:xfrm>
            <a:prstGeom prst="rect">
              <a:avLst/>
            </a:prstGeom>
          </p:spPr>
        </p:pic>
        <p:sp>
          <p:nvSpPr>
            <p:cNvPr id="20" name="TextBox 19">
              <a:extLst>
                <a:ext uri="{FF2B5EF4-FFF2-40B4-BE49-F238E27FC236}">
                  <a16:creationId xmlns:a16="http://schemas.microsoft.com/office/drawing/2014/main" id="{71B907A7-A6A8-4B0E-93DD-638F868F736D}"/>
                </a:ext>
              </a:extLst>
            </p:cNvPr>
            <p:cNvSpPr txBox="1"/>
            <p:nvPr/>
          </p:nvSpPr>
          <p:spPr>
            <a:xfrm>
              <a:off x="344866" y="2143737"/>
              <a:ext cx="2289337" cy="461665"/>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A1A"/>
                  </a:solidFill>
                  <a:effectLst/>
                  <a:uLnTx/>
                  <a:uFillTx/>
                  <a:latin typeface="Segoe UI"/>
                  <a:ea typeface="+mn-ea"/>
                  <a:cs typeface="+mn-cs"/>
                </a:rPr>
                <a:t>Python Script</a:t>
              </a:r>
            </a:p>
          </p:txBody>
        </p:sp>
      </p:grpSp>
      <p:sp>
        <p:nvSpPr>
          <p:cNvPr id="34" name="Rectangle: Rounded Corners 33">
            <a:extLst>
              <a:ext uri="{FF2B5EF4-FFF2-40B4-BE49-F238E27FC236}">
                <a16:creationId xmlns:a16="http://schemas.microsoft.com/office/drawing/2014/main" id="{1CE3E5D3-1BB8-4CD4-8B65-D832EED8420E}"/>
              </a:ext>
            </a:extLst>
          </p:cNvPr>
          <p:cNvSpPr/>
          <p:nvPr/>
        </p:nvSpPr>
        <p:spPr>
          <a:xfrm>
            <a:off x="6972417" y="5838434"/>
            <a:ext cx="4847915" cy="73987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mn-cs"/>
              </a:rPr>
              <a:t>High Quality Machine Learning Model</a:t>
            </a:r>
          </a:p>
        </p:txBody>
      </p:sp>
      <p:sp>
        <p:nvSpPr>
          <p:cNvPr id="40" name="Cylinder 39">
            <a:extLst>
              <a:ext uri="{FF2B5EF4-FFF2-40B4-BE49-F238E27FC236}">
                <a16:creationId xmlns:a16="http://schemas.microsoft.com/office/drawing/2014/main" id="{160CC3B5-F2AF-4ADC-93A9-6A95F8B0D81F}"/>
              </a:ext>
            </a:extLst>
          </p:cNvPr>
          <p:cNvSpPr/>
          <p:nvPr/>
        </p:nvSpPr>
        <p:spPr>
          <a:xfrm>
            <a:off x="1729592" y="4168310"/>
            <a:ext cx="999999" cy="873548"/>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mn-ea"/>
                <a:cs typeface="+mn-cs"/>
              </a:rPr>
              <a:t>Dataset</a:t>
            </a:r>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1" name="TextBox 40">
            <a:extLst>
              <a:ext uri="{FF2B5EF4-FFF2-40B4-BE49-F238E27FC236}">
                <a16:creationId xmlns:a16="http://schemas.microsoft.com/office/drawing/2014/main" id="{5F52D3F4-9E0B-4640-A85A-825DE8EE384B}"/>
              </a:ext>
            </a:extLst>
          </p:cNvPr>
          <p:cNvSpPr txBox="1"/>
          <p:nvPr/>
        </p:nvSpPr>
        <p:spPr>
          <a:xfrm>
            <a:off x="3683742" y="1099596"/>
            <a:ext cx="2218453" cy="461665"/>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A1A"/>
                </a:solidFill>
                <a:effectLst/>
                <a:uLnTx/>
                <a:uFillTx/>
                <a:latin typeface="Segoe UI"/>
                <a:ea typeface="+mn-ea"/>
                <a:cs typeface="+mn-cs"/>
              </a:rPr>
              <a:t>Automated ML</a:t>
            </a:r>
          </a:p>
        </p:txBody>
      </p:sp>
      <p:sp>
        <p:nvSpPr>
          <p:cNvPr id="42" name="TextBox 41">
            <a:extLst>
              <a:ext uri="{FF2B5EF4-FFF2-40B4-BE49-F238E27FC236}">
                <a16:creationId xmlns:a16="http://schemas.microsoft.com/office/drawing/2014/main" id="{3BBC1372-6AB4-4790-87C4-106654D6C1B3}"/>
              </a:ext>
            </a:extLst>
          </p:cNvPr>
          <p:cNvSpPr txBox="1"/>
          <p:nvPr/>
        </p:nvSpPr>
        <p:spPr>
          <a:xfrm>
            <a:off x="6972417" y="1040849"/>
            <a:ext cx="5030482" cy="461665"/>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1A1A"/>
                </a:solidFill>
                <a:effectLst/>
                <a:uLnTx/>
                <a:uFillTx/>
                <a:latin typeface="Segoe UI"/>
                <a:ea typeface="+mn-ea"/>
                <a:cs typeface="+mn-cs"/>
              </a:rPr>
              <a:t>Models </a:t>
            </a:r>
            <a:r>
              <a:rPr kumimoji="0" lang="en-US" sz="2000" b="0" i="0" u="none" strike="noStrike" kern="1200" cap="none" spc="0" normalizeH="0" baseline="0" noProof="0" dirty="0">
                <a:ln>
                  <a:noFill/>
                </a:ln>
                <a:solidFill>
                  <a:srgbClr val="1A1A1A"/>
                </a:solidFill>
                <a:effectLst/>
                <a:uLnTx/>
                <a:uFillTx/>
                <a:latin typeface="Segoe UI"/>
                <a:ea typeface="+mn-ea"/>
                <a:cs typeface="+mn-cs"/>
              </a:rPr>
              <a:t>(User Compute – Local or Cloud)</a:t>
            </a:r>
            <a:endParaRPr kumimoji="0" lang="en-US" sz="2400" b="0" i="0" u="none" strike="noStrike" kern="1200" cap="none" spc="0" normalizeH="0" baseline="0" noProof="0" dirty="0">
              <a:ln>
                <a:noFill/>
              </a:ln>
              <a:solidFill>
                <a:srgbClr val="1A1A1A"/>
              </a:solidFill>
              <a:effectLst/>
              <a:uLnTx/>
              <a:uFillTx/>
              <a:latin typeface="Segoe UI"/>
              <a:ea typeface="+mn-ea"/>
              <a:cs typeface="+mn-cs"/>
            </a:endParaRPr>
          </a:p>
        </p:txBody>
      </p:sp>
      <p:pic>
        <p:nvPicPr>
          <p:cNvPr id="7" name="Graphic 6" descr="Gears">
            <a:extLst>
              <a:ext uri="{FF2B5EF4-FFF2-40B4-BE49-F238E27FC236}">
                <a16:creationId xmlns:a16="http://schemas.microsoft.com/office/drawing/2014/main" id="{CF54517C-82C1-4C8D-9F0A-0BF3B47A7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9132" y="1490534"/>
            <a:ext cx="1260296" cy="1260296"/>
          </a:xfrm>
          <a:prstGeom prst="rect">
            <a:avLst/>
          </a:prstGeom>
        </p:spPr>
      </p:pic>
      <p:sp>
        <p:nvSpPr>
          <p:cNvPr id="8" name="TextBox 7">
            <a:extLst>
              <a:ext uri="{FF2B5EF4-FFF2-40B4-BE49-F238E27FC236}">
                <a16:creationId xmlns:a16="http://schemas.microsoft.com/office/drawing/2014/main" id="{8FF7B0DA-C6A4-42C5-B638-2A52E7E1F68E}"/>
              </a:ext>
            </a:extLst>
          </p:cNvPr>
          <p:cNvSpPr txBox="1"/>
          <p:nvPr/>
        </p:nvSpPr>
        <p:spPr>
          <a:xfrm>
            <a:off x="1423687" y="1655889"/>
            <a:ext cx="1785938"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Configuration</a:t>
            </a:r>
          </a:p>
        </p:txBody>
      </p:sp>
      <p:sp>
        <p:nvSpPr>
          <p:cNvPr id="57" name="Arrow: Right 56">
            <a:extLst>
              <a:ext uri="{FF2B5EF4-FFF2-40B4-BE49-F238E27FC236}">
                <a16:creationId xmlns:a16="http://schemas.microsoft.com/office/drawing/2014/main" id="{F2BAEFB8-0E5A-4B0C-ADD3-A0D75FB65D9D}"/>
              </a:ext>
            </a:extLst>
          </p:cNvPr>
          <p:cNvSpPr/>
          <p:nvPr/>
        </p:nvSpPr>
        <p:spPr bwMode="auto">
          <a:xfrm>
            <a:off x="2478881" y="3110377"/>
            <a:ext cx="45719" cy="45719"/>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58" name="Arrow: Right 57">
            <a:extLst>
              <a:ext uri="{FF2B5EF4-FFF2-40B4-BE49-F238E27FC236}">
                <a16:creationId xmlns:a16="http://schemas.microsoft.com/office/drawing/2014/main" id="{71EC2384-B87C-41C8-8CC1-BB05FC18396C}"/>
              </a:ext>
            </a:extLst>
          </p:cNvPr>
          <p:cNvSpPr/>
          <p:nvPr/>
        </p:nvSpPr>
        <p:spPr bwMode="auto">
          <a:xfrm>
            <a:off x="2424430" y="2626605"/>
            <a:ext cx="1197094" cy="110707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rPr>
              <a:t>Submit</a:t>
            </a: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pic>
        <p:nvPicPr>
          <p:cNvPr id="60" name="Picture 59" descr="A screenshot of a cell phone&#10;&#10;Description generated with very high confidence">
            <a:extLst>
              <a:ext uri="{FF2B5EF4-FFF2-40B4-BE49-F238E27FC236}">
                <a16:creationId xmlns:a16="http://schemas.microsoft.com/office/drawing/2014/main" id="{3DCAB57A-0552-41A6-BF79-DCCDB47485D6}"/>
              </a:ext>
            </a:extLst>
          </p:cNvPr>
          <p:cNvPicPr>
            <a:picLocks noChangeAspect="1"/>
          </p:cNvPicPr>
          <p:nvPr/>
        </p:nvPicPr>
        <p:blipFill>
          <a:blip r:embed="rId6"/>
          <a:stretch>
            <a:fillRect/>
          </a:stretch>
        </p:blipFill>
        <p:spPr>
          <a:xfrm>
            <a:off x="7013881" y="1573372"/>
            <a:ext cx="4847915" cy="3310431"/>
          </a:xfrm>
          <a:prstGeom prst="rect">
            <a:avLst/>
          </a:prstGeom>
        </p:spPr>
      </p:pic>
      <p:sp>
        <p:nvSpPr>
          <p:cNvPr id="64" name="Arrow: Down 63">
            <a:extLst>
              <a:ext uri="{FF2B5EF4-FFF2-40B4-BE49-F238E27FC236}">
                <a16:creationId xmlns:a16="http://schemas.microsoft.com/office/drawing/2014/main" id="{83508195-78F7-404D-B22C-23A3C0EA30EE}"/>
              </a:ext>
            </a:extLst>
          </p:cNvPr>
          <p:cNvSpPr/>
          <p:nvPr/>
        </p:nvSpPr>
        <p:spPr bwMode="auto">
          <a:xfrm>
            <a:off x="9247088" y="4880158"/>
            <a:ext cx="614362" cy="971082"/>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66" name="Arrow: Right 65">
            <a:extLst>
              <a:ext uri="{FF2B5EF4-FFF2-40B4-BE49-F238E27FC236}">
                <a16:creationId xmlns:a16="http://schemas.microsoft.com/office/drawing/2014/main" id="{F1592516-F3A4-46FD-84CC-2281BC18B0CD}"/>
              </a:ext>
            </a:extLst>
          </p:cNvPr>
          <p:cNvSpPr/>
          <p:nvPr/>
        </p:nvSpPr>
        <p:spPr bwMode="auto">
          <a:xfrm>
            <a:off x="5985982" y="2612404"/>
            <a:ext cx="1027899" cy="110707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rPr>
              <a:t>Train</a:t>
            </a:r>
          </a:p>
        </p:txBody>
      </p:sp>
      <p:sp>
        <p:nvSpPr>
          <p:cNvPr id="67" name="TextBox 66">
            <a:extLst>
              <a:ext uri="{FF2B5EF4-FFF2-40B4-BE49-F238E27FC236}">
                <a16:creationId xmlns:a16="http://schemas.microsoft.com/office/drawing/2014/main" id="{D2C8BB5A-4FBB-4510-9EF2-F35A202553EC}"/>
              </a:ext>
            </a:extLst>
          </p:cNvPr>
          <p:cNvSpPr txBox="1"/>
          <p:nvPr/>
        </p:nvSpPr>
        <p:spPr>
          <a:xfrm>
            <a:off x="9054269" y="5023312"/>
            <a:ext cx="999999"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mn-cs"/>
              </a:rPr>
              <a:t>Output</a:t>
            </a:r>
          </a:p>
        </p:txBody>
      </p:sp>
      <p:sp>
        <p:nvSpPr>
          <p:cNvPr id="21" name="Rectangle: Rounded Corners 20">
            <a:extLst>
              <a:ext uri="{FF2B5EF4-FFF2-40B4-BE49-F238E27FC236}">
                <a16:creationId xmlns:a16="http://schemas.microsoft.com/office/drawing/2014/main" id="{586301F7-A41B-49AB-8141-784F7269C0C3}"/>
              </a:ext>
            </a:extLst>
          </p:cNvPr>
          <p:cNvSpPr/>
          <p:nvPr/>
        </p:nvSpPr>
        <p:spPr>
          <a:xfrm>
            <a:off x="3604889" y="2142846"/>
            <a:ext cx="2376161" cy="2387278"/>
          </a:xfrm>
          <a:prstGeom prst="roundRect">
            <a:avLst/>
          </a:prstGeom>
          <a:solidFill>
            <a:srgbClr val="A1A6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17" name="Graphic 16" descr="Brain">
            <a:extLst>
              <a:ext uri="{FF2B5EF4-FFF2-40B4-BE49-F238E27FC236}">
                <a16:creationId xmlns:a16="http://schemas.microsoft.com/office/drawing/2014/main" id="{5550CF29-AA80-4BA7-A9BA-3A5A08C727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2529" y="1662856"/>
            <a:ext cx="1038177" cy="1108890"/>
          </a:xfrm>
          <a:prstGeom prst="rect">
            <a:avLst/>
          </a:prstGeom>
        </p:spPr>
      </p:pic>
      <p:sp>
        <p:nvSpPr>
          <p:cNvPr id="68" name="TextBox 67">
            <a:extLst>
              <a:ext uri="{FF2B5EF4-FFF2-40B4-BE49-F238E27FC236}">
                <a16:creationId xmlns:a16="http://schemas.microsoft.com/office/drawing/2014/main" id="{1CD964F0-7F75-4C67-B059-01F5A0227E94}"/>
              </a:ext>
            </a:extLst>
          </p:cNvPr>
          <p:cNvSpPr txBox="1"/>
          <p:nvPr/>
        </p:nvSpPr>
        <p:spPr>
          <a:xfrm>
            <a:off x="3911820" y="2771746"/>
            <a:ext cx="2090188" cy="153888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egoe UI"/>
                <a:ea typeface="+mn-ea"/>
                <a:cs typeface="+mn-cs"/>
              </a:rPr>
              <a:t>Generate Algorithms &amp; Hyperparameter values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gradFill>
                <a:gsLst>
                  <a:gs pos="2917">
                    <a:srgbClr val="1A1A1A"/>
                  </a:gs>
                  <a:gs pos="30000">
                    <a:srgbClr val="1A1A1A"/>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100135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down)">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down)">
                                      <p:cBhvr>
                                        <p:cTn id="57" dur="500"/>
                                        <p:tgtEl>
                                          <p:spTgt spid="6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down)">
                                      <p:cBhvr>
                                        <p:cTn id="60" dur="500"/>
                                        <p:tgtEl>
                                          <p:spTgt spid="6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p:bldP spid="42" grpId="0"/>
      <p:bldP spid="8" grpId="0"/>
      <p:bldP spid="58" grpId="0" animBg="1"/>
      <p:bldP spid="64" grpId="0" animBg="1"/>
      <p:bldP spid="66" grpId="0" animBg="1"/>
      <p:bldP spid="67" grpId="0"/>
      <p:bldP spid="21" grpId="0" animBg="1"/>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B3A2-E18C-433D-ACFB-88639790DA22}"/>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lvl="0">
              <a:lnSpc>
                <a:spcPct val="100000"/>
              </a:lnSpc>
              <a:spcBef>
                <a:spcPts val="0"/>
              </a:spcBef>
            </a:pPr>
            <a:r>
              <a:rPr lang="en-US" sz="4900">
                <a:solidFill>
                  <a:prstClr val="black"/>
                </a:solidFill>
                <a:latin typeface="Segoe UI Light" panose="020B0502040204020203" pitchFamily="34" charset="0"/>
                <a:ea typeface="+mn-ea"/>
                <a:cs typeface="Segoe UI Light" panose="020B0502040204020203" pitchFamily="34" charset="0"/>
              </a:rPr>
              <a:t>Automated ML Capabilities</a:t>
            </a:r>
            <a:br>
              <a:rPr lang="en-US" sz="4400">
                <a:solidFill>
                  <a:prstClr val="black"/>
                </a:solidFill>
                <a:latin typeface="Segoe UI Light" panose="020B0502040204020203" pitchFamily="34" charset="0"/>
                <a:ea typeface="+mn-ea"/>
                <a:cs typeface="Segoe UI Light" panose="020B0502040204020203" pitchFamily="34" charset="0"/>
              </a:rPr>
            </a:br>
            <a:endParaRPr lang="en-US" sz="4400"/>
          </a:p>
        </p:txBody>
      </p:sp>
      <p:sp>
        <p:nvSpPr>
          <p:cNvPr id="4" name="Text Placeholder 3">
            <a:extLst>
              <a:ext uri="{FF2B5EF4-FFF2-40B4-BE49-F238E27FC236}">
                <a16:creationId xmlns:a16="http://schemas.microsoft.com/office/drawing/2014/main" id="{6364D22D-A0C3-4545-AFE1-FBD20C6FFBBC}"/>
              </a:ext>
            </a:extLst>
          </p:cNvPr>
          <p:cNvSpPr>
            <a:spLocks noGrp="1"/>
          </p:cNvSpPr>
          <p:nvPr>
            <p:ph type="body" sz="half" idx="2"/>
          </p:nvPr>
        </p:nvSpPr>
        <p:spPr>
          <a:xfrm>
            <a:off x="751572" y="1446335"/>
            <a:ext cx="4004388" cy="5109915"/>
          </a:xfrm>
        </p:spPr>
        <p:txBody>
          <a:bodyPr vert="horz" lIns="91440" tIns="45720" rIns="91440" bIns="45720" rtlCol="0">
            <a:normAutofit fontScale="92500" lnSpcReduction="20000"/>
          </a:bodyPr>
          <a:lstStyle/>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ML Scenarios: Classification &amp; Regression, Forecasting*</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Integration: Azure Machine Learning, Azure Notebooks, </a:t>
            </a:r>
            <a:r>
              <a:rPr lang="en-US" sz="2000" err="1">
                <a:latin typeface="Segoe UI Light" panose="020B0502040204020203" pitchFamily="34" charset="0"/>
                <a:cs typeface="Segoe UI Light" panose="020B0502040204020203" pitchFamily="34" charset="0"/>
              </a:rPr>
              <a:t>Jupyter</a:t>
            </a:r>
            <a:r>
              <a:rPr lang="en-US" sz="2000">
                <a:latin typeface="Segoe UI Light" panose="020B0502040204020203" pitchFamily="34" charset="0"/>
                <a:cs typeface="Segoe UI Light" panose="020B0502040204020203" pitchFamily="34" charset="0"/>
              </a:rPr>
              <a:t> Notebooks</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Data Type: Numeric, Text</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Languages: Python SDK for deployment and hosting for inference </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Training Compute: Local Machine, Remote Azure DSVM (Linux), Azure Compute, Azure Databricks*</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Transparency: View run history, model metrics</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Scale: Faster model training using multiple cores and parallel experiments</a:t>
            </a:r>
          </a:p>
        </p:txBody>
      </p:sp>
      <p:pic>
        <p:nvPicPr>
          <p:cNvPr id="6" name="Picture 5" descr="A picture containing screenshot&#10;&#10;Description generated with very high confidence">
            <a:extLst>
              <a:ext uri="{FF2B5EF4-FFF2-40B4-BE49-F238E27FC236}">
                <a16:creationId xmlns:a16="http://schemas.microsoft.com/office/drawing/2014/main" id="{05CDA4D0-60DF-42B9-ADBB-9057186654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200000"/>
                    </a14:imgEffect>
                  </a14:imgLayer>
                </a14:imgProps>
              </a:ext>
            </a:extLst>
          </a:blip>
          <a:stretch>
            <a:fillRect/>
          </a:stretch>
        </p:blipFill>
        <p:spPr>
          <a:xfrm>
            <a:off x="5024451" y="2102185"/>
            <a:ext cx="6329349" cy="3798217"/>
          </a:xfrm>
          <a:prstGeom prst="rect">
            <a:avLst/>
          </a:prstGeom>
        </p:spPr>
      </p:pic>
      <p:sp>
        <p:nvSpPr>
          <p:cNvPr id="3" name="Rectangle 2">
            <a:extLst>
              <a:ext uri="{FF2B5EF4-FFF2-40B4-BE49-F238E27FC236}">
                <a16:creationId xmlns:a16="http://schemas.microsoft.com/office/drawing/2014/main" id="{7AC6A310-AE6B-41FB-B5F4-F066AF8BDA04}"/>
              </a:ext>
            </a:extLst>
          </p:cNvPr>
          <p:cNvSpPr/>
          <p:nvPr/>
        </p:nvSpPr>
        <p:spPr>
          <a:xfrm>
            <a:off x="11188003" y="6492875"/>
            <a:ext cx="880369" cy="261610"/>
          </a:xfrm>
          <a:prstGeom prst="rect">
            <a:avLst/>
          </a:prstGeom>
        </p:spPr>
        <p:txBody>
          <a:bodyPr wrap="none">
            <a:spAutoFit/>
          </a:bodyPr>
          <a:lstStyle/>
          <a:p>
            <a:r>
              <a:rPr lang="en-US" sz="1100">
                <a:latin typeface="Segoe UI Light" panose="020B0502040204020203" pitchFamily="34" charset="0"/>
                <a:cs typeface="Segoe UI Light" panose="020B0502040204020203" pitchFamily="34" charset="0"/>
              </a:rPr>
              <a:t>* In Preview</a:t>
            </a:r>
            <a:endParaRPr lang="en-US" sz="1100"/>
          </a:p>
        </p:txBody>
      </p:sp>
    </p:spTree>
    <p:extLst>
      <p:ext uri="{BB962C8B-B14F-4D97-AF65-F5344CB8AC3E}">
        <p14:creationId xmlns:p14="http://schemas.microsoft.com/office/powerpoint/2010/main" val="273502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B3A2-E18C-433D-ACFB-88639790DA22}"/>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lvl="0">
              <a:lnSpc>
                <a:spcPct val="100000"/>
              </a:lnSpc>
              <a:spcBef>
                <a:spcPts val="0"/>
              </a:spcBef>
            </a:pPr>
            <a:r>
              <a:rPr lang="en-US" sz="4900">
                <a:solidFill>
                  <a:prstClr val="black"/>
                </a:solidFill>
                <a:latin typeface="Segoe UI Light" panose="020B0502040204020203" pitchFamily="34" charset="0"/>
                <a:ea typeface="+mn-ea"/>
                <a:cs typeface="Segoe UI Light" panose="020B0502040204020203" pitchFamily="34" charset="0"/>
              </a:rPr>
              <a:t>Automated ML Capabilities</a:t>
            </a:r>
            <a:br>
              <a:rPr lang="en-US" sz="4400">
                <a:solidFill>
                  <a:prstClr val="black"/>
                </a:solidFill>
                <a:latin typeface="Segoe UI Light" panose="020B0502040204020203" pitchFamily="34" charset="0"/>
                <a:ea typeface="+mn-ea"/>
                <a:cs typeface="Segoe UI Light" panose="020B0502040204020203" pitchFamily="34" charset="0"/>
              </a:rPr>
            </a:br>
            <a:endParaRPr lang="en-US" sz="4400"/>
          </a:p>
        </p:txBody>
      </p:sp>
      <p:sp>
        <p:nvSpPr>
          <p:cNvPr id="4" name="Text Placeholder 3">
            <a:extLst>
              <a:ext uri="{FF2B5EF4-FFF2-40B4-BE49-F238E27FC236}">
                <a16:creationId xmlns:a16="http://schemas.microsoft.com/office/drawing/2014/main" id="{6364D22D-A0C3-4545-AFE1-FBD20C6FFBBC}"/>
              </a:ext>
            </a:extLst>
          </p:cNvPr>
          <p:cNvSpPr>
            <a:spLocks noGrp="1"/>
          </p:cNvSpPr>
          <p:nvPr>
            <p:ph type="body" sz="half" idx="2"/>
          </p:nvPr>
        </p:nvSpPr>
        <p:spPr>
          <a:xfrm>
            <a:off x="838200" y="2102185"/>
            <a:ext cx="3797807" cy="4351338"/>
          </a:xfrm>
        </p:spPr>
        <p:txBody>
          <a:bodyPr vert="horz" lIns="91440" tIns="45720" rIns="91440" bIns="45720" rtlCol="0">
            <a:normAutofit/>
          </a:bodyPr>
          <a:lstStyle/>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Based on Microsoft Research</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Brain trained with several million experiments</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Collaborative filtering and Bayesian optimization</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Privacy preserving: No need to “see” the data</a:t>
            </a:r>
          </a:p>
        </p:txBody>
      </p:sp>
      <p:pic>
        <p:nvPicPr>
          <p:cNvPr id="6" name="Picture 5" descr="A picture containing screenshot&#10;&#10;Description generated with very high confidence">
            <a:extLst>
              <a:ext uri="{FF2B5EF4-FFF2-40B4-BE49-F238E27FC236}">
                <a16:creationId xmlns:a16="http://schemas.microsoft.com/office/drawing/2014/main" id="{05CDA4D0-60DF-42B9-ADBB-9057186654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200000"/>
                    </a14:imgEffect>
                  </a14:imgLayer>
                </a14:imgProps>
              </a:ext>
            </a:extLst>
          </a:blip>
          <a:stretch>
            <a:fillRect/>
          </a:stretch>
        </p:blipFill>
        <p:spPr>
          <a:xfrm>
            <a:off x="5024451" y="2068933"/>
            <a:ext cx="6329349" cy="3798217"/>
          </a:xfrm>
          <a:prstGeom prst="rect">
            <a:avLst/>
          </a:prstGeom>
        </p:spPr>
      </p:pic>
    </p:spTree>
    <p:extLst>
      <p:ext uri="{BB962C8B-B14F-4D97-AF65-F5344CB8AC3E}">
        <p14:creationId xmlns:p14="http://schemas.microsoft.com/office/powerpoint/2010/main" val="147723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64D22D-A0C3-4545-AFE1-FBD20C6FFBBC}"/>
              </a:ext>
            </a:extLst>
          </p:cNvPr>
          <p:cNvSpPr>
            <a:spLocks noGrp="1"/>
          </p:cNvSpPr>
          <p:nvPr>
            <p:ph type="body" sz="half" idx="2"/>
          </p:nvPr>
        </p:nvSpPr>
        <p:spPr>
          <a:xfrm>
            <a:off x="947737" y="2932084"/>
            <a:ext cx="10296525" cy="3560791"/>
          </a:xfrm>
        </p:spPr>
        <p:txBody>
          <a:bodyPr vert="horz" lIns="91440" tIns="45720" rIns="91440" bIns="45720" rtlCol="0">
            <a:normAutofit fontScale="77500" lnSpcReduction="20000"/>
          </a:bodyPr>
          <a:lstStyle/>
          <a:p>
            <a:r>
              <a:rPr lang="en-US" sz="2200" b="1" dirty="0">
                <a:latin typeface="Segoe UI Light" panose="020B0502040204020203" pitchFamily="34" charset="0"/>
                <a:cs typeface="Segoe UI Light" panose="020B0502040204020203" pitchFamily="34" charset="0"/>
              </a:rPr>
              <a:t>Dropping high cardinality or no variance features</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Features with no useful information are dropped from training and validation sets. These include features with all values missing, same value across all rows or with extremely high cardinality (e.g., hashes, IDs or GUIDs).</a:t>
            </a:r>
          </a:p>
          <a:p>
            <a:r>
              <a:rPr lang="en-US" sz="2200" b="1" dirty="0">
                <a:latin typeface="Segoe UI Light" panose="020B0502040204020203" pitchFamily="34" charset="0"/>
                <a:cs typeface="Segoe UI Light" panose="020B0502040204020203" pitchFamily="34" charset="0"/>
              </a:rPr>
              <a:t>Missing value imputation</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For categorical features, missing values are imputed with most frequent value. For numerical features, missing values are imputed with average of values in the column</a:t>
            </a:r>
          </a:p>
          <a:p>
            <a:r>
              <a:rPr lang="en-US" sz="2200" b="1" dirty="0">
                <a:latin typeface="Segoe UI Light" panose="020B0502040204020203" pitchFamily="34" charset="0"/>
                <a:cs typeface="Segoe UI Light" panose="020B0502040204020203" pitchFamily="34" charset="0"/>
              </a:rPr>
              <a:t>Generating additional features</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For </a:t>
            </a:r>
            <a:r>
              <a:rPr lang="en-US" sz="2200" dirty="0" err="1">
                <a:latin typeface="Segoe UI Light" panose="020B0502040204020203" pitchFamily="34" charset="0"/>
                <a:cs typeface="Segoe UI Light" panose="020B0502040204020203" pitchFamily="34" charset="0"/>
              </a:rPr>
              <a:t>DateTime</a:t>
            </a:r>
            <a:r>
              <a:rPr lang="en-US" sz="2200" dirty="0">
                <a:latin typeface="Segoe UI Light" panose="020B0502040204020203" pitchFamily="34" charset="0"/>
                <a:cs typeface="Segoe UI Light" panose="020B0502040204020203" pitchFamily="34" charset="0"/>
              </a:rPr>
              <a:t> features: Year, Month, Day, of week/ of year, Quarter, Week of the year, Hour, Minute, Second. </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For Text features: Term frequency based on word unigram, bi-grams and Char tri-char, Count vectorizer</a:t>
            </a:r>
          </a:p>
          <a:p>
            <a:r>
              <a:rPr lang="en-US" sz="2200" b="1" dirty="0">
                <a:latin typeface="Segoe UI Light" panose="020B0502040204020203" pitchFamily="34" charset="0"/>
                <a:cs typeface="Segoe UI Light" panose="020B0502040204020203" pitchFamily="34" charset="0"/>
              </a:rPr>
              <a:t>Transformations and encodings</a:t>
            </a:r>
          </a:p>
          <a:p>
            <a:pPr marL="342900" indent="-342900">
              <a:buFont typeface="Arial" panose="020B0604020202020204" pitchFamily="34" charset="0"/>
              <a:buChar char="•"/>
            </a:pPr>
            <a:r>
              <a:rPr lang="en-US" sz="2200" dirty="0">
                <a:latin typeface="Segoe UI Light" panose="020B0502040204020203" pitchFamily="34" charset="0"/>
                <a:cs typeface="Segoe UI Light" panose="020B0502040204020203" pitchFamily="34" charset="0"/>
              </a:rPr>
              <a:t>Numeric features with very few unique values are transformed into categorical features. Depending on cardinality of categorical features label encoding or (hashing) one-hot encoding is performed</a:t>
            </a:r>
            <a:endParaRPr lang="en-US" sz="2000" dirty="0">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AFC74B3C-4344-40CE-A026-F99B203DB3C4}"/>
              </a:ext>
            </a:extLst>
          </p:cNvPr>
          <p:cNvSpPr/>
          <p:nvPr/>
        </p:nvSpPr>
        <p:spPr>
          <a:xfrm>
            <a:off x="838200" y="365125"/>
            <a:ext cx="11413452" cy="769441"/>
          </a:xfrm>
          <a:prstGeom prst="rect">
            <a:avLst/>
          </a:prstGeom>
        </p:spPr>
        <p:txBody>
          <a:bodyPr wrap="square">
            <a:spAutoFit/>
          </a:bodyPr>
          <a:lstStyle/>
          <a:p>
            <a:r>
              <a:rPr lang="en-US" sz="4400">
                <a:latin typeface="Segoe UI Light" panose="020B0502040204020203" pitchFamily="34" charset="0"/>
                <a:cs typeface="Segoe UI Light" panose="020B0502040204020203" pitchFamily="34" charset="0"/>
              </a:rPr>
              <a:t>Feature Engineering</a:t>
            </a:r>
          </a:p>
        </p:txBody>
      </p:sp>
      <p:pic>
        <p:nvPicPr>
          <p:cNvPr id="5" name="picture">
            <a:extLst>
              <a:ext uri="{FF2B5EF4-FFF2-40B4-BE49-F238E27FC236}">
                <a16:creationId xmlns:a16="http://schemas.microsoft.com/office/drawing/2014/main" id="{B956EBBA-0136-47BE-8E6E-27EFC533778D}"/>
              </a:ext>
            </a:extLst>
          </p:cNvPr>
          <p:cNvPicPr/>
          <p:nvPr/>
        </p:nvPicPr>
        <p:blipFill>
          <a:blip r:embed="rId2">
            <a:extLst>
              <a:ext uri="{28A0092B-C50C-407E-A947-70E740481C1C}">
                <a14:useLocalDpi xmlns:a14="http://schemas.microsoft.com/office/drawing/2010/main" val="0"/>
              </a:ext>
            </a:extLst>
          </a:blip>
          <a:stretch>
            <a:fillRect/>
          </a:stretch>
        </p:blipFill>
        <p:spPr>
          <a:xfrm>
            <a:off x="2292413" y="1134566"/>
            <a:ext cx="6686939" cy="1337218"/>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0996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64D22D-A0C3-4545-AFE1-FBD20C6FFBBC}"/>
              </a:ext>
            </a:extLst>
          </p:cNvPr>
          <p:cNvSpPr>
            <a:spLocks noGrp="1"/>
          </p:cNvSpPr>
          <p:nvPr>
            <p:ph type="body" sz="half" idx="2"/>
          </p:nvPr>
        </p:nvSpPr>
        <p:spPr>
          <a:xfrm>
            <a:off x="838200" y="1768593"/>
            <a:ext cx="4107024" cy="4473587"/>
          </a:xfrm>
        </p:spPr>
        <p:txBody>
          <a:bodyPr vert="horz" lIns="91440" tIns="45720" rIns="91440" bIns="45720" rtlCol="0">
            <a:normAutofit/>
          </a:bodyPr>
          <a:lstStyle/>
          <a:p>
            <a:r>
              <a:rPr lang="en-US" sz="2000">
                <a:latin typeface="Segoe UI Light" panose="020B0502040204020203" pitchFamily="34" charset="0"/>
                <a:cs typeface="Segoe UI Light" panose="020B0502040204020203" pitchFamily="34" charset="0"/>
              </a:rPr>
              <a:t>GA:</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Feature importance as part of training</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Simple UX for feature importance for a selected iteration</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Local feature importance for a given sample</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r>
              <a:rPr lang="en-US" sz="2000">
                <a:latin typeface="Segoe UI Light" panose="020B0502040204020203" pitchFamily="34" charset="0"/>
                <a:cs typeface="Segoe UI Light" panose="020B0502040204020203" pitchFamily="34" charset="0"/>
              </a:rPr>
              <a:t>Post GA:</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Importance of Raw data columns </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Accuracy and performance improvements</a:t>
            </a:r>
          </a:p>
        </p:txBody>
      </p:sp>
      <p:pic>
        <p:nvPicPr>
          <p:cNvPr id="3" name="Picture 2">
            <a:extLst>
              <a:ext uri="{FF2B5EF4-FFF2-40B4-BE49-F238E27FC236}">
                <a16:creationId xmlns:a16="http://schemas.microsoft.com/office/drawing/2014/main" id="{0CF72D5E-FDF4-471A-ACEA-0749F1CB0A4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5592840" y="2102185"/>
            <a:ext cx="5192569" cy="3804278"/>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AFC74B3C-4344-40CE-A026-F99B203DB3C4}"/>
              </a:ext>
            </a:extLst>
          </p:cNvPr>
          <p:cNvSpPr/>
          <p:nvPr/>
        </p:nvSpPr>
        <p:spPr>
          <a:xfrm>
            <a:off x="838200" y="365125"/>
            <a:ext cx="11413452" cy="769441"/>
          </a:xfrm>
          <a:prstGeom prst="rect">
            <a:avLst/>
          </a:prstGeom>
        </p:spPr>
        <p:txBody>
          <a:bodyPr wrap="square">
            <a:spAutoFit/>
          </a:bodyPr>
          <a:lstStyle/>
          <a:p>
            <a:r>
              <a:rPr lang="en-US" sz="4400">
                <a:latin typeface="Segoe UI Light" panose="020B0502040204020203" pitchFamily="34" charset="0"/>
                <a:cs typeface="Segoe UI Light" panose="020B0502040204020203" pitchFamily="34" charset="0"/>
              </a:rPr>
              <a:t>Model Explain-ability [Preview]</a:t>
            </a:r>
          </a:p>
        </p:txBody>
      </p:sp>
    </p:spTree>
    <p:extLst>
      <p:ext uri="{BB962C8B-B14F-4D97-AF65-F5344CB8AC3E}">
        <p14:creationId xmlns:p14="http://schemas.microsoft.com/office/powerpoint/2010/main" val="138777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64D22D-A0C3-4545-AFE1-FBD20C6FFBBC}"/>
              </a:ext>
            </a:extLst>
          </p:cNvPr>
          <p:cNvSpPr>
            <a:spLocks noGrp="1"/>
          </p:cNvSpPr>
          <p:nvPr>
            <p:ph type="body" sz="half" idx="2"/>
          </p:nvPr>
        </p:nvSpPr>
        <p:spPr>
          <a:xfrm>
            <a:off x="942974" y="1572016"/>
            <a:ext cx="8057225" cy="3560791"/>
          </a:xfrm>
        </p:spPr>
        <p:txBody>
          <a:bodyPr vert="horz" lIns="91440" tIns="45720" rIns="91440" bIns="45720" rtlCol="0">
            <a:normAutofit/>
          </a:bodyPr>
          <a:lstStyle/>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Grain Index Featurization &amp; Grouping</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Missing row imputation, including target column</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Improved time index featurization</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Guidance on time-series specific train/validation/test split</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Drop Column </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r>
              <a:rPr lang="en-US" sz="2000">
                <a:latin typeface="Segoe UI Light" panose="020B0502040204020203" pitchFamily="34" charset="0"/>
                <a:cs typeface="Segoe UI Light" panose="020B0502040204020203" pitchFamily="34" charset="0"/>
              </a:rPr>
              <a:t>Coming soon</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Lagging features</a:t>
            </a:r>
          </a:p>
          <a:p>
            <a:pPr marL="342900" indent="-342900">
              <a:buFont typeface="Arial" panose="020B0604020202020204" pitchFamily="34" charset="0"/>
              <a:buChar char="•"/>
            </a:pPr>
            <a:r>
              <a:rPr lang="en-US" sz="2000">
                <a:latin typeface="Segoe UI Light" panose="020B0502040204020203" pitchFamily="34" charset="0"/>
                <a:cs typeface="Segoe UI Light" panose="020B0502040204020203" pitchFamily="34" charset="0"/>
              </a:rPr>
              <a:t>Time aggregations, sliding window features</a:t>
            </a: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endParaRPr lang="en-US" sz="200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US" sz="2000">
              <a:latin typeface="Segoe UI Light" panose="020B0502040204020203" pitchFamily="34" charset="0"/>
              <a:cs typeface="Segoe UI Light" panose="020B0502040204020203" pitchFamily="34" charset="0"/>
            </a:endParaRPr>
          </a:p>
          <a:p>
            <a:endParaRPr lang="en-US" sz="2000">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AFC74B3C-4344-40CE-A026-F99B203DB3C4}"/>
              </a:ext>
            </a:extLst>
          </p:cNvPr>
          <p:cNvSpPr/>
          <p:nvPr/>
        </p:nvSpPr>
        <p:spPr>
          <a:xfrm>
            <a:off x="838200" y="365125"/>
            <a:ext cx="11413452" cy="769441"/>
          </a:xfrm>
          <a:prstGeom prst="rect">
            <a:avLst/>
          </a:prstGeom>
        </p:spPr>
        <p:txBody>
          <a:bodyPr wrap="square">
            <a:spAutoFit/>
          </a:bodyPr>
          <a:lstStyle/>
          <a:p>
            <a:r>
              <a:rPr lang="en-US" sz="4400">
                <a:latin typeface="Segoe UI Light" panose="020B0502040204020203" pitchFamily="34" charset="0"/>
                <a:cs typeface="Segoe UI Light" panose="020B0502040204020203" pitchFamily="34" charset="0"/>
              </a:rPr>
              <a:t>Time Series Support [Preview]</a:t>
            </a:r>
          </a:p>
        </p:txBody>
      </p:sp>
    </p:spTree>
    <p:extLst>
      <p:ext uri="{BB962C8B-B14F-4D97-AF65-F5344CB8AC3E}">
        <p14:creationId xmlns:p14="http://schemas.microsoft.com/office/powerpoint/2010/main" val="174242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1406256">
            <a:off x="203200" y="2438401"/>
            <a:ext cx="7603706" cy="1446358"/>
          </a:xfrm>
          <a:prstGeom prst="rect">
            <a:avLst/>
          </a:prstGeom>
          <a:noFill/>
        </p:spPr>
        <p:txBody>
          <a:bodyPr wrap="square" rtlCol="0">
            <a:spAutoFit/>
          </a:bodyPr>
          <a:lstStyle/>
          <a:p>
            <a:pPr lvl="0" defTabSz="1219170"/>
            <a:r>
              <a:rPr lang="en-US" sz="2933" dirty="0">
                <a:solidFill>
                  <a:srgbClr val="2B3990"/>
                </a:solidFill>
                <a:latin typeface="Segoe UI" pitchFamily="34" charset="0"/>
                <a:ea typeface="Segoe UI" pitchFamily="34" charset="0"/>
                <a:cs typeface="Segoe UI" pitchFamily="34" charset="0"/>
              </a:rPr>
              <a:t>Demo: </a:t>
            </a:r>
          </a:p>
          <a:p>
            <a:pPr lvl="0" defTabSz="1219170"/>
            <a:r>
              <a:rPr lang="en-US" sz="2933" dirty="0">
                <a:solidFill>
                  <a:srgbClr val="2B3990"/>
                </a:solidFill>
                <a:latin typeface="Segoe UI" pitchFamily="34" charset="0"/>
                <a:ea typeface="Segoe UI" pitchFamily="34" charset="0"/>
                <a:cs typeface="Segoe UI" pitchFamily="34" charset="0"/>
              </a:rPr>
              <a:t>How to Start with Azure Machine Learning</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bs-Latn-BA" sz="2933" b="0" i="0" u="none" strike="noStrike" kern="1200" cap="none" spc="0" normalizeH="0" baseline="0" noProof="0" dirty="0">
                <a:ln>
                  <a:noFill/>
                </a:ln>
                <a:solidFill>
                  <a:srgbClr val="2B3990"/>
                </a:solidFill>
                <a:effectLst/>
                <a:uLnTx/>
                <a:uFillTx/>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78390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rot="999773">
            <a:off x="203200" y="2438401"/>
            <a:ext cx="7603706" cy="1446358"/>
          </a:xfrm>
          <a:prstGeom prst="rect">
            <a:avLst/>
          </a:prstGeom>
          <a:noFill/>
        </p:spPr>
        <p:txBody>
          <a:bodyPr wrap="square" rtlCol="0">
            <a:spAutoFit/>
          </a:bodyPr>
          <a:lstStyle/>
          <a:p>
            <a:pPr defTabSz="1219170"/>
            <a:r>
              <a:rPr lang="en-US" sz="2933" dirty="0">
                <a:solidFill>
                  <a:srgbClr val="2B3990"/>
                </a:solidFill>
                <a:latin typeface="Segoe UI" pitchFamily="34" charset="0"/>
                <a:ea typeface="Segoe UI" pitchFamily="34" charset="0"/>
                <a:cs typeface="Segoe UI" pitchFamily="34" charset="0"/>
              </a:rPr>
              <a:t>Demo: </a:t>
            </a:r>
          </a:p>
          <a:p>
            <a:pPr defTabSz="1219170"/>
            <a:r>
              <a:rPr lang="en-US" sz="2933" dirty="0">
                <a:solidFill>
                  <a:srgbClr val="2B3990"/>
                </a:solidFill>
                <a:latin typeface="Segoe UI" pitchFamily="34" charset="0"/>
                <a:ea typeface="Segoe UI" pitchFamily="34" charset="0"/>
                <a:cs typeface="Segoe UI" pitchFamily="34" charset="0"/>
              </a:rPr>
              <a:t>Train models with Auto Machine Learning</a:t>
            </a:r>
          </a:p>
          <a:p>
            <a:pPr defTabSz="1219170"/>
            <a:r>
              <a:rPr lang="bs-Latn-BA" sz="2933" dirty="0">
                <a:solidFill>
                  <a:srgbClr val="2B3990"/>
                </a:solidFill>
                <a:latin typeface="Segoe UI" pitchFamily="34" charset="0"/>
                <a:ea typeface="Segoe UI" pitchFamily="34" charset="0"/>
                <a:cs typeface="Segoe UI"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3200" y="228600"/>
            <a:ext cx="7620000" cy="666786"/>
          </a:xfrm>
          <a:prstGeom prst="rect">
            <a:avLst/>
          </a:prstGeom>
          <a:noFill/>
        </p:spPr>
        <p:txBody>
          <a:bodyPr wrap="square" rtlCol="0">
            <a:spAutoFit/>
          </a:bodyPr>
          <a:lstStyle/>
          <a:p>
            <a:pPr defTabSz="1219170"/>
            <a:r>
              <a:rPr lang="bs-Latn-BA" sz="3733" dirty="0">
                <a:solidFill>
                  <a:prstClr val="white"/>
                </a:solidFill>
                <a:latin typeface="Segoe UI" pitchFamily="34" charset="0"/>
                <a:ea typeface="Segoe UI" pitchFamily="34" charset="0"/>
                <a:cs typeface="Segoe UI" pitchFamily="34" charset="0"/>
              </a:rPr>
              <a:t>Summary</a:t>
            </a:r>
          </a:p>
        </p:txBody>
      </p:sp>
      <p:sp>
        <p:nvSpPr>
          <p:cNvPr id="3" name="Content Placeholder 2">
            <a:extLst>
              <a:ext uri="{FF2B5EF4-FFF2-40B4-BE49-F238E27FC236}">
                <a16:creationId xmlns:a16="http://schemas.microsoft.com/office/drawing/2014/main" id="{D194425A-7C07-4B9F-AB36-C0B875102957}"/>
              </a:ext>
            </a:extLst>
          </p:cNvPr>
          <p:cNvSpPr>
            <a:spLocks noGrp="1"/>
          </p:cNvSpPr>
          <p:nvPr>
            <p:ph idx="1"/>
          </p:nvPr>
        </p:nvSpPr>
        <p:spPr>
          <a:xfrm>
            <a:off x="609600" y="1600201"/>
            <a:ext cx="10972800" cy="4525963"/>
          </a:xfrm>
        </p:spPr>
        <p:txBody>
          <a:bodyPr/>
          <a:lstStyle/>
          <a:p>
            <a:r>
              <a:rPr lang="en-US" dirty="0" err="1"/>
              <a:t>AutoML</a:t>
            </a:r>
            <a:r>
              <a:rPr lang="en-US" dirty="0"/>
              <a:t> new generation of Machine Learning</a:t>
            </a:r>
          </a:p>
          <a:p>
            <a:r>
              <a:rPr lang="en-US" dirty="0"/>
              <a:t>Let </a:t>
            </a:r>
            <a:r>
              <a:rPr lang="en-US" dirty="0" err="1"/>
              <a:t>algoritm</a:t>
            </a:r>
            <a:r>
              <a:rPr lang="en-US" dirty="0"/>
              <a:t> select the best strategy to get ML model</a:t>
            </a:r>
          </a:p>
          <a:p>
            <a:r>
              <a:rPr lang="en-US" dirty="0"/>
              <a:t>Azure Machine Learning one of the best ML platform</a:t>
            </a:r>
          </a:p>
          <a:p>
            <a:r>
              <a:rPr lang="en-US" dirty="0" err="1"/>
              <a:t>AutoML</a:t>
            </a:r>
            <a:r>
              <a:rPr lang="en-US" dirty="0"/>
              <a:t> the future of ML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3200" y="228600"/>
            <a:ext cx="7620000" cy="666786"/>
          </a:xfrm>
          <a:prstGeom prst="rect">
            <a:avLst/>
          </a:prstGeom>
          <a:noFill/>
        </p:spPr>
        <p:txBody>
          <a:bodyPr wrap="square" rtlCol="0">
            <a:spAutoFit/>
          </a:bodyPr>
          <a:lstStyle/>
          <a:p>
            <a:pPr defTabSz="1219170"/>
            <a:r>
              <a:rPr lang="bs-Latn-BA" sz="3733" dirty="0">
                <a:solidFill>
                  <a:prstClr val="white"/>
                </a:solidFill>
                <a:latin typeface="Segoe UI" pitchFamily="34" charset="0"/>
                <a:ea typeface="Segoe UI" pitchFamily="34" charset="0"/>
                <a:cs typeface="Segoe UI" pitchFamily="34" charset="0"/>
              </a:rPr>
              <a:t>Agenda</a:t>
            </a:r>
          </a:p>
        </p:txBody>
      </p:sp>
      <p:sp>
        <p:nvSpPr>
          <p:cNvPr id="3" name="Content Placeholder 2">
            <a:extLst>
              <a:ext uri="{FF2B5EF4-FFF2-40B4-BE49-F238E27FC236}">
                <a16:creationId xmlns:a16="http://schemas.microsoft.com/office/drawing/2014/main" id="{C142D8B6-1242-4B76-90AE-836B0F185AC2}"/>
              </a:ext>
            </a:extLst>
          </p:cNvPr>
          <p:cNvSpPr>
            <a:spLocks noGrp="1"/>
          </p:cNvSpPr>
          <p:nvPr>
            <p:ph idx="1"/>
          </p:nvPr>
        </p:nvSpPr>
        <p:spPr>
          <a:xfrm>
            <a:off x="609600" y="1600201"/>
            <a:ext cx="10972800" cy="4525963"/>
          </a:xfrm>
        </p:spPr>
        <p:txBody>
          <a:bodyPr>
            <a:normAutofit fontScale="77500" lnSpcReduction="20000"/>
          </a:bodyPr>
          <a:lstStyle/>
          <a:p>
            <a:r>
              <a:rPr lang="en-US" dirty="0"/>
              <a:t>Intro to Machine Learning</a:t>
            </a:r>
          </a:p>
          <a:p>
            <a:r>
              <a:rPr lang="en-US" dirty="0"/>
              <a:t>Azure Machine Learning</a:t>
            </a:r>
          </a:p>
          <a:p>
            <a:r>
              <a:rPr lang="en-US" dirty="0"/>
              <a:t>Automated Machine Learning</a:t>
            </a:r>
          </a:p>
          <a:p>
            <a:r>
              <a:rPr lang="en-US" dirty="0"/>
              <a:t>How to Start with Azure ML</a:t>
            </a:r>
          </a:p>
          <a:p>
            <a:r>
              <a:rPr lang="en-US" dirty="0"/>
              <a:t>Demo </a:t>
            </a:r>
          </a:p>
          <a:p>
            <a:pPr lvl="1"/>
            <a:r>
              <a:rPr lang="en-US" dirty="0"/>
              <a:t>How to setup Azure ML, </a:t>
            </a:r>
          </a:p>
          <a:p>
            <a:pPr lvl="1"/>
            <a:r>
              <a:rPr lang="en-US" dirty="0"/>
              <a:t>Automated ML in Action  </a:t>
            </a:r>
          </a:p>
          <a:p>
            <a:pPr lvl="1"/>
            <a:r>
              <a:rPr lang="en-US" dirty="0"/>
              <a:t>Deploy ML model as a service</a:t>
            </a:r>
          </a:p>
          <a:p>
            <a:r>
              <a:rPr lang="en-US" dirty="0"/>
              <a:t>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3200" y="228600"/>
            <a:ext cx="7620000" cy="6667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733" dirty="0">
                <a:solidFill>
                  <a:prstClr val="white"/>
                </a:solidFill>
                <a:latin typeface="Segoe UI" pitchFamily="34" charset="0"/>
                <a:ea typeface="Segoe UI" pitchFamily="34" charset="0"/>
                <a:cs typeface="Segoe UI" pitchFamily="34" charset="0"/>
              </a:rPr>
              <a:t>Machine Learning</a:t>
            </a:r>
            <a:endParaRPr kumimoji="0" lang="en-US" sz="3733" b="0" i="0" u="none" strike="noStrike" kern="1200" cap="none" spc="0" normalizeH="0" baseline="0" dirty="0">
              <a:ln>
                <a:noFill/>
              </a:ln>
              <a:solidFill>
                <a:prstClr val="white"/>
              </a:solidFill>
              <a:effectLst/>
              <a:uLnTx/>
              <a:uFillTx/>
              <a:latin typeface="Segoe UI" pitchFamily="34" charset="0"/>
              <a:ea typeface="Segoe UI" pitchFamily="34" charset="0"/>
              <a:cs typeface="Segoe UI" pitchFamily="34" charset="0"/>
            </a:endParaRPr>
          </a:p>
        </p:txBody>
      </p:sp>
      <p:graphicFrame>
        <p:nvGraphicFramePr>
          <p:cNvPr id="7" name="Diagram 6">
            <a:extLst>
              <a:ext uri="{FF2B5EF4-FFF2-40B4-BE49-F238E27FC236}">
                <a16:creationId xmlns:a16="http://schemas.microsoft.com/office/drawing/2014/main" id="{69474F29-2E1B-417C-88D8-DE8389F36E84}"/>
              </a:ext>
            </a:extLst>
          </p:cNvPr>
          <p:cNvGraphicFramePr/>
          <p:nvPr>
            <p:extLst>
              <p:ext uri="{D42A27DB-BD31-4B8C-83A1-F6EECF244321}">
                <p14:modId xmlns:p14="http://schemas.microsoft.com/office/powerpoint/2010/main" val="604698853"/>
              </p:ext>
            </p:extLst>
          </p:nvPr>
        </p:nvGraphicFramePr>
        <p:xfrm>
          <a:off x="1992993" y="1683053"/>
          <a:ext cx="8206014" cy="4946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ar">
            <a:extLst>
              <a:ext uri="{FF2B5EF4-FFF2-40B4-BE49-F238E27FC236}">
                <a16:creationId xmlns:a16="http://schemas.microsoft.com/office/drawing/2014/main" id="{4453E6E6-330F-4B17-B1DF-FFD3B2AA3B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5150" y="1789191"/>
            <a:ext cx="914400" cy="914400"/>
          </a:xfrm>
          <a:prstGeom prst="rect">
            <a:avLst/>
          </a:prstGeom>
        </p:spPr>
      </p:pic>
      <p:sp>
        <p:nvSpPr>
          <p:cNvPr id="9" name="TextBox 8">
            <a:extLst>
              <a:ext uri="{FF2B5EF4-FFF2-40B4-BE49-F238E27FC236}">
                <a16:creationId xmlns:a16="http://schemas.microsoft.com/office/drawing/2014/main" id="{627EC20A-1465-4D07-A9B2-F2A740CA744B}"/>
              </a:ext>
            </a:extLst>
          </p:cNvPr>
          <p:cNvSpPr txBox="1"/>
          <p:nvPr/>
        </p:nvSpPr>
        <p:spPr>
          <a:xfrm>
            <a:off x="4116614" y="2646437"/>
            <a:ext cx="1330779"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Self-driving cars</a:t>
            </a:r>
          </a:p>
        </p:txBody>
      </p:sp>
      <p:pic>
        <p:nvPicPr>
          <p:cNvPr id="10" name="Graphic 9" descr="Upward trend">
            <a:extLst>
              <a:ext uri="{FF2B5EF4-FFF2-40B4-BE49-F238E27FC236}">
                <a16:creationId xmlns:a16="http://schemas.microsoft.com/office/drawing/2014/main" id="{12B9AD7B-9AB2-4891-89B5-8C02324641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7914" y="3484635"/>
            <a:ext cx="884465" cy="884465"/>
          </a:xfrm>
          <a:prstGeom prst="rect">
            <a:avLst/>
          </a:prstGeom>
        </p:spPr>
      </p:pic>
      <p:sp>
        <p:nvSpPr>
          <p:cNvPr id="11" name="TextBox 10">
            <a:extLst>
              <a:ext uri="{FF2B5EF4-FFF2-40B4-BE49-F238E27FC236}">
                <a16:creationId xmlns:a16="http://schemas.microsoft.com/office/drawing/2014/main" id="{7F9280F4-FA9E-4AAE-91DA-26375E008376}"/>
              </a:ext>
            </a:extLst>
          </p:cNvPr>
          <p:cNvSpPr txBox="1"/>
          <p:nvPr/>
        </p:nvSpPr>
        <p:spPr>
          <a:xfrm>
            <a:off x="6689724" y="4301066"/>
            <a:ext cx="1330779" cy="276999"/>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Forecasting</a:t>
            </a:r>
          </a:p>
        </p:txBody>
      </p:sp>
      <p:sp>
        <p:nvSpPr>
          <p:cNvPr id="12" name="TextBox 11">
            <a:extLst>
              <a:ext uri="{FF2B5EF4-FFF2-40B4-BE49-F238E27FC236}">
                <a16:creationId xmlns:a16="http://schemas.microsoft.com/office/drawing/2014/main" id="{4D560CAC-FDDA-4832-892A-AB191825C65D}"/>
              </a:ext>
            </a:extLst>
          </p:cNvPr>
          <p:cNvSpPr txBox="1"/>
          <p:nvPr/>
        </p:nvSpPr>
        <p:spPr>
          <a:xfrm>
            <a:off x="5003800" y="4235752"/>
            <a:ext cx="1330779"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Image recognition</a:t>
            </a:r>
          </a:p>
        </p:txBody>
      </p:sp>
      <p:pic>
        <p:nvPicPr>
          <p:cNvPr id="13" name="Graphic 12" descr="Camera">
            <a:extLst>
              <a:ext uri="{FF2B5EF4-FFF2-40B4-BE49-F238E27FC236}">
                <a16:creationId xmlns:a16="http://schemas.microsoft.com/office/drawing/2014/main" id="{AC15CBBD-6A28-4DAA-B008-498D22A4A7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92274" y="3604376"/>
            <a:ext cx="732068" cy="732068"/>
          </a:xfrm>
          <a:prstGeom prst="rect">
            <a:avLst/>
          </a:prstGeom>
        </p:spPr>
      </p:pic>
      <p:sp>
        <p:nvSpPr>
          <p:cNvPr id="14" name="TextBox 13">
            <a:extLst>
              <a:ext uri="{FF2B5EF4-FFF2-40B4-BE49-F238E27FC236}">
                <a16:creationId xmlns:a16="http://schemas.microsoft.com/office/drawing/2014/main" id="{B3E9E6BF-1CB4-400D-A45C-EBE22AE897B7}"/>
              </a:ext>
            </a:extLst>
          </p:cNvPr>
          <p:cNvSpPr txBox="1"/>
          <p:nvPr/>
        </p:nvSpPr>
        <p:spPr>
          <a:xfrm>
            <a:off x="4018643" y="5653617"/>
            <a:ext cx="1567543" cy="8309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E-commerce recommend-</a:t>
            </a:r>
            <a:r>
              <a:rPr kumimoji="0" lang="en-US" sz="1800" b="1" i="0" u="none" strike="noStrike" kern="1200" cap="none" spc="0" normalizeH="0" baseline="0" noProof="0" err="1">
                <a:ln>
                  <a:noFill/>
                </a:ln>
                <a:solidFill>
                  <a:srgbClr val="FFFFFF"/>
                </a:solidFill>
                <a:effectLst/>
                <a:uLnTx/>
                <a:uFillTx/>
                <a:latin typeface="Segoe UI"/>
                <a:ea typeface="+mn-ea"/>
                <a:cs typeface="+mn-cs"/>
              </a:rPr>
              <a:t>ations</a:t>
            </a:r>
            <a:endParaRPr kumimoji="0" lang="en-US" sz="1800" b="1" i="0" u="none" strike="noStrike" kern="1200" cap="none" spc="0" normalizeH="0" baseline="0" noProof="0">
              <a:ln>
                <a:noFill/>
              </a:ln>
              <a:solidFill>
                <a:srgbClr val="FFFFFF"/>
              </a:solidFill>
              <a:effectLst/>
              <a:uLnTx/>
              <a:uFillTx/>
              <a:latin typeface="Segoe UI"/>
              <a:ea typeface="+mn-ea"/>
              <a:cs typeface="+mn-cs"/>
            </a:endParaRPr>
          </a:p>
        </p:txBody>
      </p:sp>
      <p:pic>
        <p:nvPicPr>
          <p:cNvPr id="15" name="Graphic 14" descr="Shopping cart">
            <a:extLst>
              <a:ext uri="{FF2B5EF4-FFF2-40B4-BE49-F238E27FC236}">
                <a16:creationId xmlns:a16="http://schemas.microsoft.com/office/drawing/2014/main" id="{2D4CF7B2-5138-41D1-9250-3DC0FF36EA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02367" y="5016800"/>
            <a:ext cx="740230" cy="740230"/>
          </a:xfrm>
          <a:prstGeom prst="rect">
            <a:avLst/>
          </a:prstGeom>
        </p:spPr>
      </p:pic>
      <p:sp>
        <p:nvSpPr>
          <p:cNvPr id="16" name="TextBox 15">
            <a:extLst>
              <a:ext uri="{FF2B5EF4-FFF2-40B4-BE49-F238E27FC236}">
                <a16:creationId xmlns:a16="http://schemas.microsoft.com/office/drawing/2014/main" id="{0A7B72A4-6387-4747-8ACF-3198A1FBA595}"/>
              </a:ext>
            </a:extLst>
          </p:cNvPr>
          <p:cNvSpPr txBox="1"/>
          <p:nvPr/>
        </p:nvSpPr>
        <p:spPr>
          <a:xfrm>
            <a:off x="5929086" y="2132087"/>
            <a:ext cx="1159328" cy="49244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gradFill>
                  <a:gsLst>
                    <a:gs pos="2917">
                      <a:srgbClr val="1A1A1A"/>
                    </a:gs>
                    <a:gs pos="30000">
                      <a:srgbClr val="1A1A1A"/>
                    </a:gs>
                  </a:gsLst>
                  <a:lin ang="5400000" scaled="0"/>
                </a:gradFill>
                <a:effectLst/>
                <a:uLnTx/>
                <a:uFillTx/>
                <a:latin typeface="Arial Black" panose="020B0A04020102020204" pitchFamily="34" charset="0"/>
                <a:ea typeface="+mn-ea"/>
                <a:cs typeface="+mn-cs"/>
              </a:rPr>
              <a:t>A / </a:t>
            </a:r>
            <a:r>
              <a:rPr kumimoji="0" lang="hi-IN" sz="3200" b="0" i="0" u="none" strike="noStrike" kern="1200" cap="none" spc="0" normalizeH="0" baseline="0" noProof="0">
                <a:ln>
                  <a:noFill/>
                </a:ln>
                <a:gradFill>
                  <a:gsLst>
                    <a:gs pos="2917">
                      <a:srgbClr val="1A1A1A"/>
                    </a:gs>
                    <a:gs pos="30000">
                      <a:srgbClr val="1A1A1A"/>
                    </a:gs>
                  </a:gsLst>
                  <a:lin ang="5400000" scaled="0"/>
                </a:gradFill>
                <a:effectLst/>
                <a:uLnTx/>
                <a:uFillTx/>
                <a:latin typeface="Arial Black" panose="020B0A04020102020204" pitchFamily="34" charset="0"/>
                <a:ea typeface="+mn-ea"/>
                <a:cs typeface="+mn-cs"/>
              </a:rPr>
              <a:t>अ</a:t>
            </a:r>
            <a:r>
              <a:rPr kumimoji="0" lang="en-US" sz="3200" b="0" i="0" u="none" strike="noStrike" kern="1200" cap="none" spc="0" normalizeH="0" baseline="0" noProof="0">
                <a:ln>
                  <a:noFill/>
                </a:ln>
                <a:gradFill>
                  <a:gsLst>
                    <a:gs pos="2917">
                      <a:srgbClr val="1A1A1A"/>
                    </a:gs>
                    <a:gs pos="30000">
                      <a:srgbClr val="1A1A1A"/>
                    </a:gs>
                  </a:gsLst>
                  <a:lin ang="5400000" scaled="0"/>
                </a:gradFill>
                <a:effectLst/>
                <a:uLnTx/>
                <a:uFillTx/>
                <a:latin typeface="Arial Black" panose="020B0A04020102020204" pitchFamily="34" charset="0"/>
                <a:ea typeface="+mn-ea"/>
                <a:cs typeface="+mn-cs"/>
              </a:rPr>
              <a:t> </a:t>
            </a:r>
          </a:p>
        </p:txBody>
      </p:sp>
      <p:sp>
        <p:nvSpPr>
          <p:cNvPr id="17" name="TextBox 16">
            <a:extLst>
              <a:ext uri="{FF2B5EF4-FFF2-40B4-BE49-F238E27FC236}">
                <a16:creationId xmlns:a16="http://schemas.microsoft.com/office/drawing/2014/main" id="{915DFD29-594B-42EF-A9F8-3F48C53DF7B7}"/>
              </a:ext>
            </a:extLst>
          </p:cNvPr>
          <p:cNvSpPr txBox="1"/>
          <p:nvPr/>
        </p:nvSpPr>
        <p:spPr>
          <a:xfrm>
            <a:off x="5844720" y="2643715"/>
            <a:ext cx="1330779"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Machine Translation</a:t>
            </a:r>
          </a:p>
        </p:txBody>
      </p:sp>
      <p:sp>
        <p:nvSpPr>
          <p:cNvPr id="18" name="Hexagon 17">
            <a:extLst>
              <a:ext uri="{FF2B5EF4-FFF2-40B4-BE49-F238E27FC236}">
                <a16:creationId xmlns:a16="http://schemas.microsoft.com/office/drawing/2014/main" id="{A7586C0E-24D7-4197-B143-BFFD2B84DDE7}"/>
              </a:ext>
            </a:extLst>
          </p:cNvPr>
          <p:cNvSpPr/>
          <p:nvPr/>
        </p:nvSpPr>
        <p:spPr bwMode="auto">
          <a:xfrm rot="5400000">
            <a:off x="2990436" y="3367197"/>
            <a:ext cx="1828800" cy="1591056"/>
          </a:xfrm>
          <a:prstGeom prst="hexagon">
            <a:avLst/>
          </a:prstGeom>
          <a:solidFill>
            <a:srgbClr val="8AB10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9" name="TextBox 18">
            <a:extLst>
              <a:ext uri="{FF2B5EF4-FFF2-40B4-BE49-F238E27FC236}">
                <a16:creationId xmlns:a16="http://schemas.microsoft.com/office/drawing/2014/main" id="{395A990A-0161-449E-9936-591BA13918D1}"/>
              </a:ext>
            </a:extLst>
          </p:cNvPr>
          <p:cNvSpPr txBox="1"/>
          <p:nvPr/>
        </p:nvSpPr>
        <p:spPr>
          <a:xfrm>
            <a:off x="3138336" y="4206726"/>
            <a:ext cx="1539347"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a:ea typeface="+mn-ea"/>
                <a:cs typeface="+mn-cs"/>
              </a:rPr>
              <a:t>Predictive maintenance</a:t>
            </a:r>
          </a:p>
        </p:txBody>
      </p:sp>
      <p:pic>
        <p:nvPicPr>
          <p:cNvPr id="20" name="Graphic 19" descr="Gears">
            <a:extLst>
              <a:ext uri="{FF2B5EF4-FFF2-40B4-BE49-F238E27FC236}">
                <a16:creationId xmlns:a16="http://schemas.microsoft.com/office/drawing/2014/main" id="{BBF3E923-74EB-44E7-BFC9-9B5EA6668D8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87973" y="3448349"/>
            <a:ext cx="822960" cy="822960"/>
          </a:xfrm>
          <a:prstGeom prst="rect">
            <a:avLst/>
          </a:prstGeom>
        </p:spPr>
      </p:pic>
    </p:spTree>
    <p:extLst>
      <p:ext uri="{BB962C8B-B14F-4D97-AF65-F5344CB8AC3E}">
        <p14:creationId xmlns:p14="http://schemas.microsoft.com/office/powerpoint/2010/main" val="12997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0878-9F33-43BC-9991-FE3731EDBC00}"/>
              </a:ext>
            </a:extLst>
          </p:cNvPr>
          <p:cNvSpPr>
            <a:spLocks noGrp="1"/>
          </p:cNvSpPr>
          <p:nvPr>
            <p:ph type="title"/>
          </p:nvPr>
        </p:nvSpPr>
        <p:spPr>
          <a:xfrm>
            <a:off x="588263" y="457200"/>
            <a:ext cx="11018520" cy="553998"/>
          </a:xfrm>
        </p:spPr>
        <p:txBody>
          <a:bodyPr>
            <a:normAutofit fontScale="90000"/>
          </a:bodyPr>
          <a:lstStyle/>
          <a:p>
            <a:r>
              <a:rPr lang="bs-Latn-BA" dirty="0"/>
              <a:t>ML </a:t>
            </a:r>
            <a:r>
              <a:rPr lang="en-US" dirty="0"/>
              <a:t>Lifecycle</a:t>
            </a:r>
          </a:p>
        </p:txBody>
      </p:sp>
      <p:sp>
        <p:nvSpPr>
          <p:cNvPr id="9" name="Oval 8">
            <a:extLst>
              <a:ext uri="{FF2B5EF4-FFF2-40B4-BE49-F238E27FC236}">
                <a16:creationId xmlns:a16="http://schemas.microsoft.com/office/drawing/2014/main" id="{1AD47732-8750-4595-A10A-A75A795D60FB}"/>
              </a:ext>
            </a:extLst>
          </p:cNvPr>
          <p:cNvSpPr/>
          <p:nvPr/>
        </p:nvSpPr>
        <p:spPr bwMode="auto">
          <a:xfrm>
            <a:off x="2171159" y="1494470"/>
            <a:ext cx="3719116" cy="3618294"/>
          </a:xfrm>
          <a:prstGeom prst="ellipse">
            <a:avLst/>
          </a:prstGeom>
          <a:solidFill>
            <a:schemeClr val="bg1">
              <a:lumMod val="95000"/>
            </a:schemeClr>
          </a:solidFill>
          <a:ln w="19050" cap="flat" cmpd="sng" algn="ctr">
            <a:solidFill>
              <a:srgbClr val="0078D4"/>
            </a:solidFill>
            <a:prstDash val="solid"/>
            <a:round/>
            <a:headEnd type="none" w="med" len="med"/>
            <a:tailEnd type="none" w="med" len="med"/>
          </a:ln>
          <a:effectLst/>
          <a:extLs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chemeClr val="bg2">
                      <a:alpha val="74998"/>
                    </a:schemeClr>
                  </a:outerShdw>
                </a:effectLst>
              </a14:hiddenEffects>
            </a:ext>
          </a:extLst>
        </p:spPr>
        <p:txBody>
          <a:bodyPr vert="horz" wrap="square" lIns="45713" tIns="22857" rIns="45713" bIns="22857" numCol="1" rtlCol="0" anchor="t" anchorCtr="0" compatLnSpc="1">
            <a:prstTxWarp prst="textNoShape">
              <a:avLst/>
            </a:prstTxWarp>
          </a:bodyPr>
          <a:lstStyle/>
          <a:p>
            <a:pPr algn="ctr" defTabSz="457157" fontAlgn="base">
              <a:spcBef>
                <a:spcPct val="0"/>
              </a:spcBef>
              <a:spcAft>
                <a:spcPct val="0"/>
              </a:spcAft>
            </a:pPr>
            <a:endParaRPr lang="en-GB" sz="5599">
              <a:solidFill>
                <a:srgbClr val="080808"/>
              </a:solidFill>
              <a:latin typeface="Gill Sans" charset="0"/>
              <a:ea typeface="ヒラギノ角ゴ ProN W3" charset="0"/>
              <a:cs typeface="ヒラギノ角ゴ ProN W3" charset="0"/>
              <a:sym typeface="Gill Sans" charset="0"/>
            </a:endParaRPr>
          </a:p>
        </p:txBody>
      </p:sp>
      <p:sp>
        <p:nvSpPr>
          <p:cNvPr id="10" name="Oval 9">
            <a:extLst>
              <a:ext uri="{FF2B5EF4-FFF2-40B4-BE49-F238E27FC236}">
                <a16:creationId xmlns:a16="http://schemas.microsoft.com/office/drawing/2014/main" id="{D2F70CD4-6302-4E4D-AF68-36DE6421D590}"/>
              </a:ext>
            </a:extLst>
          </p:cNvPr>
          <p:cNvSpPr/>
          <p:nvPr/>
        </p:nvSpPr>
        <p:spPr bwMode="auto">
          <a:xfrm>
            <a:off x="3748061" y="1278195"/>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Rectangle 2">
            <a:extLst>
              <a:ext uri="{FF2B5EF4-FFF2-40B4-BE49-F238E27FC236}">
                <a16:creationId xmlns:a16="http://schemas.microsoft.com/office/drawing/2014/main" id="{C4FAE54B-6329-4DFA-AA0F-7FB0892FCE2E}"/>
              </a:ext>
            </a:extLst>
          </p:cNvPr>
          <p:cNvSpPr txBox="1">
            <a:spLocks noChangeArrowheads="1"/>
          </p:cNvSpPr>
          <p:nvPr/>
        </p:nvSpPr>
        <p:spPr bwMode="auto">
          <a:xfrm>
            <a:off x="3236424" y="843369"/>
            <a:ext cx="2310688" cy="39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2000" kern="0">
                <a:solidFill>
                  <a:srgbClr val="080808"/>
                </a:solidFill>
              </a:rPr>
              <a:t>1. define problem</a:t>
            </a:r>
          </a:p>
        </p:txBody>
      </p:sp>
      <p:sp>
        <p:nvSpPr>
          <p:cNvPr id="13" name="Oval 12">
            <a:extLst>
              <a:ext uri="{FF2B5EF4-FFF2-40B4-BE49-F238E27FC236}">
                <a16:creationId xmlns:a16="http://schemas.microsoft.com/office/drawing/2014/main" id="{EFB807CF-C8AD-40E2-8CAF-9AE7C749BD5E}"/>
              </a:ext>
            </a:extLst>
          </p:cNvPr>
          <p:cNvSpPr/>
          <p:nvPr/>
        </p:nvSpPr>
        <p:spPr bwMode="auto">
          <a:xfrm>
            <a:off x="5267576" y="2055056"/>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 name="Rectangle 2">
            <a:extLst>
              <a:ext uri="{FF2B5EF4-FFF2-40B4-BE49-F238E27FC236}">
                <a16:creationId xmlns:a16="http://schemas.microsoft.com/office/drawing/2014/main" id="{455DA254-5D82-48A4-8B8F-05534EA7622D}"/>
              </a:ext>
            </a:extLst>
          </p:cNvPr>
          <p:cNvSpPr txBox="1">
            <a:spLocks noChangeArrowheads="1"/>
          </p:cNvSpPr>
          <p:nvPr/>
        </p:nvSpPr>
        <p:spPr bwMode="auto">
          <a:xfrm>
            <a:off x="5581429" y="1671424"/>
            <a:ext cx="2900062" cy="4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2000" kern="0">
                <a:solidFill>
                  <a:srgbClr val="080808"/>
                </a:solidFill>
              </a:rPr>
              <a:t>2. acquire + process data</a:t>
            </a:r>
          </a:p>
        </p:txBody>
      </p:sp>
      <p:sp>
        <p:nvSpPr>
          <p:cNvPr id="18" name="Oval 17">
            <a:extLst>
              <a:ext uri="{FF2B5EF4-FFF2-40B4-BE49-F238E27FC236}">
                <a16:creationId xmlns:a16="http://schemas.microsoft.com/office/drawing/2014/main" id="{111DC8D6-ACED-4D8C-850D-94F49BA7E9E0}"/>
              </a:ext>
            </a:extLst>
          </p:cNvPr>
          <p:cNvSpPr/>
          <p:nvPr/>
        </p:nvSpPr>
        <p:spPr bwMode="auto">
          <a:xfrm>
            <a:off x="5630941" y="3210564"/>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Rectangle 2">
            <a:extLst>
              <a:ext uri="{FF2B5EF4-FFF2-40B4-BE49-F238E27FC236}">
                <a16:creationId xmlns:a16="http://schemas.microsoft.com/office/drawing/2014/main" id="{177B8049-D667-4BDD-B3FC-EDE680EAA165}"/>
              </a:ext>
            </a:extLst>
          </p:cNvPr>
          <p:cNvSpPr txBox="1">
            <a:spLocks noChangeArrowheads="1"/>
          </p:cNvSpPr>
          <p:nvPr/>
        </p:nvSpPr>
        <p:spPr bwMode="auto">
          <a:xfrm>
            <a:off x="6096000" y="2815594"/>
            <a:ext cx="3388249" cy="47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2000" kern="0">
                <a:solidFill>
                  <a:srgbClr val="080808"/>
                </a:solidFill>
              </a:rPr>
              <a:t>3. design model architecture</a:t>
            </a:r>
          </a:p>
        </p:txBody>
      </p:sp>
      <p:sp>
        <p:nvSpPr>
          <p:cNvPr id="23" name="Rectangle 2">
            <a:extLst>
              <a:ext uri="{FF2B5EF4-FFF2-40B4-BE49-F238E27FC236}">
                <a16:creationId xmlns:a16="http://schemas.microsoft.com/office/drawing/2014/main" id="{51701762-4AB9-4517-88BB-A0193EFA9AAE}"/>
              </a:ext>
            </a:extLst>
          </p:cNvPr>
          <p:cNvSpPr txBox="1">
            <a:spLocks noChangeArrowheads="1"/>
          </p:cNvSpPr>
          <p:nvPr/>
        </p:nvSpPr>
        <p:spPr bwMode="auto">
          <a:xfrm>
            <a:off x="3778079" y="3931394"/>
            <a:ext cx="1687371" cy="34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r" defTabSz="914367" eaLnBrk="1" hangingPunct="1">
              <a:spcBef>
                <a:spcPts val="2059"/>
              </a:spcBef>
              <a:buNone/>
            </a:pPr>
            <a:r>
              <a:rPr lang="en-US" altLang="en-US" sz="2000" kern="0">
                <a:solidFill>
                  <a:srgbClr val="080808"/>
                </a:solidFill>
              </a:rPr>
              <a:t>4. train model</a:t>
            </a:r>
          </a:p>
        </p:txBody>
      </p:sp>
      <p:sp>
        <p:nvSpPr>
          <p:cNvPr id="24" name="Oval 23">
            <a:extLst>
              <a:ext uri="{FF2B5EF4-FFF2-40B4-BE49-F238E27FC236}">
                <a16:creationId xmlns:a16="http://schemas.microsoft.com/office/drawing/2014/main" id="{EA10D7F7-D604-4D5A-A409-5FC7CCA51126}"/>
              </a:ext>
            </a:extLst>
          </p:cNvPr>
          <p:cNvSpPr/>
          <p:nvPr/>
        </p:nvSpPr>
        <p:spPr bwMode="auto">
          <a:xfrm>
            <a:off x="2310061" y="4185785"/>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6" name="Rectangle 2">
            <a:extLst>
              <a:ext uri="{FF2B5EF4-FFF2-40B4-BE49-F238E27FC236}">
                <a16:creationId xmlns:a16="http://schemas.microsoft.com/office/drawing/2014/main" id="{F3B6401A-767E-4485-92FA-251164D326F3}"/>
              </a:ext>
            </a:extLst>
          </p:cNvPr>
          <p:cNvSpPr txBox="1">
            <a:spLocks noChangeArrowheads="1"/>
          </p:cNvSpPr>
          <p:nvPr/>
        </p:nvSpPr>
        <p:spPr bwMode="auto">
          <a:xfrm>
            <a:off x="472190" y="3935485"/>
            <a:ext cx="1768420" cy="40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r" defTabSz="914367" eaLnBrk="1" hangingPunct="1">
              <a:spcBef>
                <a:spcPts val="2059"/>
              </a:spcBef>
              <a:buNone/>
            </a:pPr>
            <a:r>
              <a:rPr lang="en-US" altLang="en-US" sz="2000" kern="0">
                <a:solidFill>
                  <a:srgbClr val="080808"/>
                </a:solidFill>
              </a:rPr>
              <a:t>5. test/evaluate</a:t>
            </a:r>
          </a:p>
        </p:txBody>
      </p:sp>
      <p:sp>
        <p:nvSpPr>
          <p:cNvPr id="27" name="Oval 26">
            <a:extLst>
              <a:ext uri="{FF2B5EF4-FFF2-40B4-BE49-F238E27FC236}">
                <a16:creationId xmlns:a16="http://schemas.microsoft.com/office/drawing/2014/main" id="{2C871665-2DEA-42CF-8A86-36B81E27D8B1}"/>
              </a:ext>
            </a:extLst>
          </p:cNvPr>
          <p:cNvSpPr/>
          <p:nvPr/>
        </p:nvSpPr>
        <p:spPr bwMode="auto">
          <a:xfrm>
            <a:off x="4861734" y="4376637"/>
            <a:ext cx="2108263" cy="2024163"/>
          </a:xfrm>
          <a:prstGeom prst="ellipse">
            <a:avLst/>
          </a:prstGeom>
          <a:noFill/>
          <a:ln w="19050" cap="flat" cmpd="sng" algn="ctr">
            <a:solidFill>
              <a:srgbClr val="0078D4"/>
            </a:solidFill>
            <a:prstDash val="solid"/>
            <a:round/>
            <a:headEnd type="none" w="med" len="med"/>
            <a:tailEnd type="none" w="med" len="med"/>
          </a:ln>
          <a:effectLst/>
          <a:extLst>
            <a:ext uri="{AF507438-7753-43e0-B8FC-AC1667EBCBE1}">
              <a14:hiddenEffects xmlns:a14="http://schemas.microsoft.com/office/drawing/2010/main" xmlns:p14="http://schemas.microsoft.com/office/powerpoint/2010/main" xmlns:a16="http://schemas.microsoft.com/office/drawing/2014/main" xmlns="">
                <a:effectLst>
                  <a:outerShdw blurRad="63500" dist="38099" dir="2700000" algn="ctr" rotWithShape="0">
                    <a:schemeClr val="bg2">
                      <a:alpha val="74998"/>
                    </a:schemeClr>
                  </a:outerShdw>
                </a:effectLst>
              </a14:hiddenEffects>
            </a:ext>
          </a:extLst>
        </p:spPr>
        <p:txBody>
          <a:bodyPr vert="horz" wrap="square" lIns="45713" tIns="22857" rIns="45713" bIns="22857" numCol="1" rtlCol="0" anchor="t" anchorCtr="0" compatLnSpc="1">
            <a:prstTxWarp prst="textNoShape">
              <a:avLst/>
            </a:prstTxWarp>
          </a:bodyPr>
          <a:lstStyle/>
          <a:p>
            <a:pPr algn="ctr" defTabSz="457157" fontAlgn="base">
              <a:spcBef>
                <a:spcPct val="0"/>
              </a:spcBef>
              <a:spcAft>
                <a:spcPct val="0"/>
              </a:spcAft>
            </a:pPr>
            <a:endParaRPr lang="en-GB" sz="5599">
              <a:solidFill>
                <a:srgbClr val="080808"/>
              </a:solidFill>
              <a:latin typeface="Gill Sans" charset="0"/>
              <a:ea typeface="ヒラギノ角ゴ ProN W3" charset="0"/>
              <a:cs typeface="ヒラギノ角ゴ ProN W3" charset="0"/>
              <a:sym typeface="Gill Sans" charset="0"/>
            </a:endParaRPr>
          </a:p>
        </p:txBody>
      </p:sp>
      <p:sp>
        <p:nvSpPr>
          <p:cNvPr id="21" name="Oval 20">
            <a:extLst>
              <a:ext uri="{FF2B5EF4-FFF2-40B4-BE49-F238E27FC236}">
                <a16:creationId xmlns:a16="http://schemas.microsoft.com/office/drawing/2014/main" id="{8DBC1981-A4AA-4668-9A29-4E680C703946}"/>
              </a:ext>
            </a:extLst>
          </p:cNvPr>
          <p:cNvSpPr/>
          <p:nvPr/>
        </p:nvSpPr>
        <p:spPr bwMode="auto">
          <a:xfrm>
            <a:off x="4943818" y="4311577"/>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8" name="Rectangle 2">
            <a:extLst>
              <a:ext uri="{FF2B5EF4-FFF2-40B4-BE49-F238E27FC236}">
                <a16:creationId xmlns:a16="http://schemas.microsoft.com/office/drawing/2014/main" id="{FCF9731F-7DB5-4F48-988F-36E34CD39C4C}"/>
              </a:ext>
            </a:extLst>
          </p:cNvPr>
          <p:cNvSpPr txBox="1">
            <a:spLocks noChangeArrowheads="1"/>
          </p:cNvSpPr>
          <p:nvPr/>
        </p:nvSpPr>
        <p:spPr bwMode="auto">
          <a:xfrm>
            <a:off x="6508637" y="4172606"/>
            <a:ext cx="3082053" cy="30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1600" kern="0" dirty="0">
                <a:solidFill>
                  <a:srgbClr val="080808"/>
                </a:solidFill>
              </a:rPr>
              <a:t>a. Initialize</a:t>
            </a:r>
            <a:r>
              <a:rPr lang="bs-Latn-BA" altLang="en-US" sz="1600" kern="0" dirty="0">
                <a:solidFill>
                  <a:srgbClr val="080808"/>
                </a:solidFill>
              </a:rPr>
              <a:t> </a:t>
            </a:r>
            <a:r>
              <a:rPr lang="bs-Latn-BA" altLang="en-US" sz="1600" kern="0" dirty="0" err="1">
                <a:solidFill>
                  <a:srgbClr val="080808"/>
                </a:solidFill>
              </a:rPr>
              <a:t>and</a:t>
            </a:r>
            <a:r>
              <a:rPr lang="bs-Latn-BA" altLang="en-US" sz="1600" kern="0" dirty="0">
                <a:solidFill>
                  <a:srgbClr val="080808"/>
                </a:solidFill>
              </a:rPr>
              <a:t> </a:t>
            </a:r>
            <a:r>
              <a:rPr lang="bs-Latn-BA" altLang="en-US" sz="1600" kern="0" dirty="0" err="1">
                <a:solidFill>
                  <a:srgbClr val="FF0000"/>
                </a:solidFill>
              </a:rPr>
              <a:t>select</a:t>
            </a:r>
            <a:r>
              <a:rPr lang="bs-Latn-BA" altLang="en-US" sz="1600" kern="0" dirty="0">
                <a:solidFill>
                  <a:srgbClr val="FF0000"/>
                </a:solidFill>
              </a:rPr>
              <a:t> ml </a:t>
            </a:r>
            <a:r>
              <a:rPr lang="bs-Latn-BA" altLang="en-US" sz="1600" kern="0" dirty="0" err="1">
                <a:solidFill>
                  <a:srgbClr val="FF0000"/>
                </a:solidFill>
              </a:rPr>
              <a:t>algorithm</a:t>
            </a:r>
            <a:r>
              <a:rPr lang="bs-Latn-BA" altLang="en-US" sz="1600" kern="0" dirty="0">
                <a:solidFill>
                  <a:srgbClr val="FF0000"/>
                </a:solidFill>
              </a:rPr>
              <a:t> </a:t>
            </a:r>
            <a:endParaRPr lang="en-US" altLang="en-US" sz="1600" kern="0" dirty="0">
              <a:solidFill>
                <a:srgbClr val="FF0000"/>
              </a:solidFill>
            </a:endParaRPr>
          </a:p>
        </p:txBody>
      </p:sp>
      <p:sp>
        <p:nvSpPr>
          <p:cNvPr id="29" name="Rectangle 2">
            <a:extLst>
              <a:ext uri="{FF2B5EF4-FFF2-40B4-BE49-F238E27FC236}">
                <a16:creationId xmlns:a16="http://schemas.microsoft.com/office/drawing/2014/main" id="{9FBBEC4F-EE91-4F61-A5D3-6D2A374096E6}"/>
              </a:ext>
            </a:extLst>
          </p:cNvPr>
          <p:cNvSpPr txBox="1">
            <a:spLocks noChangeArrowheads="1"/>
          </p:cNvSpPr>
          <p:nvPr/>
        </p:nvSpPr>
        <p:spPr bwMode="auto">
          <a:xfrm>
            <a:off x="7048358" y="5212114"/>
            <a:ext cx="2489313" cy="38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1600" kern="0">
                <a:solidFill>
                  <a:srgbClr val="080808"/>
                </a:solidFill>
              </a:rPr>
              <a:t>b. feed in minibatch of data</a:t>
            </a:r>
          </a:p>
        </p:txBody>
      </p:sp>
      <p:sp>
        <p:nvSpPr>
          <p:cNvPr id="30" name="Rectangle 2">
            <a:extLst>
              <a:ext uri="{FF2B5EF4-FFF2-40B4-BE49-F238E27FC236}">
                <a16:creationId xmlns:a16="http://schemas.microsoft.com/office/drawing/2014/main" id="{722E05B3-3BB4-4A04-AE6C-8ECE143F63C2}"/>
              </a:ext>
            </a:extLst>
          </p:cNvPr>
          <p:cNvSpPr txBox="1">
            <a:spLocks noChangeArrowheads="1"/>
          </p:cNvSpPr>
          <p:nvPr/>
        </p:nvSpPr>
        <p:spPr bwMode="auto">
          <a:xfrm>
            <a:off x="6818290" y="6049191"/>
            <a:ext cx="1682645" cy="3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1600" kern="0">
                <a:solidFill>
                  <a:srgbClr val="080808"/>
                </a:solidFill>
              </a:rPr>
              <a:t>c. calculate loss</a:t>
            </a:r>
          </a:p>
        </p:txBody>
      </p:sp>
      <p:sp>
        <p:nvSpPr>
          <p:cNvPr id="31" name="Rectangle 2">
            <a:extLst>
              <a:ext uri="{FF2B5EF4-FFF2-40B4-BE49-F238E27FC236}">
                <a16:creationId xmlns:a16="http://schemas.microsoft.com/office/drawing/2014/main" id="{778816F9-C875-4737-9BF6-519E7906A9DF}"/>
              </a:ext>
            </a:extLst>
          </p:cNvPr>
          <p:cNvSpPr txBox="1">
            <a:spLocks noChangeArrowheads="1"/>
          </p:cNvSpPr>
          <p:nvPr/>
        </p:nvSpPr>
        <p:spPr bwMode="auto">
          <a:xfrm>
            <a:off x="2429065" y="6067846"/>
            <a:ext cx="2707021" cy="38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r" defTabSz="914367" eaLnBrk="1" hangingPunct="1">
              <a:spcBef>
                <a:spcPts val="2059"/>
              </a:spcBef>
              <a:buNone/>
            </a:pPr>
            <a:r>
              <a:rPr lang="en-US" altLang="en-US" sz="1600" kern="0">
                <a:solidFill>
                  <a:srgbClr val="080808"/>
                </a:solidFill>
              </a:rPr>
              <a:t>d. optimize: minimize loss</a:t>
            </a:r>
          </a:p>
        </p:txBody>
      </p:sp>
      <p:sp>
        <p:nvSpPr>
          <p:cNvPr id="32" name="Rectangle 2">
            <a:extLst>
              <a:ext uri="{FF2B5EF4-FFF2-40B4-BE49-F238E27FC236}">
                <a16:creationId xmlns:a16="http://schemas.microsoft.com/office/drawing/2014/main" id="{175ECB91-0160-43D3-B7B6-759E5D85ADA4}"/>
              </a:ext>
            </a:extLst>
          </p:cNvPr>
          <p:cNvSpPr txBox="1">
            <a:spLocks noChangeArrowheads="1"/>
          </p:cNvSpPr>
          <p:nvPr/>
        </p:nvSpPr>
        <p:spPr bwMode="auto">
          <a:xfrm>
            <a:off x="2803464" y="5402092"/>
            <a:ext cx="1949230" cy="3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r" defTabSz="914367" eaLnBrk="1" hangingPunct="1">
              <a:spcBef>
                <a:spcPts val="2059"/>
              </a:spcBef>
              <a:buNone/>
            </a:pPr>
            <a:r>
              <a:rPr lang="en-US" altLang="en-US" sz="1600" kern="0">
                <a:solidFill>
                  <a:srgbClr val="080808"/>
                </a:solidFill>
              </a:rPr>
              <a:t>e. update weights</a:t>
            </a:r>
          </a:p>
        </p:txBody>
      </p:sp>
      <p:sp>
        <p:nvSpPr>
          <p:cNvPr id="35" name="Rectangle 2">
            <a:extLst>
              <a:ext uri="{FF2B5EF4-FFF2-40B4-BE49-F238E27FC236}">
                <a16:creationId xmlns:a16="http://schemas.microsoft.com/office/drawing/2014/main" id="{366330BB-1F97-4D56-A5E0-3DC04E45A350}"/>
              </a:ext>
            </a:extLst>
          </p:cNvPr>
          <p:cNvSpPr txBox="1">
            <a:spLocks noChangeArrowheads="1"/>
          </p:cNvSpPr>
          <p:nvPr/>
        </p:nvSpPr>
        <p:spPr bwMode="auto">
          <a:xfrm>
            <a:off x="6959161" y="4435343"/>
            <a:ext cx="1236827" cy="30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defTabSz="914367" eaLnBrk="1" hangingPunct="1">
              <a:spcBef>
                <a:spcPts val="2059"/>
              </a:spcBef>
              <a:buNone/>
            </a:pPr>
            <a:r>
              <a:rPr lang="en-US" altLang="en-US" sz="1600" i="1" kern="0" dirty="0">
                <a:solidFill>
                  <a:srgbClr val="080808"/>
                </a:solidFill>
              </a:rPr>
              <a:t>y =</a:t>
            </a:r>
            <a:r>
              <a:rPr lang="en-US" altLang="en-US" sz="1600" b="1" i="1" kern="0" dirty="0" err="1">
                <a:solidFill>
                  <a:srgbClr val="0078D4"/>
                </a:solidFill>
              </a:rPr>
              <a:t>W</a:t>
            </a:r>
            <a:r>
              <a:rPr lang="en-US" altLang="en-US" sz="1600" i="1" kern="0" dirty="0" err="1">
                <a:solidFill>
                  <a:srgbClr val="080808"/>
                </a:solidFill>
              </a:rPr>
              <a:t>x</a:t>
            </a:r>
            <a:r>
              <a:rPr lang="en-US" altLang="en-US" sz="1600" i="1" kern="0" dirty="0">
                <a:solidFill>
                  <a:srgbClr val="080808"/>
                </a:solidFill>
              </a:rPr>
              <a:t> + b</a:t>
            </a:r>
          </a:p>
        </p:txBody>
      </p:sp>
      <p:sp>
        <p:nvSpPr>
          <p:cNvPr id="36" name="Rectangle 2">
            <a:extLst>
              <a:ext uri="{FF2B5EF4-FFF2-40B4-BE49-F238E27FC236}">
                <a16:creationId xmlns:a16="http://schemas.microsoft.com/office/drawing/2014/main" id="{92987C66-424C-46E6-92D7-9F6E5319D08C}"/>
              </a:ext>
            </a:extLst>
          </p:cNvPr>
          <p:cNvSpPr txBox="1">
            <a:spLocks noChangeArrowheads="1"/>
          </p:cNvSpPr>
          <p:nvPr/>
        </p:nvSpPr>
        <p:spPr bwMode="auto">
          <a:xfrm>
            <a:off x="7048358" y="6284714"/>
            <a:ext cx="3045207" cy="24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buNone/>
            </a:pPr>
            <a:r>
              <a:rPr lang="en-US" altLang="en-US" sz="1600" i="1" kern="0">
                <a:solidFill>
                  <a:srgbClr val="080808"/>
                </a:solidFill>
              </a:rPr>
              <a:t>loss = |desired – actual outcome|</a:t>
            </a:r>
          </a:p>
        </p:txBody>
      </p:sp>
      <p:sp>
        <p:nvSpPr>
          <p:cNvPr id="37" name="Rectangle 2">
            <a:extLst>
              <a:ext uri="{FF2B5EF4-FFF2-40B4-BE49-F238E27FC236}">
                <a16:creationId xmlns:a16="http://schemas.microsoft.com/office/drawing/2014/main" id="{3A571C8C-AE4E-4044-9452-7A2214746EA1}"/>
              </a:ext>
            </a:extLst>
          </p:cNvPr>
          <p:cNvSpPr txBox="1">
            <a:spLocks noChangeArrowheads="1"/>
          </p:cNvSpPr>
          <p:nvPr/>
        </p:nvSpPr>
        <p:spPr bwMode="auto">
          <a:xfrm>
            <a:off x="4861734" y="6323267"/>
            <a:ext cx="256250" cy="30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eaLnBrk="1" hangingPunct="1">
              <a:spcBef>
                <a:spcPts val="2059"/>
              </a:spcBef>
              <a:buNone/>
            </a:pPr>
            <a:r>
              <a:rPr lang="el-GR" sz="1600">
                <a:solidFill>
                  <a:schemeClr val="tx1"/>
                </a:solidFill>
              </a:rPr>
              <a:t>δ</a:t>
            </a:r>
            <a:endParaRPr lang="en-US" altLang="en-US" sz="1600" i="1" kern="0">
              <a:solidFill>
                <a:schemeClr val="tx1"/>
              </a:solidFill>
            </a:endParaRPr>
          </a:p>
        </p:txBody>
      </p:sp>
      <p:sp>
        <p:nvSpPr>
          <p:cNvPr id="38" name="Oval 37">
            <a:extLst>
              <a:ext uri="{FF2B5EF4-FFF2-40B4-BE49-F238E27FC236}">
                <a16:creationId xmlns:a16="http://schemas.microsoft.com/office/drawing/2014/main" id="{EF8E7C47-ED3D-4862-9D61-F7515138A633}"/>
              </a:ext>
            </a:extLst>
          </p:cNvPr>
          <p:cNvSpPr/>
          <p:nvPr/>
        </p:nvSpPr>
        <p:spPr bwMode="auto">
          <a:xfrm>
            <a:off x="2027405" y="2319599"/>
            <a:ext cx="565312" cy="56531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0" name="Rectangle 2">
            <a:extLst>
              <a:ext uri="{FF2B5EF4-FFF2-40B4-BE49-F238E27FC236}">
                <a16:creationId xmlns:a16="http://schemas.microsoft.com/office/drawing/2014/main" id="{E6904C13-044A-49DC-9868-A9D12D0A68DF}"/>
              </a:ext>
            </a:extLst>
          </p:cNvPr>
          <p:cNvSpPr txBox="1">
            <a:spLocks noChangeArrowheads="1"/>
          </p:cNvSpPr>
          <p:nvPr/>
        </p:nvSpPr>
        <p:spPr bwMode="auto">
          <a:xfrm>
            <a:off x="673696" y="1978859"/>
            <a:ext cx="1473488" cy="40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47" tIns="19047" rIns="19047" bIns="19047" numCol="1" anchor="t" anchorCtr="0" compatLnSpc="1">
            <a:prstTxWarp prst="textNoShape">
              <a:avLst/>
            </a:prstTxWarp>
          </a:bodyPr>
          <a:lst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400">
                <a:solidFill>
                  <a:srgbClr val="FFFFFF"/>
                </a:solidFill>
                <a:latin typeface="Segoe UI Light" panose="020B0502040204020203" pitchFamily="34" charset="0"/>
                <a:ea typeface="+mn-ea"/>
                <a:cs typeface="Segoe UI Light" panose="020B0502040204020203" pitchFamily="34" charset="0"/>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marL="0" indent="0" algn="r" defTabSz="914367" eaLnBrk="1" hangingPunct="1">
              <a:spcBef>
                <a:spcPts val="2059"/>
              </a:spcBef>
              <a:buNone/>
            </a:pPr>
            <a:r>
              <a:rPr lang="en-US" altLang="en-US" sz="2000" kern="0">
                <a:solidFill>
                  <a:srgbClr val="080808"/>
                </a:solidFill>
              </a:rPr>
              <a:t>6. deploy</a:t>
            </a:r>
          </a:p>
        </p:txBody>
      </p:sp>
      <p:sp>
        <p:nvSpPr>
          <p:cNvPr id="41" name="Oval 40">
            <a:extLst>
              <a:ext uri="{FF2B5EF4-FFF2-40B4-BE49-F238E27FC236}">
                <a16:creationId xmlns:a16="http://schemas.microsoft.com/office/drawing/2014/main" id="{3F9FFA23-DBA9-4DD5-91F5-5DC9439570E0}"/>
              </a:ext>
            </a:extLst>
          </p:cNvPr>
          <p:cNvSpPr/>
          <p:nvPr/>
        </p:nvSpPr>
        <p:spPr bwMode="auto">
          <a:xfrm flipH="1" flipV="1">
            <a:off x="6259106" y="4406023"/>
            <a:ext cx="118806" cy="111530"/>
          </a:xfrm>
          <a:prstGeom prst="ellipse">
            <a:avLst/>
          </a:prstGeom>
          <a:solidFill>
            <a:schemeClr val="bg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2" name="Oval 41">
            <a:extLst>
              <a:ext uri="{FF2B5EF4-FFF2-40B4-BE49-F238E27FC236}">
                <a16:creationId xmlns:a16="http://schemas.microsoft.com/office/drawing/2014/main" id="{35FCFA05-106F-401E-8993-CF40D7A5C303}"/>
              </a:ext>
            </a:extLst>
          </p:cNvPr>
          <p:cNvSpPr/>
          <p:nvPr/>
        </p:nvSpPr>
        <p:spPr bwMode="auto">
          <a:xfrm flipH="1" flipV="1">
            <a:off x="6910594" y="5300243"/>
            <a:ext cx="118806" cy="111530"/>
          </a:xfrm>
          <a:prstGeom prst="ellipse">
            <a:avLst/>
          </a:prstGeom>
          <a:solidFill>
            <a:schemeClr val="bg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3" name="Oval 42">
            <a:extLst>
              <a:ext uri="{FF2B5EF4-FFF2-40B4-BE49-F238E27FC236}">
                <a16:creationId xmlns:a16="http://schemas.microsoft.com/office/drawing/2014/main" id="{0DE5EA83-84C1-446F-82C8-20A255CD318A}"/>
              </a:ext>
            </a:extLst>
          </p:cNvPr>
          <p:cNvSpPr/>
          <p:nvPr/>
        </p:nvSpPr>
        <p:spPr bwMode="auto">
          <a:xfrm flipH="1" flipV="1">
            <a:off x="6621123" y="6049191"/>
            <a:ext cx="118806" cy="111530"/>
          </a:xfrm>
          <a:prstGeom prst="ellipse">
            <a:avLst/>
          </a:prstGeom>
          <a:solidFill>
            <a:schemeClr val="bg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4" name="Oval 43">
            <a:extLst>
              <a:ext uri="{FF2B5EF4-FFF2-40B4-BE49-F238E27FC236}">
                <a16:creationId xmlns:a16="http://schemas.microsoft.com/office/drawing/2014/main" id="{C7572584-96DA-435E-9151-6CC12151ED55}"/>
              </a:ext>
            </a:extLst>
          </p:cNvPr>
          <p:cNvSpPr/>
          <p:nvPr/>
        </p:nvSpPr>
        <p:spPr bwMode="auto">
          <a:xfrm flipH="1" flipV="1">
            <a:off x="5245292" y="6176376"/>
            <a:ext cx="118806" cy="111530"/>
          </a:xfrm>
          <a:prstGeom prst="ellipse">
            <a:avLst/>
          </a:prstGeom>
          <a:solidFill>
            <a:schemeClr val="bg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Oval 44">
            <a:extLst>
              <a:ext uri="{FF2B5EF4-FFF2-40B4-BE49-F238E27FC236}">
                <a16:creationId xmlns:a16="http://schemas.microsoft.com/office/drawing/2014/main" id="{8993BAFC-AAF3-4221-8938-A6120D8D8172}"/>
              </a:ext>
            </a:extLst>
          </p:cNvPr>
          <p:cNvSpPr/>
          <p:nvPr/>
        </p:nvSpPr>
        <p:spPr bwMode="auto">
          <a:xfrm flipH="1" flipV="1">
            <a:off x="4825012" y="5495065"/>
            <a:ext cx="118806" cy="111530"/>
          </a:xfrm>
          <a:prstGeom prst="ellipse">
            <a:avLst/>
          </a:prstGeom>
          <a:solidFill>
            <a:schemeClr val="bg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7" name="Pen" title="Icon of a surface pen with a drawn line below it">
            <a:extLst>
              <a:ext uri="{FF2B5EF4-FFF2-40B4-BE49-F238E27FC236}">
                <a16:creationId xmlns:a16="http://schemas.microsoft.com/office/drawing/2014/main" id="{88B39A68-8520-46FD-90CE-FD44E243249E}"/>
              </a:ext>
            </a:extLst>
          </p:cNvPr>
          <p:cNvSpPr>
            <a:spLocks noChangeAspect="1" noEditPoints="1"/>
          </p:cNvSpPr>
          <p:nvPr/>
        </p:nvSpPr>
        <p:spPr bwMode="auto">
          <a:xfrm>
            <a:off x="3894204" y="1377424"/>
            <a:ext cx="318033" cy="322302"/>
          </a:xfrm>
          <a:custGeom>
            <a:avLst/>
            <a:gdLst>
              <a:gd name="T0" fmla="*/ 222 w 326"/>
              <a:gd name="T1" fmla="*/ 329 h 329"/>
              <a:gd name="T2" fmla="*/ 211 w 326"/>
              <a:gd name="T3" fmla="*/ 308 h 329"/>
              <a:gd name="T4" fmla="*/ 187 w 326"/>
              <a:gd name="T5" fmla="*/ 128 h 329"/>
              <a:gd name="T6" fmla="*/ 149 w 326"/>
              <a:gd name="T7" fmla="*/ 49 h 329"/>
              <a:gd name="T8" fmla="*/ 144 w 326"/>
              <a:gd name="T9" fmla="*/ 44 h 329"/>
              <a:gd name="T10" fmla="*/ 138 w 326"/>
              <a:gd name="T11" fmla="*/ 45 h 329"/>
              <a:gd name="T12" fmla="*/ 114 w 326"/>
              <a:gd name="T13" fmla="*/ 57 h 329"/>
              <a:gd name="T14" fmla="*/ 87 w 326"/>
              <a:gd name="T15" fmla="*/ 26 h 329"/>
              <a:gd name="T16" fmla="*/ 78 w 326"/>
              <a:gd name="T17" fmla="*/ 7 h 329"/>
              <a:gd name="T18" fmla="*/ 64 w 326"/>
              <a:gd name="T19" fmla="*/ 3 h 329"/>
              <a:gd name="T20" fmla="*/ 50 w 326"/>
              <a:gd name="T21" fmla="*/ 10 h 329"/>
              <a:gd name="T22" fmla="*/ 44 w 326"/>
              <a:gd name="T23" fmla="*/ 24 h 329"/>
              <a:gd name="T24" fmla="*/ 53 w 326"/>
              <a:gd name="T25" fmla="*/ 42 h 329"/>
              <a:gd name="T26" fmla="*/ 215 w 326"/>
              <a:gd name="T27" fmla="*/ 265 h 329"/>
              <a:gd name="T28" fmla="*/ 212 w 326"/>
              <a:gd name="T29" fmla="*/ 256 h 329"/>
              <a:gd name="T30" fmla="*/ 100 w 326"/>
              <a:gd name="T31" fmla="*/ 28 h 329"/>
              <a:gd name="T32" fmla="*/ 90 w 326"/>
              <a:gd name="T33" fmla="*/ 24 h 329"/>
              <a:gd name="T34" fmla="*/ 52 w 326"/>
              <a:gd name="T35" fmla="*/ 43 h 329"/>
              <a:gd name="T36" fmla="*/ 49 w 326"/>
              <a:gd name="T37" fmla="*/ 53 h 329"/>
              <a:gd name="T38" fmla="*/ 163 w 326"/>
              <a:gd name="T39" fmla="*/ 285 h 329"/>
              <a:gd name="T40" fmla="*/ 167 w 326"/>
              <a:gd name="T41" fmla="*/ 290 h 329"/>
              <a:gd name="T42" fmla="*/ 171 w 326"/>
              <a:gd name="T43" fmla="*/ 293 h 329"/>
              <a:gd name="T44" fmla="*/ 210 w 326"/>
              <a:gd name="T45" fmla="*/ 308 h 329"/>
              <a:gd name="T46" fmla="*/ 212 w 326"/>
              <a:gd name="T47" fmla="*/ 308 h 329"/>
              <a:gd name="T48" fmla="*/ 216 w 326"/>
              <a:gd name="T49" fmla="*/ 273 h 329"/>
              <a:gd name="T50" fmla="*/ 215 w 326"/>
              <a:gd name="T51" fmla="*/ 265 h 329"/>
              <a:gd name="T52" fmla="*/ 215 w 326"/>
              <a:gd name="T53" fmla="*/ 265 h 329"/>
              <a:gd name="T54" fmla="*/ 39 w 326"/>
              <a:gd name="T55" fmla="*/ 133 h 329"/>
              <a:gd name="T56" fmla="*/ 32 w 326"/>
              <a:gd name="T57" fmla="*/ 133 h 329"/>
              <a:gd name="T58" fmla="*/ 0 w 326"/>
              <a:gd name="T59" fmla="*/ 166 h 329"/>
              <a:gd name="T60" fmla="*/ 0 w 326"/>
              <a:gd name="T61" fmla="*/ 166 h 329"/>
              <a:gd name="T62" fmla="*/ 33 w 326"/>
              <a:gd name="T63" fmla="*/ 197 h 329"/>
              <a:gd name="T64" fmla="*/ 74 w 326"/>
              <a:gd name="T65" fmla="*/ 196 h 329"/>
              <a:gd name="T66" fmla="*/ 253 w 326"/>
              <a:gd name="T67" fmla="*/ 327 h 329"/>
              <a:gd name="T68" fmla="*/ 261 w 326"/>
              <a:gd name="T69" fmla="*/ 327 h 329"/>
              <a:gd name="T70" fmla="*/ 325 w 326"/>
              <a:gd name="T71" fmla="*/ 261 h 329"/>
              <a:gd name="T72" fmla="*/ 325 w 326"/>
              <a:gd name="T73" fmla="*/ 261 h 329"/>
              <a:gd name="T74" fmla="*/ 259 w 326"/>
              <a:gd name="T75" fmla="*/ 198 h 329"/>
              <a:gd name="T76" fmla="*/ 227 w 326"/>
              <a:gd name="T77" fmla="*/ 1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329">
                <a:moveTo>
                  <a:pt x="222" y="329"/>
                </a:moveTo>
                <a:cubicBezTo>
                  <a:pt x="211" y="308"/>
                  <a:pt x="211" y="308"/>
                  <a:pt x="211" y="308"/>
                </a:cubicBezTo>
                <a:moveTo>
                  <a:pt x="187" y="128"/>
                </a:moveTo>
                <a:cubicBezTo>
                  <a:pt x="149" y="49"/>
                  <a:pt x="149" y="49"/>
                  <a:pt x="149" y="49"/>
                </a:cubicBezTo>
                <a:cubicBezTo>
                  <a:pt x="149" y="49"/>
                  <a:pt x="147" y="45"/>
                  <a:pt x="144" y="44"/>
                </a:cubicBezTo>
                <a:cubicBezTo>
                  <a:pt x="141" y="43"/>
                  <a:pt x="138" y="45"/>
                  <a:pt x="138" y="45"/>
                </a:cubicBezTo>
                <a:cubicBezTo>
                  <a:pt x="114" y="57"/>
                  <a:pt x="114" y="57"/>
                  <a:pt x="114" y="57"/>
                </a:cubicBezTo>
                <a:moveTo>
                  <a:pt x="87" y="26"/>
                </a:moveTo>
                <a:cubicBezTo>
                  <a:pt x="78" y="7"/>
                  <a:pt x="78" y="7"/>
                  <a:pt x="78" y="7"/>
                </a:cubicBezTo>
                <a:cubicBezTo>
                  <a:pt x="76" y="2"/>
                  <a:pt x="69" y="0"/>
                  <a:pt x="64" y="3"/>
                </a:cubicBezTo>
                <a:cubicBezTo>
                  <a:pt x="50" y="10"/>
                  <a:pt x="50" y="10"/>
                  <a:pt x="50" y="10"/>
                </a:cubicBezTo>
                <a:cubicBezTo>
                  <a:pt x="44" y="13"/>
                  <a:pt x="42" y="19"/>
                  <a:pt x="44" y="24"/>
                </a:cubicBezTo>
                <a:cubicBezTo>
                  <a:pt x="53" y="42"/>
                  <a:pt x="53" y="42"/>
                  <a:pt x="53" y="42"/>
                </a:cubicBezTo>
                <a:moveTo>
                  <a:pt x="215" y="265"/>
                </a:moveTo>
                <a:cubicBezTo>
                  <a:pt x="215" y="262"/>
                  <a:pt x="212" y="256"/>
                  <a:pt x="212" y="256"/>
                </a:cubicBezTo>
                <a:cubicBezTo>
                  <a:pt x="100" y="28"/>
                  <a:pt x="100" y="28"/>
                  <a:pt x="100" y="28"/>
                </a:cubicBezTo>
                <a:cubicBezTo>
                  <a:pt x="98" y="24"/>
                  <a:pt x="93" y="23"/>
                  <a:pt x="90" y="24"/>
                </a:cubicBezTo>
                <a:cubicBezTo>
                  <a:pt x="52" y="43"/>
                  <a:pt x="52" y="43"/>
                  <a:pt x="52" y="43"/>
                </a:cubicBezTo>
                <a:cubicBezTo>
                  <a:pt x="49" y="45"/>
                  <a:pt x="47" y="49"/>
                  <a:pt x="49" y="53"/>
                </a:cubicBezTo>
                <a:cubicBezTo>
                  <a:pt x="163" y="285"/>
                  <a:pt x="163" y="285"/>
                  <a:pt x="163" y="285"/>
                </a:cubicBezTo>
                <a:cubicBezTo>
                  <a:pt x="163" y="285"/>
                  <a:pt x="165" y="288"/>
                  <a:pt x="167" y="290"/>
                </a:cubicBezTo>
                <a:cubicBezTo>
                  <a:pt x="168" y="291"/>
                  <a:pt x="171" y="293"/>
                  <a:pt x="171" y="293"/>
                </a:cubicBezTo>
                <a:cubicBezTo>
                  <a:pt x="181" y="298"/>
                  <a:pt x="207" y="309"/>
                  <a:pt x="210" y="308"/>
                </a:cubicBezTo>
                <a:cubicBezTo>
                  <a:pt x="210" y="308"/>
                  <a:pt x="211" y="308"/>
                  <a:pt x="212" y="308"/>
                </a:cubicBezTo>
                <a:cubicBezTo>
                  <a:pt x="214" y="306"/>
                  <a:pt x="215" y="285"/>
                  <a:pt x="216" y="273"/>
                </a:cubicBezTo>
                <a:cubicBezTo>
                  <a:pt x="216" y="268"/>
                  <a:pt x="215" y="265"/>
                  <a:pt x="215" y="265"/>
                </a:cubicBezTo>
                <a:cubicBezTo>
                  <a:pt x="215" y="265"/>
                  <a:pt x="215" y="267"/>
                  <a:pt x="215" y="265"/>
                </a:cubicBezTo>
                <a:close/>
                <a:moveTo>
                  <a:pt x="39" y="133"/>
                </a:moveTo>
                <a:cubicBezTo>
                  <a:pt x="32" y="133"/>
                  <a:pt x="32" y="133"/>
                  <a:pt x="32" y="133"/>
                </a:cubicBezTo>
                <a:cubicBezTo>
                  <a:pt x="14" y="134"/>
                  <a:pt x="0" y="148"/>
                  <a:pt x="0" y="166"/>
                </a:cubicBezTo>
                <a:cubicBezTo>
                  <a:pt x="0" y="166"/>
                  <a:pt x="0" y="166"/>
                  <a:pt x="0" y="166"/>
                </a:cubicBezTo>
                <a:cubicBezTo>
                  <a:pt x="1" y="183"/>
                  <a:pt x="15" y="197"/>
                  <a:pt x="33" y="197"/>
                </a:cubicBezTo>
                <a:cubicBezTo>
                  <a:pt x="74" y="196"/>
                  <a:pt x="74" y="196"/>
                  <a:pt x="74" y="196"/>
                </a:cubicBezTo>
                <a:moveTo>
                  <a:pt x="253" y="327"/>
                </a:moveTo>
                <a:cubicBezTo>
                  <a:pt x="261" y="327"/>
                  <a:pt x="261" y="327"/>
                  <a:pt x="261" y="327"/>
                </a:cubicBezTo>
                <a:cubicBezTo>
                  <a:pt x="297" y="327"/>
                  <a:pt x="326" y="297"/>
                  <a:pt x="325" y="261"/>
                </a:cubicBezTo>
                <a:cubicBezTo>
                  <a:pt x="325" y="261"/>
                  <a:pt x="325" y="261"/>
                  <a:pt x="325" y="261"/>
                </a:cubicBezTo>
                <a:cubicBezTo>
                  <a:pt x="324" y="226"/>
                  <a:pt x="295" y="197"/>
                  <a:pt x="259" y="198"/>
                </a:cubicBezTo>
                <a:cubicBezTo>
                  <a:pt x="227" y="198"/>
                  <a:pt x="227" y="198"/>
                  <a:pt x="227" y="198"/>
                </a:cubicBezTo>
              </a:path>
            </a:pathLst>
          </a:custGeom>
          <a:ln>
            <a:headEnd/>
            <a:tailEnd/>
          </a:ln>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solidFill>
                <a:srgbClr val="0078D4"/>
              </a:solidFill>
            </a:endParaRPr>
          </a:p>
        </p:txBody>
      </p:sp>
      <p:sp>
        <p:nvSpPr>
          <p:cNvPr id="48" name="binary" title="Icon of binary code, ones and zeros">
            <a:extLst>
              <a:ext uri="{FF2B5EF4-FFF2-40B4-BE49-F238E27FC236}">
                <a16:creationId xmlns:a16="http://schemas.microsoft.com/office/drawing/2014/main" id="{3570C9EE-A8F1-4C55-ABDC-DF5147E52CFD}"/>
              </a:ext>
            </a:extLst>
          </p:cNvPr>
          <p:cNvSpPr>
            <a:spLocks noChangeAspect="1" noEditPoints="1"/>
          </p:cNvSpPr>
          <p:nvPr/>
        </p:nvSpPr>
        <p:spPr bwMode="auto">
          <a:xfrm>
            <a:off x="5396204" y="2191370"/>
            <a:ext cx="327816" cy="283068"/>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ln>
            <a:headEnd/>
            <a:tailEnd/>
          </a:ln>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49" name="cloud" title="Icon of a cloud">
            <a:extLst>
              <a:ext uri="{FF2B5EF4-FFF2-40B4-BE49-F238E27FC236}">
                <a16:creationId xmlns:a16="http://schemas.microsoft.com/office/drawing/2014/main" id="{9E29AF18-9A42-483A-921D-C3A5B3D9CD3E}"/>
              </a:ext>
            </a:extLst>
          </p:cNvPr>
          <p:cNvSpPr>
            <a:spLocks noChangeAspect="1"/>
          </p:cNvSpPr>
          <p:nvPr/>
        </p:nvSpPr>
        <p:spPr bwMode="auto">
          <a:xfrm>
            <a:off x="2117367" y="2474792"/>
            <a:ext cx="363557" cy="23162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ln w="9525">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sz="900">
              <a:gradFill>
                <a:gsLst>
                  <a:gs pos="0">
                    <a:srgbClr val="505050"/>
                  </a:gs>
                  <a:gs pos="100000">
                    <a:srgbClr val="505050"/>
                  </a:gs>
                </a:gsLst>
              </a:gradFill>
            </a:endParaRPr>
          </a:p>
        </p:txBody>
      </p:sp>
      <p:sp>
        <p:nvSpPr>
          <p:cNvPr id="50" name="strategy" title="Icon of two circles and a curved arrow winding between three exes connecting them">
            <a:extLst>
              <a:ext uri="{FF2B5EF4-FFF2-40B4-BE49-F238E27FC236}">
                <a16:creationId xmlns:a16="http://schemas.microsoft.com/office/drawing/2014/main" id="{A31BCD53-8416-4BE5-B301-45000BD1E1D5}"/>
              </a:ext>
            </a:extLst>
          </p:cNvPr>
          <p:cNvSpPr>
            <a:spLocks noChangeAspect="1" noEditPoints="1"/>
          </p:cNvSpPr>
          <p:nvPr/>
        </p:nvSpPr>
        <p:spPr bwMode="auto">
          <a:xfrm>
            <a:off x="5097791" y="4381448"/>
            <a:ext cx="272645" cy="363252"/>
          </a:xfrm>
          <a:custGeom>
            <a:avLst/>
            <a:gdLst>
              <a:gd name="T0" fmla="*/ 208 w 240"/>
              <a:gd name="T1" fmla="*/ 83 h 322"/>
              <a:gd name="T2" fmla="*/ 207 w 240"/>
              <a:gd name="T3" fmla="*/ 128 h 322"/>
              <a:gd name="T4" fmla="*/ 166 w 240"/>
              <a:gd name="T5" fmla="*/ 178 h 322"/>
              <a:gd name="T6" fmla="*/ 83 w 240"/>
              <a:gd name="T7" fmla="*/ 178 h 322"/>
              <a:gd name="T8" fmla="*/ 43 w 240"/>
              <a:gd name="T9" fmla="*/ 191 h 322"/>
              <a:gd name="T10" fmla="*/ 25 w 240"/>
              <a:gd name="T11" fmla="*/ 230 h 322"/>
              <a:gd name="T12" fmla="*/ 25 w 240"/>
              <a:gd name="T13" fmla="*/ 239 h 322"/>
              <a:gd name="T14" fmla="*/ 239 w 240"/>
              <a:gd name="T15" fmla="*/ 114 h 322"/>
              <a:gd name="T16" fmla="*/ 208 w 240"/>
              <a:gd name="T17" fmla="*/ 83 h 322"/>
              <a:gd name="T18" fmla="*/ 177 w 240"/>
              <a:gd name="T19" fmla="*/ 114 h 322"/>
              <a:gd name="T20" fmla="*/ 0 w 240"/>
              <a:gd name="T21" fmla="*/ 296 h 322"/>
              <a:gd name="T22" fmla="*/ 26 w 240"/>
              <a:gd name="T23" fmla="*/ 322 h 322"/>
              <a:gd name="T24" fmla="*/ 52 w 240"/>
              <a:gd name="T25" fmla="*/ 296 h 322"/>
              <a:gd name="T26" fmla="*/ 26 w 240"/>
              <a:gd name="T27" fmla="*/ 270 h 322"/>
              <a:gd name="T28" fmla="*/ 0 w 240"/>
              <a:gd name="T29" fmla="*/ 296 h 322"/>
              <a:gd name="T30" fmla="*/ 187 w 240"/>
              <a:gd name="T31" fmla="*/ 26 h 322"/>
              <a:gd name="T32" fmla="*/ 213 w 240"/>
              <a:gd name="T33" fmla="*/ 52 h 322"/>
              <a:gd name="T34" fmla="*/ 239 w 240"/>
              <a:gd name="T35" fmla="*/ 26 h 322"/>
              <a:gd name="T36" fmla="*/ 213 w 240"/>
              <a:gd name="T37" fmla="*/ 0 h 322"/>
              <a:gd name="T38" fmla="*/ 187 w 240"/>
              <a:gd name="T39" fmla="*/ 26 h 322"/>
              <a:gd name="T40" fmla="*/ 67 w 240"/>
              <a:gd name="T41" fmla="*/ 96 h 322"/>
              <a:gd name="T42" fmla="*/ 119 w 240"/>
              <a:gd name="T43" fmla="*/ 148 h 322"/>
              <a:gd name="T44" fmla="*/ 119 w 240"/>
              <a:gd name="T45" fmla="*/ 96 h 322"/>
              <a:gd name="T46" fmla="*/ 67 w 240"/>
              <a:gd name="T47" fmla="*/ 148 h 322"/>
              <a:gd name="T48" fmla="*/ 189 w 240"/>
              <a:gd name="T49" fmla="*/ 203 h 322"/>
              <a:gd name="T50" fmla="*/ 240 w 240"/>
              <a:gd name="T51" fmla="*/ 255 h 322"/>
              <a:gd name="T52" fmla="*/ 240 w 240"/>
              <a:gd name="T53" fmla="*/ 203 h 322"/>
              <a:gd name="T54" fmla="*/ 189 w 240"/>
              <a:gd name="T55" fmla="*/ 255 h 322"/>
              <a:gd name="T56" fmla="*/ 93 w 240"/>
              <a:gd name="T57" fmla="*/ 227 h 322"/>
              <a:gd name="T58" fmla="*/ 145 w 240"/>
              <a:gd name="T59" fmla="*/ 279 h 322"/>
              <a:gd name="T60" fmla="*/ 145 w 240"/>
              <a:gd name="T61" fmla="*/ 227 h 322"/>
              <a:gd name="T62" fmla="*/ 93 w 240"/>
              <a:gd name="T63"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22">
                <a:moveTo>
                  <a:pt x="208" y="83"/>
                </a:moveTo>
                <a:cubicBezTo>
                  <a:pt x="208" y="83"/>
                  <a:pt x="208" y="103"/>
                  <a:pt x="207" y="128"/>
                </a:cubicBezTo>
                <a:cubicBezTo>
                  <a:pt x="206" y="177"/>
                  <a:pt x="166" y="178"/>
                  <a:pt x="166" y="178"/>
                </a:cubicBezTo>
                <a:cubicBezTo>
                  <a:pt x="83" y="178"/>
                  <a:pt x="83" y="178"/>
                  <a:pt x="83" y="178"/>
                </a:cubicBezTo>
                <a:cubicBezTo>
                  <a:pt x="83" y="178"/>
                  <a:pt x="58" y="178"/>
                  <a:pt x="43" y="191"/>
                </a:cubicBezTo>
                <a:cubicBezTo>
                  <a:pt x="28" y="203"/>
                  <a:pt x="25" y="220"/>
                  <a:pt x="25" y="230"/>
                </a:cubicBezTo>
                <a:cubicBezTo>
                  <a:pt x="25" y="239"/>
                  <a:pt x="25" y="239"/>
                  <a:pt x="25" y="239"/>
                </a:cubicBezTo>
                <a:moveTo>
                  <a:pt x="239" y="114"/>
                </a:moveTo>
                <a:cubicBezTo>
                  <a:pt x="208" y="83"/>
                  <a:pt x="208" y="83"/>
                  <a:pt x="208" y="83"/>
                </a:cubicBezTo>
                <a:cubicBezTo>
                  <a:pt x="177" y="114"/>
                  <a:pt x="177" y="114"/>
                  <a:pt x="177" y="114"/>
                </a:cubicBezTo>
                <a:moveTo>
                  <a:pt x="0" y="296"/>
                </a:moveTo>
                <a:cubicBezTo>
                  <a:pt x="0" y="310"/>
                  <a:pt x="12" y="322"/>
                  <a:pt x="26" y="322"/>
                </a:cubicBezTo>
                <a:cubicBezTo>
                  <a:pt x="40" y="322"/>
                  <a:pt x="52" y="310"/>
                  <a:pt x="52" y="296"/>
                </a:cubicBezTo>
                <a:cubicBezTo>
                  <a:pt x="52" y="282"/>
                  <a:pt x="40" y="270"/>
                  <a:pt x="26" y="270"/>
                </a:cubicBezTo>
                <a:cubicBezTo>
                  <a:pt x="12" y="270"/>
                  <a:pt x="0" y="282"/>
                  <a:pt x="0" y="296"/>
                </a:cubicBezTo>
                <a:close/>
                <a:moveTo>
                  <a:pt x="187" y="26"/>
                </a:moveTo>
                <a:cubicBezTo>
                  <a:pt x="187" y="40"/>
                  <a:pt x="199" y="52"/>
                  <a:pt x="213" y="52"/>
                </a:cubicBezTo>
                <a:cubicBezTo>
                  <a:pt x="227" y="52"/>
                  <a:pt x="239" y="40"/>
                  <a:pt x="239" y="26"/>
                </a:cubicBezTo>
                <a:cubicBezTo>
                  <a:pt x="239" y="12"/>
                  <a:pt x="227" y="0"/>
                  <a:pt x="213" y="0"/>
                </a:cubicBezTo>
                <a:cubicBezTo>
                  <a:pt x="199" y="0"/>
                  <a:pt x="187" y="12"/>
                  <a:pt x="187" y="26"/>
                </a:cubicBezTo>
                <a:close/>
                <a:moveTo>
                  <a:pt x="67" y="96"/>
                </a:moveTo>
                <a:cubicBezTo>
                  <a:pt x="119" y="148"/>
                  <a:pt x="119" y="148"/>
                  <a:pt x="119" y="148"/>
                </a:cubicBezTo>
                <a:moveTo>
                  <a:pt x="119" y="96"/>
                </a:moveTo>
                <a:cubicBezTo>
                  <a:pt x="67" y="148"/>
                  <a:pt x="67" y="148"/>
                  <a:pt x="67" y="148"/>
                </a:cubicBezTo>
                <a:moveTo>
                  <a:pt x="189" y="203"/>
                </a:moveTo>
                <a:cubicBezTo>
                  <a:pt x="240" y="255"/>
                  <a:pt x="240" y="255"/>
                  <a:pt x="240" y="255"/>
                </a:cubicBezTo>
                <a:moveTo>
                  <a:pt x="240" y="203"/>
                </a:moveTo>
                <a:cubicBezTo>
                  <a:pt x="189" y="255"/>
                  <a:pt x="189" y="255"/>
                  <a:pt x="189" y="255"/>
                </a:cubicBezTo>
                <a:moveTo>
                  <a:pt x="93" y="227"/>
                </a:moveTo>
                <a:cubicBezTo>
                  <a:pt x="145" y="279"/>
                  <a:pt x="145" y="279"/>
                  <a:pt x="145" y="279"/>
                </a:cubicBezTo>
                <a:moveTo>
                  <a:pt x="145" y="227"/>
                </a:moveTo>
                <a:cubicBezTo>
                  <a:pt x="93" y="279"/>
                  <a:pt x="93" y="279"/>
                  <a:pt x="93" y="279"/>
                </a:cubicBezTo>
              </a:path>
            </a:pathLst>
          </a:custGeom>
          <a:ln>
            <a:headEnd/>
            <a:tailEnd/>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39" name="Beaker_F196" title="Icon of a scientific flask with liquid in it">
            <a:extLst>
              <a:ext uri="{FF2B5EF4-FFF2-40B4-BE49-F238E27FC236}">
                <a16:creationId xmlns:a16="http://schemas.microsoft.com/office/drawing/2014/main" id="{2BA98208-A342-4DC4-8776-7A4CCA48F63C}"/>
              </a:ext>
            </a:extLst>
          </p:cNvPr>
          <p:cNvSpPr>
            <a:spLocks noChangeAspect="1" noEditPoints="1"/>
          </p:cNvSpPr>
          <p:nvPr/>
        </p:nvSpPr>
        <p:spPr bwMode="auto">
          <a:xfrm>
            <a:off x="5792944" y="3317460"/>
            <a:ext cx="265310" cy="306549"/>
          </a:xfrm>
          <a:custGeom>
            <a:avLst/>
            <a:gdLst>
              <a:gd name="T0" fmla="*/ 2433 w 3250"/>
              <a:gd name="T1" fmla="*/ 2127 h 3754"/>
              <a:gd name="T2" fmla="*/ 1894 w 3250"/>
              <a:gd name="T3" fmla="*/ 2002 h 3754"/>
              <a:gd name="T4" fmla="*/ 1355 w 3250"/>
              <a:gd name="T5" fmla="*/ 2252 h 3754"/>
              <a:gd name="T6" fmla="*/ 817 w 3250"/>
              <a:gd name="T7" fmla="*/ 2127 h 3754"/>
              <a:gd name="T8" fmla="*/ 874 w 3250"/>
              <a:gd name="T9" fmla="*/ 0 h 3754"/>
              <a:gd name="T10" fmla="*/ 1249 w 3250"/>
              <a:gd name="T11" fmla="*/ 0 h 3754"/>
              <a:gd name="T12" fmla="*/ 1249 w 3250"/>
              <a:gd name="T13" fmla="*/ 1306 h 3754"/>
              <a:gd name="T14" fmla="*/ 1213 w 3250"/>
              <a:gd name="T15" fmla="*/ 1437 h 3754"/>
              <a:gd name="T16" fmla="*/ 100 w 3250"/>
              <a:gd name="T17" fmla="*/ 3375 h 3754"/>
              <a:gd name="T18" fmla="*/ 315 w 3250"/>
              <a:gd name="T19" fmla="*/ 3754 h 3754"/>
              <a:gd name="T20" fmla="*/ 2936 w 3250"/>
              <a:gd name="T21" fmla="*/ 3754 h 3754"/>
              <a:gd name="T22" fmla="*/ 3150 w 3250"/>
              <a:gd name="T23" fmla="*/ 3376 h 3754"/>
              <a:gd name="T24" fmla="*/ 2037 w 3250"/>
              <a:gd name="T25" fmla="*/ 1437 h 3754"/>
              <a:gd name="T26" fmla="*/ 2000 w 3250"/>
              <a:gd name="T27" fmla="*/ 1306 h 3754"/>
              <a:gd name="T28" fmla="*/ 2000 w 3250"/>
              <a:gd name="T29" fmla="*/ 0 h 3754"/>
              <a:gd name="T30" fmla="*/ 2376 w 3250"/>
              <a:gd name="T31" fmla="*/ 0 h 3754"/>
              <a:gd name="T32" fmla="*/ 874 w 3250"/>
              <a:gd name="T33" fmla="*/ 3254 h 3754"/>
              <a:gd name="T34" fmla="*/ 1124 w 3250"/>
              <a:gd name="T35" fmla="*/ 3254 h 3754"/>
              <a:gd name="T36" fmla="*/ 1375 w 3250"/>
              <a:gd name="T37" fmla="*/ 2905 h 3754"/>
              <a:gd name="T38" fmla="*/ 1625 w 3250"/>
              <a:gd name="T39" fmla="*/ 2905 h 3754"/>
              <a:gd name="T40" fmla="*/ 874 w 3250"/>
              <a:gd name="T41" fmla="*/ 2601 h 3754"/>
              <a:gd name="T42" fmla="*/ 1124 w 3250"/>
              <a:gd name="T43" fmla="*/ 2601 h 3754"/>
              <a:gd name="T44" fmla="*/ 1875 w 3250"/>
              <a:gd name="T45" fmla="*/ 2655 h 3754"/>
              <a:gd name="T46" fmla="*/ 2125 w 3250"/>
              <a:gd name="T47" fmla="*/ 2655 h 3754"/>
              <a:gd name="T48" fmla="*/ 2376 w 3250"/>
              <a:gd name="T49" fmla="*/ 3254 h 3754"/>
              <a:gd name="T50" fmla="*/ 2626 w 3250"/>
              <a:gd name="T51" fmla="*/ 3254 h 3754"/>
              <a:gd name="T52" fmla="*/ 1625 w 3250"/>
              <a:gd name="T53" fmla="*/ 3375 h 3754"/>
              <a:gd name="T54" fmla="*/ 1875 w 3250"/>
              <a:gd name="T55" fmla="*/ 3375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0" h="3754">
                <a:moveTo>
                  <a:pt x="2433" y="2127"/>
                </a:moveTo>
                <a:cubicBezTo>
                  <a:pt x="2433" y="2127"/>
                  <a:pt x="2164" y="2002"/>
                  <a:pt x="1894" y="2002"/>
                </a:cubicBezTo>
                <a:cubicBezTo>
                  <a:pt x="1625" y="2002"/>
                  <a:pt x="1625" y="2252"/>
                  <a:pt x="1355" y="2252"/>
                </a:cubicBezTo>
                <a:cubicBezTo>
                  <a:pt x="1086" y="2252"/>
                  <a:pt x="817" y="2127"/>
                  <a:pt x="817" y="2127"/>
                </a:cubicBezTo>
                <a:moveTo>
                  <a:pt x="874" y="0"/>
                </a:moveTo>
                <a:cubicBezTo>
                  <a:pt x="1249" y="0"/>
                  <a:pt x="1249" y="0"/>
                  <a:pt x="1249" y="0"/>
                </a:cubicBezTo>
                <a:cubicBezTo>
                  <a:pt x="1249" y="1306"/>
                  <a:pt x="1249" y="1306"/>
                  <a:pt x="1249" y="1306"/>
                </a:cubicBezTo>
                <a:cubicBezTo>
                  <a:pt x="1249" y="1352"/>
                  <a:pt x="1237" y="1397"/>
                  <a:pt x="1213" y="1437"/>
                </a:cubicBezTo>
                <a:cubicBezTo>
                  <a:pt x="100" y="3375"/>
                  <a:pt x="100" y="3375"/>
                  <a:pt x="100" y="3375"/>
                </a:cubicBezTo>
                <a:cubicBezTo>
                  <a:pt x="0" y="3542"/>
                  <a:pt x="120" y="3754"/>
                  <a:pt x="315" y="3754"/>
                </a:cubicBezTo>
                <a:cubicBezTo>
                  <a:pt x="2936" y="3754"/>
                  <a:pt x="2936" y="3754"/>
                  <a:pt x="2936" y="3754"/>
                </a:cubicBezTo>
                <a:cubicBezTo>
                  <a:pt x="3130" y="3754"/>
                  <a:pt x="3250" y="3543"/>
                  <a:pt x="3150" y="3376"/>
                </a:cubicBezTo>
                <a:cubicBezTo>
                  <a:pt x="2037" y="1437"/>
                  <a:pt x="2037" y="1437"/>
                  <a:pt x="2037" y="1437"/>
                </a:cubicBezTo>
                <a:cubicBezTo>
                  <a:pt x="2013" y="1397"/>
                  <a:pt x="2000" y="1352"/>
                  <a:pt x="2000" y="1306"/>
                </a:cubicBezTo>
                <a:cubicBezTo>
                  <a:pt x="2000" y="0"/>
                  <a:pt x="2000" y="0"/>
                  <a:pt x="2000" y="0"/>
                </a:cubicBezTo>
                <a:cubicBezTo>
                  <a:pt x="2376" y="0"/>
                  <a:pt x="2376" y="0"/>
                  <a:pt x="2376" y="0"/>
                </a:cubicBezTo>
                <a:moveTo>
                  <a:pt x="874" y="3254"/>
                </a:moveTo>
                <a:cubicBezTo>
                  <a:pt x="1124" y="3254"/>
                  <a:pt x="1124" y="3254"/>
                  <a:pt x="1124" y="3254"/>
                </a:cubicBezTo>
                <a:moveTo>
                  <a:pt x="1375" y="2905"/>
                </a:moveTo>
                <a:cubicBezTo>
                  <a:pt x="1625" y="2905"/>
                  <a:pt x="1625" y="2905"/>
                  <a:pt x="1625" y="2905"/>
                </a:cubicBezTo>
                <a:moveTo>
                  <a:pt x="874" y="2601"/>
                </a:moveTo>
                <a:cubicBezTo>
                  <a:pt x="1124" y="2601"/>
                  <a:pt x="1124" y="2601"/>
                  <a:pt x="1124" y="2601"/>
                </a:cubicBezTo>
                <a:moveTo>
                  <a:pt x="1875" y="2655"/>
                </a:moveTo>
                <a:cubicBezTo>
                  <a:pt x="2125" y="2655"/>
                  <a:pt x="2125" y="2655"/>
                  <a:pt x="2125" y="2655"/>
                </a:cubicBezTo>
                <a:moveTo>
                  <a:pt x="2376" y="3254"/>
                </a:moveTo>
                <a:cubicBezTo>
                  <a:pt x="2626" y="3254"/>
                  <a:pt x="2626" y="3254"/>
                  <a:pt x="2626" y="3254"/>
                </a:cubicBezTo>
                <a:moveTo>
                  <a:pt x="1625" y="3375"/>
                </a:moveTo>
                <a:cubicBezTo>
                  <a:pt x="1875" y="3375"/>
                  <a:pt x="1875" y="3375"/>
                  <a:pt x="1875" y="3375"/>
                </a:cubicBezTo>
              </a:path>
            </a:pathLst>
          </a:custGeom>
          <a:noFill/>
          <a:ln w="952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46" name="Trackers_EADF_bidi" title="Icon of a clipboard with a checklist on it">
            <a:extLst>
              <a:ext uri="{FF2B5EF4-FFF2-40B4-BE49-F238E27FC236}">
                <a16:creationId xmlns:a16="http://schemas.microsoft.com/office/drawing/2014/main" id="{79DC1797-788B-4FA2-8637-D0680F30AD70}"/>
              </a:ext>
            </a:extLst>
          </p:cNvPr>
          <p:cNvSpPr>
            <a:spLocks noChangeAspect="1" noEditPoints="1"/>
          </p:cNvSpPr>
          <p:nvPr/>
        </p:nvSpPr>
        <p:spPr bwMode="auto">
          <a:xfrm>
            <a:off x="2440125" y="4276434"/>
            <a:ext cx="268242" cy="36576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500 w 2750"/>
              <a:gd name="T33" fmla="*/ 1750 h 3750"/>
              <a:gd name="T34" fmla="*/ 1500 w 2750"/>
              <a:gd name="T35" fmla="*/ 1750 h 3750"/>
              <a:gd name="T36" fmla="*/ 1500 w 2750"/>
              <a:gd name="T37" fmla="*/ 2500 h 3750"/>
              <a:gd name="T38" fmla="*/ 500 w 2750"/>
              <a:gd name="T39" fmla="*/ 2500 h 3750"/>
              <a:gd name="T40" fmla="*/ 1500 w 2750"/>
              <a:gd name="T41" fmla="*/ 3250 h 3750"/>
              <a:gd name="T42" fmla="*/ 500 w 2750"/>
              <a:gd name="T43" fmla="*/ 3250 h 3750"/>
              <a:gd name="T44" fmla="*/ 1750 w 2750"/>
              <a:gd name="T45" fmla="*/ 1500 h 3750"/>
              <a:gd name="T46" fmla="*/ 2000 w 2750"/>
              <a:gd name="T47" fmla="*/ 1750 h 3750"/>
              <a:gd name="T48" fmla="*/ 2375 w 2750"/>
              <a:gd name="T49" fmla="*/ 1375 h 3750"/>
              <a:gd name="T50" fmla="*/ 1750 w 2750"/>
              <a:gd name="T51" fmla="*/ 2250 h 3750"/>
              <a:gd name="T52" fmla="*/ 2000 w 2750"/>
              <a:gd name="T53" fmla="*/ 2500 h 3750"/>
              <a:gd name="T54" fmla="*/ 2375 w 2750"/>
              <a:gd name="T55" fmla="*/ 2125 h 3750"/>
              <a:gd name="T56" fmla="*/ 1750 w 2750"/>
              <a:gd name="T57" fmla="*/ 3000 h 3750"/>
              <a:gd name="T58" fmla="*/ 2000 w 2750"/>
              <a:gd name="T59" fmla="*/ 3250 h 3750"/>
              <a:gd name="T60" fmla="*/ 237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500" y="1750"/>
                </a:moveTo>
                <a:cubicBezTo>
                  <a:pt x="1500" y="1750"/>
                  <a:pt x="1500" y="1750"/>
                  <a:pt x="1500" y="1750"/>
                </a:cubicBezTo>
                <a:moveTo>
                  <a:pt x="1500" y="2500"/>
                </a:moveTo>
                <a:cubicBezTo>
                  <a:pt x="500" y="2500"/>
                  <a:pt x="500" y="2500"/>
                  <a:pt x="500" y="2500"/>
                </a:cubicBezTo>
                <a:moveTo>
                  <a:pt x="1500" y="3250"/>
                </a:moveTo>
                <a:cubicBezTo>
                  <a:pt x="500" y="3250"/>
                  <a:pt x="500" y="3250"/>
                  <a:pt x="500" y="3250"/>
                </a:cubicBezTo>
                <a:moveTo>
                  <a:pt x="1750" y="1500"/>
                </a:moveTo>
                <a:cubicBezTo>
                  <a:pt x="2000" y="1750"/>
                  <a:pt x="2000" y="1750"/>
                  <a:pt x="2000" y="1750"/>
                </a:cubicBezTo>
                <a:cubicBezTo>
                  <a:pt x="2375" y="1375"/>
                  <a:pt x="2375" y="1375"/>
                  <a:pt x="2375" y="1375"/>
                </a:cubicBezTo>
                <a:moveTo>
                  <a:pt x="1750" y="2250"/>
                </a:moveTo>
                <a:cubicBezTo>
                  <a:pt x="2000" y="2500"/>
                  <a:pt x="2000" y="2500"/>
                  <a:pt x="2000" y="2500"/>
                </a:cubicBezTo>
                <a:cubicBezTo>
                  <a:pt x="2375" y="2125"/>
                  <a:pt x="2375" y="2125"/>
                  <a:pt x="2375" y="2125"/>
                </a:cubicBezTo>
                <a:moveTo>
                  <a:pt x="1750" y="3000"/>
                </a:moveTo>
                <a:cubicBezTo>
                  <a:pt x="2000" y="3250"/>
                  <a:pt x="2000" y="3250"/>
                  <a:pt x="2000" y="3250"/>
                </a:cubicBezTo>
                <a:cubicBezTo>
                  <a:pt x="2375" y="2875"/>
                  <a:pt x="2375" y="2875"/>
                  <a:pt x="2375" y="2875"/>
                </a:cubicBezTo>
              </a:path>
            </a:pathLst>
          </a:custGeom>
          <a:noFill/>
          <a:ln w="9525" cap="flat">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52" name="brain_2" title="Icon of a brain with circles and connection lines inside">
            <a:extLst>
              <a:ext uri="{FF2B5EF4-FFF2-40B4-BE49-F238E27FC236}">
                <a16:creationId xmlns:a16="http://schemas.microsoft.com/office/drawing/2014/main" id="{65DBFE32-6CA5-4854-A10B-B4A9DF74308F}"/>
              </a:ext>
            </a:extLst>
          </p:cNvPr>
          <p:cNvSpPr>
            <a:spLocks noChangeAspect="1" noEditPoints="1"/>
          </p:cNvSpPr>
          <p:nvPr/>
        </p:nvSpPr>
        <p:spPr bwMode="auto">
          <a:xfrm>
            <a:off x="3461625" y="2879199"/>
            <a:ext cx="1183189" cy="793364"/>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Tree>
    <p:extLst>
      <p:ext uri="{BB962C8B-B14F-4D97-AF65-F5344CB8AC3E}">
        <p14:creationId xmlns:p14="http://schemas.microsoft.com/office/powerpoint/2010/main" val="1682010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5" grpId="0"/>
      <p:bldP spid="18" grpId="0" animBg="1"/>
      <p:bldP spid="20" grpId="0"/>
      <p:bldP spid="23" grpId="0"/>
      <p:bldP spid="24" grpId="0" animBg="1"/>
      <p:bldP spid="26" grpId="0"/>
      <p:bldP spid="27" grpId="0" animBg="1"/>
      <p:bldP spid="21" grpId="0" animBg="1"/>
      <p:bldP spid="28" grpId="0"/>
      <p:bldP spid="29" grpId="0"/>
      <p:bldP spid="30" grpId="0"/>
      <p:bldP spid="31" grpId="0"/>
      <p:bldP spid="32" grpId="0"/>
      <p:bldP spid="35" grpId="0"/>
      <p:bldP spid="36" grpId="0"/>
      <p:bldP spid="37" grpId="0"/>
      <p:bldP spid="38" grpId="0" animBg="1"/>
      <p:bldP spid="40" grpId="0"/>
      <p:bldP spid="41" grpId="0" animBg="1"/>
      <p:bldP spid="42" grpId="0" animBg="1"/>
      <p:bldP spid="43" grpId="0" animBg="1"/>
      <p:bldP spid="44" grpId="0" animBg="1"/>
      <p:bldP spid="45" grpId="0" animBg="1"/>
      <p:bldP spid="47" grpId="0" animBg="1"/>
      <p:bldP spid="48" grpId="0" animBg="1"/>
      <p:bldP spid="49" grpId="0" animBg="1"/>
      <p:bldP spid="50" grpId="0" animBg="1"/>
      <p:bldP spid="39"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13AED52-AB0A-4D1C-A46A-5CBE117F1FE7}"/>
              </a:ext>
            </a:extLst>
          </p:cNvPr>
          <p:cNvSpPr/>
          <p:nvPr/>
        </p:nvSpPr>
        <p:spPr bwMode="auto">
          <a:xfrm>
            <a:off x="1455595" y="4564853"/>
            <a:ext cx="2486454" cy="5232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latin typeface="Segoe UI Semibold"/>
                <a:ea typeface="+mn-ea"/>
                <a:cs typeface="+mn-cs"/>
              </a:rPr>
              <a:t>Azure Bot Service</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latin typeface="Segoe UI Semibold"/>
                <a:ea typeface="+mn-ea"/>
                <a:cs typeface="+mn-cs"/>
              </a:rPr>
              <a:t>Azure Cognitive Services</a:t>
            </a:r>
          </a:p>
        </p:txBody>
      </p:sp>
      <p:sp>
        <p:nvSpPr>
          <p:cNvPr id="65" name="Rectangle 64">
            <a:extLst>
              <a:ext uri="{FF2B5EF4-FFF2-40B4-BE49-F238E27FC236}">
                <a16:creationId xmlns:a16="http://schemas.microsoft.com/office/drawing/2014/main" id="{DF120853-7BCA-4DFB-86C5-3E72C8B21C60}"/>
              </a:ext>
            </a:extLst>
          </p:cNvPr>
          <p:cNvSpPr/>
          <p:nvPr/>
        </p:nvSpPr>
        <p:spPr bwMode="auto">
          <a:xfrm>
            <a:off x="8117697" y="4571518"/>
            <a:ext cx="2486454"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Segoe UI Semibold"/>
                <a:ea typeface="+mn-ea"/>
                <a:cs typeface="+mn-cs"/>
              </a:rPr>
              <a:t>Azure Cognitive Search</a:t>
            </a:r>
          </a:p>
        </p:txBody>
      </p:sp>
      <p:sp>
        <p:nvSpPr>
          <p:cNvPr id="66" name="Rectangle 65">
            <a:extLst>
              <a:ext uri="{FF2B5EF4-FFF2-40B4-BE49-F238E27FC236}">
                <a16:creationId xmlns:a16="http://schemas.microsoft.com/office/drawing/2014/main" id="{1D2CE252-9D55-4B16-BB03-13EE0BC7EECE}"/>
              </a:ext>
            </a:extLst>
          </p:cNvPr>
          <p:cNvSpPr/>
          <p:nvPr/>
        </p:nvSpPr>
        <p:spPr bwMode="auto">
          <a:xfrm>
            <a:off x="4852773" y="4548319"/>
            <a:ext cx="2486454" cy="5232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Azure Databricks</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Azure Machine Learning</a:t>
            </a:r>
          </a:p>
        </p:txBody>
      </p:sp>
      <p:sp>
        <p:nvSpPr>
          <p:cNvPr id="108" name="TextBox 107">
            <a:extLst>
              <a:ext uri="{FF2B5EF4-FFF2-40B4-BE49-F238E27FC236}">
                <a16:creationId xmlns:a16="http://schemas.microsoft.com/office/drawing/2014/main" id="{7C85FDAA-2058-4A84-9B12-4D1FC7753A7D}"/>
              </a:ext>
            </a:extLst>
          </p:cNvPr>
          <p:cNvSpPr txBox="1"/>
          <p:nvPr/>
        </p:nvSpPr>
        <p:spPr>
          <a:xfrm>
            <a:off x="8373474" y="2515760"/>
            <a:ext cx="1974900"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Segoe UI Semibold"/>
                <a:ea typeface="+mn-ea"/>
                <a:cs typeface="+mn-cs"/>
              </a:rPr>
              <a:t>Knowledge mining</a:t>
            </a:r>
          </a:p>
        </p:txBody>
      </p:sp>
      <p:sp>
        <p:nvSpPr>
          <p:cNvPr id="112" name="TextBox 111">
            <a:extLst>
              <a:ext uri="{FF2B5EF4-FFF2-40B4-BE49-F238E27FC236}">
                <a16:creationId xmlns:a16="http://schemas.microsoft.com/office/drawing/2014/main" id="{7D742A05-61B8-4692-85FD-1C3F94F436FE}"/>
              </a:ext>
            </a:extLst>
          </p:cNvPr>
          <p:cNvSpPr txBox="1"/>
          <p:nvPr/>
        </p:nvSpPr>
        <p:spPr>
          <a:xfrm>
            <a:off x="1809779" y="2509095"/>
            <a:ext cx="1779333" cy="276999"/>
          </a:xfrm>
          <a:prstGeom prst="rect">
            <a:avLst/>
          </a:prstGeom>
          <a:noFill/>
        </p:spPr>
        <p:txBody>
          <a:bodyPr wrap="none" lIns="0" tIns="0" rIns="0" bIns="0" rtlCol="0" anchor="t">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65000"/>
                  </a:srgbClr>
                </a:solidFill>
                <a:effectLst/>
                <a:uLnTx/>
                <a:uFillTx/>
                <a:latin typeface="Segoe UI Semibold"/>
                <a:ea typeface="+mn-ea"/>
                <a:cs typeface="+mn-cs"/>
              </a:rPr>
              <a:t>AI apps &amp; agents</a:t>
            </a:r>
          </a:p>
        </p:txBody>
      </p:sp>
      <p:sp>
        <p:nvSpPr>
          <p:cNvPr id="116" name="TextBox 115">
            <a:extLst>
              <a:ext uri="{FF2B5EF4-FFF2-40B4-BE49-F238E27FC236}">
                <a16:creationId xmlns:a16="http://schemas.microsoft.com/office/drawing/2014/main" id="{6A6C0BCD-75D3-4D79-A0AF-023B62D83899}"/>
              </a:ext>
            </a:extLst>
          </p:cNvPr>
          <p:cNvSpPr txBox="1"/>
          <p:nvPr/>
        </p:nvSpPr>
        <p:spPr>
          <a:xfrm>
            <a:off x="5186296" y="2492561"/>
            <a:ext cx="1819408"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a:ea typeface="+mn-ea"/>
                <a:cs typeface="+mn-cs"/>
              </a:rPr>
              <a:t>Machine learning</a:t>
            </a:r>
          </a:p>
        </p:txBody>
      </p:sp>
      <p:grpSp>
        <p:nvGrpSpPr>
          <p:cNvPr id="48" name="Group 47">
            <a:extLst>
              <a:ext uri="{FF2B5EF4-FFF2-40B4-BE49-F238E27FC236}">
                <a16:creationId xmlns:a16="http://schemas.microsoft.com/office/drawing/2014/main" id="{1147F312-E8EC-411B-AC73-0FF194E1D68A}"/>
              </a:ext>
            </a:extLst>
          </p:cNvPr>
          <p:cNvGrpSpPr/>
          <p:nvPr/>
        </p:nvGrpSpPr>
        <p:grpSpPr>
          <a:xfrm>
            <a:off x="2178641" y="3197765"/>
            <a:ext cx="981849" cy="981849"/>
            <a:chOff x="2234350" y="1976027"/>
            <a:chExt cx="1158327" cy="1158328"/>
          </a:xfrm>
        </p:grpSpPr>
        <p:sp>
          <p:nvSpPr>
            <p:cNvPr id="72" name="Oval 9">
              <a:extLst>
                <a:ext uri="{FF2B5EF4-FFF2-40B4-BE49-F238E27FC236}">
                  <a16:creationId xmlns:a16="http://schemas.microsoft.com/office/drawing/2014/main" id="{908C9DCF-81CC-45ED-A1DB-1EA8F7A99004}"/>
                </a:ext>
              </a:extLst>
            </p:cNvPr>
            <p:cNvSpPr>
              <a:spLocks noChangeArrowheads="1"/>
            </p:cNvSpPr>
            <p:nvPr/>
          </p:nvSpPr>
          <p:spPr bwMode="auto">
            <a:xfrm>
              <a:off x="2234350" y="1976027"/>
              <a:ext cx="1158327" cy="1158328"/>
            </a:xfrm>
            <a:prstGeom prst="ellipse">
              <a:avLst/>
            </a:prstGeom>
            <a:solidFill>
              <a:schemeClr val="bg1">
                <a:lumMod val="85000"/>
              </a:schemeClr>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73" name="Group 72">
              <a:extLst>
                <a:ext uri="{FF2B5EF4-FFF2-40B4-BE49-F238E27FC236}">
                  <a16:creationId xmlns:a16="http://schemas.microsoft.com/office/drawing/2014/main" id="{99FD8372-BF6E-42C0-9647-2012E395D0EB}"/>
                </a:ext>
              </a:extLst>
            </p:cNvPr>
            <p:cNvGrpSpPr/>
            <p:nvPr/>
          </p:nvGrpSpPr>
          <p:grpSpPr>
            <a:xfrm>
              <a:off x="2506262" y="2276142"/>
              <a:ext cx="629742" cy="436179"/>
              <a:chOff x="3186734" y="2614346"/>
              <a:chExt cx="675958" cy="468190"/>
            </a:xfrm>
          </p:grpSpPr>
          <p:sp>
            <p:nvSpPr>
              <p:cNvPr id="74" name="Freeform: Shape 73">
                <a:extLst>
                  <a:ext uri="{FF2B5EF4-FFF2-40B4-BE49-F238E27FC236}">
                    <a16:creationId xmlns:a16="http://schemas.microsoft.com/office/drawing/2014/main" id="{CAA73395-8999-41C0-A434-2C108ECC8139}"/>
                  </a:ext>
                </a:extLst>
              </p:cNvPr>
              <p:cNvSpPr>
                <a:spLocks/>
              </p:cNvSpPr>
              <p:nvPr/>
            </p:nvSpPr>
            <p:spPr bwMode="auto">
              <a:xfrm>
                <a:off x="3186734" y="2614346"/>
                <a:ext cx="501632" cy="403440"/>
              </a:xfrm>
              <a:custGeom>
                <a:avLst/>
                <a:gdLst>
                  <a:gd name="connsiteX0" fmla="*/ 486708 w 3583341"/>
                  <a:gd name="connsiteY0" fmla="*/ 0 h 2881921"/>
                  <a:gd name="connsiteX1" fmla="*/ 3293031 w 3583341"/>
                  <a:gd name="connsiteY1" fmla="*/ 0 h 2881921"/>
                  <a:gd name="connsiteX2" fmla="*/ 3583341 w 3583341"/>
                  <a:gd name="connsiteY2" fmla="*/ 289571 h 2881921"/>
                  <a:gd name="connsiteX3" fmla="*/ 3583341 w 3583341"/>
                  <a:gd name="connsiteY3" fmla="*/ 2592350 h 2881921"/>
                  <a:gd name="connsiteX4" fmla="*/ 3293031 w 3583341"/>
                  <a:gd name="connsiteY4" fmla="*/ 2881921 h 2881921"/>
                  <a:gd name="connsiteX5" fmla="*/ 486708 w 3583341"/>
                  <a:gd name="connsiteY5" fmla="*/ 2881921 h 2881921"/>
                  <a:gd name="connsiteX6" fmla="*/ 203310 w 3583341"/>
                  <a:gd name="connsiteY6" fmla="*/ 2592350 h 2881921"/>
                  <a:gd name="connsiteX7" fmla="*/ 203310 w 3583341"/>
                  <a:gd name="connsiteY7" fmla="*/ 1261056 h 2881921"/>
                  <a:gd name="connsiteX8" fmla="*/ 203310 w 3583341"/>
                  <a:gd name="connsiteY8" fmla="*/ 1169815 h 2881921"/>
                  <a:gd name="connsiteX9" fmla="*/ 0 w 3583341"/>
                  <a:gd name="connsiteY9" fmla="*/ 986054 h 2881921"/>
                  <a:gd name="connsiteX10" fmla="*/ 203310 w 3583341"/>
                  <a:gd name="connsiteY10" fmla="*/ 794473 h 2881921"/>
                  <a:gd name="connsiteX11" fmla="*/ 203310 w 3583341"/>
                  <a:gd name="connsiteY11" fmla="*/ 771589 h 2881921"/>
                  <a:gd name="connsiteX12" fmla="*/ 203310 w 3583341"/>
                  <a:gd name="connsiteY12" fmla="*/ 289571 h 2881921"/>
                  <a:gd name="connsiteX13" fmla="*/ 486708 w 3583341"/>
                  <a:gd name="connsiteY13" fmla="*/ 0 h 288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3341" h="2881921">
                    <a:moveTo>
                      <a:pt x="486708" y="0"/>
                    </a:moveTo>
                    <a:cubicBezTo>
                      <a:pt x="3293031" y="0"/>
                      <a:pt x="3293031" y="0"/>
                      <a:pt x="3293031" y="0"/>
                    </a:cubicBezTo>
                    <a:cubicBezTo>
                      <a:pt x="3452011" y="0"/>
                      <a:pt x="3583341" y="130996"/>
                      <a:pt x="3583341" y="289571"/>
                    </a:cubicBezTo>
                    <a:cubicBezTo>
                      <a:pt x="3583341" y="2592350"/>
                      <a:pt x="3583341" y="2592350"/>
                      <a:pt x="3583341" y="2592350"/>
                    </a:cubicBezTo>
                    <a:cubicBezTo>
                      <a:pt x="3583341" y="2750925"/>
                      <a:pt x="3452011" y="2881921"/>
                      <a:pt x="3293031" y="2881921"/>
                    </a:cubicBezTo>
                    <a:cubicBezTo>
                      <a:pt x="486708" y="2881921"/>
                      <a:pt x="486708" y="2881921"/>
                      <a:pt x="486708" y="2881921"/>
                    </a:cubicBezTo>
                    <a:cubicBezTo>
                      <a:pt x="327729" y="2881921"/>
                      <a:pt x="203310" y="2750925"/>
                      <a:pt x="203310" y="2592350"/>
                    </a:cubicBezTo>
                    <a:cubicBezTo>
                      <a:pt x="203310" y="2016655"/>
                      <a:pt x="203310" y="1584884"/>
                      <a:pt x="203310" y="1261056"/>
                    </a:cubicBezTo>
                    <a:lnTo>
                      <a:pt x="203310" y="1169815"/>
                    </a:lnTo>
                    <a:lnTo>
                      <a:pt x="0" y="986054"/>
                    </a:lnTo>
                    <a:lnTo>
                      <a:pt x="203310" y="794473"/>
                    </a:lnTo>
                    <a:lnTo>
                      <a:pt x="203310" y="771589"/>
                    </a:lnTo>
                    <a:cubicBezTo>
                      <a:pt x="203310" y="289571"/>
                      <a:pt x="203310" y="289571"/>
                      <a:pt x="203310" y="289571"/>
                    </a:cubicBezTo>
                    <a:cubicBezTo>
                      <a:pt x="203310" y="130996"/>
                      <a:pt x="327729" y="0"/>
                      <a:pt x="486708" y="0"/>
                    </a:cubicBezTo>
                    <a:close/>
                  </a:path>
                </a:pathLst>
              </a:custGeom>
              <a:solidFill>
                <a:schemeClr val="bg1">
                  <a:lumMod val="85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5" name="Rectangle 27">
                <a:extLst>
                  <a:ext uri="{FF2B5EF4-FFF2-40B4-BE49-F238E27FC236}">
                    <a16:creationId xmlns:a16="http://schemas.microsoft.com/office/drawing/2014/main" id="{B450AEA2-1BAC-4AFE-950F-6BC2D5F5E19C}"/>
                  </a:ext>
                </a:extLst>
              </p:cNvPr>
              <p:cNvSpPr>
                <a:spLocks noChangeArrowheads="1"/>
              </p:cNvSpPr>
              <p:nvPr/>
            </p:nvSpPr>
            <p:spPr bwMode="auto">
              <a:xfrm>
                <a:off x="3271407" y="2666288"/>
                <a:ext cx="248326"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6" name="Rectangle 31">
                <a:extLst>
                  <a:ext uri="{FF2B5EF4-FFF2-40B4-BE49-F238E27FC236}">
                    <a16:creationId xmlns:a16="http://schemas.microsoft.com/office/drawing/2014/main" id="{EF7DB52E-4ECF-4123-A660-12EF27BB5DFC}"/>
                  </a:ext>
                </a:extLst>
              </p:cNvPr>
              <p:cNvSpPr>
                <a:spLocks noChangeArrowheads="1"/>
              </p:cNvSpPr>
              <p:nvPr/>
            </p:nvSpPr>
            <p:spPr bwMode="auto">
              <a:xfrm>
                <a:off x="3271407" y="2723211"/>
                <a:ext cx="335844"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7" name="Rectangle 32">
                <a:extLst>
                  <a:ext uri="{FF2B5EF4-FFF2-40B4-BE49-F238E27FC236}">
                    <a16:creationId xmlns:a16="http://schemas.microsoft.com/office/drawing/2014/main" id="{1B767CED-A7CA-4505-8103-38D9D5B648A8}"/>
                  </a:ext>
                </a:extLst>
              </p:cNvPr>
              <p:cNvSpPr>
                <a:spLocks noChangeArrowheads="1"/>
              </p:cNvSpPr>
              <p:nvPr/>
            </p:nvSpPr>
            <p:spPr bwMode="auto">
              <a:xfrm>
                <a:off x="3271407" y="2781557"/>
                <a:ext cx="335844" cy="22769"/>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8" name="Freeform: Shape 77">
                <a:extLst>
                  <a:ext uri="{FF2B5EF4-FFF2-40B4-BE49-F238E27FC236}">
                    <a16:creationId xmlns:a16="http://schemas.microsoft.com/office/drawing/2014/main" id="{56E39BCC-9C85-451C-9B6E-F502A32A6B5F}"/>
                  </a:ext>
                </a:extLst>
              </p:cNvPr>
              <p:cNvSpPr>
                <a:spLocks/>
              </p:cNvSpPr>
              <p:nvPr/>
            </p:nvSpPr>
            <p:spPr bwMode="auto">
              <a:xfrm>
                <a:off x="3359637" y="2768749"/>
                <a:ext cx="503055" cy="313787"/>
              </a:xfrm>
              <a:custGeom>
                <a:avLst/>
                <a:gdLst>
                  <a:gd name="connsiteX0" fmla="*/ 290309 w 3593507"/>
                  <a:gd name="connsiteY0" fmla="*/ 0 h 2241494"/>
                  <a:gd name="connsiteX1" fmla="*/ 3096634 w 3593507"/>
                  <a:gd name="connsiteY1" fmla="*/ 0 h 2241494"/>
                  <a:gd name="connsiteX2" fmla="*/ 3380031 w 3593507"/>
                  <a:gd name="connsiteY2" fmla="*/ 289670 h 2241494"/>
                  <a:gd name="connsiteX3" fmla="*/ 3380031 w 3593507"/>
                  <a:gd name="connsiteY3" fmla="*/ 1162855 h 2241494"/>
                  <a:gd name="connsiteX4" fmla="*/ 3380031 w 3593507"/>
                  <a:gd name="connsiteY4" fmla="*/ 1222011 h 2241494"/>
                  <a:gd name="connsiteX5" fmla="*/ 3593507 w 3593507"/>
                  <a:gd name="connsiteY5" fmla="*/ 1423171 h 2241494"/>
                  <a:gd name="connsiteX6" fmla="*/ 3380031 w 3593507"/>
                  <a:gd name="connsiteY6" fmla="*/ 1616120 h 2241494"/>
                  <a:gd name="connsiteX7" fmla="*/ 3380031 w 3593507"/>
                  <a:gd name="connsiteY7" fmla="*/ 1661666 h 2241494"/>
                  <a:gd name="connsiteX8" fmla="*/ 3380031 w 3593507"/>
                  <a:gd name="connsiteY8" fmla="*/ 1958721 h 2241494"/>
                  <a:gd name="connsiteX9" fmla="*/ 3096634 w 3593507"/>
                  <a:gd name="connsiteY9" fmla="*/ 2241494 h 2241494"/>
                  <a:gd name="connsiteX10" fmla="*/ 290309 w 3593507"/>
                  <a:gd name="connsiteY10" fmla="*/ 2241494 h 2241494"/>
                  <a:gd name="connsiteX11" fmla="*/ 0 w 3593507"/>
                  <a:gd name="connsiteY11" fmla="*/ 1958721 h 2241494"/>
                  <a:gd name="connsiteX12" fmla="*/ 0 w 3593507"/>
                  <a:gd name="connsiteY12" fmla="*/ 289670 h 2241494"/>
                  <a:gd name="connsiteX13" fmla="*/ 290309 w 3593507"/>
                  <a:gd name="connsiteY13" fmla="*/ 0 h 224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3507" h="2241494">
                    <a:moveTo>
                      <a:pt x="290309" y="0"/>
                    </a:moveTo>
                    <a:cubicBezTo>
                      <a:pt x="3096634" y="0"/>
                      <a:pt x="3096634" y="0"/>
                      <a:pt x="3096634" y="0"/>
                    </a:cubicBezTo>
                    <a:cubicBezTo>
                      <a:pt x="3255613" y="0"/>
                      <a:pt x="3380031" y="131041"/>
                      <a:pt x="3380031" y="289670"/>
                    </a:cubicBezTo>
                    <a:cubicBezTo>
                      <a:pt x="3380031" y="654775"/>
                      <a:pt x="3380031" y="940013"/>
                      <a:pt x="3380031" y="1162855"/>
                    </a:cubicBezTo>
                    <a:lnTo>
                      <a:pt x="3380031" y="1222011"/>
                    </a:lnTo>
                    <a:lnTo>
                      <a:pt x="3593507" y="1423171"/>
                    </a:lnTo>
                    <a:lnTo>
                      <a:pt x="3380031" y="1616120"/>
                    </a:lnTo>
                    <a:lnTo>
                      <a:pt x="3380031" y="1661666"/>
                    </a:lnTo>
                    <a:cubicBezTo>
                      <a:pt x="3380031" y="1958721"/>
                      <a:pt x="3380031" y="1958721"/>
                      <a:pt x="3380031" y="1958721"/>
                    </a:cubicBezTo>
                    <a:cubicBezTo>
                      <a:pt x="3380031" y="2117350"/>
                      <a:pt x="3255613" y="2241494"/>
                      <a:pt x="3096634" y="2241494"/>
                    </a:cubicBezTo>
                    <a:cubicBezTo>
                      <a:pt x="290309" y="2241494"/>
                      <a:pt x="290309" y="2241494"/>
                      <a:pt x="290309" y="2241494"/>
                    </a:cubicBezTo>
                    <a:cubicBezTo>
                      <a:pt x="131330" y="2241494"/>
                      <a:pt x="0" y="2117350"/>
                      <a:pt x="0" y="1958721"/>
                    </a:cubicBezTo>
                    <a:cubicBezTo>
                      <a:pt x="0" y="289670"/>
                      <a:pt x="0" y="289670"/>
                      <a:pt x="0" y="289670"/>
                    </a:cubicBezTo>
                    <a:cubicBezTo>
                      <a:pt x="0" y="131041"/>
                      <a:pt x="131330" y="0"/>
                      <a:pt x="290309" y="0"/>
                    </a:cubicBezTo>
                    <a:close/>
                  </a:path>
                </a:pathLst>
              </a:custGeom>
              <a:solidFill>
                <a:schemeClr val="bg1"/>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9" name="Rectangle 78">
                <a:extLst>
                  <a:ext uri="{FF2B5EF4-FFF2-40B4-BE49-F238E27FC236}">
                    <a16:creationId xmlns:a16="http://schemas.microsoft.com/office/drawing/2014/main" id="{D906EA5D-00CC-4CE8-B419-37E460C37036}"/>
                  </a:ext>
                </a:extLst>
              </p:cNvPr>
              <p:cNvSpPr>
                <a:spLocks noChangeArrowheads="1"/>
              </p:cNvSpPr>
              <p:nvPr/>
            </p:nvSpPr>
            <p:spPr bwMode="auto">
              <a:xfrm>
                <a:off x="3679828" y="2892556"/>
                <a:ext cx="108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0" name="Rectangle 79">
                <a:extLst>
                  <a:ext uri="{FF2B5EF4-FFF2-40B4-BE49-F238E27FC236}">
                    <a16:creationId xmlns:a16="http://schemas.microsoft.com/office/drawing/2014/main" id="{136E7930-C1C4-4D2B-BB3C-CAD427482BC7}"/>
                  </a:ext>
                </a:extLst>
              </p:cNvPr>
              <p:cNvSpPr>
                <a:spLocks noChangeArrowheads="1"/>
              </p:cNvSpPr>
              <p:nvPr/>
            </p:nvSpPr>
            <p:spPr bwMode="auto">
              <a:xfrm>
                <a:off x="3642828" y="2950190"/>
                <a:ext cx="145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1" name="Rectangle 80">
                <a:extLst>
                  <a:ext uri="{FF2B5EF4-FFF2-40B4-BE49-F238E27FC236}">
                    <a16:creationId xmlns:a16="http://schemas.microsoft.com/office/drawing/2014/main" id="{00D5509A-4B04-4757-A3B4-E7EB8ACD0F08}"/>
                  </a:ext>
                </a:extLst>
              </p:cNvPr>
              <p:cNvSpPr>
                <a:spLocks noChangeArrowheads="1"/>
              </p:cNvSpPr>
              <p:nvPr/>
            </p:nvSpPr>
            <p:spPr bwMode="auto">
              <a:xfrm>
                <a:off x="3721097" y="3008536"/>
                <a:ext cx="66884"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2" name="Oval 33">
                <a:extLst>
                  <a:ext uri="{FF2B5EF4-FFF2-40B4-BE49-F238E27FC236}">
                    <a16:creationId xmlns:a16="http://schemas.microsoft.com/office/drawing/2014/main" id="{B6E7F327-AD15-4821-B1D5-FF7A3CD7454F}"/>
                  </a:ext>
                </a:extLst>
              </p:cNvPr>
              <p:cNvSpPr>
                <a:spLocks noChangeArrowheads="1"/>
              </p:cNvSpPr>
              <p:nvPr/>
            </p:nvSpPr>
            <p:spPr bwMode="auto">
              <a:xfrm>
                <a:off x="348344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3" name="Oval 34">
                <a:extLst>
                  <a:ext uri="{FF2B5EF4-FFF2-40B4-BE49-F238E27FC236}">
                    <a16:creationId xmlns:a16="http://schemas.microsoft.com/office/drawing/2014/main" id="{EF6B4B9B-925C-4EF8-8DD1-4E4C9BE080B4}"/>
                  </a:ext>
                </a:extLst>
              </p:cNvPr>
              <p:cNvSpPr>
                <a:spLocks noChangeArrowheads="1"/>
              </p:cNvSpPr>
              <p:nvPr/>
            </p:nvSpPr>
            <p:spPr bwMode="auto">
              <a:xfrm>
                <a:off x="352969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4" name="Freeform 35">
                <a:extLst>
                  <a:ext uri="{FF2B5EF4-FFF2-40B4-BE49-F238E27FC236}">
                    <a16:creationId xmlns:a16="http://schemas.microsoft.com/office/drawing/2014/main" id="{EC2CA8BC-219F-45A2-AF08-176479DD3F78}"/>
                  </a:ext>
                </a:extLst>
              </p:cNvPr>
              <p:cNvSpPr>
                <a:spLocks/>
              </p:cNvSpPr>
              <p:nvPr/>
            </p:nvSpPr>
            <p:spPr bwMode="auto">
              <a:xfrm>
                <a:off x="3397348" y="2814287"/>
                <a:ext cx="102461" cy="168634"/>
              </a:xfrm>
              <a:custGeom>
                <a:avLst/>
                <a:gdLst>
                  <a:gd name="T0" fmla="*/ 89 w 106"/>
                  <a:gd name="T1" fmla="*/ 0 h 175"/>
                  <a:gd name="T2" fmla="*/ 7 w 106"/>
                  <a:gd name="T3" fmla="*/ 81 h 175"/>
                  <a:gd name="T4" fmla="*/ 7 w 106"/>
                  <a:gd name="T5" fmla="*/ 94 h 175"/>
                  <a:gd name="T6" fmla="*/ 89 w 106"/>
                  <a:gd name="T7" fmla="*/ 175 h 175"/>
                  <a:gd name="T8" fmla="*/ 106 w 106"/>
                  <a:gd name="T9" fmla="*/ 158 h 175"/>
                  <a:gd name="T10" fmla="*/ 34 w 106"/>
                  <a:gd name="T11" fmla="*/ 86 h 175"/>
                  <a:gd name="T12" fmla="*/ 106 w 106"/>
                  <a:gd name="T13" fmla="*/ 16 h 175"/>
                  <a:gd name="T14" fmla="*/ 89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89" y="0"/>
                    </a:moveTo>
                    <a:cubicBezTo>
                      <a:pt x="7" y="81"/>
                      <a:pt x="7" y="81"/>
                      <a:pt x="7" y="81"/>
                    </a:cubicBezTo>
                    <a:cubicBezTo>
                      <a:pt x="7" y="81"/>
                      <a:pt x="0" y="88"/>
                      <a:pt x="7" y="94"/>
                    </a:cubicBezTo>
                    <a:cubicBezTo>
                      <a:pt x="13" y="100"/>
                      <a:pt x="89" y="175"/>
                      <a:pt x="89" y="175"/>
                    </a:cubicBezTo>
                    <a:cubicBezTo>
                      <a:pt x="106" y="158"/>
                      <a:pt x="106" y="158"/>
                      <a:pt x="106" y="158"/>
                    </a:cubicBezTo>
                    <a:cubicBezTo>
                      <a:pt x="34" y="86"/>
                      <a:pt x="34" y="86"/>
                      <a:pt x="34" y="86"/>
                    </a:cubicBezTo>
                    <a:cubicBezTo>
                      <a:pt x="106" y="16"/>
                      <a:pt x="106" y="16"/>
                      <a:pt x="106" y="16"/>
                    </a:cubicBezTo>
                    <a:lnTo>
                      <a:pt x="89" y="0"/>
                    </a:lnTo>
                    <a:close/>
                  </a:path>
                </a:pathLst>
              </a:custGeom>
              <a:solidFill>
                <a:schemeClr val="bg1">
                  <a:lumMod val="85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5" name="Freeform 36">
                <a:extLst>
                  <a:ext uri="{FF2B5EF4-FFF2-40B4-BE49-F238E27FC236}">
                    <a16:creationId xmlns:a16="http://schemas.microsoft.com/office/drawing/2014/main" id="{DD516209-F549-475E-BFFB-CB8418E43BBE}"/>
                  </a:ext>
                </a:extLst>
              </p:cNvPr>
              <p:cNvSpPr>
                <a:spLocks/>
              </p:cNvSpPr>
              <p:nvPr/>
            </p:nvSpPr>
            <p:spPr bwMode="auto">
              <a:xfrm>
                <a:off x="3536098" y="2814287"/>
                <a:ext cx="103172" cy="168634"/>
              </a:xfrm>
              <a:custGeom>
                <a:avLst/>
                <a:gdLst>
                  <a:gd name="T0" fmla="*/ 17 w 106"/>
                  <a:gd name="T1" fmla="*/ 0 h 175"/>
                  <a:gd name="T2" fmla="*/ 99 w 106"/>
                  <a:gd name="T3" fmla="*/ 81 h 175"/>
                  <a:gd name="T4" fmla="*/ 99 w 106"/>
                  <a:gd name="T5" fmla="*/ 94 h 175"/>
                  <a:gd name="T6" fmla="*/ 17 w 106"/>
                  <a:gd name="T7" fmla="*/ 175 h 175"/>
                  <a:gd name="T8" fmla="*/ 0 w 106"/>
                  <a:gd name="T9" fmla="*/ 158 h 175"/>
                  <a:gd name="T10" fmla="*/ 72 w 106"/>
                  <a:gd name="T11" fmla="*/ 86 h 175"/>
                  <a:gd name="T12" fmla="*/ 0 w 106"/>
                  <a:gd name="T13" fmla="*/ 16 h 175"/>
                  <a:gd name="T14" fmla="*/ 17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17" y="0"/>
                    </a:moveTo>
                    <a:cubicBezTo>
                      <a:pt x="99" y="81"/>
                      <a:pt x="99" y="81"/>
                      <a:pt x="99" y="81"/>
                    </a:cubicBezTo>
                    <a:cubicBezTo>
                      <a:pt x="99" y="81"/>
                      <a:pt x="106" y="88"/>
                      <a:pt x="99" y="94"/>
                    </a:cubicBezTo>
                    <a:cubicBezTo>
                      <a:pt x="93" y="100"/>
                      <a:pt x="17" y="175"/>
                      <a:pt x="17" y="175"/>
                    </a:cubicBezTo>
                    <a:cubicBezTo>
                      <a:pt x="0" y="158"/>
                      <a:pt x="0" y="158"/>
                      <a:pt x="0" y="158"/>
                    </a:cubicBezTo>
                    <a:cubicBezTo>
                      <a:pt x="72" y="86"/>
                      <a:pt x="72" y="86"/>
                      <a:pt x="72" y="86"/>
                    </a:cubicBezTo>
                    <a:cubicBezTo>
                      <a:pt x="0" y="16"/>
                      <a:pt x="0" y="16"/>
                      <a:pt x="0" y="16"/>
                    </a:cubicBezTo>
                    <a:lnTo>
                      <a:pt x="17" y="0"/>
                    </a:lnTo>
                    <a:close/>
                  </a:path>
                </a:pathLst>
              </a:custGeom>
              <a:solidFill>
                <a:schemeClr val="bg1">
                  <a:lumMod val="85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3" name="Group 2">
            <a:extLst>
              <a:ext uri="{FF2B5EF4-FFF2-40B4-BE49-F238E27FC236}">
                <a16:creationId xmlns:a16="http://schemas.microsoft.com/office/drawing/2014/main" id="{9CEDD205-3FF8-45D9-9515-D67A9FA9BD84}"/>
              </a:ext>
            </a:extLst>
          </p:cNvPr>
          <p:cNvGrpSpPr/>
          <p:nvPr/>
        </p:nvGrpSpPr>
        <p:grpSpPr>
          <a:xfrm>
            <a:off x="8943848" y="3236094"/>
            <a:ext cx="981849" cy="972580"/>
            <a:chOff x="5468716" y="6021113"/>
            <a:chExt cx="1158327" cy="1158328"/>
          </a:xfrm>
        </p:grpSpPr>
        <p:sp>
          <p:nvSpPr>
            <p:cNvPr id="137" name="Oval 9">
              <a:extLst>
                <a:ext uri="{FF2B5EF4-FFF2-40B4-BE49-F238E27FC236}">
                  <a16:creationId xmlns:a16="http://schemas.microsoft.com/office/drawing/2014/main" id="{EC410C70-87EC-4C98-B21D-420E610D977A}"/>
                </a:ext>
              </a:extLst>
            </p:cNvPr>
            <p:cNvSpPr>
              <a:spLocks noChangeArrowheads="1"/>
            </p:cNvSpPr>
            <p:nvPr/>
          </p:nvSpPr>
          <p:spPr bwMode="auto">
            <a:xfrm>
              <a:off x="5468716" y="6021113"/>
              <a:ext cx="1158327" cy="1158328"/>
            </a:xfrm>
            <a:prstGeom prst="ellipse">
              <a:avLst/>
            </a:prstGeom>
            <a:solidFill>
              <a:schemeClr val="bg1">
                <a:lumMod val="85000"/>
              </a:schemeClr>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sp>
          <p:nvSpPr>
            <p:cNvPr id="138" name="Freeform 6">
              <a:extLst>
                <a:ext uri="{FF2B5EF4-FFF2-40B4-BE49-F238E27FC236}">
                  <a16:creationId xmlns:a16="http://schemas.microsoft.com/office/drawing/2014/main" id="{7AF3E6DA-CB4C-4CCA-A7CE-3D5E05B1EE2B}"/>
                </a:ext>
              </a:extLst>
            </p:cNvPr>
            <p:cNvSpPr>
              <a:spLocks/>
            </p:cNvSpPr>
            <p:nvPr/>
          </p:nvSpPr>
          <p:spPr bwMode="auto">
            <a:xfrm>
              <a:off x="5981019" y="6721480"/>
              <a:ext cx="75918" cy="25519"/>
            </a:xfrm>
            <a:custGeom>
              <a:avLst/>
              <a:gdLst>
                <a:gd name="T0" fmla="*/ 0 w 57"/>
                <a:gd name="T1" fmla="*/ 19 h 19"/>
                <a:gd name="T2" fmla="*/ 0 w 57"/>
                <a:gd name="T3" fmla="*/ 14 h 19"/>
                <a:gd name="T4" fmla="*/ 15 w 57"/>
                <a:gd name="T5" fmla="*/ 0 h 19"/>
                <a:gd name="T6" fmla="*/ 57 w 57"/>
                <a:gd name="T7" fmla="*/ 0 h 19"/>
              </a:gdLst>
              <a:ahLst/>
              <a:cxnLst>
                <a:cxn ang="0">
                  <a:pos x="T0" y="T1"/>
                </a:cxn>
                <a:cxn ang="0">
                  <a:pos x="T2" y="T3"/>
                </a:cxn>
                <a:cxn ang="0">
                  <a:pos x="T4" y="T5"/>
                </a:cxn>
                <a:cxn ang="0">
                  <a:pos x="T6" y="T7"/>
                </a:cxn>
              </a:cxnLst>
              <a:rect l="0" t="0" r="r" b="b"/>
              <a:pathLst>
                <a:path w="57" h="19">
                  <a:moveTo>
                    <a:pt x="0" y="19"/>
                  </a:moveTo>
                  <a:cubicBezTo>
                    <a:pt x="0" y="14"/>
                    <a:pt x="0" y="14"/>
                    <a:pt x="0" y="14"/>
                  </a:cubicBezTo>
                  <a:cubicBezTo>
                    <a:pt x="0" y="6"/>
                    <a:pt x="6" y="0"/>
                    <a:pt x="15" y="0"/>
                  </a:cubicBezTo>
                  <a:cubicBezTo>
                    <a:pt x="57" y="0"/>
                    <a:pt x="57" y="0"/>
                    <a:pt x="57"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9" name="Freeform 7">
              <a:extLst>
                <a:ext uri="{FF2B5EF4-FFF2-40B4-BE49-F238E27FC236}">
                  <a16:creationId xmlns:a16="http://schemas.microsoft.com/office/drawing/2014/main" id="{089973CA-B7E3-4195-A6EE-34AB1520C8C8}"/>
                </a:ext>
              </a:extLst>
            </p:cNvPr>
            <p:cNvSpPr>
              <a:spLocks/>
            </p:cNvSpPr>
            <p:nvPr/>
          </p:nvSpPr>
          <p:spPr bwMode="auto">
            <a:xfrm>
              <a:off x="6193463" y="6579851"/>
              <a:ext cx="78470" cy="153750"/>
            </a:xfrm>
            <a:custGeom>
              <a:avLst/>
              <a:gdLst>
                <a:gd name="T0" fmla="*/ 0 w 59"/>
                <a:gd name="T1" fmla="*/ 0 h 115"/>
                <a:gd name="T2" fmla="*/ 0 w 59"/>
                <a:gd name="T3" fmla="*/ 62 h 115"/>
                <a:gd name="T4" fmla="*/ 15 w 59"/>
                <a:gd name="T5" fmla="*/ 77 h 115"/>
                <a:gd name="T6" fmla="*/ 45 w 59"/>
                <a:gd name="T7" fmla="*/ 77 h 115"/>
                <a:gd name="T8" fmla="*/ 59 w 59"/>
                <a:gd name="T9" fmla="*/ 91 h 115"/>
                <a:gd name="T10" fmla="*/ 59 w 59"/>
                <a:gd name="T11" fmla="*/ 115 h 115"/>
              </a:gdLst>
              <a:ahLst/>
              <a:cxnLst>
                <a:cxn ang="0">
                  <a:pos x="T0" y="T1"/>
                </a:cxn>
                <a:cxn ang="0">
                  <a:pos x="T2" y="T3"/>
                </a:cxn>
                <a:cxn ang="0">
                  <a:pos x="T4" y="T5"/>
                </a:cxn>
                <a:cxn ang="0">
                  <a:pos x="T6" y="T7"/>
                </a:cxn>
                <a:cxn ang="0">
                  <a:pos x="T8" y="T9"/>
                </a:cxn>
                <a:cxn ang="0">
                  <a:pos x="T10" y="T11"/>
                </a:cxn>
              </a:cxnLst>
              <a:rect l="0" t="0" r="r" b="b"/>
              <a:pathLst>
                <a:path w="59" h="115">
                  <a:moveTo>
                    <a:pt x="0" y="0"/>
                  </a:moveTo>
                  <a:cubicBezTo>
                    <a:pt x="0" y="62"/>
                    <a:pt x="0" y="62"/>
                    <a:pt x="0" y="62"/>
                  </a:cubicBezTo>
                  <a:cubicBezTo>
                    <a:pt x="0" y="70"/>
                    <a:pt x="7" y="77"/>
                    <a:pt x="15" y="77"/>
                  </a:cubicBezTo>
                  <a:cubicBezTo>
                    <a:pt x="45" y="77"/>
                    <a:pt x="45" y="77"/>
                    <a:pt x="45" y="77"/>
                  </a:cubicBezTo>
                  <a:cubicBezTo>
                    <a:pt x="53" y="77"/>
                    <a:pt x="59" y="83"/>
                    <a:pt x="59" y="91"/>
                  </a:cubicBezTo>
                  <a:cubicBezTo>
                    <a:pt x="59" y="115"/>
                    <a:pt x="59" y="115"/>
                    <a:pt x="59" y="115"/>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0" name="Freeform 8">
              <a:extLst>
                <a:ext uri="{FF2B5EF4-FFF2-40B4-BE49-F238E27FC236}">
                  <a16:creationId xmlns:a16="http://schemas.microsoft.com/office/drawing/2014/main" id="{40A3E175-82D3-4031-97A9-66DAA2E86A3E}"/>
                </a:ext>
              </a:extLst>
            </p:cNvPr>
            <p:cNvSpPr>
              <a:spLocks/>
            </p:cNvSpPr>
            <p:nvPr/>
          </p:nvSpPr>
          <p:spPr bwMode="auto">
            <a:xfrm>
              <a:off x="6221533" y="6456086"/>
              <a:ext cx="107179" cy="46572"/>
            </a:xfrm>
            <a:custGeom>
              <a:avLst/>
              <a:gdLst>
                <a:gd name="T0" fmla="*/ 0 w 80"/>
                <a:gd name="T1" fmla="*/ 35 h 35"/>
                <a:gd name="T2" fmla="*/ 69 w 80"/>
                <a:gd name="T3" fmla="*/ 35 h 35"/>
                <a:gd name="T4" fmla="*/ 80 w 80"/>
                <a:gd name="T5" fmla="*/ 23 h 35"/>
                <a:gd name="T6" fmla="*/ 80 w 80"/>
                <a:gd name="T7" fmla="*/ 0 h 35"/>
              </a:gdLst>
              <a:ahLst/>
              <a:cxnLst>
                <a:cxn ang="0">
                  <a:pos x="T0" y="T1"/>
                </a:cxn>
                <a:cxn ang="0">
                  <a:pos x="T2" y="T3"/>
                </a:cxn>
                <a:cxn ang="0">
                  <a:pos x="T4" y="T5"/>
                </a:cxn>
                <a:cxn ang="0">
                  <a:pos x="T6" y="T7"/>
                </a:cxn>
              </a:cxnLst>
              <a:rect l="0" t="0" r="r" b="b"/>
              <a:pathLst>
                <a:path w="80" h="35">
                  <a:moveTo>
                    <a:pt x="0" y="35"/>
                  </a:moveTo>
                  <a:cubicBezTo>
                    <a:pt x="69" y="35"/>
                    <a:pt x="69" y="35"/>
                    <a:pt x="69" y="35"/>
                  </a:cubicBezTo>
                  <a:cubicBezTo>
                    <a:pt x="75" y="35"/>
                    <a:pt x="80" y="30"/>
                    <a:pt x="80" y="23"/>
                  </a:cubicBezTo>
                  <a:cubicBezTo>
                    <a:pt x="80" y="0"/>
                    <a:pt x="80" y="0"/>
                    <a:pt x="80"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1" name="Oval 9">
              <a:extLst>
                <a:ext uri="{FF2B5EF4-FFF2-40B4-BE49-F238E27FC236}">
                  <a16:creationId xmlns:a16="http://schemas.microsoft.com/office/drawing/2014/main" id="{90DFCEBC-F008-41C2-B4C0-3D68C4E28E19}"/>
                </a:ext>
              </a:extLst>
            </p:cNvPr>
            <p:cNvSpPr>
              <a:spLocks noChangeArrowheads="1"/>
            </p:cNvSpPr>
            <p:nvPr/>
          </p:nvSpPr>
          <p:spPr bwMode="auto">
            <a:xfrm>
              <a:off x="5949759" y="6745722"/>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2" name="Oval 11">
              <a:extLst>
                <a:ext uri="{FF2B5EF4-FFF2-40B4-BE49-F238E27FC236}">
                  <a16:creationId xmlns:a16="http://schemas.microsoft.com/office/drawing/2014/main" id="{9A1083B6-9C56-410E-980D-BC9F1355DDC0}"/>
                </a:ext>
              </a:extLst>
            </p:cNvPr>
            <p:cNvSpPr>
              <a:spLocks noChangeArrowheads="1"/>
            </p:cNvSpPr>
            <p:nvPr/>
          </p:nvSpPr>
          <p:spPr bwMode="auto">
            <a:xfrm>
              <a:off x="6241310" y="6733601"/>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3" name="Oval 12">
              <a:extLst>
                <a:ext uri="{FF2B5EF4-FFF2-40B4-BE49-F238E27FC236}">
                  <a16:creationId xmlns:a16="http://schemas.microsoft.com/office/drawing/2014/main" id="{3D2486D4-E721-48FE-8410-BD3A07CF1D51}"/>
                </a:ext>
              </a:extLst>
            </p:cNvPr>
            <p:cNvSpPr>
              <a:spLocks noChangeArrowheads="1"/>
            </p:cNvSpPr>
            <p:nvPr/>
          </p:nvSpPr>
          <p:spPr bwMode="auto">
            <a:xfrm>
              <a:off x="6297451" y="6394203"/>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4" name="Freeform 5">
              <a:extLst>
                <a:ext uri="{FF2B5EF4-FFF2-40B4-BE49-F238E27FC236}">
                  <a16:creationId xmlns:a16="http://schemas.microsoft.com/office/drawing/2014/main" id="{F6C77C85-B438-4767-99A3-6BA4F4999262}"/>
                </a:ext>
              </a:extLst>
            </p:cNvPr>
            <p:cNvSpPr>
              <a:spLocks/>
            </p:cNvSpPr>
            <p:nvPr/>
          </p:nvSpPr>
          <p:spPr bwMode="auto">
            <a:xfrm>
              <a:off x="6056938" y="6640458"/>
              <a:ext cx="54865" cy="213719"/>
            </a:xfrm>
            <a:custGeom>
              <a:avLst/>
              <a:gdLst>
                <a:gd name="T0" fmla="*/ 0 w 41"/>
                <a:gd name="T1" fmla="*/ 0 h 160"/>
                <a:gd name="T2" fmla="*/ 0 w 41"/>
                <a:gd name="T3" fmla="*/ 145 h 160"/>
                <a:gd name="T4" fmla="*/ 15 w 41"/>
                <a:gd name="T5" fmla="*/ 160 h 160"/>
                <a:gd name="T6" fmla="*/ 41 w 41"/>
                <a:gd name="T7" fmla="*/ 160 h 160"/>
              </a:gdLst>
              <a:ahLst/>
              <a:cxnLst>
                <a:cxn ang="0">
                  <a:pos x="T0" y="T1"/>
                </a:cxn>
                <a:cxn ang="0">
                  <a:pos x="T2" y="T3"/>
                </a:cxn>
                <a:cxn ang="0">
                  <a:pos x="T4" y="T5"/>
                </a:cxn>
                <a:cxn ang="0">
                  <a:pos x="T6" y="T7"/>
                </a:cxn>
              </a:cxnLst>
              <a:rect l="0" t="0" r="r" b="b"/>
              <a:pathLst>
                <a:path w="41" h="160">
                  <a:moveTo>
                    <a:pt x="0" y="0"/>
                  </a:moveTo>
                  <a:cubicBezTo>
                    <a:pt x="0" y="145"/>
                    <a:pt x="0" y="145"/>
                    <a:pt x="0" y="145"/>
                  </a:cubicBezTo>
                  <a:cubicBezTo>
                    <a:pt x="0" y="154"/>
                    <a:pt x="6" y="160"/>
                    <a:pt x="15" y="160"/>
                  </a:cubicBezTo>
                  <a:cubicBezTo>
                    <a:pt x="41" y="160"/>
                    <a:pt x="41" y="160"/>
                    <a:pt x="41" y="16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5" name="Oval 10">
              <a:extLst>
                <a:ext uri="{FF2B5EF4-FFF2-40B4-BE49-F238E27FC236}">
                  <a16:creationId xmlns:a16="http://schemas.microsoft.com/office/drawing/2014/main" id="{97C14A75-2B3C-4D41-8500-0A030524DDEE}"/>
                </a:ext>
              </a:extLst>
            </p:cNvPr>
            <p:cNvSpPr>
              <a:spLocks noChangeArrowheads="1"/>
            </p:cNvSpPr>
            <p:nvPr/>
          </p:nvSpPr>
          <p:spPr bwMode="auto">
            <a:xfrm>
              <a:off x="6111803" y="6823554"/>
              <a:ext cx="61245" cy="61245"/>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146" name="Magnifying_Glass">
              <a:extLst>
                <a:ext uri="{FF2B5EF4-FFF2-40B4-BE49-F238E27FC236}">
                  <a16:creationId xmlns:a16="http://schemas.microsoft.com/office/drawing/2014/main" id="{F6290101-5A29-43F1-B176-104533BA7924}"/>
                </a:ext>
              </a:extLst>
            </p:cNvPr>
            <p:cNvGrpSpPr/>
            <p:nvPr/>
          </p:nvGrpSpPr>
          <p:grpSpPr>
            <a:xfrm flipH="1">
              <a:off x="5690450" y="6269810"/>
              <a:ext cx="562017" cy="562017"/>
              <a:chOff x="5741782" y="1706805"/>
              <a:chExt cx="657225" cy="657225"/>
            </a:xfrm>
          </p:grpSpPr>
          <p:sp>
            <p:nvSpPr>
              <p:cNvPr id="147" name="Freeform: Shape 146">
                <a:extLst>
                  <a:ext uri="{FF2B5EF4-FFF2-40B4-BE49-F238E27FC236}">
                    <a16:creationId xmlns:a16="http://schemas.microsoft.com/office/drawing/2014/main" id="{F1A29348-42FF-40E2-93C5-45EECCA66E7F}"/>
                  </a:ext>
                </a:extLst>
              </p:cNvPr>
              <p:cNvSpPr/>
              <p:nvPr/>
            </p:nvSpPr>
            <p:spPr>
              <a:xfrm>
                <a:off x="5769524" y="1733237"/>
                <a:ext cx="390525" cy="390525"/>
              </a:xfrm>
              <a:custGeom>
                <a:avLst/>
                <a:gdLst/>
                <a:ahLst/>
                <a:cxnLst/>
                <a:rect l="0" t="0" r="0" b="0"/>
                <a:pathLst>
                  <a:path w="390525" h="390525">
                    <a:moveTo>
                      <a:pt x="390049" y="198596"/>
                    </a:moveTo>
                    <a:cubicBezTo>
                      <a:pt x="390049" y="304333"/>
                      <a:pt x="304333" y="390049"/>
                      <a:pt x="198596" y="390049"/>
                    </a:cubicBezTo>
                    <a:cubicBezTo>
                      <a:pt x="92860" y="390049"/>
                      <a:pt x="7144" y="304333"/>
                      <a:pt x="7144" y="198596"/>
                    </a:cubicBezTo>
                    <a:cubicBezTo>
                      <a:pt x="7144" y="92860"/>
                      <a:pt x="92860" y="7144"/>
                      <a:pt x="198596" y="7144"/>
                    </a:cubicBezTo>
                    <a:cubicBezTo>
                      <a:pt x="304333" y="7144"/>
                      <a:pt x="390049" y="92860"/>
                      <a:pt x="390049" y="198596"/>
                    </a:cubicBezTo>
                    <a:close/>
                  </a:path>
                </a:pathLst>
              </a:custGeom>
              <a:solidFill>
                <a:schemeClr val="bg1">
                  <a:lumMod val="85000"/>
                </a:schemeClr>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1" name="Freeform: Shape 160">
                <a:extLst>
                  <a:ext uri="{FF2B5EF4-FFF2-40B4-BE49-F238E27FC236}">
                    <a16:creationId xmlns:a16="http://schemas.microsoft.com/office/drawing/2014/main" id="{8705D8FF-8D0E-4438-A8F6-14E2934B9101}"/>
                  </a:ext>
                </a:extLst>
              </p:cNvPr>
              <p:cNvSpPr/>
              <p:nvPr/>
            </p:nvSpPr>
            <p:spPr>
              <a:xfrm>
                <a:off x="5741782" y="1706805"/>
                <a:ext cx="657225" cy="657225"/>
              </a:xfrm>
              <a:custGeom>
                <a:avLst/>
                <a:gdLst/>
                <a:ahLst/>
                <a:cxnLst/>
                <a:rect l="0" t="0" r="0" b="0"/>
                <a:pathLst>
                  <a:path w="657225" h="657225">
                    <a:moveTo>
                      <a:pt x="649248" y="579358"/>
                    </a:moveTo>
                    <a:lnTo>
                      <a:pt x="464463" y="395526"/>
                    </a:lnTo>
                    <a:cubicBezTo>
                      <a:pt x="459701" y="390763"/>
                      <a:pt x="453033" y="390763"/>
                      <a:pt x="448271" y="395526"/>
                    </a:cubicBezTo>
                    <a:lnTo>
                      <a:pt x="439698" y="404098"/>
                    </a:lnTo>
                    <a:lnTo>
                      <a:pt x="395883" y="360283"/>
                    </a:lnTo>
                    <a:cubicBezTo>
                      <a:pt x="464463" y="274558"/>
                      <a:pt x="458748" y="149781"/>
                      <a:pt x="379691" y="70723"/>
                    </a:cubicBezTo>
                    <a:cubicBezTo>
                      <a:pt x="294918" y="-14049"/>
                      <a:pt x="156806" y="-14049"/>
                      <a:pt x="71081" y="70723"/>
                    </a:cubicBezTo>
                    <a:cubicBezTo>
                      <a:pt x="-14644" y="155496"/>
                      <a:pt x="-13692" y="293608"/>
                      <a:pt x="71081" y="379333"/>
                    </a:cubicBezTo>
                    <a:cubicBezTo>
                      <a:pt x="150138" y="458391"/>
                      <a:pt x="274916" y="464106"/>
                      <a:pt x="360641" y="395526"/>
                    </a:cubicBezTo>
                    <a:lnTo>
                      <a:pt x="404456" y="439341"/>
                    </a:lnTo>
                    <a:lnTo>
                      <a:pt x="395883" y="447913"/>
                    </a:lnTo>
                    <a:cubicBezTo>
                      <a:pt x="391121" y="452676"/>
                      <a:pt x="391121" y="459343"/>
                      <a:pt x="395883" y="464106"/>
                    </a:cubicBezTo>
                    <a:lnTo>
                      <a:pt x="579716" y="647938"/>
                    </a:lnTo>
                    <a:cubicBezTo>
                      <a:pt x="584478" y="652701"/>
                      <a:pt x="591146" y="652701"/>
                      <a:pt x="595908" y="647938"/>
                    </a:cubicBezTo>
                    <a:lnTo>
                      <a:pt x="647343" y="596503"/>
                    </a:lnTo>
                    <a:cubicBezTo>
                      <a:pt x="653058" y="591741"/>
                      <a:pt x="653058" y="584121"/>
                      <a:pt x="649248" y="579358"/>
                    </a:cubicBezTo>
                    <a:close/>
                    <a:moveTo>
                      <a:pt x="104418" y="346948"/>
                    </a:moveTo>
                    <a:cubicBezTo>
                      <a:pt x="36791" y="279321"/>
                      <a:pt x="36791" y="170736"/>
                      <a:pt x="104418" y="103108"/>
                    </a:cubicBezTo>
                    <a:cubicBezTo>
                      <a:pt x="172046" y="35481"/>
                      <a:pt x="280631" y="35481"/>
                      <a:pt x="348258" y="103108"/>
                    </a:cubicBezTo>
                    <a:cubicBezTo>
                      <a:pt x="415886" y="170736"/>
                      <a:pt x="415886" y="279321"/>
                      <a:pt x="348258" y="346948"/>
                    </a:cubicBezTo>
                    <a:cubicBezTo>
                      <a:pt x="280631" y="414576"/>
                      <a:pt x="172046" y="414576"/>
                      <a:pt x="104418" y="346948"/>
                    </a:cubicBezTo>
                    <a:close/>
                  </a:path>
                </a:pathLst>
              </a:custGeom>
              <a:solidFill>
                <a:schemeClr val="bg1">
                  <a:lumMod val="85000"/>
                </a:schemeClr>
              </a:solidFill>
              <a:ln w="9525" cap="flat">
                <a:solidFill>
                  <a:schemeClr val="bg1">
                    <a:lumMod val="75000"/>
                  </a:schemeClr>
                </a:solid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3" name="Freeform: Shape 162">
                <a:extLst>
                  <a:ext uri="{FF2B5EF4-FFF2-40B4-BE49-F238E27FC236}">
                    <a16:creationId xmlns:a16="http://schemas.microsoft.com/office/drawing/2014/main" id="{9AD3E42B-EBAE-4CCE-A290-C3D2E149E383}"/>
                  </a:ext>
                </a:extLst>
              </p:cNvPr>
              <p:cNvSpPr/>
              <p:nvPr/>
            </p:nvSpPr>
            <p:spPr>
              <a:xfrm>
                <a:off x="5913352" y="1788482"/>
                <a:ext cx="104775" cy="104775"/>
              </a:xfrm>
              <a:custGeom>
                <a:avLst/>
                <a:gdLst/>
                <a:ahLst/>
                <a:cxnLst/>
                <a:rect l="0" t="0" r="0" b="0"/>
                <a:pathLst>
                  <a:path w="104775" h="104775">
                    <a:moveTo>
                      <a:pt x="98584" y="52864"/>
                    </a:moveTo>
                    <a:cubicBezTo>
                      <a:pt x="98584" y="78114"/>
                      <a:pt x="78114" y="98584"/>
                      <a:pt x="52864" y="98584"/>
                    </a:cubicBezTo>
                    <a:cubicBezTo>
                      <a:pt x="27613" y="98584"/>
                      <a:pt x="7144" y="78114"/>
                      <a:pt x="7144" y="52864"/>
                    </a:cubicBezTo>
                    <a:cubicBezTo>
                      <a:pt x="7144" y="27613"/>
                      <a:pt x="27613" y="7144"/>
                      <a:pt x="52864" y="7144"/>
                    </a:cubicBezTo>
                    <a:cubicBezTo>
                      <a:pt x="78114" y="7144"/>
                      <a:pt x="98584" y="27613"/>
                      <a:pt x="98584" y="52864"/>
                    </a:cubicBezTo>
                    <a:close/>
                  </a:path>
                </a:pathLst>
              </a:custGeom>
              <a:solidFill>
                <a:srgbClr val="FFFFFF"/>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4" name="Freeform: Shape 163">
                <a:extLst>
                  <a:ext uri="{FF2B5EF4-FFF2-40B4-BE49-F238E27FC236}">
                    <a16:creationId xmlns:a16="http://schemas.microsoft.com/office/drawing/2014/main" id="{E96F46A6-CB14-4B5C-8F3B-5160F1DEC859}"/>
                  </a:ext>
                </a:extLst>
              </p:cNvPr>
              <p:cNvSpPr/>
              <p:nvPr/>
            </p:nvSpPr>
            <p:spPr>
              <a:xfrm>
                <a:off x="6128617" y="2121857"/>
                <a:ext cx="266700" cy="238125"/>
              </a:xfrm>
              <a:custGeom>
                <a:avLst/>
                <a:gdLst/>
                <a:ahLst/>
                <a:cxnLst/>
                <a:rect l="0" t="0" r="0" b="0"/>
                <a:pathLst>
                  <a:path w="266700" h="238125">
                    <a:moveTo>
                      <a:pt x="10001" y="32861"/>
                    </a:moveTo>
                    <a:lnTo>
                      <a:pt x="35719" y="7144"/>
                    </a:lnTo>
                    <a:lnTo>
                      <a:pt x="214789" y="186214"/>
                    </a:lnTo>
                    <a:cubicBezTo>
                      <a:pt x="216694" y="188119"/>
                      <a:pt x="219551" y="188119"/>
                      <a:pt x="221456" y="186214"/>
                    </a:cubicBezTo>
                    <a:lnTo>
                      <a:pt x="251936" y="155734"/>
                    </a:lnTo>
                    <a:lnTo>
                      <a:pt x="261461" y="165259"/>
                    </a:lnTo>
                    <a:cubicBezTo>
                      <a:pt x="265271" y="169069"/>
                      <a:pt x="265271" y="175736"/>
                      <a:pt x="261461" y="180499"/>
                    </a:cubicBezTo>
                    <a:lnTo>
                      <a:pt x="208121" y="233839"/>
                    </a:lnTo>
                    <a:cubicBezTo>
                      <a:pt x="204311" y="237649"/>
                      <a:pt x="197644" y="237649"/>
                      <a:pt x="192881" y="233839"/>
                    </a:cubicBezTo>
                    <a:lnTo>
                      <a:pt x="10001" y="48101"/>
                    </a:lnTo>
                    <a:cubicBezTo>
                      <a:pt x="6191" y="44291"/>
                      <a:pt x="6191" y="36671"/>
                      <a:pt x="10001" y="32861"/>
                    </a:cubicBezTo>
                    <a:close/>
                  </a:path>
                </a:pathLst>
              </a:custGeom>
              <a:solidFill>
                <a:schemeClr val="bg1">
                  <a:lumMod val="85000"/>
                </a:schemeClr>
              </a:solidFill>
              <a:ln w="9525" cap="flat">
                <a:solidFill>
                  <a:schemeClr val="bg1">
                    <a:lumMod val="75000"/>
                  </a:schemeClr>
                </a:solid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5" name="Group 4">
            <a:extLst>
              <a:ext uri="{FF2B5EF4-FFF2-40B4-BE49-F238E27FC236}">
                <a16:creationId xmlns:a16="http://schemas.microsoft.com/office/drawing/2014/main" id="{9FE3CFAE-A582-4034-943A-0EE702EA61DF}"/>
              </a:ext>
            </a:extLst>
          </p:cNvPr>
          <p:cNvGrpSpPr/>
          <p:nvPr/>
        </p:nvGrpSpPr>
        <p:grpSpPr>
          <a:xfrm>
            <a:off x="5605076" y="3228477"/>
            <a:ext cx="981849" cy="944711"/>
            <a:chOff x="5605076" y="3228477"/>
            <a:chExt cx="981849" cy="944711"/>
          </a:xfrm>
        </p:grpSpPr>
        <p:sp>
          <p:nvSpPr>
            <p:cNvPr id="165" name="Oval 9">
              <a:extLst>
                <a:ext uri="{FF2B5EF4-FFF2-40B4-BE49-F238E27FC236}">
                  <a16:creationId xmlns:a16="http://schemas.microsoft.com/office/drawing/2014/main" id="{BD01BF5A-5952-4916-BAD1-8B62B1C800DB}"/>
                </a:ext>
              </a:extLst>
            </p:cNvPr>
            <p:cNvSpPr>
              <a:spLocks noChangeArrowheads="1"/>
            </p:cNvSpPr>
            <p:nvPr/>
          </p:nvSpPr>
          <p:spPr bwMode="auto">
            <a:xfrm>
              <a:off x="5605076" y="3228477"/>
              <a:ext cx="981849" cy="944711"/>
            </a:xfrm>
            <a:prstGeom prst="ellipse">
              <a:avLst/>
            </a:prstGeom>
            <a:solidFill>
              <a:srgbClr val="0078D7"/>
            </a:solidFill>
            <a:ln w="10795" cap="flat" cmpd="sng" algn="ctr">
              <a:noFill/>
              <a:prstDash val="solid"/>
            </a:ln>
            <a:effectLs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166" name="Group 30">
              <a:extLst>
                <a:ext uri="{FF2B5EF4-FFF2-40B4-BE49-F238E27FC236}">
                  <a16:creationId xmlns:a16="http://schemas.microsoft.com/office/drawing/2014/main" id="{F29C8C81-1445-4502-A068-7DF6E2E5EC70}"/>
                </a:ext>
              </a:extLst>
            </p:cNvPr>
            <p:cNvGrpSpPr>
              <a:grpSpLocks noChangeAspect="1"/>
            </p:cNvGrpSpPr>
            <p:nvPr/>
          </p:nvGrpSpPr>
          <p:grpSpPr bwMode="auto">
            <a:xfrm>
              <a:off x="5825227" y="3487459"/>
              <a:ext cx="541546" cy="437907"/>
              <a:chOff x="3469" y="1860"/>
              <a:chExt cx="742" cy="600"/>
            </a:xfrm>
            <a:solidFill>
              <a:schemeClr val="bg1"/>
            </a:solidFill>
          </p:grpSpPr>
          <p:sp>
            <p:nvSpPr>
              <p:cNvPr id="167" name="Freeform 31">
                <a:extLst>
                  <a:ext uri="{FF2B5EF4-FFF2-40B4-BE49-F238E27FC236}">
                    <a16:creationId xmlns:a16="http://schemas.microsoft.com/office/drawing/2014/main" id="{FA8F903D-79E1-4B48-B619-28BFF604EF86}"/>
                  </a:ext>
                </a:extLst>
              </p:cNvPr>
              <p:cNvSpPr>
                <a:spLocks/>
              </p:cNvSpPr>
              <p:nvPr/>
            </p:nvSpPr>
            <p:spPr bwMode="auto">
              <a:xfrm>
                <a:off x="3662" y="1906"/>
                <a:ext cx="375" cy="508"/>
              </a:xfrm>
              <a:custGeom>
                <a:avLst/>
                <a:gdLst>
                  <a:gd name="T0" fmla="*/ 186 w 375"/>
                  <a:gd name="T1" fmla="*/ 508 h 508"/>
                  <a:gd name="T2" fmla="*/ 0 w 375"/>
                  <a:gd name="T3" fmla="*/ 204 h 508"/>
                  <a:gd name="T4" fmla="*/ 16 w 375"/>
                  <a:gd name="T5" fmla="*/ 195 h 508"/>
                  <a:gd name="T6" fmla="*/ 168 w 375"/>
                  <a:gd name="T7" fmla="*/ 444 h 508"/>
                  <a:gd name="T8" fmla="*/ 168 w 375"/>
                  <a:gd name="T9" fmla="*/ 0 h 508"/>
                  <a:gd name="T10" fmla="*/ 375 w 375"/>
                  <a:gd name="T11" fmla="*/ 192 h 508"/>
                  <a:gd name="T12" fmla="*/ 365 w 375"/>
                  <a:gd name="T13" fmla="*/ 206 h 508"/>
                  <a:gd name="T14" fmla="*/ 186 w 375"/>
                  <a:gd name="T15" fmla="*/ 41 h 508"/>
                  <a:gd name="T16" fmla="*/ 186 w 375"/>
                  <a:gd name="T1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08">
                    <a:moveTo>
                      <a:pt x="186" y="508"/>
                    </a:moveTo>
                    <a:lnTo>
                      <a:pt x="0" y="204"/>
                    </a:lnTo>
                    <a:lnTo>
                      <a:pt x="16" y="195"/>
                    </a:lnTo>
                    <a:lnTo>
                      <a:pt x="168" y="444"/>
                    </a:lnTo>
                    <a:lnTo>
                      <a:pt x="168" y="0"/>
                    </a:lnTo>
                    <a:lnTo>
                      <a:pt x="375" y="192"/>
                    </a:lnTo>
                    <a:lnTo>
                      <a:pt x="365" y="206"/>
                    </a:lnTo>
                    <a:lnTo>
                      <a:pt x="186" y="41"/>
                    </a:lnTo>
                    <a:lnTo>
                      <a:pt x="186" y="5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68" name="Freeform 32">
                <a:extLst>
                  <a:ext uri="{FF2B5EF4-FFF2-40B4-BE49-F238E27FC236}">
                    <a16:creationId xmlns:a16="http://schemas.microsoft.com/office/drawing/2014/main" id="{5163E9A5-D4D7-46F3-A68A-31DBCD0120CB}"/>
                  </a:ext>
                </a:extLst>
              </p:cNvPr>
              <p:cNvSpPr>
                <a:spLocks/>
              </p:cNvSpPr>
              <p:nvPr/>
            </p:nvSpPr>
            <p:spPr bwMode="auto">
              <a:xfrm>
                <a:off x="3536" y="2098"/>
                <a:ext cx="501" cy="298"/>
              </a:xfrm>
              <a:custGeom>
                <a:avLst/>
                <a:gdLst>
                  <a:gd name="T0" fmla="*/ 9 w 501"/>
                  <a:gd name="T1" fmla="*/ 298 h 298"/>
                  <a:gd name="T2" fmla="*/ 0 w 501"/>
                  <a:gd name="T3" fmla="*/ 282 h 298"/>
                  <a:gd name="T4" fmla="*/ 493 w 501"/>
                  <a:gd name="T5" fmla="*/ 0 h 298"/>
                  <a:gd name="T6" fmla="*/ 501 w 501"/>
                  <a:gd name="T7" fmla="*/ 14 h 298"/>
                  <a:gd name="T8" fmla="*/ 9 w 501"/>
                  <a:gd name="T9" fmla="*/ 298 h 298"/>
                </a:gdLst>
                <a:ahLst/>
                <a:cxnLst>
                  <a:cxn ang="0">
                    <a:pos x="T0" y="T1"/>
                  </a:cxn>
                  <a:cxn ang="0">
                    <a:pos x="T2" y="T3"/>
                  </a:cxn>
                  <a:cxn ang="0">
                    <a:pos x="T4" y="T5"/>
                  </a:cxn>
                  <a:cxn ang="0">
                    <a:pos x="T6" y="T7"/>
                  </a:cxn>
                  <a:cxn ang="0">
                    <a:pos x="T8" y="T9"/>
                  </a:cxn>
                </a:cxnLst>
                <a:rect l="0" t="0" r="r" b="b"/>
                <a:pathLst>
                  <a:path w="501" h="298">
                    <a:moveTo>
                      <a:pt x="9" y="298"/>
                    </a:moveTo>
                    <a:lnTo>
                      <a:pt x="0" y="282"/>
                    </a:lnTo>
                    <a:lnTo>
                      <a:pt x="493" y="0"/>
                    </a:lnTo>
                    <a:lnTo>
                      <a:pt x="501" y="14"/>
                    </a:lnTo>
                    <a:lnTo>
                      <a:pt x="9"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69" name="Freeform 33">
                <a:extLst>
                  <a:ext uri="{FF2B5EF4-FFF2-40B4-BE49-F238E27FC236}">
                    <a16:creationId xmlns:a16="http://schemas.microsoft.com/office/drawing/2014/main" id="{933F7354-1A4F-4F3A-A729-897D80E3E614}"/>
                  </a:ext>
                </a:extLst>
              </p:cNvPr>
              <p:cNvSpPr>
                <a:spLocks/>
              </p:cNvSpPr>
              <p:nvPr/>
            </p:nvSpPr>
            <p:spPr bwMode="auto">
              <a:xfrm>
                <a:off x="3533" y="2096"/>
                <a:ext cx="614" cy="295"/>
              </a:xfrm>
              <a:custGeom>
                <a:avLst/>
                <a:gdLst>
                  <a:gd name="T0" fmla="*/ 16 w 614"/>
                  <a:gd name="T1" fmla="*/ 295 h 295"/>
                  <a:gd name="T2" fmla="*/ 0 w 614"/>
                  <a:gd name="T3" fmla="*/ 287 h 295"/>
                  <a:gd name="T4" fmla="*/ 131 w 614"/>
                  <a:gd name="T5" fmla="*/ 0 h 295"/>
                  <a:gd name="T6" fmla="*/ 506 w 614"/>
                  <a:gd name="T7" fmla="*/ 0 h 295"/>
                  <a:gd name="T8" fmla="*/ 614 w 614"/>
                  <a:gd name="T9" fmla="*/ 287 h 295"/>
                  <a:gd name="T10" fmla="*/ 596 w 614"/>
                  <a:gd name="T11" fmla="*/ 295 h 295"/>
                  <a:gd name="T12" fmla="*/ 494 w 614"/>
                  <a:gd name="T13" fmla="*/ 18 h 295"/>
                  <a:gd name="T14" fmla="*/ 143 w 614"/>
                  <a:gd name="T15" fmla="*/ 18 h 295"/>
                  <a:gd name="T16" fmla="*/ 16 w 614"/>
                  <a:gd name="T1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95">
                    <a:moveTo>
                      <a:pt x="16" y="295"/>
                    </a:moveTo>
                    <a:lnTo>
                      <a:pt x="0" y="287"/>
                    </a:lnTo>
                    <a:lnTo>
                      <a:pt x="131" y="0"/>
                    </a:lnTo>
                    <a:lnTo>
                      <a:pt x="506" y="0"/>
                    </a:lnTo>
                    <a:lnTo>
                      <a:pt x="614" y="287"/>
                    </a:lnTo>
                    <a:lnTo>
                      <a:pt x="596" y="295"/>
                    </a:lnTo>
                    <a:lnTo>
                      <a:pt x="494" y="18"/>
                    </a:lnTo>
                    <a:lnTo>
                      <a:pt x="143" y="18"/>
                    </a:lnTo>
                    <a:lnTo>
                      <a:pt x="16" y="2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0" name="Oval 34">
                <a:extLst>
                  <a:ext uri="{FF2B5EF4-FFF2-40B4-BE49-F238E27FC236}">
                    <a16:creationId xmlns:a16="http://schemas.microsoft.com/office/drawing/2014/main" id="{FAE0B13E-4DC0-42EA-9229-E31F144CC222}"/>
                  </a:ext>
                </a:extLst>
              </p:cNvPr>
              <p:cNvSpPr>
                <a:spLocks noChangeArrowheads="1"/>
              </p:cNvSpPr>
              <p:nvPr/>
            </p:nvSpPr>
            <p:spPr bwMode="auto">
              <a:xfrm>
                <a:off x="3768" y="1860"/>
                <a:ext cx="144" cy="144"/>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1" name="Oval 35">
                <a:extLst>
                  <a:ext uri="{FF2B5EF4-FFF2-40B4-BE49-F238E27FC236}">
                    <a16:creationId xmlns:a16="http://schemas.microsoft.com/office/drawing/2014/main" id="{0F1BE207-4473-49D2-A333-3FD92563DFE4}"/>
                  </a:ext>
                </a:extLst>
              </p:cNvPr>
              <p:cNvSpPr>
                <a:spLocks noChangeArrowheads="1"/>
              </p:cNvSpPr>
              <p:nvPr/>
            </p:nvSpPr>
            <p:spPr bwMode="auto">
              <a:xfrm>
                <a:off x="3604" y="2039"/>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2" name="Oval 36">
                <a:extLst>
                  <a:ext uri="{FF2B5EF4-FFF2-40B4-BE49-F238E27FC236}">
                    <a16:creationId xmlns:a16="http://schemas.microsoft.com/office/drawing/2014/main" id="{A363ECD9-8017-4D90-A72D-CF4756DCD64C}"/>
                  </a:ext>
                </a:extLst>
              </p:cNvPr>
              <p:cNvSpPr>
                <a:spLocks noChangeArrowheads="1"/>
              </p:cNvSpPr>
              <p:nvPr/>
            </p:nvSpPr>
            <p:spPr bwMode="auto">
              <a:xfrm>
                <a:off x="3959" y="2032"/>
                <a:ext cx="146"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3" name="Oval 37">
                <a:extLst>
                  <a:ext uri="{FF2B5EF4-FFF2-40B4-BE49-F238E27FC236}">
                    <a16:creationId xmlns:a16="http://schemas.microsoft.com/office/drawing/2014/main" id="{D76149A3-1614-48AC-95B4-B1BB21C635AE}"/>
                  </a:ext>
                </a:extLst>
              </p:cNvPr>
              <p:cNvSpPr>
                <a:spLocks noChangeArrowheads="1"/>
              </p:cNvSpPr>
              <p:nvPr/>
            </p:nvSpPr>
            <p:spPr bwMode="auto">
              <a:xfrm>
                <a:off x="3768" y="2314"/>
                <a:ext cx="144" cy="14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4" name="Oval 38">
                <a:extLst>
                  <a:ext uri="{FF2B5EF4-FFF2-40B4-BE49-F238E27FC236}">
                    <a16:creationId xmlns:a16="http://schemas.microsoft.com/office/drawing/2014/main" id="{D2F3C3F6-5AF6-4553-BAE5-8857AFA0FF7F}"/>
                  </a:ext>
                </a:extLst>
              </p:cNvPr>
              <p:cNvSpPr>
                <a:spLocks noChangeArrowheads="1"/>
              </p:cNvSpPr>
              <p:nvPr/>
            </p:nvSpPr>
            <p:spPr bwMode="auto">
              <a:xfrm>
                <a:off x="3469" y="2314"/>
                <a:ext cx="145"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5" name="Oval 39">
                <a:extLst>
                  <a:ext uri="{FF2B5EF4-FFF2-40B4-BE49-F238E27FC236}">
                    <a16:creationId xmlns:a16="http://schemas.microsoft.com/office/drawing/2014/main" id="{290F50AE-B4F5-4B30-BE67-2C9A71D5770C}"/>
                  </a:ext>
                </a:extLst>
              </p:cNvPr>
              <p:cNvSpPr>
                <a:spLocks noChangeArrowheads="1"/>
              </p:cNvSpPr>
              <p:nvPr/>
            </p:nvSpPr>
            <p:spPr bwMode="auto">
              <a:xfrm>
                <a:off x="4066" y="2314"/>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2" name="Title 1">
            <a:extLst>
              <a:ext uri="{FF2B5EF4-FFF2-40B4-BE49-F238E27FC236}">
                <a16:creationId xmlns:a16="http://schemas.microsoft.com/office/drawing/2014/main" id="{5BBE4CA2-8C90-4E71-8871-11D37DEE5346}"/>
              </a:ext>
            </a:extLst>
          </p:cNvPr>
          <p:cNvSpPr>
            <a:spLocks noGrp="1"/>
          </p:cNvSpPr>
          <p:nvPr>
            <p:ph type="title"/>
          </p:nvPr>
        </p:nvSpPr>
        <p:spPr/>
        <p:txBody>
          <a:bodyPr/>
          <a:lstStyle/>
          <a:p>
            <a:pPr algn="ctr"/>
            <a:r>
              <a:rPr lang="en-US"/>
              <a:t>Azure AI</a:t>
            </a:r>
          </a:p>
        </p:txBody>
      </p:sp>
    </p:spTree>
    <p:extLst>
      <p:ext uri="{BB962C8B-B14F-4D97-AF65-F5344CB8AC3E}">
        <p14:creationId xmlns:p14="http://schemas.microsoft.com/office/powerpoint/2010/main" val="132316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anim calcmode="lin" valueType="num">
                                      <p:cBhvr>
                                        <p:cTn id="13" dur="500" fill="hold"/>
                                        <p:tgtEl>
                                          <p:spTgt spid="65"/>
                                        </p:tgtEl>
                                        <p:attrNameLst>
                                          <p:attrName>ppt_x</p:attrName>
                                        </p:attrNameLst>
                                      </p:cBhvr>
                                      <p:tavLst>
                                        <p:tav tm="0">
                                          <p:val>
                                            <p:strVal val="#ppt_x"/>
                                          </p:val>
                                        </p:tav>
                                        <p:tav tm="100000">
                                          <p:val>
                                            <p:strVal val="#ppt_x"/>
                                          </p:val>
                                        </p:tav>
                                      </p:tavLst>
                                    </p:anim>
                                    <p:anim calcmode="lin" valueType="num">
                                      <p:cBhvr>
                                        <p:cTn id="14" dur="500" fill="hold"/>
                                        <p:tgtEl>
                                          <p:spTgt spid="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anim calcmode="lin" valueType="num">
                                      <p:cBhvr>
                                        <p:cTn id="18" dur="500" fill="hold"/>
                                        <p:tgtEl>
                                          <p:spTgt spid="66"/>
                                        </p:tgtEl>
                                        <p:attrNameLst>
                                          <p:attrName>ppt_x</p:attrName>
                                        </p:attrNameLst>
                                      </p:cBhvr>
                                      <p:tavLst>
                                        <p:tav tm="0">
                                          <p:val>
                                            <p:strVal val="#ppt_x"/>
                                          </p:val>
                                        </p:tav>
                                        <p:tav tm="100000">
                                          <p:val>
                                            <p:strVal val="#ppt_x"/>
                                          </p:val>
                                        </p:tav>
                                      </p:tavLst>
                                    </p:anim>
                                    <p:anim calcmode="lin" valueType="num">
                                      <p:cBhvr>
                                        <p:cTn id="19" dur="5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1B022-A3B7-4985-87CE-A55E0767F348}"/>
              </a:ext>
            </a:extLst>
          </p:cNvPr>
          <p:cNvSpPr txBox="1"/>
          <p:nvPr/>
        </p:nvSpPr>
        <p:spPr>
          <a:xfrm>
            <a:off x="1005401" y="2304436"/>
            <a:ext cx="2002124" cy="261732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SQL DB</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Cosmos DB</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Datawarehouse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Data lake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Blob storage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panose="020F0502020204030204"/>
                <a:ea typeface="+mn-ea"/>
                <a:cs typeface="Segoe UI Semibold" panose="020B0702040204020203" pitchFamily="34" charset="0"/>
              </a:rPr>
              <a:t>…</a:t>
            </a:r>
          </a:p>
        </p:txBody>
      </p:sp>
      <p:sp>
        <p:nvSpPr>
          <p:cNvPr id="4" name="Right Brace 3">
            <a:extLst>
              <a:ext uri="{FF2B5EF4-FFF2-40B4-BE49-F238E27FC236}">
                <a16:creationId xmlns:a16="http://schemas.microsoft.com/office/drawing/2014/main" id="{DD958F95-EBD7-4850-89B9-5D5BDC24F1E6}"/>
              </a:ext>
            </a:extLst>
          </p:cNvPr>
          <p:cNvSpPr/>
          <p:nvPr/>
        </p:nvSpPr>
        <p:spPr>
          <a:xfrm>
            <a:off x="2110883" y="2498979"/>
            <a:ext cx="637551" cy="2174569"/>
          </a:xfrm>
          <a:prstGeom prst="rightBrace">
            <a:avLst>
              <a:gd name="adj1" fmla="val 54386"/>
              <a:gd name="adj2" fmla="val 50000"/>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F4630F9-F5F3-447F-B613-3A60D16A1492}"/>
              </a:ext>
            </a:extLst>
          </p:cNvPr>
          <p:cNvSpPr/>
          <p:nvPr/>
        </p:nvSpPr>
        <p:spPr>
          <a:xfrm>
            <a:off x="3503098" y="4518045"/>
            <a:ext cx="1272913" cy="338554"/>
          </a:xfrm>
          <a:prstGeom prst="rect">
            <a:avLst/>
          </a:prstGeom>
        </p:spPr>
        <p:txBody>
          <a:bodyPr wrap="non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Segoe UI Semilight" charset="0"/>
                <a:cs typeface="Segoe UI Semibold" panose="020B0702040204020203" pitchFamily="34" charset="0"/>
              </a:rPr>
              <a:t>Prepare Data</a:t>
            </a:r>
          </a:p>
        </p:txBody>
      </p:sp>
      <p:sp>
        <p:nvSpPr>
          <p:cNvPr id="6" name="L-Shape 5">
            <a:extLst>
              <a:ext uri="{FF2B5EF4-FFF2-40B4-BE49-F238E27FC236}">
                <a16:creationId xmlns:a16="http://schemas.microsoft.com/office/drawing/2014/main" id="{29FE66B7-AD0B-4567-89F3-A5A4CCEC81E1}"/>
              </a:ext>
            </a:extLst>
          </p:cNvPr>
          <p:cNvSpPr/>
          <p:nvPr/>
        </p:nvSpPr>
        <p:spPr bwMode="auto">
          <a:xfrm rot="13500000">
            <a:off x="5222451" y="3339428"/>
            <a:ext cx="474825" cy="474825"/>
          </a:xfrm>
          <a:prstGeom prst="corner">
            <a:avLst>
              <a:gd name="adj1" fmla="val 10308"/>
              <a:gd name="adj2" fmla="val 9545"/>
            </a:avLst>
          </a:prstGeom>
          <a:solidFill>
            <a:srgbClr val="0070C0">
              <a:alpha val="5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mn-ea"/>
              <a:cs typeface="Segoe UI" pitchFamily="34" charset="0"/>
            </a:endParaRPr>
          </a:p>
        </p:txBody>
      </p:sp>
      <p:sp>
        <p:nvSpPr>
          <p:cNvPr id="7" name="L-Shape 6">
            <a:extLst>
              <a:ext uri="{FF2B5EF4-FFF2-40B4-BE49-F238E27FC236}">
                <a16:creationId xmlns:a16="http://schemas.microsoft.com/office/drawing/2014/main" id="{3C4BCBDA-ECA4-45FD-A4CF-EE636811AAE0}"/>
              </a:ext>
            </a:extLst>
          </p:cNvPr>
          <p:cNvSpPr/>
          <p:nvPr/>
        </p:nvSpPr>
        <p:spPr bwMode="auto">
          <a:xfrm rot="13500000">
            <a:off x="8213592" y="3339429"/>
            <a:ext cx="474825" cy="474825"/>
          </a:xfrm>
          <a:prstGeom prst="corner">
            <a:avLst>
              <a:gd name="adj1" fmla="val 10308"/>
              <a:gd name="adj2" fmla="val 9545"/>
            </a:avLst>
          </a:prstGeom>
          <a:solidFill>
            <a:srgbClr val="0070C0">
              <a:alpha val="5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8" name="Rectangle 7">
            <a:extLst>
              <a:ext uri="{FF2B5EF4-FFF2-40B4-BE49-F238E27FC236}">
                <a16:creationId xmlns:a16="http://schemas.microsoft.com/office/drawing/2014/main" id="{447A2014-B5DE-400D-A105-98D817CA8493}"/>
              </a:ext>
            </a:extLst>
          </p:cNvPr>
          <p:cNvSpPr/>
          <p:nvPr/>
        </p:nvSpPr>
        <p:spPr>
          <a:xfrm>
            <a:off x="6468799" y="4518045"/>
            <a:ext cx="1243354" cy="338554"/>
          </a:xfrm>
          <a:prstGeom prst="rect">
            <a:avLst/>
          </a:prstGeom>
        </p:spPr>
        <p:txBody>
          <a:bodyPr wrap="non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Segoe UI Semilight" charset="0"/>
                <a:cs typeface="Segoe UI Semibold" panose="020B0702040204020203" pitchFamily="34" charset="0"/>
              </a:rPr>
              <a:t>Build &amp; Train</a:t>
            </a:r>
          </a:p>
        </p:txBody>
      </p:sp>
      <p:sp>
        <p:nvSpPr>
          <p:cNvPr id="9" name="Rectangle 8">
            <a:extLst>
              <a:ext uri="{FF2B5EF4-FFF2-40B4-BE49-F238E27FC236}">
                <a16:creationId xmlns:a16="http://schemas.microsoft.com/office/drawing/2014/main" id="{9476D198-E432-4007-B860-D65B90FD3EC3}"/>
              </a:ext>
            </a:extLst>
          </p:cNvPr>
          <p:cNvSpPr/>
          <p:nvPr/>
        </p:nvSpPr>
        <p:spPr>
          <a:xfrm>
            <a:off x="9753348" y="4518045"/>
            <a:ext cx="768672" cy="338554"/>
          </a:xfrm>
          <a:prstGeom prst="rect">
            <a:avLst/>
          </a:prstGeom>
        </p:spPr>
        <p:txBody>
          <a:bodyPr wrap="non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Segoe UI Semilight" charset="0"/>
                <a:cs typeface="Segoe UI Semibold" panose="020B0702040204020203" pitchFamily="34" charset="0"/>
              </a:rPr>
              <a:t>Deploy</a:t>
            </a:r>
          </a:p>
        </p:txBody>
      </p:sp>
      <p:pic>
        <p:nvPicPr>
          <p:cNvPr id="10" name="Graphic 9">
            <a:extLst>
              <a:ext uri="{FF2B5EF4-FFF2-40B4-BE49-F238E27FC236}">
                <a16:creationId xmlns:a16="http://schemas.microsoft.com/office/drawing/2014/main" id="{CC07FE30-8F04-4929-868C-C79853AA7D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0070" y="2761104"/>
            <a:ext cx="1455228" cy="1482947"/>
          </a:xfrm>
          <a:prstGeom prst="rect">
            <a:avLst/>
          </a:prstGeom>
        </p:spPr>
      </p:pic>
      <p:pic>
        <p:nvPicPr>
          <p:cNvPr id="11" name="Graphic 10">
            <a:extLst>
              <a:ext uri="{FF2B5EF4-FFF2-40B4-BE49-F238E27FC236}">
                <a16:creationId xmlns:a16="http://schemas.microsoft.com/office/drawing/2014/main" id="{6452337A-C9DD-4B1B-80E2-10F8045604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8553" y="2748819"/>
            <a:ext cx="1788778" cy="1495232"/>
          </a:xfrm>
          <a:prstGeom prst="rect">
            <a:avLst/>
          </a:prstGeom>
        </p:spPr>
      </p:pic>
      <p:grpSp>
        <p:nvGrpSpPr>
          <p:cNvPr id="12" name="Group 11">
            <a:extLst>
              <a:ext uri="{FF2B5EF4-FFF2-40B4-BE49-F238E27FC236}">
                <a16:creationId xmlns:a16="http://schemas.microsoft.com/office/drawing/2014/main" id="{281C292A-7699-4BBD-958F-DABFDCEEC443}"/>
              </a:ext>
            </a:extLst>
          </p:cNvPr>
          <p:cNvGrpSpPr/>
          <p:nvPr/>
        </p:nvGrpSpPr>
        <p:grpSpPr>
          <a:xfrm>
            <a:off x="3469347" y="2761104"/>
            <a:ext cx="1395364" cy="1319280"/>
            <a:chOff x="417356" y="1710268"/>
            <a:chExt cx="1611859" cy="1523971"/>
          </a:xfrm>
        </p:grpSpPr>
        <p:grpSp>
          <p:nvGrpSpPr>
            <p:cNvPr id="13" name="Group 12">
              <a:extLst>
                <a:ext uri="{FF2B5EF4-FFF2-40B4-BE49-F238E27FC236}">
                  <a16:creationId xmlns:a16="http://schemas.microsoft.com/office/drawing/2014/main" id="{AF743F41-B937-496D-8630-34E249AEC10E}"/>
                </a:ext>
              </a:extLst>
            </p:cNvPr>
            <p:cNvGrpSpPr/>
            <p:nvPr/>
          </p:nvGrpSpPr>
          <p:grpSpPr>
            <a:xfrm>
              <a:off x="417356" y="1710268"/>
              <a:ext cx="430961" cy="1413950"/>
              <a:chOff x="1395310" y="3332039"/>
              <a:chExt cx="430961" cy="1413950"/>
            </a:xfrm>
          </p:grpSpPr>
          <p:sp>
            <p:nvSpPr>
              <p:cNvPr id="46" name="Isosceles Triangle 45">
                <a:extLst>
                  <a:ext uri="{FF2B5EF4-FFF2-40B4-BE49-F238E27FC236}">
                    <a16:creationId xmlns:a16="http://schemas.microsoft.com/office/drawing/2014/main" id="{CC7CBE59-8811-4122-8BD2-0EA76D957E79}"/>
                  </a:ext>
                </a:extLst>
              </p:cNvPr>
              <p:cNvSpPr/>
              <p:nvPr/>
            </p:nvSpPr>
            <p:spPr bwMode="auto">
              <a:xfrm>
                <a:off x="1395310" y="3332039"/>
                <a:ext cx="430961" cy="371518"/>
              </a:xfrm>
              <a:prstGeom prst="triangle">
                <a:avLst/>
              </a:prstGeom>
              <a:solidFill>
                <a:schemeClr val="bg1">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7" name="Rectangle 46">
                <a:extLst>
                  <a:ext uri="{FF2B5EF4-FFF2-40B4-BE49-F238E27FC236}">
                    <a16:creationId xmlns:a16="http://schemas.microsoft.com/office/drawing/2014/main" id="{63D8AD60-50BA-4BD8-A16B-5A41F4492F5B}"/>
                  </a:ext>
                </a:extLst>
              </p:cNvPr>
              <p:cNvSpPr/>
              <p:nvPr/>
            </p:nvSpPr>
            <p:spPr bwMode="auto">
              <a:xfrm>
                <a:off x="1438477" y="3855311"/>
                <a:ext cx="344626" cy="344626"/>
              </a:xfrm>
              <a:prstGeom prst="rect">
                <a:avLst/>
              </a:prstGeom>
              <a:solidFill>
                <a:schemeClr val="bg1">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8" name="Oval 47">
                <a:extLst>
                  <a:ext uri="{FF2B5EF4-FFF2-40B4-BE49-F238E27FC236}">
                    <a16:creationId xmlns:a16="http://schemas.microsoft.com/office/drawing/2014/main" id="{593560BC-8F30-4DA4-ADDA-5525A4F99DDA}"/>
                  </a:ext>
                </a:extLst>
              </p:cNvPr>
              <p:cNvSpPr/>
              <p:nvPr/>
            </p:nvSpPr>
            <p:spPr bwMode="auto">
              <a:xfrm>
                <a:off x="1413641" y="4351691"/>
                <a:ext cx="394299" cy="394298"/>
              </a:xfrm>
              <a:prstGeom prst="ellipse">
                <a:avLst/>
              </a:prstGeom>
              <a:solidFill>
                <a:schemeClr val="bg1">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4" name="Group 13">
              <a:extLst>
                <a:ext uri="{FF2B5EF4-FFF2-40B4-BE49-F238E27FC236}">
                  <a16:creationId xmlns:a16="http://schemas.microsoft.com/office/drawing/2014/main" id="{26AFE56D-2F1A-4067-A3C6-6B65D362D96D}"/>
                </a:ext>
              </a:extLst>
            </p:cNvPr>
            <p:cNvGrpSpPr/>
            <p:nvPr/>
          </p:nvGrpSpPr>
          <p:grpSpPr>
            <a:xfrm>
              <a:off x="940569" y="1710268"/>
              <a:ext cx="430961" cy="1413950"/>
              <a:chOff x="1395310" y="3332039"/>
              <a:chExt cx="430961" cy="1413950"/>
            </a:xfrm>
            <a:solidFill>
              <a:srgbClr val="F15B2A"/>
            </a:solidFill>
          </p:grpSpPr>
          <p:sp>
            <p:nvSpPr>
              <p:cNvPr id="43" name="Isosceles Triangle 42">
                <a:extLst>
                  <a:ext uri="{FF2B5EF4-FFF2-40B4-BE49-F238E27FC236}">
                    <a16:creationId xmlns:a16="http://schemas.microsoft.com/office/drawing/2014/main" id="{14CA06A4-44EE-45F1-9023-30F7B7A0EF2E}"/>
                  </a:ext>
                </a:extLst>
              </p:cNvPr>
              <p:cNvSpPr/>
              <p:nvPr/>
            </p:nvSpPr>
            <p:spPr bwMode="auto">
              <a:xfrm>
                <a:off x="1395310" y="3332039"/>
                <a:ext cx="430961" cy="371518"/>
              </a:xfrm>
              <a:prstGeom prst="triangle">
                <a:avLst/>
              </a:prstGeom>
              <a:solidFill>
                <a:srgbClr val="F15B2A">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4" name="Rectangle 43">
                <a:extLst>
                  <a:ext uri="{FF2B5EF4-FFF2-40B4-BE49-F238E27FC236}">
                    <a16:creationId xmlns:a16="http://schemas.microsoft.com/office/drawing/2014/main" id="{7077F7DA-D5E9-4C1A-A3DD-74DD7D76CF98}"/>
                  </a:ext>
                </a:extLst>
              </p:cNvPr>
              <p:cNvSpPr/>
              <p:nvPr/>
            </p:nvSpPr>
            <p:spPr bwMode="auto">
              <a:xfrm>
                <a:off x="1438477" y="3855311"/>
                <a:ext cx="344626" cy="344626"/>
              </a:xfrm>
              <a:prstGeom prst="rect">
                <a:avLst/>
              </a:prstGeom>
              <a:solidFill>
                <a:srgbClr val="F15B2A">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5" name="Oval 44">
                <a:extLst>
                  <a:ext uri="{FF2B5EF4-FFF2-40B4-BE49-F238E27FC236}">
                    <a16:creationId xmlns:a16="http://schemas.microsoft.com/office/drawing/2014/main" id="{62B8509A-7E6E-4A04-A587-02CD1F873ABA}"/>
                  </a:ext>
                </a:extLst>
              </p:cNvPr>
              <p:cNvSpPr/>
              <p:nvPr/>
            </p:nvSpPr>
            <p:spPr bwMode="auto">
              <a:xfrm>
                <a:off x="1413641" y="4351691"/>
                <a:ext cx="394299" cy="394298"/>
              </a:xfrm>
              <a:prstGeom prst="ellipse">
                <a:avLst/>
              </a:prstGeom>
              <a:solidFill>
                <a:srgbClr val="F15B2A">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5" name="Group 14">
              <a:extLst>
                <a:ext uri="{FF2B5EF4-FFF2-40B4-BE49-F238E27FC236}">
                  <a16:creationId xmlns:a16="http://schemas.microsoft.com/office/drawing/2014/main" id="{D0006A00-B7B6-4D54-91BD-95B1CAE4AFF7}"/>
                </a:ext>
              </a:extLst>
            </p:cNvPr>
            <p:cNvGrpSpPr/>
            <p:nvPr/>
          </p:nvGrpSpPr>
          <p:grpSpPr>
            <a:xfrm>
              <a:off x="1463782" y="1710268"/>
              <a:ext cx="430961" cy="1413950"/>
              <a:chOff x="1395310" y="3332039"/>
              <a:chExt cx="430961" cy="1413950"/>
            </a:xfrm>
            <a:solidFill>
              <a:srgbClr val="00BCF2"/>
            </a:solidFill>
          </p:grpSpPr>
          <p:sp>
            <p:nvSpPr>
              <p:cNvPr id="40" name="Isosceles Triangle 39">
                <a:extLst>
                  <a:ext uri="{FF2B5EF4-FFF2-40B4-BE49-F238E27FC236}">
                    <a16:creationId xmlns:a16="http://schemas.microsoft.com/office/drawing/2014/main" id="{BFA4FD23-97AA-4769-A750-65C495851988}"/>
                  </a:ext>
                </a:extLst>
              </p:cNvPr>
              <p:cNvSpPr/>
              <p:nvPr/>
            </p:nvSpPr>
            <p:spPr bwMode="auto">
              <a:xfrm>
                <a:off x="1395310" y="3332039"/>
                <a:ext cx="430961" cy="371518"/>
              </a:xfrm>
              <a:prstGeom prst="triangle">
                <a:avLst/>
              </a:prstGeom>
              <a:solidFill>
                <a:srgbClr val="00BCF2">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1" name="Rectangle 40">
                <a:extLst>
                  <a:ext uri="{FF2B5EF4-FFF2-40B4-BE49-F238E27FC236}">
                    <a16:creationId xmlns:a16="http://schemas.microsoft.com/office/drawing/2014/main" id="{F53C2854-CB3E-4025-9072-214ABC536416}"/>
                  </a:ext>
                </a:extLst>
              </p:cNvPr>
              <p:cNvSpPr/>
              <p:nvPr/>
            </p:nvSpPr>
            <p:spPr bwMode="auto">
              <a:xfrm>
                <a:off x="1438477" y="3855311"/>
                <a:ext cx="344626" cy="344626"/>
              </a:xfrm>
              <a:prstGeom prst="rect">
                <a:avLst/>
              </a:prstGeom>
              <a:solidFill>
                <a:srgbClr val="00BCF2">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42" name="Oval 41">
                <a:extLst>
                  <a:ext uri="{FF2B5EF4-FFF2-40B4-BE49-F238E27FC236}">
                    <a16:creationId xmlns:a16="http://schemas.microsoft.com/office/drawing/2014/main" id="{5669DD04-6C35-4E66-9FC6-E8E3F2E68467}"/>
                  </a:ext>
                </a:extLst>
              </p:cNvPr>
              <p:cNvSpPr/>
              <p:nvPr/>
            </p:nvSpPr>
            <p:spPr bwMode="auto">
              <a:xfrm>
                <a:off x="1413641" y="4351691"/>
                <a:ext cx="394299" cy="394298"/>
              </a:xfrm>
              <a:prstGeom prst="ellipse">
                <a:avLst/>
              </a:prstGeom>
              <a:solidFill>
                <a:srgbClr val="00BCF2">
                  <a:alpha val="4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6" name="Group 15">
              <a:extLst>
                <a:ext uri="{FF2B5EF4-FFF2-40B4-BE49-F238E27FC236}">
                  <a16:creationId xmlns:a16="http://schemas.microsoft.com/office/drawing/2014/main" id="{0F75FB49-F6BF-4CAD-AC0E-93001B42E966}"/>
                </a:ext>
              </a:extLst>
            </p:cNvPr>
            <p:cNvGrpSpPr/>
            <p:nvPr/>
          </p:nvGrpSpPr>
          <p:grpSpPr>
            <a:xfrm>
              <a:off x="473590" y="1759166"/>
              <a:ext cx="430961" cy="1413950"/>
              <a:chOff x="1395310" y="3332039"/>
              <a:chExt cx="430961" cy="1413950"/>
            </a:xfrm>
          </p:grpSpPr>
          <p:sp>
            <p:nvSpPr>
              <p:cNvPr id="37" name="Isosceles Triangle 36">
                <a:extLst>
                  <a:ext uri="{FF2B5EF4-FFF2-40B4-BE49-F238E27FC236}">
                    <a16:creationId xmlns:a16="http://schemas.microsoft.com/office/drawing/2014/main" id="{285D6A97-6D6D-4AE6-85B8-2494BF2D592A}"/>
                  </a:ext>
                </a:extLst>
              </p:cNvPr>
              <p:cNvSpPr/>
              <p:nvPr/>
            </p:nvSpPr>
            <p:spPr bwMode="auto">
              <a:xfrm>
                <a:off x="1395310" y="3332039"/>
                <a:ext cx="430961" cy="371518"/>
              </a:xfrm>
              <a:prstGeom prst="triangle">
                <a:avLst/>
              </a:prstGeom>
              <a:solidFill>
                <a:srgbClr val="B4D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8" name="Rectangle 37">
                <a:extLst>
                  <a:ext uri="{FF2B5EF4-FFF2-40B4-BE49-F238E27FC236}">
                    <a16:creationId xmlns:a16="http://schemas.microsoft.com/office/drawing/2014/main" id="{41451D8A-6802-4FC8-B6A5-B9566A667CEA}"/>
                  </a:ext>
                </a:extLst>
              </p:cNvPr>
              <p:cNvSpPr/>
              <p:nvPr/>
            </p:nvSpPr>
            <p:spPr bwMode="auto">
              <a:xfrm>
                <a:off x="1438477" y="3855311"/>
                <a:ext cx="344626" cy="344626"/>
              </a:xfrm>
              <a:prstGeom prst="rect">
                <a:avLst/>
              </a:prstGeom>
              <a:solidFill>
                <a:srgbClr val="B4D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9" name="Oval 38">
                <a:extLst>
                  <a:ext uri="{FF2B5EF4-FFF2-40B4-BE49-F238E27FC236}">
                    <a16:creationId xmlns:a16="http://schemas.microsoft.com/office/drawing/2014/main" id="{727894F3-B4F2-41B1-B233-CA856612F262}"/>
                  </a:ext>
                </a:extLst>
              </p:cNvPr>
              <p:cNvSpPr/>
              <p:nvPr/>
            </p:nvSpPr>
            <p:spPr bwMode="auto">
              <a:xfrm>
                <a:off x="1413641" y="4351691"/>
                <a:ext cx="394299" cy="394298"/>
              </a:xfrm>
              <a:prstGeom prst="ellipse">
                <a:avLst/>
              </a:prstGeom>
              <a:solidFill>
                <a:srgbClr val="B4D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7" name="Group 16">
              <a:extLst>
                <a:ext uri="{FF2B5EF4-FFF2-40B4-BE49-F238E27FC236}">
                  <a16:creationId xmlns:a16="http://schemas.microsoft.com/office/drawing/2014/main" id="{730AC9FE-4EA6-4129-A44E-1E4F946879AC}"/>
                </a:ext>
              </a:extLst>
            </p:cNvPr>
            <p:cNvGrpSpPr/>
            <p:nvPr/>
          </p:nvGrpSpPr>
          <p:grpSpPr>
            <a:xfrm>
              <a:off x="996803" y="1759166"/>
              <a:ext cx="430961" cy="1413950"/>
              <a:chOff x="1395310" y="3332039"/>
              <a:chExt cx="430961" cy="1413950"/>
            </a:xfrm>
            <a:solidFill>
              <a:srgbClr val="AB645B"/>
            </a:solidFill>
          </p:grpSpPr>
          <p:sp>
            <p:nvSpPr>
              <p:cNvPr id="34" name="Isosceles Triangle 33">
                <a:extLst>
                  <a:ext uri="{FF2B5EF4-FFF2-40B4-BE49-F238E27FC236}">
                    <a16:creationId xmlns:a16="http://schemas.microsoft.com/office/drawing/2014/main" id="{54DA9539-5BBF-4718-A175-AC81CF6409A3}"/>
                  </a:ext>
                </a:extLst>
              </p:cNvPr>
              <p:cNvSpPr/>
              <p:nvPr/>
            </p:nvSpPr>
            <p:spPr bwMode="auto">
              <a:xfrm>
                <a:off x="1395310" y="3332039"/>
                <a:ext cx="430961" cy="371518"/>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5" name="Rectangle 34">
                <a:extLst>
                  <a:ext uri="{FF2B5EF4-FFF2-40B4-BE49-F238E27FC236}">
                    <a16:creationId xmlns:a16="http://schemas.microsoft.com/office/drawing/2014/main" id="{614221A6-058F-498D-A7D6-A2AC0628A861}"/>
                  </a:ext>
                </a:extLst>
              </p:cNvPr>
              <p:cNvSpPr/>
              <p:nvPr/>
            </p:nvSpPr>
            <p:spPr bwMode="auto">
              <a:xfrm>
                <a:off x="1438477" y="3855311"/>
                <a:ext cx="344626" cy="34462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6" name="Oval 35">
                <a:extLst>
                  <a:ext uri="{FF2B5EF4-FFF2-40B4-BE49-F238E27FC236}">
                    <a16:creationId xmlns:a16="http://schemas.microsoft.com/office/drawing/2014/main" id="{89F7DC3E-A275-4AF0-9E56-B8020B140342}"/>
                  </a:ext>
                </a:extLst>
              </p:cNvPr>
              <p:cNvSpPr/>
              <p:nvPr/>
            </p:nvSpPr>
            <p:spPr bwMode="auto">
              <a:xfrm>
                <a:off x="1413641" y="4351691"/>
                <a:ext cx="394299" cy="3942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8" name="Group 17">
              <a:extLst>
                <a:ext uri="{FF2B5EF4-FFF2-40B4-BE49-F238E27FC236}">
                  <a16:creationId xmlns:a16="http://schemas.microsoft.com/office/drawing/2014/main" id="{EC676B24-B64D-46E0-8D25-E6F071F153EB}"/>
                </a:ext>
              </a:extLst>
            </p:cNvPr>
            <p:cNvGrpSpPr/>
            <p:nvPr/>
          </p:nvGrpSpPr>
          <p:grpSpPr>
            <a:xfrm>
              <a:off x="1520016" y="1759166"/>
              <a:ext cx="430961" cy="1413950"/>
              <a:chOff x="1395310" y="3332039"/>
              <a:chExt cx="430961" cy="1413950"/>
            </a:xfrm>
            <a:solidFill>
              <a:srgbClr val="00A8E9"/>
            </a:solidFill>
          </p:grpSpPr>
          <p:sp>
            <p:nvSpPr>
              <p:cNvPr id="31" name="Isosceles Triangle 30">
                <a:extLst>
                  <a:ext uri="{FF2B5EF4-FFF2-40B4-BE49-F238E27FC236}">
                    <a16:creationId xmlns:a16="http://schemas.microsoft.com/office/drawing/2014/main" id="{011BAAB4-24BB-4FC4-BF12-7E0059B9694D}"/>
                  </a:ext>
                </a:extLst>
              </p:cNvPr>
              <p:cNvSpPr/>
              <p:nvPr/>
            </p:nvSpPr>
            <p:spPr bwMode="auto">
              <a:xfrm>
                <a:off x="1395310" y="3332039"/>
                <a:ext cx="430961" cy="371518"/>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2" name="Rectangle 31">
                <a:extLst>
                  <a:ext uri="{FF2B5EF4-FFF2-40B4-BE49-F238E27FC236}">
                    <a16:creationId xmlns:a16="http://schemas.microsoft.com/office/drawing/2014/main" id="{E83611E1-8C44-4E1B-845C-F678FEA26DF2}"/>
                  </a:ext>
                </a:extLst>
              </p:cNvPr>
              <p:cNvSpPr/>
              <p:nvPr/>
            </p:nvSpPr>
            <p:spPr bwMode="auto">
              <a:xfrm>
                <a:off x="1438477" y="3855311"/>
                <a:ext cx="344626" cy="34462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3" name="Oval 32">
                <a:extLst>
                  <a:ext uri="{FF2B5EF4-FFF2-40B4-BE49-F238E27FC236}">
                    <a16:creationId xmlns:a16="http://schemas.microsoft.com/office/drawing/2014/main" id="{CDEE966F-A135-42F3-A161-E3207BA2FEB2}"/>
                  </a:ext>
                </a:extLst>
              </p:cNvPr>
              <p:cNvSpPr/>
              <p:nvPr/>
            </p:nvSpPr>
            <p:spPr bwMode="auto">
              <a:xfrm>
                <a:off x="1413641" y="4351691"/>
                <a:ext cx="394299" cy="3942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19" name="Group 18">
              <a:extLst>
                <a:ext uri="{FF2B5EF4-FFF2-40B4-BE49-F238E27FC236}">
                  <a16:creationId xmlns:a16="http://schemas.microsoft.com/office/drawing/2014/main" id="{AC6EFA64-453D-45C4-ADD9-DD1625F22DF8}"/>
                </a:ext>
              </a:extLst>
            </p:cNvPr>
            <p:cNvGrpSpPr/>
            <p:nvPr/>
          </p:nvGrpSpPr>
          <p:grpSpPr>
            <a:xfrm>
              <a:off x="551828" y="1820289"/>
              <a:ext cx="430961" cy="1413950"/>
              <a:chOff x="1395310" y="3332039"/>
              <a:chExt cx="430961" cy="1413950"/>
            </a:xfrm>
          </p:grpSpPr>
          <p:sp>
            <p:nvSpPr>
              <p:cNvPr id="28" name="Isosceles Triangle 27">
                <a:extLst>
                  <a:ext uri="{FF2B5EF4-FFF2-40B4-BE49-F238E27FC236}">
                    <a16:creationId xmlns:a16="http://schemas.microsoft.com/office/drawing/2014/main" id="{D4BF770B-EB8F-4A08-A092-0C1757AA4ABF}"/>
                  </a:ext>
                </a:extLst>
              </p:cNvPr>
              <p:cNvSpPr/>
              <p:nvPr/>
            </p:nvSpPr>
            <p:spPr bwMode="auto">
              <a:xfrm>
                <a:off x="1395310" y="3332039"/>
                <a:ext cx="430961" cy="371518"/>
              </a:xfrm>
              <a:prstGeom prst="triangle">
                <a:avLst/>
              </a:prstGeom>
              <a:solidFill>
                <a:srgbClr val="0070C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29" name="Rectangle 28">
                <a:extLst>
                  <a:ext uri="{FF2B5EF4-FFF2-40B4-BE49-F238E27FC236}">
                    <a16:creationId xmlns:a16="http://schemas.microsoft.com/office/drawing/2014/main" id="{AEA2E620-496A-45DE-8116-49E0D9EFE4A6}"/>
                  </a:ext>
                </a:extLst>
              </p:cNvPr>
              <p:cNvSpPr/>
              <p:nvPr/>
            </p:nvSpPr>
            <p:spPr bwMode="auto">
              <a:xfrm>
                <a:off x="1438477" y="3855311"/>
                <a:ext cx="344626" cy="344626"/>
              </a:xfrm>
              <a:prstGeom prst="rect">
                <a:avLst/>
              </a:prstGeom>
              <a:solidFill>
                <a:srgbClr val="0070C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30" name="Oval 29">
                <a:extLst>
                  <a:ext uri="{FF2B5EF4-FFF2-40B4-BE49-F238E27FC236}">
                    <a16:creationId xmlns:a16="http://schemas.microsoft.com/office/drawing/2014/main" id="{B33E8A6B-506D-404C-A961-270629D76762}"/>
                  </a:ext>
                </a:extLst>
              </p:cNvPr>
              <p:cNvSpPr/>
              <p:nvPr/>
            </p:nvSpPr>
            <p:spPr bwMode="auto">
              <a:xfrm>
                <a:off x="1413641" y="4351691"/>
                <a:ext cx="394299" cy="394298"/>
              </a:xfrm>
              <a:prstGeom prst="ellipse">
                <a:avLst/>
              </a:prstGeom>
              <a:solidFill>
                <a:srgbClr val="0070C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20" name="Group 19">
              <a:extLst>
                <a:ext uri="{FF2B5EF4-FFF2-40B4-BE49-F238E27FC236}">
                  <a16:creationId xmlns:a16="http://schemas.microsoft.com/office/drawing/2014/main" id="{CEB4FAA8-4F02-49A8-A3B8-2A1E94997070}"/>
                </a:ext>
              </a:extLst>
            </p:cNvPr>
            <p:cNvGrpSpPr/>
            <p:nvPr/>
          </p:nvGrpSpPr>
          <p:grpSpPr>
            <a:xfrm>
              <a:off x="1075041" y="1820289"/>
              <a:ext cx="430961" cy="1413950"/>
              <a:chOff x="1395310" y="3332039"/>
              <a:chExt cx="430961" cy="1413950"/>
            </a:xfrm>
            <a:solidFill>
              <a:srgbClr val="F15B2A"/>
            </a:solidFill>
          </p:grpSpPr>
          <p:sp>
            <p:nvSpPr>
              <p:cNvPr id="25" name="Isosceles Triangle 24">
                <a:extLst>
                  <a:ext uri="{FF2B5EF4-FFF2-40B4-BE49-F238E27FC236}">
                    <a16:creationId xmlns:a16="http://schemas.microsoft.com/office/drawing/2014/main" id="{6551D890-B5CB-4119-A535-0AEBDC65BF36}"/>
                  </a:ext>
                </a:extLst>
              </p:cNvPr>
              <p:cNvSpPr/>
              <p:nvPr/>
            </p:nvSpPr>
            <p:spPr bwMode="auto">
              <a:xfrm>
                <a:off x="1395310" y="3332039"/>
                <a:ext cx="430961" cy="371518"/>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26" name="Rectangle 25">
                <a:extLst>
                  <a:ext uri="{FF2B5EF4-FFF2-40B4-BE49-F238E27FC236}">
                    <a16:creationId xmlns:a16="http://schemas.microsoft.com/office/drawing/2014/main" id="{EDEA89E2-4BC0-4053-9F53-8AA7DD11E22B}"/>
                  </a:ext>
                </a:extLst>
              </p:cNvPr>
              <p:cNvSpPr/>
              <p:nvPr/>
            </p:nvSpPr>
            <p:spPr bwMode="auto">
              <a:xfrm>
                <a:off x="1438477" y="3855311"/>
                <a:ext cx="344626" cy="34462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27" name="Oval 26">
                <a:extLst>
                  <a:ext uri="{FF2B5EF4-FFF2-40B4-BE49-F238E27FC236}">
                    <a16:creationId xmlns:a16="http://schemas.microsoft.com/office/drawing/2014/main" id="{C6935BD6-5253-4504-92EB-1A820E1C5D41}"/>
                  </a:ext>
                </a:extLst>
              </p:cNvPr>
              <p:cNvSpPr/>
              <p:nvPr/>
            </p:nvSpPr>
            <p:spPr bwMode="auto">
              <a:xfrm>
                <a:off x="1413641" y="4351691"/>
                <a:ext cx="394299" cy="3942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nvGrpSpPr>
            <p:cNvPr id="21" name="Group 20">
              <a:extLst>
                <a:ext uri="{FF2B5EF4-FFF2-40B4-BE49-F238E27FC236}">
                  <a16:creationId xmlns:a16="http://schemas.microsoft.com/office/drawing/2014/main" id="{D6EEFF2D-3C11-4886-BD80-A36DA90EEEB2}"/>
                </a:ext>
              </a:extLst>
            </p:cNvPr>
            <p:cNvGrpSpPr/>
            <p:nvPr/>
          </p:nvGrpSpPr>
          <p:grpSpPr>
            <a:xfrm>
              <a:off x="1598254" y="1820289"/>
              <a:ext cx="430961" cy="1413950"/>
              <a:chOff x="1395310" y="3332039"/>
              <a:chExt cx="430961" cy="1413950"/>
            </a:xfrm>
            <a:solidFill>
              <a:srgbClr val="00BCF2"/>
            </a:solidFill>
          </p:grpSpPr>
          <p:sp>
            <p:nvSpPr>
              <p:cNvPr id="22" name="Isosceles Triangle 21">
                <a:extLst>
                  <a:ext uri="{FF2B5EF4-FFF2-40B4-BE49-F238E27FC236}">
                    <a16:creationId xmlns:a16="http://schemas.microsoft.com/office/drawing/2014/main" id="{3C2B0164-212B-422E-90DB-9C998A629E07}"/>
                  </a:ext>
                </a:extLst>
              </p:cNvPr>
              <p:cNvSpPr/>
              <p:nvPr/>
            </p:nvSpPr>
            <p:spPr bwMode="auto">
              <a:xfrm>
                <a:off x="1395310" y="3332039"/>
                <a:ext cx="430961" cy="371518"/>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23" name="Rectangle 22">
                <a:extLst>
                  <a:ext uri="{FF2B5EF4-FFF2-40B4-BE49-F238E27FC236}">
                    <a16:creationId xmlns:a16="http://schemas.microsoft.com/office/drawing/2014/main" id="{A017C1EB-8F38-4F9E-A9E7-2650EB75D595}"/>
                  </a:ext>
                </a:extLst>
              </p:cNvPr>
              <p:cNvSpPr/>
              <p:nvPr/>
            </p:nvSpPr>
            <p:spPr bwMode="auto">
              <a:xfrm>
                <a:off x="1438477" y="3855311"/>
                <a:ext cx="344626" cy="34462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Calibri" panose="020F0502020204030204"/>
                  <a:ea typeface="Segoe UI" pitchFamily="34" charset="0"/>
                  <a:cs typeface="Segoe UI" pitchFamily="34" charset="0"/>
                </a:endParaRPr>
              </a:p>
            </p:txBody>
          </p:sp>
          <p:sp>
            <p:nvSpPr>
              <p:cNvPr id="24" name="Oval 23">
                <a:extLst>
                  <a:ext uri="{FF2B5EF4-FFF2-40B4-BE49-F238E27FC236}">
                    <a16:creationId xmlns:a16="http://schemas.microsoft.com/office/drawing/2014/main" id="{5911C92C-1DFB-4517-BE93-211C01AD4BA4}"/>
                  </a:ext>
                </a:extLst>
              </p:cNvPr>
              <p:cNvSpPr/>
              <p:nvPr/>
            </p:nvSpPr>
            <p:spPr bwMode="auto">
              <a:xfrm>
                <a:off x="1413641" y="4351691"/>
                <a:ext cx="394299" cy="3942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ea typeface="Segoe UI" pitchFamily="34" charset="0"/>
                    <a:cs typeface="Segoe UI" pitchFamily="34" charset="0"/>
                  </a:rPr>
                  <a:t> </a:t>
                </a:r>
              </a:p>
            </p:txBody>
          </p:sp>
        </p:grpSp>
      </p:grpSp>
      <p:sp>
        <p:nvSpPr>
          <p:cNvPr id="49" name="Title 3">
            <a:extLst>
              <a:ext uri="{FF2B5EF4-FFF2-40B4-BE49-F238E27FC236}">
                <a16:creationId xmlns:a16="http://schemas.microsoft.com/office/drawing/2014/main" id="{C5F3EEC8-88A7-4E11-A6F0-5478CFFFB7AE}"/>
              </a:ext>
            </a:extLst>
          </p:cNvPr>
          <p:cNvSpPr>
            <a:spLocks noGrp="1"/>
          </p:cNvSpPr>
          <p:nvPr>
            <p:ph type="title"/>
          </p:nvPr>
        </p:nvSpPr>
        <p:spPr>
          <a:xfrm>
            <a:off x="838200" y="298028"/>
            <a:ext cx="10515600" cy="1325563"/>
          </a:xfrm>
        </p:spPr>
        <p:txBody>
          <a:bodyPr/>
          <a:lstStyle/>
          <a:p>
            <a:r>
              <a:rPr lang="bs-Latn-BA" dirty="0">
                <a:latin typeface="Segoe UI Light" panose="020B0502040204020203" pitchFamily="34" charset="0"/>
                <a:cs typeface="Segoe UI Light" panose="020B0502040204020203" pitchFamily="34" charset="0"/>
              </a:rPr>
              <a:t>Azure </a:t>
            </a:r>
            <a:r>
              <a:rPr lang="en-US" dirty="0">
                <a:latin typeface="Segoe UI Light" panose="020B0502040204020203" pitchFamily="34" charset="0"/>
                <a:cs typeface="Segoe UI Light" panose="020B0502040204020203" pitchFamily="34" charset="0"/>
              </a:rPr>
              <a:t>ML</a:t>
            </a:r>
            <a:r>
              <a:rPr lang="bs-Latn-BA" dirty="0">
                <a:latin typeface="Segoe UI Light" panose="020B0502040204020203" pitchFamily="34" charset="0"/>
                <a:cs typeface="Segoe UI Light" panose="020B0502040204020203" pitchFamily="34" charset="0"/>
              </a:rPr>
              <a:t> </a:t>
            </a:r>
            <a:r>
              <a:rPr lang="en-US" dirty="0">
                <a:latin typeface="Segoe UI Light"/>
                <a:cs typeface="Segoe UI Light"/>
              </a:rPr>
              <a:t>Process</a:t>
            </a:r>
            <a:endParaRPr lang="en-US" spc="0" dirty="0">
              <a:latin typeface="Segoe UI Light"/>
              <a:cs typeface="Segoe UI Light"/>
            </a:endParaRPr>
          </a:p>
        </p:txBody>
      </p:sp>
    </p:spTree>
    <p:extLst>
      <p:ext uri="{BB962C8B-B14F-4D97-AF65-F5344CB8AC3E}">
        <p14:creationId xmlns:p14="http://schemas.microsoft.com/office/powerpoint/2010/main" val="405229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C4AC55CB-1E53-4046-9F18-736C738B94F2}"/>
              </a:ext>
            </a:extLst>
          </p:cNvPr>
          <p:cNvSpPr txBox="1">
            <a:spLocks/>
          </p:cNvSpPr>
          <p:nvPr/>
        </p:nvSpPr>
        <p:spPr>
          <a:xfrm>
            <a:off x="2660794" y="4873351"/>
            <a:ext cx="6885978" cy="568833"/>
          </a:xfrm>
          <a:prstGeom prst="rect">
            <a:avLst/>
          </a:prstGeom>
          <a:noFill/>
        </p:spPr>
        <p:txBody>
          <a:bodyPr wrap="square" tIns="89642" bIns="89642" anchor="b" anchorCtr="0">
            <a:spAutoFit/>
          </a:bodyPr>
          <a:lstStyle>
            <a:lvl1pPr algn="l" defTabSz="932742" rtl="0" eaLnBrk="1" latinLnBrk="0" hangingPunct="1">
              <a:lnSpc>
                <a:spcPct val="90000"/>
              </a:lnSpc>
              <a:spcBef>
                <a:spcPct val="0"/>
              </a:spcBef>
              <a:buNone/>
              <a:defRPr lang="en-US" sz="6000" b="0" kern="1200" cap="none" spc="-100" baseline="0">
                <a:ln w="3175">
                  <a:noFill/>
                </a:ln>
                <a:gradFill>
                  <a:gsLst>
                    <a:gs pos="0">
                      <a:schemeClr val="tx1"/>
                    </a:gs>
                    <a:gs pos="100000">
                      <a:schemeClr val="tx1"/>
                    </a:gs>
                  </a:gsLst>
                  <a:lin ang="5400000" scaled="0"/>
                </a:gradFill>
                <a:effectLst/>
                <a:latin typeface="+mj-lt"/>
                <a:ea typeface="+mn-ea"/>
                <a:cs typeface="Segoe UI" pitchFamily="34" charset="0"/>
              </a:defRPr>
            </a:lvl1pPr>
          </a:lstStyle>
          <a:p>
            <a:pPr marL="0" marR="0" lvl="0" indent="0" algn="ctr" defTabSz="914367" rtl="0" eaLnBrk="1" fontAlgn="auto" latinLnBrk="0" hangingPunct="1">
              <a:lnSpc>
                <a:spcPct val="90000"/>
              </a:lnSpc>
              <a:spcBef>
                <a:spcPct val="0"/>
              </a:spcBef>
              <a:spcAft>
                <a:spcPts val="0"/>
              </a:spcAft>
              <a:buClrTx/>
              <a:buSzTx/>
              <a:buFontTx/>
              <a:buNone/>
              <a:tabLst/>
              <a:defRPr/>
            </a:pPr>
            <a:r>
              <a:rPr kumimoji="0" lang="en-US" sz="2800" i="0" u="none" strike="noStrike" kern="1200" cap="none" spc="-50" normalizeH="0" baseline="0" noProof="0">
                <a:ln w="3175">
                  <a:noFill/>
                </a:ln>
                <a:solidFill>
                  <a:srgbClr val="0078D4"/>
                </a:solidFill>
                <a:effectLst/>
                <a:uLnTx/>
                <a:uFillTx/>
                <a:latin typeface="Segoe UI Light" panose="020B0502040204020203" pitchFamily="34" charset="0"/>
                <a:cs typeface="Segoe UI Light" panose="020B0502040204020203" pitchFamily="34" charset="0"/>
              </a:rPr>
              <a:t>How much is this car worth?</a:t>
            </a:r>
          </a:p>
        </p:txBody>
      </p:sp>
      <p:sp>
        <p:nvSpPr>
          <p:cNvPr id="5" name="Freeform 5">
            <a:extLst>
              <a:ext uri="{FF2B5EF4-FFF2-40B4-BE49-F238E27FC236}">
                <a16:creationId xmlns:a16="http://schemas.microsoft.com/office/drawing/2014/main" id="{E3669FDF-B3F4-4C9E-A603-C252A18C2BAB}"/>
              </a:ext>
            </a:extLst>
          </p:cNvPr>
          <p:cNvSpPr>
            <a:spLocks noEditPoints="1"/>
          </p:cNvSpPr>
          <p:nvPr/>
        </p:nvSpPr>
        <p:spPr bwMode="auto">
          <a:xfrm>
            <a:off x="4446814" y="2659496"/>
            <a:ext cx="3298372" cy="1984378"/>
          </a:xfrm>
          <a:custGeom>
            <a:avLst/>
            <a:gdLst>
              <a:gd name="T0" fmla="*/ 27 w 339"/>
              <a:gd name="T1" fmla="*/ 70 h 204"/>
              <a:gd name="T2" fmla="*/ 287 w 339"/>
              <a:gd name="T3" fmla="*/ 70 h 204"/>
              <a:gd name="T4" fmla="*/ 339 w 339"/>
              <a:gd name="T5" fmla="*/ 122 h 204"/>
              <a:gd name="T6" fmla="*/ 339 w 339"/>
              <a:gd name="T7" fmla="*/ 160 h 204"/>
              <a:gd name="T8" fmla="*/ 318 w 339"/>
              <a:gd name="T9" fmla="*/ 182 h 204"/>
              <a:gd name="T10" fmla="*/ 294 w 339"/>
              <a:gd name="T11" fmla="*/ 182 h 204"/>
              <a:gd name="T12" fmla="*/ 297 w 339"/>
              <a:gd name="T13" fmla="*/ 168 h 204"/>
              <a:gd name="T14" fmla="*/ 261 w 339"/>
              <a:gd name="T15" fmla="*/ 131 h 204"/>
              <a:gd name="T16" fmla="*/ 224 w 339"/>
              <a:gd name="T17" fmla="*/ 168 h 204"/>
              <a:gd name="T18" fmla="*/ 261 w 339"/>
              <a:gd name="T19" fmla="*/ 204 h 204"/>
              <a:gd name="T20" fmla="*/ 297 w 339"/>
              <a:gd name="T21" fmla="*/ 168 h 204"/>
              <a:gd name="T22" fmla="*/ 95 w 339"/>
              <a:gd name="T23" fmla="*/ 168 h 204"/>
              <a:gd name="T24" fmla="*/ 59 w 339"/>
              <a:gd name="T25" fmla="*/ 131 h 204"/>
              <a:gd name="T26" fmla="*/ 22 w 339"/>
              <a:gd name="T27" fmla="*/ 168 h 204"/>
              <a:gd name="T28" fmla="*/ 59 w 339"/>
              <a:gd name="T29" fmla="*/ 204 h 204"/>
              <a:gd name="T30" fmla="*/ 95 w 339"/>
              <a:gd name="T31" fmla="*/ 168 h 204"/>
              <a:gd name="T32" fmla="*/ 63 w 339"/>
              <a:gd name="T33" fmla="*/ 0 h 204"/>
              <a:gd name="T34" fmla="*/ 10 w 339"/>
              <a:gd name="T35" fmla="*/ 105 h 204"/>
              <a:gd name="T36" fmla="*/ 0 w 339"/>
              <a:gd name="T37" fmla="*/ 139 h 204"/>
              <a:gd name="T38" fmla="*/ 24 w 339"/>
              <a:gd name="T39" fmla="*/ 178 h 204"/>
              <a:gd name="T40" fmla="*/ 271 w 339"/>
              <a:gd name="T41" fmla="*/ 70 h 204"/>
              <a:gd name="T42" fmla="*/ 222 w 339"/>
              <a:gd name="T43" fmla="*/ 15 h 204"/>
              <a:gd name="T44" fmla="*/ 194 w 339"/>
              <a:gd name="T45" fmla="*/ 0 h 204"/>
              <a:gd name="T46" fmla="*/ 37 w 339"/>
              <a:gd name="T47" fmla="*/ 0 h 204"/>
              <a:gd name="T48" fmla="*/ 227 w 339"/>
              <a:gd name="T49" fmla="*/ 182 h 204"/>
              <a:gd name="T50" fmla="*/ 92 w 339"/>
              <a:gd name="T51" fmla="*/ 182 h 204"/>
              <a:gd name="T52" fmla="*/ 134 w 339"/>
              <a:gd name="T53" fmla="*/ 182 h 204"/>
              <a:gd name="T54" fmla="*/ 134 w 339"/>
              <a:gd name="T5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204">
                <a:moveTo>
                  <a:pt x="27" y="70"/>
                </a:moveTo>
                <a:cubicBezTo>
                  <a:pt x="287" y="70"/>
                  <a:pt x="287" y="70"/>
                  <a:pt x="287" y="70"/>
                </a:cubicBezTo>
                <a:cubicBezTo>
                  <a:pt x="316" y="70"/>
                  <a:pt x="339" y="94"/>
                  <a:pt x="339" y="122"/>
                </a:cubicBezTo>
                <a:cubicBezTo>
                  <a:pt x="339" y="160"/>
                  <a:pt x="339" y="160"/>
                  <a:pt x="339" y="160"/>
                </a:cubicBezTo>
                <a:cubicBezTo>
                  <a:pt x="339" y="172"/>
                  <a:pt x="330" y="182"/>
                  <a:pt x="318" y="182"/>
                </a:cubicBezTo>
                <a:cubicBezTo>
                  <a:pt x="294" y="182"/>
                  <a:pt x="294" y="182"/>
                  <a:pt x="294" y="182"/>
                </a:cubicBezTo>
                <a:moveTo>
                  <a:pt x="297" y="168"/>
                </a:moveTo>
                <a:cubicBezTo>
                  <a:pt x="297" y="148"/>
                  <a:pt x="281" y="131"/>
                  <a:pt x="261" y="131"/>
                </a:cubicBezTo>
                <a:cubicBezTo>
                  <a:pt x="241" y="131"/>
                  <a:pt x="224" y="148"/>
                  <a:pt x="224" y="168"/>
                </a:cubicBezTo>
                <a:cubicBezTo>
                  <a:pt x="224" y="188"/>
                  <a:pt x="241" y="204"/>
                  <a:pt x="261" y="204"/>
                </a:cubicBezTo>
                <a:cubicBezTo>
                  <a:pt x="281" y="204"/>
                  <a:pt x="297" y="188"/>
                  <a:pt x="297" y="168"/>
                </a:cubicBezTo>
                <a:close/>
                <a:moveTo>
                  <a:pt x="95" y="168"/>
                </a:moveTo>
                <a:cubicBezTo>
                  <a:pt x="95" y="148"/>
                  <a:pt x="79" y="131"/>
                  <a:pt x="59" y="131"/>
                </a:cubicBezTo>
                <a:cubicBezTo>
                  <a:pt x="39" y="131"/>
                  <a:pt x="22" y="148"/>
                  <a:pt x="22" y="168"/>
                </a:cubicBezTo>
                <a:cubicBezTo>
                  <a:pt x="22" y="188"/>
                  <a:pt x="39" y="204"/>
                  <a:pt x="59" y="204"/>
                </a:cubicBezTo>
                <a:cubicBezTo>
                  <a:pt x="79" y="204"/>
                  <a:pt x="95" y="188"/>
                  <a:pt x="95" y="168"/>
                </a:cubicBezTo>
                <a:close/>
                <a:moveTo>
                  <a:pt x="63" y="0"/>
                </a:moveTo>
                <a:cubicBezTo>
                  <a:pt x="63" y="0"/>
                  <a:pt x="20" y="84"/>
                  <a:pt x="10" y="105"/>
                </a:cubicBezTo>
                <a:cubicBezTo>
                  <a:pt x="0" y="127"/>
                  <a:pt x="0" y="139"/>
                  <a:pt x="0" y="139"/>
                </a:cubicBezTo>
                <a:cubicBezTo>
                  <a:pt x="0" y="154"/>
                  <a:pt x="9" y="173"/>
                  <a:pt x="24" y="178"/>
                </a:cubicBezTo>
                <a:moveTo>
                  <a:pt x="271" y="70"/>
                </a:moveTo>
                <a:cubicBezTo>
                  <a:pt x="222" y="15"/>
                  <a:pt x="222" y="15"/>
                  <a:pt x="222" y="15"/>
                </a:cubicBezTo>
                <a:cubicBezTo>
                  <a:pt x="214" y="5"/>
                  <a:pt x="206" y="0"/>
                  <a:pt x="194" y="0"/>
                </a:cubicBezTo>
                <a:cubicBezTo>
                  <a:pt x="37" y="0"/>
                  <a:pt x="37" y="0"/>
                  <a:pt x="37" y="0"/>
                </a:cubicBezTo>
                <a:moveTo>
                  <a:pt x="227" y="182"/>
                </a:moveTo>
                <a:cubicBezTo>
                  <a:pt x="92" y="182"/>
                  <a:pt x="92" y="182"/>
                  <a:pt x="92" y="182"/>
                </a:cubicBezTo>
                <a:moveTo>
                  <a:pt x="134" y="182"/>
                </a:moveTo>
                <a:cubicBezTo>
                  <a:pt x="134" y="0"/>
                  <a:pt x="134" y="0"/>
                  <a:pt x="134" y="0"/>
                </a:cubicBezTo>
              </a:path>
            </a:pathLst>
          </a:custGeom>
          <a:noFill/>
          <a:ln w="57150">
            <a:solidFill>
              <a:schemeClr val="accent1"/>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Semilight"/>
              <a:ea typeface="+mn-ea"/>
              <a:cs typeface="+mn-cs"/>
            </a:endParaRPr>
          </a:p>
        </p:txBody>
      </p:sp>
      <p:sp>
        <p:nvSpPr>
          <p:cNvPr id="4" name="Title 3">
            <a:extLst>
              <a:ext uri="{FF2B5EF4-FFF2-40B4-BE49-F238E27FC236}">
                <a16:creationId xmlns:a16="http://schemas.microsoft.com/office/drawing/2014/main" id="{035693D4-FD57-41B5-995B-476C4411F258}"/>
              </a:ext>
            </a:extLst>
          </p:cNvPr>
          <p:cNvSpPr>
            <a:spLocks noGrp="1"/>
          </p:cNvSpPr>
          <p:nvPr>
            <p:ph type="title"/>
          </p:nvPr>
        </p:nvSpPr>
        <p:spPr>
          <a:xfrm>
            <a:off x="836245" y="463942"/>
            <a:ext cx="10676125" cy="758022"/>
          </a:xfrm>
        </p:spPr>
        <p:txBody>
          <a:bodyPr/>
          <a:lstStyle/>
          <a:p>
            <a:r>
              <a:rPr lang="en-US">
                <a:latin typeface="Segoe UI Light" panose="020B0502040204020203" pitchFamily="34" charset="0"/>
                <a:cs typeface="Segoe UI Light" panose="020B0502040204020203" pitchFamily="34" charset="0"/>
              </a:rPr>
              <a:t>Machine Learning Problem Example</a:t>
            </a:r>
            <a:br>
              <a:rPr lang="en-US"/>
            </a:br>
            <a:endParaRPr lang="en-US" sz="2000" spc="0">
              <a:ln>
                <a:noFill/>
              </a:ln>
              <a:solidFill>
                <a:schemeClr val="tx2"/>
              </a:solidFill>
              <a:latin typeface="Segoe UI Semibold"/>
            </a:endParaRPr>
          </a:p>
        </p:txBody>
      </p:sp>
    </p:spTree>
    <p:extLst>
      <p:ext uri="{BB962C8B-B14F-4D97-AF65-F5344CB8AC3E}">
        <p14:creationId xmlns:p14="http://schemas.microsoft.com/office/powerpoint/2010/main" val="2014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 presetClass="entr" presetSubtype="8" accel="6667" fill="hold" grpId="0" nodeType="withEffect" p14:presetBounceEnd="35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35000">
                                          <p:cBhvr additive="base">
                                            <p:cTn id="10" dur="750" fill="hold"/>
                                            <p:tgtEl>
                                              <p:spTgt spid="5"/>
                                            </p:tgtEl>
                                            <p:attrNameLst>
                                              <p:attrName>ppt_x</p:attrName>
                                            </p:attrNameLst>
                                          </p:cBhvr>
                                          <p:tavLst>
                                            <p:tav tm="0">
                                              <p:val>
                                                <p:strVal val="0-#ppt_w/2"/>
                                              </p:val>
                                            </p:tav>
                                            <p:tav tm="100000">
                                              <p:val>
                                                <p:strVal val="#ppt_x"/>
                                              </p:val>
                                            </p:tav>
                                          </p:tavLst>
                                        </p:anim>
                                        <p:anim calcmode="lin" valueType="num" p14:bounceEnd="35000">
                                          <p:cBhvr additive="base">
                                            <p:cTn id="1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 presetClass="entr" presetSubtype="8" accel="666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2"/>
          <p:cNvSpPr>
            <a:spLocks noGrp="1"/>
          </p:cNvSpPr>
          <p:nvPr>
            <p:ph type="title"/>
          </p:nvPr>
        </p:nvSpPr>
        <p:spPr>
          <a:xfrm>
            <a:off x="735754" y="339959"/>
            <a:ext cx="11128895" cy="1107996"/>
          </a:xfrm>
        </p:spPr>
        <p:txBody>
          <a:bodyPr>
            <a:noAutofit/>
          </a:bodyPr>
          <a:lstStyle/>
          <a:p>
            <a:r>
              <a:rPr lang="en-US">
                <a:latin typeface="Segoe UI Light" panose="020B0502040204020203" pitchFamily="34" charset="0"/>
                <a:cs typeface="Segoe UI Light" panose="020B0502040204020203" pitchFamily="34" charset="0"/>
              </a:rPr>
              <a:t>Model Creation Is Typically Time-Consuming</a:t>
            </a:r>
          </a:p>
        </p:txBody>
      </p:sp>
      <p:sp>
        <p:nvSpPr>
          <p:cNvPr id="6" name="Rectangle 5">
            <a:extLst>
              <a:ext uri="{FF2B5EF4-FFF2-40B4-BE49-F238E27FC236}">
                <a16:creationId xmlns:a16="http://schemas.microsoft.com/office/drawing/2014/main" id="{1168F540-B516-4595-99BE-669BAE43E877}"/>
              </a:ext>
            </a:extLst>
          </p:cNvPr>
          <p:cNvSpPr/>
          <p:nvPr/>
        </p:nvSpPr>
        <p:spPr bwMode="auto">
          <a:xfrm>
            <a:off x="735582" y="2780150"/>
            <a:ext cx="1775864" cy="2104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Mileage</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Condition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Car brand</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Year of make</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Regulations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a:t>
            </a:r>
          </a:p>
        </p:txBody>
      </p:sp>
      <p:sp>
        <p:nvSpPr>
          <p:cNvPr id="7" name="Rectangle 6">
            <a:extLst>
              <a:ext uri="{FF2B5EF4-FFF2-40B4-BE49-F238E27FC236}">
                <a16:creationId xmlns:a16="http://schemas.microsoft.com/office/drawing/2014/main" id="{6EA458CC-0786-48FB-A64B-B427CE24316B}"/>
              </a:ext>
            </a:extLst>
          </p:cNvPr>
          <p:cNvSpPr/>
          <p:nvPr/>
        </p:nvSpPr>
        <p:spPr bwMode="auto">
          <a:xfrm>
            <a:off x="5577476" y="2780150"/>
            <a:ext cx="1371644" cy="175067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Parameter 1</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Parameter 2</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Parameter 3</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Parameter 4</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a:t>
            </a:r>
          </a:p>
        </p:txBody>
      </p:sp>
      <p:sp>
        <p:nvSpPr>
          <p:cNvPr id="9" name="Rectangle 8">
            <a:extLst>
              <a:ext uri="{FF2B5EF4-FFF2-40B4-BE49-F238E27FC236}">
                <a16:creationId xmlns:a16="http://schemas.microsoft.com/office/drawing/2014/main" id="{8613D47F-F817-488D-A5C9-E311626DB096}"/>
              </a:ext>
            </a:extLst>
          </p:cNvPr>
          <p:cNvSpPr/>
          <p:nvPr/>
        </p:nvSpPr>
        <p:spPr bwMode="auto">
          <a:xfrm>
            <a:off x="3084711" y="2780150"/>
            <a:ext cx="2281590" cy="21046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Gradient Boosted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Nearest Neighbors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SVM</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Bayesian Regression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LGBM </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a:t>
            </a:r>
          </a:p>
        </p:txBody>
      </p:sp>
      <p:sp>
        <p:nvSpPr>
          <p:cNvPr id="11" name="Rectangle 10">
            <a:extLst>
              <a:ext uri="{FF2B5EF4-FFF2-40B4-BE49-F238E27FC236}">
                <a16:creationId xmlns:a16="http://schemas.microsoft.com/office/drawing/2014/main" id="{E605D490-EE66-4928-8D25-10151ED50C5B}"/>
              </a:ext>
            </a:extLst>
          </p:cNvPr>
          <p:cNvSpPr/>
          <p:nvPr/>
        </p:nvSpPr>
        <p:spPr bwMode="auto">
          <a:xfrm>
            <a:off x="735582" y="2829079"/>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Mileage</a:t>
            </a:r>
          </a:p>
        </p:txBody>
      </p:sp>
      <p:sp>
        <p:nvSpPr>
          <p:cNvPr id="12" name="Rectangle 11">
            <a:extLst>
              <a:ext uri="{FF2B5EF4-FFF2-40B4-BE49-F238E27FC236}">
                <a16:creationId xmlns:a16="http://schemas.microsoft.com/office/drawing/2014/main" id="{839EEEBE-474C-4A48-8C83-5F1694ABB77B}"/>
              </a:ext>
            </a:extLst>
          </p:cNvPr>
          <p:cNvSpPr/>
          <p:nvPr/>
        </p:nvSpPr>
        <p:spPr bwMode="auto">
          <a:xfrm>
            <a:off x="3084711" y="2802580"/>
            <a:ext cx="2084214" cy="3412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27432"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mn-ea"/>
                <a:cs typeface="Segoe UI Semibold" panose="020B0702040204020203" pitchFamily="34" charset="0"/>
              </a:rPr>
              <a:t>Gradient Boosted</a:t>
            </a:r>
          </a:p>
        </p:txBody>
      </p:sp>
      <p:sp>
        <p:nvSpPr>
          <p:cNvPr id="13" name="Rectangle 12">
            <a:extLst>
              <a:ext uri="{FF2B5EF4-FFF2-40B4-BE49-F238E27FC236}">
                <a16:creationId xmlns:a16="http://schemas.microsoft.com/office/drawing/2014/main" id="{6D24F1C5-AFA1-4EB9-B62D-87EF246C2E29}"/>
              </a:ext>
            </a:extLst>
          </p:cNvPr>
          <p:cNvSpPr/>
          <p:nvPr/>
        </p:nvSpPr>
        <p:spPr bwMode="auto">
          <a:xfrm>
            <a:off x="5577476" y="2780150"/>
            <a:ext cx="1669661" cy="175067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Criterion</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Loss</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Min Samples Split</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Min Samples Leaf</a:t>
            </a:r>
          </a:p>
          <a:p>
            <a:pPr marL="0" marR="0" lvl="0" indent="0" algn="l" defTabSz="932472" rtl="0" eaLnBrk="1" fontAlgn="base" latinLnBrk="0" hangingPunct="1">
              <a:lnSpc>
                <a:spcPct val="15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Segoe UI"/>
                <a:ea typeface="Segoe UI" pitchFamily="34" charset="0"/>
                <a:cs typeface="Segoe UI Semibold" panose="020B0702040204020203" pitchFamily="34" charset="0"/>
              </a:rPr>
              <a:t>Others</a:t>
            </a:r>
          </a:p>
        </p:txBody>
      </p:sp>
      <p:grpSp>
        <p:nvGrpSpPr>
          <p:cNvPr id="14" name="Group 13">
            <a:extLst>
              <a:ext uri="{FF2B5EF4-FFF2-40B4-BE49-F238E27FC236}">
                <a16:creationId xmlns:a16="http://schemas.microsoft.com/office/drawing/2014/main" id="{EB7F8B3D-BA5D-451F-A1DB-80D9356B9AD0}"/>
              </a:ext>
            </a:extLst>
          </p:cNvPr>
          <p:cNvGrpSpPr/>
          <p:nvPr/>
        </p:nvGrpSpPr>
        <p:grpSpPr>
          <a:xfrm>
            <a:off x="7295059" y="2893312"/>
            <a:ext cx="1450614" cy="147003"/>
            <a:chOff x="8120217" y="3558128"/>
            <a:chExt cx="1940664" cy="147003"/>
          </a:xfrm>
        </p:grpSpPr>
        <p:cxnSp>
          <p:nvCxnSpPr>
            <p:cNvPr id="15" name="Straight Connector 14">
              <a:extLst>
                <a:ext uri="{FF2B5EF4-FFF2-40B4-BE49-F238E27FC236}">
                  <a16:creationId xmlns:a16="http://schemas.microsoft.com/office/drawing/2014/main" id="{36E66D7F-221D-4A0D-A9EC-9E8497E2AEAA}"/>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721B48-8884-4907-8896-F0A5619E29E6}"/>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70DBDBC-C4D7-4D6E-9975-A40CD248796E}"/>
                </a:ext>
              </a:extLst>
            </p:cNvPr>
            <p:cNvGrpSpPr/>
            <p:nvPr/>
          </p:nvGrpSpPr>
          <p:grpSpPr>
            <a:xfrm>
              <a:off x="8335846" y="3593256"/>
              <a:ext cx="1509402" cy="111875"/>
              <a:chOff x="8335846" y="3498555"/>
              <a:chExt cx="1509402" cy="206573"/>
            </a:xfrm>
          </p:grpSpPr>
          <p:cxnSp>
            <p:nvCxnSpPr>
              <p:cNvPr id="18" name="Straight Connector 17">
                <a:extLst>
                  <a:ext uri="{FF2B5EF4-FFF2-40B4-BE49-F238E27FC236}">
                    <a16:creationId xmlns:a16="http://schemas.microsoft.com/office/drawing/2014/main" id="{33F4E9F9-A7BB-417B-B7D8-44E513C1E35E}"/>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471F8A-A6FF-478F-B21C-16B27F79EA16}"/>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BD7BAD-A456-4CDA-AAF2-5B28F66CF7AC}"/>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93968D-4ED1-4D98-BC02-7CE789FA38B2}"/>
                  </a:ext>
                </a:extLst>
              </p:cNvPr>
              <p:cNvCxnSpPr>
                <a:cxnSpLocks/>
              </p:cNvCxnSpPr>
              <p:nvPr/>
            </p:nvCxnSpPr>
            <p:spPr>
              <a:xfrm flipV="1">
                <a:off x="8982733" y="3498555"/>
                <a:ext cx="0" cy="206573"/>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79CF59-778A-4310-9EAA-73FC5193DBEB}"/>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5C58FA-21CF-4D4E-8F85-D218ABD5DBD4}"/>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07C462-2E34-4B78-AF4D-6D93FF61EB7D}"/>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82B236-4337-4E82-BF42-5F3BF652CD04}"/>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AE3E6691-849A-42CE-B310-226C974D8545}"/>
              </a:ext>
            </a:extLst>
          </p:cNvPr>
          <p:cNvGrpSpPr/>
          <p:nvPr/>
        </p:nvGrpSpPr>
        <p:grpSpPr>
          <a:xfrm>
            <a:off x="7295059" y="3241014"/>
            <a:ext cx="1450614" cy="146999"/>
            <a:chOff x="8120217" y="3558128"/>
            <a:chExt cx="1940664" cy="146999"/>
          </a:xfrm>
        </p:grpSpPr>
        <p:cxnSp>
          <p:nvCxnSpPr>
            <p:cNvPr id="27" name="Straight Connector 26">
              <a:extLst>
                <a:ext uri="{FF2B5EF4-FFF2-40B4-BE49-F238E27FC236}">
                  <a16:creationId xmlns:a16="http://schemas.microsoft.com/office/drawing/2014/main" id="{4A2AADB1-5ACB-4B06-8960-DA5B2CBA9577}"/>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71EAF7-2482-48BE-B9D1-ED930A7D5255}"/>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B140EAB-319E-4A3D-BADD-1487F2A8610F}"/>
                </a:ext>
              </a:extLst>
            </p:cNvPr>
            <p:cNvGrpSpPr/>
            <p:nvPr/>
          </p:nvGrpSpPr>
          <p:grpSpPr>
            <a:xfrm>
              <a:off x="8335846" y="3592140"/>
              <a:ext cx="1509402" cy="112986"/>
              <a:chOff x="8335846" y="3496504"/>
              <a:chExt cx="1509402" cy="208625"/>
            </a:xfrm>
          </p:grpSpPr>
          <p:cxnSp>
            <p:nvCxnSpPr>
              <p:cNvPr id="31" name="Straight Connector 30">
                <a:extLst>
                  <a:ext uri="{FF2B5EF4-FFF2-40B4-BE49-F238E27FC236}">
                    <a16:creationId xmlns:a16="http://schemas.microsoft.com/office/drawing/2014/main" id="{E00BEBDB-ED9F-4CF4-86F8-6932A394656B}"/>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85136C-A8BF-418A-AC51-79F632211548}"/>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D7CE1A0-DB70-4794-98EC-7F2367C9D904}"/>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E2E449-5E21-4074-AE06-FFA79787AFB8}"/>
                  </a:ext>
                </a:extLst>
              </p:cNvPr>
              <p:cNvCxnSpPr>
                <a:cxnSpLocks/>
              </p:cNvCxnSpPr>
              <p:nvPr/>
            </p:nvCxnSpPr>
            <p:spPr>
              <a:xfrm flipV="1">
                <a:off x="8982733" y="3496504"/>
                <a:ext cx="0" cy="208625"/>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693B8E-21A1-4B6A-B15E-5563F05446DF}"/>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085440-B678-4A53-91EA-F68A0F5D3ABF}"/>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CADAF9-6666-4671-8DF5-6C4B0902B046}"/>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39F7B7-30CE-40EC-BD52-084CB961FCF6}"/>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42862650-122D-478D-A643-4F78F1CFC9AD}"/>
              </a:ext>
            </a:extLst>
          </p:cNvPr>
          <p:cNvGrpSpPr/>
          <p:nvPr/>
        </p:nvGrpSpPr>
        <p:grpSpPr>
          <a:xfrm>
            <a:off x="7295059" y="3588712"/>
            <a:ext cx="1450614" cy="147000"/>
            <a:chOff x="8120217" y="3558128"/>
            <a:chExt cx="1940664" cy="147000"/>
          </a:xfrm>
        </p:grpSpPr>
        <p:cxnSp>
          <p:nvCxnSpPr>
            <p:cNvPr id="41" name="Straight Connector 40">
              <a:extLst>
                <a:ext uri="{FF2B5EF4-FFF2-40B4-BE49-F238E27FC236}">
                  <a16:creationId xmlns:a16="http://schemas.microsoft.com/office/drawing/2014/main" id="{9D607C2D-C5DF-442D-8A48-59D656A91493}"/>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DA20C60-AB0F-478B-8CA7-BFE6B3F9DBD4}"/>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0211F3B-8C0B-4A97-9EA8-D67A0CB21FF3}"/>
                </a:ext>
              </a:extLst>
            </p:cNvPr>
            <p:cNvGrpSpPr/>
            <p:nvPr/>
          </p:nvGrpSpPr>
          <p:grpSpPr>
            <a:xfrm>
              <a:off x="8335846" y="3593752"/>
              <a:ext cx="1509402" cy="111376"/>
              <a:chOff x="8335846" y="3499477"/>
              <a:chExt cx="1509402" cy="205652"/>
            </a:xfrm>
          </p:grpSpPr>
          <p:cxnSp>
            <p:nvCxnSpPr>
              <p:cNvPr id="45" name="Straight Connector 44">
                <a:extLst>
                  <a:ext uri="{FF2B5EF4-FFF2-40B4-BE49-F238E27FC236}">
                    <a16:creationId xmlns:a16="http://schemas.microsoft.com/office/drawing/2014/main" id="{7F1B9279-5D72-436B-AA70-8DE4EE1BA9C3}"/>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EFC06FA-2399-48C8-B905-D7338CDD3CDC}"/>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B3B114-19EA-47E8-BE1A-AABBCF4D4F21}"/>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17593F-BEB3-4069-B7AD-0436D92788C8}"/>
                  </a:ext>
                </a:extLst>
              </p:cNvPr>
              <p:cNvCxnSpPr>
                <a:cxnSpLocks/>
              </p:cNvCxnSpPr>
              <p:nvPr/>
            </p:nvCxnSpPr>
            <p:spPr>
              <a:xfrm flipV="1">
                <a:off x="8982733" y="3499477"/>
                <a:ext cx="0" cy="205652"/>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67F6FE-9B8F-4A1B-A058-5414093A731F}"/>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9F0A976-453B-463F-91D6-0C611B815CBC}"/>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65DDC2-7B47-4B83-A0FB-2DC7C7C8BC1B}"/>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3691DC-B356-4D59-99E2-0970AE2C758A}"/>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B4CEA875-FCA7-44FB-A4C6-37F4D145A96D}"/>
              </a:ext>
            </a:extLst>
          </p:cNvPr>
          <p:cNvGrpSpPr/>
          <p:nvPr/>
        </p:nvGrpSpPr>
        <p:grpSpPr>
          <a:xfrm>
            <a:off x="7295059" y="3936411"/>
            <a:ext cx="1450614" cy="147002"/>
            <a:chOff x="8120217" y="3558128"/>
            <a:chExt cx="1940664" cy="147002"/>
          </a:xfrm>
        </p:grpSpPr>
        <p:cxnSp>
          <p:nvCxnSpPr>
            <p:cNvPr id="54" name="Straight Connector 53">
              <a:extLst>
                <a:ext uri="{FF2B5EF4-FFF2-40B4-BE49-F238E27FC236}">
                  <a16:creationId xmlns:a16="http://schemas.microsoft.com/office/drawing/2014/main" id="{B967AD7B-F52F-4B1F-B557-CDADFF492C20}"/>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85ECC0-806C-4FB5-AAC3-F83E14B7B514}"/>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E82DF8A-9DA7-42CE-A9D7-D153E0037A75}"/>
                </a:ext>
              </a:extLst>
            </p:cNvPr>
            <p:cNvGrpSpPr/>
            <p:nvPr/>
          </p:nvGrpSpPr>
          <p:grpSpPr>
            <a:xfrm>
              <a:off x="8335846" y="3595364"/>
              <a:ext cx="1509402" cy="109766"/>
              <a:chOff x="8335846" y="3502450"/>
              <a:chExt cx="1509402" cy="202679"/>
            </a:xfrm>
          </p:grpSpPr>
          <p:cxnSp>
            <p:nvCxnSpPr>
              <p:cNvPr id="57" name="Straight Connector 56">
                <a:extLst>
                  <a:ext uri="{FF2B5EF4-FFF2-40B4-BE49-F238E27FC236}">
                    <a16:creationId xmlns:a16="http://schemas.microsoft.com/office/drawing/2014/main" id="{B49411CB-20CD-4961-BCEF-F473BF9DE50E}"/>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3961EE-4D11-41B0-A80C-6F74F6E972D2}"/>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EB82067-4994-4ABF-9DFE-E6EDD20ACAD8}"/>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EC73D7-0229-49D8-9310-B919F1C32BD2}"/>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EB320E5-A7E5-43E0-B8AA-F97D163948B3}"/>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48D1FB-D453-418E-825B-CD0FE7434ECD}"/>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29C819F-C82D-4546-96FF-9F6354F14FA0}"/>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38182D-82AE-4512-8139-D435A9D2FB23}"/>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66" name="Isosceles Triangle 65">
            <a:extLst>
              <a:ext uri="{FF2B5EF4-FFF2-40B4-BE49-F238E27FC236}">
                <a16:creationId xmlns:a16="http://schemas.microsoft.com/office/drawing/2014/main" id="{B0DD8EC6-0046-4274-B5A9-B81B57C48785}"/>
              </a:ext>
            </a:extLst>
          </p:cNvPr>
          <p:cNvSpPr/>
          <p:nvPr/>
        </p:nvSpPr>
        <p:spPr bwMode="auto">
          <a:xfrm>
            <a:off x="7227837" y="2948871"/>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Isosceles Triangle 66">
            <a:extLst>
              <a:ext uri="{FF2B5EF4-FFF2-40B4-BE49-F238E27FC236}">
                <a16:creationId xmlns:a16="http://schemas.microsoft.com/office/drawing/2014/main" id="{B25060C6-9AA8-42B4-9FAE-2F09F4C71448}"/>
              </a:ext>
            </a:extLst>
          </p:cNvPr>
          <p:cNvSpPr/>
          <p:nvPr/>
        </p:nvSpPr>
        <p:spPr bwMode="auto">
          <a:xfrm>
            <a:off x="7227837" y="3296571"/>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 name="Isosceles Triangle 67">
            <a:extLst>
              <a:ext uri="{FF2B5EF4-FFF2-40B4-BE49-F238E27FC236}">
                <a16:creationId xmlns:a16="http://schemas.microsoft.com/office/drawing/2014/main" id="{3DD55A1A-0126-4F4B-8DAB-7170E3312892}"/>
              </a:ext>
            </a:extLst>
          </p:cNvPr>
          <p:cNvSpPr/>
          <p:nvPr/>
        </p:nvSpPr>
        <p:spPr bwMode="auto">
          <a:xfrm>
            <a:off x="7227837" y="3644271"/>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Isosceles Triangle 68">
            <a:extLst>
              <a:ext uri="{FF2B5EF4-FFF2-40B4-BE49-F238E27FC236}">
                <a16:creationId xmlns:a16="http://schemas.microsoft.com/office/drawing/2014/main" id="{D4F56831-466C-490B-994D-C4E766A67456}"/>
              </a:ext>
            </a:extLst>
          </p:cNvPr>
          <p:cNvSpPr/>
          <p:nvPr/>
        </p:nvSpPr>
        <p:spPr bwMode="auto">
          <a:xfrm>
            <a:off x="7227837" y="3991970"/>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Rectangle 72">
            <a:extLst>
              <a:ext uri="{FF2B5EF4-FFF2-40B4-BE49-F238E27FC236}">
                <a16:creationId xmlns:a16="http://schemas.microsoft.com/office/drawing/2014/main" id="{8073F30B-1B75-468A-9E11-233BEF8B686E}"/>
              </a:ext>
            </a:extLst>
          </p:cNvPr>
          <p:cNvSpPr/>
          <p:nvPr/>
        </p:nvSpPr>
        <p:spPr bwMode="auto">
          <a:xfrm>
            <a:off x="9571688" y="3743449"/>
            <a:ext cx="653238" cy="4589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30%</a:t>
            </a:r>
          </a:p>
        </p:txBody>
      </p:sp>
      <p:sp>
        <p:nvSpPr>
          <p:cNvPr id="74" name="TextBox 73">
            <a:extLst>
              <a:ext uri="{FF2B5EF4-FFF2-40B4-BE49-F238E27FC236}">
                <a16:creationId xmlns:a16="http://schemas.microsoft.com/office/drawing/2014/main" id="{5819BF1A-393F-4DC0-AAFF-F23D33A65562}"/>
              </a:ext>
            </a:extLst>
          </p:cNvPr>
          <p:cNvSpPr txBox="1"/>
          <p:nvPr/>
        </p:nvSpPr>
        <p:spPr>
          <a:xfrm>
            <a:off x="9616019" y="4218340"/>
            <a:ext cx="564577" cy="237757"/>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UI"/>
                <a:ea typeface="+mn-ea"/>
                <a:cs typeface="+mn-cs"/>
              </a:rPr>
              <a:t>Model</a:t>
            </a:r>
          </a:p>
        </p:txBody>
      </p:sp>
      <p:sp>
        <p:nvSpPr>
          <p:cNvPr id="75" name="Diamond 3">
            <a:extLst>
              <a:ext uri="{FF2B5EF4-FFF2-40B4-BE49-F238E27FC236}">
                <a16:creationId xmlns:a16="http://schemas.microsoft.com/office/drawing/2014/main" id="{59BED6B8-E637-4542-88C4-C688B7867D90}"/>
              </a:ext>
            </a:extLst>
          </p:cNvPr>
          <p:cNvSpPr/>
          <p:nvPr/>
        </p:nvSpPr>
        <p:spPr bwMode="auto">
          <a:xfrm>
            <a:off x="8982518" y="2767649"/>
            <a:ext cx="323919" cy="2410590"/>
          </a:xfrm>
          <a:custGeom>
            <a:avLst/>
            <a:gdLst>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0 w 594505"/>
              <a:gd name="connsiteY4" fmla="*/ 50945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4" fmla="*/ 91440 w 594505"/>
              <a:gd name="connsiteY4" fmla="*/ 600892 h 1018903"/>
              <a:gd name="connsiteX0" fmla="*/ 0 w 594505"/>
              <a:gd name="connsiteY0" fmla="*/ 509452 h 1018903"/>
              <a:gd name="connsiteX1" fmla="*/ 297253 w 594505"/>
              <a:gd name="connsiteY1" fmla="*/ 0 h 1018903"/>
              <a:gd name="connsiteX2" fmla="*/ 594505 w 594505"/>
              <a:gd name="connsiteY2" fmla="*/ 509452 h 1018903"/>
              <a:gd name="connsiteX3" fmla="*/ 297253 w 594505"/>
              <a:gd name="connsiteY3" fmla="*/ 1018903 h 1018903"/>
              <a:gd name="connsiteX0" fmla="*/ 0 w 297252"/>
              <a:gd name="connsiteY0" fmla="*/ 0 h 1018903"/>
              <a:gd name="connsiteX1" fmla="*/ 297252 w 297252"/>
              <a:gd name="connsiteY1" fmla="*/ 509452 h 1018903"/>
              <a:gd name="connsiteX2" fmla="*/ 0 w 297252"/>
              <a:gd name="connsiteY2" fmla="*/ 1018903 h 1018903"/>
            </a:gdLst>
            <a:ahLst/>
            <a:cxnLst>
              <a:cxn ang="0">
                <a:pos x="connsiteX0" y="connsiteY0"/>
              </a:cxn>
              <a:cxn ang="0">
                <a:pos x="connsiteX1" y="connsiteY1"/>
              </a:cxn>
              <a:cxn ang="0">
                <a:pos x="connsiteX2" y="connsiteY2"/>
              </a:cxn>
            </a:cxnLst>
            <a:rect l="l" t="t" r="r" b="b"/>
            <a:pathLst>
              <a:path w="297252" h="1018903">
                <a:moveTo>
                  <a:pt x="0" y="0"/>
                </a:moveTo>
                <a:lnTo>
                  <a:pt x="297252" y="509452"/>
                </a:lnTo>
                <a:lnTo>
                  <a:pt x="0" y="1018903"/>
                </a:lnTo>
              </a:path>
            </a:pathLst>
          </a:custGeom>
          <a:ln w="12700">
            <a:solidFill>
              <a:schemeClr val="tx2"/>
            </a:solidFill>
            <a:headEnd type="none"/>
            <a:tailEnd type="none"/>
          </a:ln>
        </p:spPr>
        <p:style>
          <a:lnRef idx="1">
            <a:schemeClr val="accent4"/>
          </a:lnRef>
          <a:fillRef idx="0">
            <a:schemeClr val="accent4"/>
          </a:fillRef>
          <a:effectRef idx="0">
            <a:schemeClr val="accent4"/>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0" name="Group 99">
            <a:extLst>
              <a:ext uri="{FF2B5EF4-FFF2-40B4-BE49-F238E27FC236}">
                <a16:creationId xmlns:a16="http://schemas.microsoft.com/office/drawing/2014/main" id="{DE726EF7-D1FA-4062-B4C5-9B6733D5C31E}"/>
              </a:ext>
            </a:extLst>
          </p:cNvPr>
          <p:cNvGrpSpPr/>
          <p:nvPr/>
        </p:nvGrpSpPr>
        <p:grpSpPr>
          <a:xfrm>
            <a:off x="2469759" y="2268043"/>
            <a:ext cx="7252482" cy="341632"/>
            <a:chOff x="735582" y="2268043"/>
            <a:chExt cx="7252482" cy="341632"/>
          </a:xfrm>
        </p:grpSpPr>
        <p:sp>
          <p:nvSpPr>
            <p:cNvPr id="101" name="Rectangle 100">
              <a:extLst>
                <a:ext uri="{FF2B5EF4-FFF2-40B4-BE49-F238E27FC236}">
                  <a16:creationId xmlns:a16="http://schemas.microsoft.com/office/drawing/2014/main" id="{324E18D1-6B94-4650-90E2-157E1950682B}"/>
                </a:ext>
              </a:extLst>
            </p:cNvPr>
            <p:cNvSpPr/>
            <p:nvPr/>
          </p:nvSpPr>
          <p:spPr bwMode="auto">
            <a:xfrm>
              <a:off x="3084709" y="2268043"/>
              <a:ext cx="2211940"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Which algorithm?</a:t>
              </a:r>
            </a:p>
          </p:txBody>
        </p:sp>
        <p:sp>
          <p:nvSpPr>
            <p:cNvPr id="102" name="Rectangle 101">
              <a:extLst>
                <a:ext uri="{FF2B5EF4-FFF2-40B4-BE49-F238E27FC236}">
                  <a16:creationId xmlns:a16="http://schemas.microsoft.com/office/drawing/2014/main" id="{A3A8272B-7B63-4A7D-A68B-04789BD8FA46}"/>
                </a:ext>
              </a:extLst>
            </p:cNvPr>
            <p:cNvSpPr/>
            <p:nvPr/>
          </p:nvSpPr>
          <p:spPr bwMode="auto">
            <a:xfrm>
              <a:off x="5577476" y="2268043"/>
              <a:ext cx="2410588"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parameters?</a:t>
              </a:r>
            </a:p>
          </p:txBody>
        </p:sp>
        <p:sp>
          <p:nvSpPr>
            <p:cNvPr id="103" name="Rectangle 102">
              <a:extLst>
                <a:ext uri="{FF2B5EF4-FFF2-40B4-BE49-F238E27FC236}">
                  <a16:creationId xmlns:a16="http://schemas.microsoft.com/office/drawing/2014/main" id="{10198808-CC0B-495A-81F7-CAE7F8DC4458}"/>
                </a:ext>
              </a:extLst>
            </p:cNvPr>
            <p:cNvSpPr/>
            <p:nvPr/>
          </p:nvSpPr>
          <p:spPr bwMode="auto">
            <a:xfrm>
              <a:off x="735582" y="2268043"/>
              <a:ext cx="2068299"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panose="020B0702040204020203" pitchFamily="34" charset="0"/>
                  <a:ea typeface="Segoe UI" pitchFamily="34" charset="0"/>
                  <a:cs typeface="Segoe UI Semibold" panose="020B0702040204020203" pitchFamily="34" charset="0"/>
                </a:rPr>
                <a:t>Which features?</a:t>
              </a:r>
            </a:p>
          </p:txBody>
        </p:sp>
      </p:grpSp>
      <p:sp>
        <p:nvSpPr>
          <p:cNvPr id="104" name="Rectangle 103">
            <a:extLst>
              <a:ext uri="{FF2B5EF4-FFF2-40B4-BE49-F238E27FC236}">
                <a16:creationId xmlns:a16="http://schemas.microsoft.com/office/drawing/2014/main" id="{D0CF168F-2132-4758-BFE1-832832D1F6AC}"/>
              </a:ext>
            </a:extLst>
          </p:cNvPr>
          <p:cNvSpPr/>
          <p:nvPr/>
        </p:nvSpPr>
        <p:spPr bwMode="auto">
          <a:xfrm>
            <a:off x="735582" y="3528963"/>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Car brand</a:t>
            </a:r>
          </a:p>
        </p:txBody>
      </p:sp>
      <p:sp>
        <p:nvSpPr>
          <p:cNvPr id="105" name="Rectangle 104">
            <a:extLst>
              <a:ext uri="{FF2B5EF4-FFF2-40B4-BE49-F238E27FC236}">
                <a16:creationId xmlns:a16="http://schemas.microsoft.com/office/drawing/2014/main" id="{FD25B7A3-F9AD-4257-871B-494A13D668C1}"/>
              </a:ext>
            </a:extLst>
          </p:cNvPr>
          <p:cNvSpPr/>
          <p:nvPr/>
        </p:nvSpPr>
        <p:spPr bwMode="auto">
          <a:xfrm>
            <a:off x="735582" y="3879259"/>
            <a:ext cx="1859572" cy="2954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54864" rIns="91440" bIns="54864"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Segoe UI" pitchFamily="34" charset="0"/>
                <a:cs typeface="Segoe UI Semibold" panose="020B0702040204020203" pitchFamily="34" charset="0"/>
              </a:rPr>
              <a:t>Year of make</a:t>
            </a:r>
          </a:p>
        </p:txBody>
      </p:sp>
      <p:grpSp>
        <p:nvGrpSpPr>
          <p:cNvPr id="70" name="Group 69">
            <a:extLst>
              <a:ext uri="{FF2B5EF4-FFF2-40B4-BE49-F238E27FC236}">
                <a16:creationId xmlns:a16="http://schemas.microsoft.com/office/drawing/2014/main" id="{14AA2959-6F4C-429A-A8AB-CE521F9CDFEF}"/>
              </a:ext>
            </a:extLst>
          </p:cNvPr>
          <p:cNvGrpSpPr/>
          <p:nvPr/>
        </p:nvGrpSpPr>
        <p:grpSpPr>
          <a:xfrm>
            <a:off x="7295059" y="4281370"/>
            <a:ext cx="1450614" cy="147002"/>
            <a:chOff x="8120217" y="3558128"/>
            <a:chExt cx="1940664" cy="147002"/>
          </a:xfrm>
        </p:grpSpPr>
        <p:cxnSp>
          <p:nvCxnSpPr>
            <p:cNvPr id="71" name="Straight Connector 70">
              <a:extLst>
                <a:ext uri="{FF2B5EF4-FFF2-40B4-BE49-F238E27FC236}">
                  <a16:creationId xmlns:a16="http://schemas.microsoft.com/office/drawing/2014/main" id="{E7EC2C52-1819-4767-80A1-A75A6DFB7A87}"/>
                </a:ext>
              </a:extLst>
            </p:cNvPr>
            <p:cNvCxnSpPr/>
            <p:nvPr/>
          </p:nvCxnSpPr>
          <p:spPr>
            <a:xfrm flipV="1">
              <a:off x="8120217"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6190086-0E14-456D-A3EA-699EEEB26E5F}"/>
                </a:ext>
              </a:extLst>
            </p:cNvPr>
            <p:cNvCxnSpPr/>
            <p:nvPr/>
          </p:nvCxnSpPr>
          <p:spPr>
            <a:xfrm flipV="1">
              <a:off x="1006088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0DCDE0FC-AFB8-4AF2-968D-59AABFF9ADE3}"/>
                </a:ext>
              </a:extLst>
            </p:cNvPr>
            <p:cNvGrpSpPr/>
            <p:nvPr/>
          </p:nvGrpSpPr>
          <p:grpSpPr>
            <a:xfrm>
              <a:off x="8335846" y="3595364"/>
              <a:ext cx="1509402" cy="109766"/>
              <a:chOff x="8335846" y="3502450"/>
              <a:chExt cx="1509402" cy="202679"/>
            </a:xfrm>
          </p:grpSpPr>
          <p:cxnSp>
            <p:nvCxnSpPr>
              <p:cNvPr id="77" name="Straight Connector 76">
                <a:extLst>
                  <a:ext uri="{FF2B5EF4-FFF2-40B4-BE49-F238E27FC236}">
                    <a16:creationId xmlns:a16="http://schemas.microsoft.com/office/drawing/2014/main" id="{09E16FAD-08D0-4E8C-A18F-711C4CEECCCE}"/>
                  </a:ext>
                </a:extLst>
              </p:cNvPr>
              <p:cNvCxnSpPr/>
              <p:nvPr/>
            </p:nvCxnSpPr>
            <p:spPr>
              <a:xfrm flipV="1">
                <a:off x="8335846"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158C30-719E-4C2C-825D-490990D26729}"/>
                  </a:ext>
                </a:extLst>
              </p:cNvPr>
              <p:cNvCxnSpPr/>
              <p:nvPr/>
            </p:nvCxnSpPr>
            <p:spPr>
              <a:xfrm flipV="1">
                <a:off x="8551475"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BE32757-C701-41B2-9C72-E2617C77806E}"/>
                  </a:ext>
                </a:extLst>
              </p:cNvPr>
              <p:cNvCxnSpPr/>
              <p:nvPr/>
            </p:nvCxnSpPr>
            <p:spPr>
              <a:xfrm flipV="1">
                <a:off x="8767104"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4D0AAB6-5B96-4A7F-B240-D048BDFF71DF}"/>
                  </a:ext>
                </a:extLst>
              </p:cNvPr>
              <p:cNvCxnSpPr>
                <a:cxnSpLocks/>
              </p:cNvCxnSpPr>
              <p:nvPr/>
            </p:nvCxnSpPr>
            <p:spPr>
              <a:xfrm flipV="1">
                <a:off x="8982733" y="3502450"/>
                <a:ext cx="0" cy="20267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900AE66-D293-4436-84A1-E503410EDAC9}"/>
                  </a:ext>
                </a:extLst>
              </p:cNvPr>
              <p:cNvCxnSpPr/>
              <p:nvPr/>
            </p:nvCxnSpPr>
            <p:spPr>
              <a:xfrm flipV="1">
                <a:off x="9198361"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70103E5-57E3-4E59-ACBC-F5BC090D6906}"/>
                  </a:ext>
                </a:extLst>
              </p:cNvPr>
              <p:cNvCxnSpPr/>
              <p:nvPr/>
            </p:nvCxnSpPr>
            <p:spPr>
              <a:xfrm flipV="1">
                <a:off x="9413990"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D410592-BE65-46FC-BB57-A316F21EA63C}"/>
                  </a:ext>
                </a:extLst>
              </p:cNvPr>
              <p:cNvCxnSpPr/>
              <p:nvPr/>
            </p:nvCxnSpPr>
            <p:spPr>
              <a:xfrm flipV="1">
                <a:off x="9629619"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C2D859-5A03-4D3C-BFBF-A8976DC67BEA}"/>
                  </a:ext>
                </a:extLst>
              </p:cNvPr>
              <p:cNvCxnSpPr/>
              <p:nvPr/>
            </p:nvCxnSpPr>
            <p:spPr>
              <a:xfrm flipV="1">
                <a:off x="9845248" y="3558128"/>
                <a:ext cx="0" cy="146999"/>
              </a:xfrm>
              <a:prstGeom prst="line">
                <a:avLst/>
              </a:prstGeom>
              <a:ln>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85" name="Isosceles Triangle 84">
            <a:extLst>
              <a:ext uri="{FF2B5EF4-FFF2-40B4-BE49-F238E27FC236}">
                <a16:creationId xmlns:a16="http://schemas.microsoft.com/office/drawing/2014/main" id="{F6F4027C-0511-46B4-9511-0BB75D5B785C}"/>
              </a:ext>
            </a:extLst>
          </p:cNvPr>
          <p:cNvSpPr/>
          <p:nvPr/>
        </p:nvSpPr>
        <p:spPr bwMode="auto">
          <a:xfrm>
            <a:off x="7227837" y="4336929"/>
            <a:ext cx="137160" cy="91440"/>
          </a:xfrm>
          <a:prstGeom prs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9835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4.44444E-6 L -0.14232 4.44444E-6 " pathEditMode="relative" rAng="0" ptsTypes="AA">
                                      <p:cBhvr>
                                        <p:cTn id="6" dur="1000" fill="hold"/>
                                        <p:tgtEl>
                                          <p:spTgt spid="100"/>
                                        </p:tgtEl>
                                        <p:attrNameLst>
                                          <p:attrName>ppt_x</p:attrName>
                                          <p:attrName>ppt_y</p:attrName>
                                        </p:attrNameLst>
                                      </p:cBhvr>
                                      <p:rCtr x="-7122" y="0"/>
                                    </p:animMotion>
                                  </p:childTnLst>
                                </p:cTn>
                              </p:par>
                            </p:childTnLst>
                          </p:cTn>
                        </p:par>
                        <p:par>
                          <p:cTn id="7" fill="hold">
                            <p:stCondLst>
                              <p:cond delay="1000"/>
                            </p:stCondLst>
                            <p:childTnLst>
                              <p:par>
                                <p:cTn id="8" presetID="2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xit" presetSubtype="0" fill="hold" grpId="1" nodeType="withEffect">
                                  <p:stCondLst>
                                    <p:cond delay="50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par>
                                <p:cTn id="55" presetID="22" presetClass="entr" presetSubtype="8"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left)">
                                      <p:cBhvr>
                                        <p:cTn id="57" dur="500"/>
                                        <p:tgtEl>
                                          <p:spTgt spid="70"/>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250"/>
                                        <p:tgtEl>
                                          <p:spTgt spid="66"/>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250"/>
                                        <p:tgtEl>
                                          <p:spTgt spid="67"/>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250"/>
                                        <p:tgtEl>
                                          <p:spTgt spid="68"/>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250"/>
                                        <p:tgtEl>
                                          <p:spTgt spid="69"/>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250"/>
                                        <p:tgtEl>
                                          <p:spTgt spid="85"/>
                                        </p:tgtEl>
                                      </p:cBhvr>
                                    </p:animEffect>
                                  </p:childTnLst>
                                </p:cTn>
                              </p:par>
                            </p:childTnLst>
                          </p:cTn>
                        </p:par>
                        <p:par>
                          <p:cTn id="73" fill="hold">
                            <p:stCondLst>
                              <p:cond delay="500"/>
                            </p:stCondLst>
                            <p:childTnLst>
                              <p:par>
                                <p:cTn id="74" presetID="63" presetClass="path" presetSubtype="0" accel="24000" decel="50000" fill="hold" grpId="1" nodeType="afterEffect">
                                  <p:stCondLst>
                                    <p:cond delay="0"/>
                                  </p:stCondLst>
                                  <p:childTnLst>
                                    <p:animMotion origin="layout" path="M 2.5E-6 -4.07407E-6 L 0.09245 -4.07407E-6 " pathEditMode="relative" rAng="0" ptsTypes="AA">
                                      <p:cBhvr>
                                        <p:cTn id="75" dur="750" fill="hold"/>
                                        <p:tgtEl>
                                          <p:spTgt spid="66"/>
                                        </p:tgtEl>
                                        <p:attrNameLst>
                                          <p:attrName>ppt_x</p:attrName>
                                          <p:attrName>ppt_y</p:attrName>
                                        </p:attrNameLst>
                                      </p:cBhvr>
                                      <p:rCtr x="4622" y="0"/>
                                    </p:animMotion>
                                  </p:childTnLst>
                                </p:cTn>
                              </p:par>
                              <p:par>
                                <p:cTn id="76" presetID="63" presetClass="path" presetSubtype="0" accel="24000" decel="50000" fill="hold" grpId="1" nodeType="withEffect">
                                  <p:stCondLst>
                                    <p:cond delay="0"/>
                                  </p:stCondLst>
                                  <p:childTnLst>
                                    <p:animMotion origin="layout" path="M 2.5E-6 -7.40741E-7 L 0.03958 -7.40741E-7 " pathEditMode="relative" rAng="0" ptsTypes="AA">
                                      <p:cBhvr>
                                        <p:cTn id="77" dur="750" fill="hold"/>
                                        <p:tgtEl>
                                          <p:spTgt spid="67"/>
                                        </p:tgtEl>
                                        <p:attrNameLst>
                                          <p:attrName>ppt_x</p:attrName>
                                          <p:attrName>ppt_y</p:attrName>
                                        </p:attrNameLst>
                                      </p:cBhvr>
                                      <p:rCtr x="1979" y="0"/>
                                    </p:animMotion>
                                  </p:childTnLst>
                                </p:cTn>
                              </p:par>
                              <p:par>
                                <p:cTn id="78" presetID="63" presetClass="path" presetSubtype="0" accel="24000" decel="50000" fill="hold" grpId="1" nodeType="withEffect">
                                  <p:stCondLst>
                                    <p:cond delay="0"/>
                                  </p:stCondLst>
                                  <p:childTnLst>
                                    <p:animMotion origin="layout" path="M 2.5E-6 2.59259E-6 L 0.05286 2.59259E-6 " pathEditMode="relative" rAng="0" ptsTypes="AA">
                                      <p:cBhvr>
                                        <p:cTn id="79" dur="750" fill="hold"/>
                                        <p:tgtEl>
                                          <p:spTgt spid="68"/>
                                        </p:tgtEl>
                                        <p:attrNameLst>
                                          <p:attrName>ppt_x</p:attrName>
                                          <p:attrName>ppt_y</p:attrName>
                                        </p:attrNameLst>
                                      </p:cBhvr>
                                      <p:rCtr x="2643" y="0"/>
                                    </p:animMotion>
                                  </p:childTnLst>
                                </p:cTn>
                              </p:par>
                              <p:par>
                                <p:cTn id="80" presetID="63" presetClass="path" presetSubtype="0" accel="24000" decel="50000" fill="hold" grpId="1" nodeType="withEffect">
                                  <p:stCondLst>
                                    <p:cond delay="0"/>
                                  </p:stCondLst>
                                  <p:childTnLst>
                                    <p:animMotion origin="layout" path="M 2.5E-6 -4.07407E-6 L 0.02643 -4.07407E-6 " pathEditMode="relative" rAng="0" ptsTypes="AA">
                                      <p:cBhvr>
                                        <p:cTn id="81" dur="750" fill="hold"/>
                                        <p:tgtEl>
                                          <p:spTgt spid="69"/>
                                        </p:tgtEl>
                                        <p:attrNameLst>
                                          <p:attrName>ppt_x</p:attrName>
                                          <p:attrName>ppt_y</p:attrName>
                                        </p:attrNameLst>
                                      </p:cBhvr>
                                      <p:rCtr x="1315" y="0"/>
                                    </p:animMotion>
                                  </p:childTnLst>
                                </p:cTn>
                              </p:par>
                              <p:par>
                                <p:cTn id="82" presetID="63" presetClass="path" presetSubtype="0" accel="24000" decel="50000" fill="hold" grpId="1" nodeType="withEffect">
                                  <p:stCondLst>
                                    <p:cond delay="0"/>
                                  </p:stCondLst>
                                  <p:childTnLst>
                                    <p:animMotion origin="layout" path="M 2.5E-6 -3.7037E-7 L 0.07916 -3.7037E-7 " pathEditMode="relative" rAng="0" ptsTypes="AA">
                                      <p:cBhvr>
                                        <p:cTn id="83" dur="750" fill="hold"/>
                                        <p:tgtEl>
                                          <p:spTgt spid="85"/>
                                        </p:tgtEl>
                                        <p:attrNameLst>
                                          <p:attrName>ppt_x</p:attrName>
                                          <p:attrName>ppt_y</p:attrName>
                                        </p:attrNameLst>
                                      </p:cBhvr>
                                      <p:rCtr x="3958" y="0"/>
                                    </p:animMotion>
                                  </p:childTnLst>
                                </p:cTn>
                              </p:par>
                            </p:childTnLst>
                          </p:cTn>
                        </p:par>
                        <p:par>
                          <p:cTn id="84" fill="hold">
                            <p:stCondLst>
                              <p:cond delay="1250"/>
                            </p:stCondLst>
                            <p:childTnLst>
                              <p:par>
                                <p:cTn id="85" presetID="12" presetClass="entr" presetSubtype="8"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p:tgtEl>
                                          <p:spTgt spid="75"/>
                                        </p:tgtEl>
                                        <p:attrNameLst>
                                          <p:attrName>ppt_x</p:attrName>
                                        </p:attrNameLst>
                                      </p:cBhvr>
                                      <p:tavLst>
                                        <p:tav tm="0">
                                          <p:val>
                                            <p:strVal val="#ppt_x-#ppt_w*1.125000"/>
                                          </p:val>
                                        </p:tav>
                                        <p:tav tm="100000">
                                          <p:val>
                                            <p:strVal val="#ppt_x"/>
                                          </p:val>
                                        </p:tav>
                                      </p:tavLst>
                                    </p:anim>
                                    <p:animEffect transition="in" filter="wipe(right)">
                                      <p:cBhvr>
                                        <p:cTn id="88" dur="500"/>
                                        <p:tgtEl>
                                          <p:spTgt spid="75"/>
                                        </p:tgtEl>
                                      </p:cBhvr>
                                    </p:animEffect>
                                  </p:childTnLst>
                                </p:cTn>
                              </p:par>
                            </p:childTnLst>
                          </p:cTn>
                        </p:par>
                        <p:par>
                          <p:cTn id="89" fill="hold">
                            <p:stCondLst>
                              <p:cond delay="1750"/>
                            </p:stCondLst>
                            <p:childTnLst>
                              <p:par>
                                <p:cTn id="90" presetID="22" presetClass="entr" presetSubtype="8"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9" grpId="0"/>
      <p:bldP spid="11" grpId="0" animBg="1"/>
      <p:bldP spid="12" grpId="0" animBg="1"/>
      <p:bldP spid="13" grpId="0"/>
      <p:bldP spid="66" grpId="0" animBg="1"/>
      <p:bldP spid="66" grpId="1" animBg="1"/>
      <p:bldP spid="67" grpId="0" animBg="1"/>
      <p:bldP spid="67" grpId="1" animBg="1"/>
      <p:bldP spid="68" grpId="0" animBg="1"/>
      <p:bldP spid="68" grpId="1" animBg="1"/>
      <p:bldP spid="69" grpId="0" animBg="1"/>
      <p:bldP spid="69" grpId="1" animBg="1"/>
      <p:bldP spid="73" grpId="0" animBg="1"/>
      <p:bldP spid="74" grpId="0"/>
      <p:bldP spid="75" grpId="0" animBg="1"/>
      <p:bldP spid="104" grpId="0" animBg="1"/>
      <p:bldP spid="105" grpId="0" animBg="1"/>
      <p:bldP spid="85" grpId="0" animBg="1"/>
      <p:bldP spid="85" grpId="1" animBg="1"/>
    </p:bldLst>
  </p:timing>
</p:sld>
</file>

<file path=ppt/theme/theme1.xml><?xml version="1.0" encoding="utf-8"?>
<a:theme xmlns:a="http://schemas.openxmlformats.org/drawingml/2006/main" name="NetWork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NetWork9_Template</Template>
  <TotalTime>1572</TotalTime>
  <Words>1444</Words>
  <Application>Microsoft Office PowerPoint</Application>
  <PresentationFormat>Widescreen</PresentationFormat>
  <Paragraphs>357</Paragraphs>
  <Slides>28</Slides>
  <Notes>12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Arial</vt:lpstr>
      <vt:lpstr>Arial Black</vt:lpstr>
      <vt:lpstr>Calibri</vt:lpstr>
      <vt:lpstr>Gill Sans</vt:lpstr>
      <vt:lpstr>linea-arrows-10</vt:lpstr>
      <vt:lpstr>Mangal</vt:lpstr>
      <vt:lpstr>Roboto Light</vt:lpstr>
      <vt:lpstr>Roboto Medium</vt:lpstr>
      <vt:lpstr>Roboto Thin</vt:lpstr>
      <vt:lpstr>Segoe UI</vt:lpstr>
      <vt:lpstr>Segoe UI Light</vt:lpstr>
      <vt:lpstr>Segoe UI Semibold</vt:lpstr>
      <vt:lpstr>Segoe UI Semilight</vt:lpstr>
      <vt:lpstr>Source Sans Pro</vt:lpstr>
      <vt:lpstr>Wingdings</vt:lpstr>
      <vt:lpstr>ヒラギノ角ゴ ProN W3</vt:lpstr>
      <vt:lpstr>NetWork9_Template</vt:lpstr>
      <vt:lpstr>Office Theme</vt:lpstr>
      <vt:lpstr>PowerPoint Presentation</vt:lpstr>
      <vt:lpstr>PowerPoint Presentation</vt:lpstr>
      <vt:lpstr>PowerPoint Presentation</vt:lpstr>
      <vt:lpstr>PowerPoint Presentation</vt:lpstr>
      <vt:lpstr>ML Lifecycle</vt:lpstr>
      <vt:lpstr>Azure AI</vt:lpstr>
      <vt:lpstr>Azure ML Process</vt:lpstr>
      <vt:lpstr>Machine Learning Problem Example </vt:lpstr>
      <vt:lpstr>Model Creation Is Typically Time-Consuming</vt:lpstr>
      <vt:lpstr>Model Creation Is Typically Time-Consuming</vt:lpstr>
      <vt:lpstr>Model Creation Is Typically Time-Consuming</vt:lpstr>
      <vt:lpstr>Machine Learning Complexity</vt:lpstr>
      <vt:lpstr>PowerPoint Presentation</vt:lpstr>
      <vt:lpstr>Automated ML</vt:lpstr>
      <vt:lpstr>Model Selection &amp; Hyperparameter Tuning</vt:lpstr>
      <vt:lpstr>Introducing Automated Machine Learning</vt:lpstr>
      <vt:lpstr>Automated ML Accelerates Model Development </vt:lpstr>
      <vt:lpstr>PowerPoint Presentation</vt:lpstr>
      <vt:lpstr>PowerPoint Presentation</vt:lpstr>
      <vt:lpstr>Automated ML Capabilities </vt:lpstr>
      <vt:lpstr>Automated ML Capabilities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Bahrudin Hrnjica</dc:creator>
  <cp:lastModifiedBy>Bahrudin Hrnjica</cp:lastModifiedBy>
  <cp:revision>1</cp:revision>
  <dcterms:created xsi:type="dcterms:W3CDTF">2019-02-14T11:24:12Z</dcterms:created>
  <dcterms:modified xsi:type="dcterms:W3CDTF">2019-03-29T09:51:17Z</dcterms:modified>
</cp:coreProperties>
</file>