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4.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5.xml" ContentType="application/vnd.openxmlformats-officedocument.theme+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6.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theme/theme7.xml" ContentType="application/vnd.openxmlformats-officedocument.theme+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9" r:id="rId14"/>
    <p:sldMasterId id="2147483904" r:id="rId15"/>
    <p:sldMasterId id="2147483930" r:id="rId16"/>
    <p:sldMasterId id="2147483952" r:id="rId17"/>
    <p:sldMasterId id="2147483977" r:id="rId18"/>
    <p:sldMasterId id="2147483990" r:id="rId19"/>
    <p:sldMasterId id="2147484016" r:id="rId20"/>
    <p:sldMasterId id="2147484049" r:id="rId21"/>
  </p:sldMasterIdLst>
  <p:notesMasterIdLst>
    <p:notesMasterId r:id="rId56"/>
  </p:notesMasterIdLst>
  <p:handoutMasterIdLst>
    <p:handoutMasterId r:id="rId57"/>
  </p:handoutMasterIdLst>
  <p:sldIdLst>
    <p:sldId id="4495" r:id="rId22"/>
    <p:sldId id="4496" r:id="rId23"/>
    <p:sldId id="274" r:id="rId24"/>
    <p:sldId id="2698" r:id="rId25"/>
    <p:sldId id="2719" r:id="rId26"/>
    <p:sldId id="4453" r:id="rId27"/>
    <p:sldId id="2711" r:id="rId28"/>
    <p:sldId id="3527" r:id="rId29"/>
    <p:sldId id="2712" r:id="rId30"/>
    <p:sldId id="3528" r:id="rId31"/>
    <p:sldId id="4324" r:id="rId32"/>
    <p:sldId id="10481" r:id="rId33"/>
    <p:sldId id="10479" r:id="rId34"/>
    <p:sldId id="3532" r:id="rId35"/>
    <p:sldId id="2470" r:id="rId36"/>
    <p:sldId id="10480" r:id="rId37"/>
    <p:sldId id="4628" r:id="rId38"/>
    <p:sldId id="3515" r:id="rId39"/>
    <p:sldId id="4485" r:id="rId40"/>
    <p:sldId id="3516" r:id="rId41"/>
    <p:sldId id="4486" r:id="rId42"/>
    <p:sldId id="4676" r:id="rId43"/>
    <p:sldId id="4671" r:id="rId44"/>
    <p:sldId id="4637" r:id="rId45"/>
    <p:sldId id="4639" r:id="rId46"/>
    <p:sldId id="4482" r:id="rId47"/>
    <p:sldId id="4677" r:id="rId48"/>
    <p:sldId id="4317" r:id="rId49"/>
    <p:sldId id="4488" r:id="rId50"/>
    <p:sldId id="4448" r:id="rId51"/>
    <p:sldId id="4483" r:id="rId52"/>
    <p:sldId id="4438" r:id="rId53"/>
    <p:sldId id="4491" r:id="rId54"/>
    <p:sldId id="263" r:id="rId55"/>
  </p:sldIdLst>
  <p:sldSz cx="12192000" cy="6858000"/>
  <p:notesSz cx="6858000" cy="167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sa Weber (Allyis Inc)" initials="LW(I" lastIdx="33" clrIdx="0">
    <p:extLst>
      <p:ext uri="{19B8F6BF-5375-455C-9EA6-DF929625EA0E}">
        <p15:presenceInfo xmlns:p15="http://schemas.microsoft.com/office/powerpoint/2012/main" userId="S::v-liwebe@microsoft.com::21161257-a386-4821-8ebd-0bf6a29d78bf" providerId="AD"/>
      </p:ext>
    </p:extLst>
  </p:cmAuthor>
  <p:cmAuthor id="2" name="Selina Winter" initials="SW" lastIdx="35" clrIdx="1">
    <p:extLst>
      <p:ext uri="{19B8F6BF-5375-455C-9EA6-DF929625EA0E}">
        <p15:presenceInfo xmlns:p15="http://schemas.microsoft.com/office/powerpoint/2012/main" userId="S::sewinter@microsoft.com::bfce291d-8372-4ded-9006-bc93c179d133" providerId="AD"/>
      </p:ext>
    </p:extLst>
  </p:cmAuthor>
  <p:cmAuthor id="3" name="Katie Hasbargen" initials="KH" lastIdx="6" clrIdx="2">
    <p:extLst>
      <p:ext uri="{19B8F6BF-5375-455C-9EA6-DF929625EA0E}">
        <p15:presenceInfo xmlns:p15="http://schemas.microsoft.com/office/powerpoint/2012/main" userId="S::khasbarg@microsoft.com::7428c89e-437c-4385-a841-2e7afbeecd59" providerId="AD"/>
      </p:ext>
    </p:extLst>
  </p:cmAuthor>
  <p:cmAuthor id="4" name="Allie Ello" initials="AE" lastIdx="2" clrIdx="3">
    <p:extLst>
      <p:ext uri="{19B8F6BF-5375-455C-9EA6-DF929625EA0E}">
        <p15:presenceInfo xmlns:p15="http://schemas.microsoft.com/office/powerpoint/2012/main" userId="S-1-5-21-2127521184-1604012920-1887927527-20043720" providerId="AD"/>
      </p:ext>
    </p:extLst>
  </p:cmAuthor>
  <p:cmAuthor id="5" name="Laura Comiskey (NANCE)" initials="L(" lastIdx="4" clrIdx="4">
    <p:extLst>
      <p:ext uri="{19B8F6BF-5375-455C-9EA6-DF929625EA0E}">
        <p15:presenceInfo xmlns:p15="http://schemas.microsoft.com/office/powerpoint/2012/main" userId="S::lnance@microsoft.com::da14d5b1-3239-47b8-ac9c-f0eda7f83bcb" providerId="AD"/>
      </p:ext>
    </p:extLst>
  </p:cmAuthor>
  <p:cmAuthor id="6" name="BJ O'Hare" initials="BO" lastIdx="9" clrIdx="5">
    <p:extLst>
      <p:ext uri="{19B8F6BF-5375-455C-9EA6-DF929625EA0E}">
        <p15:presenceInfo xmlns:p15="http://schemas.microsoft.com/office/powerpoint/2012/main" userId="S::bjohare@microsoft.com::4b02f6b9-3da0-4929-8e3e-622f5703db26" providerId="AD"/>
      </p:ext>
    </p:extLst>
  </p:cmAuthor>
  <p:cmAuthor id="7" name="Shauna Knutson (Allyis Inc)" initials="SK(I" lastIdx="16" clrIdx="6">
    <p:extLst>
      <p:ext uri="{19B8F6BF-5375-455C-9EA6-DF929625EA0E}">
        <p15:presenceInfo xmlns:p15="http://schemas.microsoft.com/office/powerpoint/2012/main" userId="S::v-shknut@microsoft.com::43acfbd8-90d9-4194-afdd-6a40eab6e6ab" providerId="AD"/>
      </p:ext>
    </p:extLst>
  </p:cmAuthor>
  <p:cmAuthor id="8" name="Allison Kraker (WADDELL)" initials="AK(" lastIdx="21" clrIdx="7">
    <p:extLst>
      <p:ext uri="{19B8F6BF-5375-455C-9EA6-DF929625EA0E}">
        <p15:presenceInfo xmlns:p15="http://schemas.microsoft.com/office/powerpoint/2012/main" userId="S::awaddell@microsoft.com::927e6fe3-d298-4c8f-9330-290943775a90" providerId="AD"/>
      </p:ext>
    </p:extLst>
  </p:cmAuthor>
  <p:cmAuthor id="9" name="Carrie Pogorelc" initials="CP" lastIdx="92" clrIdx="8">
    <p:extLst>
      <p:ext uri="{19B8F6BF-5375-455C-9EA6-DF929625EA0E}">
        <p15:presenceInfo xmlns:p15="http://schemas.microsoft.com/office/powerpoint/2012/main" userId="S-1-5-21-3498805899-2376028649-3634713762-1001" providerId="AD"/>
      </p:ext>
    </p:extLst>
  </p:cmAuthor>
  <p:cmAuthor id="10" name="Watts" initials="W" lastIdx="55" clrIdx="9">
    <p:extLst>
      <p:ext uri="{19B8F6BF-5375-455C-9EA6-DF929625EA0E}">
        <p15:presenceInfo xmlns:p15="http://schemas.microsoft.com/office/powerpoint/2012/main" userId="Watts" providerId="None"/>
      </p:ext>
    </p:extLst>
  </p:cmAuthor>
  <p:cmAuthor id="11" name="Guest User" initials="GU" lastIdx="19" clrIdx="10">
    <p:extLst>
      <p:ext uri="{19B8F6BF-5375-455C-9EA6-DF929625EA0E}">
        <p15:presenceInfo xmlns:p15="http://schemas.microsoft.com/office/powerpoint/2012/main" userId="S::urn:spo:anon#11313504966f62a16d6e75d8064e46aca1bc71336ef483017c529116bd9f5db2::" providerId="AD"/>
      </p:ext>
    </p:extLst>
  </p:cmAuthor>
  <p:cmAuthor id="12" name="Guest User" initials="GU [2]" lastIdx="21" clrIdx="11">
    <p:extLst>
      <p:ext uri="{19B8F6BF-5375-455C-9EA6-DF929625EA0E}">
        <p15:presenceInfo xmlns:p15="http://schemas.microsoft.com/office/powerpoint/2012/main" userId="S::urn:spo:anon#0c20756d7f5b260fd0279c0ebb244f96d9e646d6d12cf07ef90fafef29cb3297::" providerId="AD"/>
      </p:ext>
    </p:extLst>
  </p:cmAuthor>
  <p:cmAuthor id="13" name="Merrick Van Dongen" initials="MVD" lastIdx="3" clrIdx="12">
    <p:extLst>
      <p:ext uri="{19B8F6BF-5375-455C-9EA6-DF929625EA0E}">
        <p15:presenceInfo xmlns:p15="http://schemas.microsoft.com/office/powerpoint/2012/main" userId="S::merrickv@microsoft.com::8f46cbeb-79aa-4ce9-9ad1-ba7ec63c4f8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72"/>
    <a:srgbClr val="5252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8" autoAdjust="0"/>
    <p:restoredTop sz="77532" autoAdjust="0"/>
  </p:normalViewPr>
  <p:slideViewPr>
    <p:cSldViewPr snapToGrid="0">
      <p:cViewPr varScale="1">
        <p:scale>
          <a:sx n="36" d="100"/>
          <a:sy n="36" d="100"/>
        </p:scale>
        <p:origin x="1170" y="4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slideMaster" Target="slideMasters/slideMaster5.xml"/><Relationship Id="rId26" Type="http://schemas.openxmlformats.org/officeDocument/2006/relationships/slide" Target="slides/slide5.xml"/><Relationship Id="rId39" Type="http://schemas.openxmlformats.org/officeDocument/2006/relationships/slide" Target="slides/slide18.xml"/><Relationship Id="rId21" Type="http://schemas.openxmlformats.org/officeDocument/2006/relationships/slideMaster" Target="slideMasters/slideMaster8.xml"/><Relationship Id="rId34" Type="http://schemas.openxmlformats.org/officeDocument/2006/relationships/slide" Target="slides/slide13.xml"/><Relationship Id="rId42" Type="http://schemas.openxmlformats.org/officeDocument/2006/relationships/slide" Target="slides/slide21.xml"/><Relationship Id="rId47" Type="http://schemas.openxmlformats.org/officeDocument/2006/relationships/slide" Target="slides/slide26.xml"/><Relationship Id="rId50" Type="http://schemas.openxmlformats.org/officeDocument/2006/relationships/slide" Target="slides/slide29.xml"/><Relationship Id="rId55" Type="http://schemas.openxmlformats.org/officeDocument/2006/relationships/slide" Target="slides/slide34.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Master" Target="slideMasters/slideMaster3.xml"/><Relationship Id="rId29" Type="http://schemas.openxmlformats.org/officeDocument/2006/relationships/slide" Target="slides/slide8.xml"/><Relationship Id="rId11" Type="http://schemas.openxmlformats.org/officeDocument/2006/relationships/customXml" Target="../customXml/item11.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slide" Target="slides/slide19.xml"/><Relationship Id="rId45" Type="http://schemas.openxmlformats.org/officeDocument/2006/relationships/slide" Target="slides/slide24.xml"/><Relationship Id="rId53" Type="http://schemas.openxmlformats.org/officeDocument/2006/relationships/slide" Target="slides/slide32.xml"/><Relationship Id="rId58" Type="http://schemas.openxmlformats.org/officeDocument/2006/relationships/commentAuthors" Target="commentAuthors.xml"/><Relationship Id="rId5" Type="http://schemas.openxmlformats.org/officeDocument/2006/relationships/customXml" Target="../customXml/item5.xml"/><Relationship Id="rId61" Type="http://schemas.openxmlformats.org/officeDocument/2006/relationships/theme" Target="theme/theme1.xml"/><Relationship Id="rId19" Type="http://schemas.openxmlformats.org/officeDocument/2006/relationships/slideMaster" Target="slideMasters/slideMaster6.xml"/><Relationship Id="rId14" Type="http://schemas.openxmlformats.org/officeDocument/2006/relationships/slideMaster" Target="slideMasters/slideMaster1.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slide" Target="slides/slide22.xml"/><Relationship Id="rId48" Type="http://schemas.openxmlformats.org/officeDocument/2006/relationships/slide" Target="slides/slide27.xml"/><Relationship Id="rId56" Type="http://schemas.openxmlformats.org/officeDocument/2006/relationships/notesMaster" Target="notesMasters/notesMaster1.xml"/><Relationship Id="rId8" Type="http://schemas.openxmlformats.org/officeDocument/2006/relationships/customXml" Target="../customXml/item8.xml"/><Relationship Id="rId51" Type="http://schemas.openxmlformats.org/officeDocument/2006/relationships/slide" Target="slides/slide30.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slideMaster" Target="slideMasters/slideMaster4.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slide" Target="slides/slide25.xml"/><Relationship Id="rId59" Type="http://schemas.openxmlformats.org/officeDocument/2006/relationships/presProps" Target="presProps.xml"/><Relationship Id="rId20" Type="http://schemas.openxmlformats.org/officeDocument/2006/relationships/slideMaster" Target="slideMasters/slideMaster7.xml"/><Relationship Id="rId41" Type="http://schemas.openxmlformats.org/officeDocument/2006/relationships/slide" Target="slides/slide20.xml"/><Relationship Id="rId54" Type="http://schemas.openxmlformats.org/officeDocument/2006/relationships/slide" Target="slides/slide33.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Master" Target="slideMasters/slideMaster2.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49" Type="http://schemas.openxmlformats.org/officeDocument/2006/relationships/slide" Target="slides/slide28.xml"/><Relationship Id="rId57" Type="http://schemas.openxmlformats.org/officeDocument/2006/relationships/handoutMaster" Target="handoutMasters/handoutMaster1.xml"/><Relationship Id="rId10" Type="http://schemas.openxmlformats.org/officeDocument/2006/relationships/customXml" Target="../customXml/item10.xml"/><Relationship Id="rId31" Type="http://schemas.openxmlformats.org/officeDocument/2006/relationships/slide" Target="slides/slide10.xml"/><Relationship Id="rId44" Type="http://schemas.openxmlformats.org/officeDocument/2006/relationships/slide" Target="slides/slide23.xml"/><Relationship Id="rId52" Type="http://schemas.openxmlformats.org/officeDocument/2006/relationships/slide" Target="slides/slide31.xml"/><Relationship Id="rId60"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D136033E-C8F5-4E35-98B9-68036BCD26CB}"/>
              </a:ext>
            </a:extLst>
          </p:cNvPr>
          <p:cNvSpPr>
            <a:spLocks noGrp="1"/>
          </p:cNvSpPr>
          <p:nvPr>
            <p:ph type="hdr" sz="quarter"/>
          </p:nvPr>
        </p:nvSpPr>
        <p:spPr>
          <a:xfrm>
            <a:off x="0" y="0"/>
            <a:ext cx="2971800" cy="4556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CAEC273D-0D7D-4F0C-8A3F-6CD52B4C72C3}"/>
              </a:ext>
            </a:extLst>
          </p:cNvPr>
          <p:cNvSpPr>
            <a:spLocks noGrp="1"/>
          </p:cNvSpPr>
          <p:nvPr>
            <p:ph type="dt" sz="quarter" idx="1"/>
          </p:nvPr>
        </p:nvSpPr>
        <p:spPr>
          <a:xfrm>
            <a:off x="3884613" y="0"/>
            <a:ext cx="2971800" cy="455613"/>
          </a:xfrm>
          <a:prstGeom prst="rect">
            <a:avLst/>
          </a:prstGeom>
        </p:spPr>
        <p:txBody>
          <a:bodyPr vert="horz" lIns="91440" tIns="45720" rIns="91440" bIns="45720" rtlCol="0"/>
          <a:lstStyle>
            <a:lvl1pPr algn="r">
              <a:defRPr sz="1200"/>
            </a:lvl1pPr>
          </a:lstStyle>
          <a:p>
            <a:fld id="{2B05BB69-C646-4387-A339-8A31AFD3581A}" type="datetimeFigureOut">
              <a:rPr lang="en-US" smtClean="0"/>
              <a:t>3/28/2019</a:t>
            </a:fld>
            <a:endParaRPr lang="en-US"/>
          </a:p>
        </p:txBody>
      </p:sp>
      <p:sp>
        <p:nvSpPr>
          <p:cNvPr id="4" name="Footer Placeholder 3">
            <a:extLst>
              <a:ext uri="{FF2B5EF4-FFF2-40B4-BE49-F238E27FC236}">
                <a16:creationId xmlns:a16="http://schemas.microsoft.com/office/drawing/2014/main" xmlns="" id="{28665E2A-5D3F-41FE-9EF8-07B264198F8C}"/>
              </a:ext>
            </a:extLst>
          </p:cNvPr>
          <p:cNvSpPr>
            <a:spLocks noGrp="1"/>
          </p:cNvSpPr>
          <p:nvPr>
            <p:ph type="ftr" sz="quarter" idx="2"/>
          </p:nvPr>
        </p:nvSpPr>
        <p:spPr>
          <a:xfrm>
            <a:off x="0" y="8645525"/>
            <a:ext cx="2971800" cy="45561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8D6D7146-6189-4C1D-A704-E3A907412CBB}"/>
              </a:ext>
            </a:extLst>
          </p:cNvPr>
          <p:cNvSpPr>
            <a:spLocks noGrp="1"/>
          </p:cNvSpPr>
          <p:nvPr>
            <p:ph type="sldNum" sz="quarter" idx="3"/>
          </p:nvPr>
        </p:nvSpPr>
        <p:spPr>
          <a:xfrm>
            <a:off x="3884613" y="8645525"/>
            <a:ext cx="2971800" cy="455613"/>
          </a:xfrm>
          <a:prstGeom prst="rect">
            <a:avLst/>
          </a:prstGeom>
        </p:spPr>
        <p:txBody>
          <a:bodyPr vert="horz" lIns="91440" tIns="45720" rIns="91440" bIns="45720" rtlCol="0" anchor="b"/>
          <a:lstStyle>
            <a:lvl1pPr algn="r">
              <a:defRPr sz="1200"/>
            </a:lvl1pPr>
          </a:lstStyle>
          <a:p>
            <a:fld id="{ACC69609-16EC-4576-BF1E-EAEA6D0B6B68}" type="slidenum">
              <a:rPr lang="en-US" smtClean="0"/>
              <a:t>‹#›</a:t>
            </a:fld>
            <a:endParaRPr lang="en-US"/>
          </a:p>
        </p:txBody>
      </p:sp>
    </p:spTree>
    <p:extLst>
      <p:ext uri="{BB962C8B-B14F-4D97-AF65-F5344CB8AC3E}">
        <p14:creationId xmlns:p14="http://schemas.microsoft.com/office/powerpoint/2010/main" val="15106557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663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6637"/>
          </a:xfrm>
          <a:prstGeom prst="rect">
            <a:avLst/>
          </a:prstGeom>
        </p:spPr>
        <p:txBody>
          <a:bodyPr vert="horz" lIns="91440" tIns="45720" rIns="91440" bIns="45720" rtlCol="0"/>
          <a:lstStyle>
            <a:lvl1pPr algn="r">
              <a:defRPr sz="1200"/>
            </a:lvl1pPr>
          </a:lstStyle>
          <a:p>
            <a:fld id="{6A43003B-9D78-47B1-B27C-7460CDC2EB5C}" type="datetimeFigureOut">
              <a:rPr lang="en-US" smtClean="0"/>
              <a:t>3/28/2019</a:t>
            </a:fld>
            <a:endParaRPr lang="en-US"/>
          </a:p>
        </p:txBody>
      </p:sp>
      <p:sp>
        <p:nvSpPr>
          <p:cNvPr id="4" name="Slide Image Placeholder 3"/>
          <p:cNvSpPr>
            <a:spLocks noGrp="1" noRot="1" noChangeAspect="1"/>
          </p:cNvSpPr>
          <p:nvPr>
            <p:ph type="sldImg" idx="2"/>
          </p:nvPr>
        </p:nvSpPr>
        <p:spPr>
          <a:xfrm>
            <a:off x="698500" y="1138238"/>
            <a:ext cx="5461000" cy="307181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79923"/>
            <a:ext cx="5486400" cy="3583573"/>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44502"/>
            <a:ext cx="2971800" cy="45663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44502"/>
            <a:ext cx="2971800" cy="456636"/>
          </a:xfrm>
          <a:prstGeom prst="rect">
            <a:avLst/>
          </a:prstGeom>
        </p:spPr>
        <p:txBody>
          <a:bodyPr vert="horz" lIns="91440" tIns="45720" rIns="91440" bIns="45720" rtlCol="0" anchor="b"/>
          <a:lstStyle>
            <a:lvl1pPr algn="r">
              <a:defRPr sz="1200"/>
            </a:lvl1pPr>
          </a:lstStyle>
          <a:p>
            <a:fld id="{F2B02E8B-7637-4E5F-ACA6-41119C29134D}" type="slidenum">
              <a:rPr lang="en-US" smtClean="0"/>
              <a:t>‹#›</a:t>
            </a:fld>
            <a:endParaRPr lang="en-US"/>
          </a:p>
        </p:txBody>
      </p:sp>
    </p:spTree>
    <p:extLst>
      <p:ext uri="{BB962C8B-B14F-4D97-AF65-F5344CB8AC3E}">
        <p14:creationId xmlns:p14="http://schemas.microsoft.com/office/powerpoint/2010/main" val="4118507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D98D2-B98A-4BDE-A1C5-CFBDAA6C93A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2225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7675A-E376-445A-ABF4-C846E34B7BA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Segoe UI" panose="020B0502040204020203"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Segoe UI" panose="020B0502040204020203" pitchFamily="34" charset="0"/>
            </a:endParaRPr>
          </a:p>
        </p:txBody>
      </p:sp>
    </p:spTree>
    <p:extLst>
      <p:ext uri="{BB962C8B-B14F-4D97-AF65-F5344CB8AC3E}">
        <p14:creationId xmlns:p14="http://schemas.microsoft.com/office/powerpoint/2010/main" val="677209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0E7675A-E376-445A-ABF4-C846E34B7BA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Segoe UI" panose="020B0502040204020203"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Segoe UI" panose="020B0502040204020203" pitchFamily="34" charset="0"/>
            </a:endParaRPr>
          </a:p>
        </p:txBody>
      </p:sp>
    </p:spTree>
    <p:extLst>
      <p:ext uri="{BB962C8B-B14F-4D97-AF65-F5344CB8AC3E}">
        <p14:creationId xmlns:p14="http://schemas.microsoft.com/office/powerpoint/2010/main" val="540498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2468563"/>
            <a:ext cx="7680325" cy="4321175"/>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Segoe UI" panose="020B0502040204020203" pitchFamily="34" charset="0"/>
            </a:endParaRPr>
          </a:p>
        </p:txBody>
      </p:sp>
      <p:sp>
        <p:nvSpPr>
          <p:cNvPr id="5" name="Footer Placeholder 4"/>
          <p:cNvSpPr>
            <a:spLocks noGrp="1"/>
          </p:cNvSpPr>
          <p:nvPr>
            <p:ph type="ftr" sz="quarter" idx="4"/>
          </p:nvPr>
        </p:nvSpPr>
        <p:spPr/>
        <p:txBody>
          <a:bodyPr/>
          <a:lstStyle/>
          <a:p>
            <a:pPr marL="588931" marR="0" lvl="0" indent="0" algn="l" defTabSz="94197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Segoe UI" panose="020B0502040204020203" pitchFamily="34" charset="0"/>
              </a:rPr>
              <a:pPr marL="0" marR="0" lvl="0" indent="0" algn="r" defTabSz="914367" rtl="0" eaLnBrk="1" fontAlgn="auto" latinLnBrk="0" hangingPunct="1">
                <a:lnSpc>
                  <a:spcPct val="100000"/>
                </a:lnSpc>
                <a:spcBef>
                  <a:spcPts val="0"/>
                </a:spcBef>
                <a:spcAft>
                  <a:spcPts val="0"/>
                </a:spcAft>
                <a:buClrTx/>
                <a:buSzTx/>
                <a:buFontTx/>
                <a:buNone/>
                <a:tabLst/>
                <a:defRPr/>
              </a:pPr>
              <a:t>3/28/2019 2:00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Segoe UI" panose="020B0502040204020203" pitchFamily="34" charset="0"/>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Segoe UI" panose="020B0502040204020203" pitchFamily="34" charset="0"/>
              </a:rPr>
              <a:pPr marL="0" marR="0" lvl="0" indent="0" algn="r" defTabSz="914367"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Segoe UI" panose="020B0502040204020203" pitchFamily="34" charset="0"/>
            </a:endParaRPr>
          </a:p>
        </p:txBody>
      </p:sp>
    </p:spTree>
    <p:extLst>
      <p:ext uri="{BB962C8B-B14F-4D97-AF65-F5344CB8AC3E}">
        <p14:creationId xmlns:p14="http://schemas.microsoft.com/office/powerpoint/2010/main" val="18517936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2468563"/>
            <a:ext cx="7680325" cy="4321175"/>
          </a:xfrm>
        </p:spPr>
      </p:sp>
      <p:sp>
        <p:nvSpPr>
          <p:cNvPr id="3" name="Notes Placeholder 2"/>
          <p:cNvSpPr>
            <a:spLocks noGrp="1"/>
          </p:cNvSpPr>
          <p:nvPr>
            <p:ph type="body" idx="1"/>
          </p:nvPr>
        </p:nvSpPr>
        <p:spPr/>
        <p:txBody>
          <a:bodyPr/>
          <a:lstStyle/>
          <a:p>
            <a:endParaRPr lang="en-US" sz="1200" dirty="0">
              <a:latin typeface="+mn-lt"/>
            </a:endParaRPr>
          </a:p>
        </p:txBody>
      </p:sp>
      <p:sp>
        <p:nvSpPr>
          <p:cNvPr id="4" name="Slide Number Placeholder 3"/>
          <p:cNvSpPr>
            <a:spLocks noGrp="1"/>
          </p:cNvSpPr>
          <p:nvPr>
            <p:ph type="sldNum" sz="quarter" idx="5"/>
          </p:nvPr>
        </p:nvSpPr>
        <p:spPr/>
        <p:txBody>
          <a:bodyPr/>
          <a:lstStyle/>
          <a:p>
            <a:pPr marL="0" marR="0" lvl="0" indent="0" algn="r" defTabSz="942289" rtl="0" eaLnBrk="1" fontAlgn="auto" latinLnBrk="0" hangingPunct="1">
              <a:lnSpc>
                <a:spcPct val="100000"/>
              </a:lnSpc>
              <a:spcBef>
                <a:spcPts val="0"/>
              </a:spcBef>
              <a:spcAft>
                <a:spcPts val="0"/>
              </a:spcAft>
              <a:buClrTx/>
              <a:buSzTx/>
              <a:buFontTx/>
              <a:buNone/>
              <a:tabLst/>
              <a:defRPr/>
            </a:pPr>
            <a:fld id="{FC7DCE55-843B-4CF1-B85E-AD5DB287EB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Segoe UI" panose="020B0502040204020203" pitchFamily="34" charset="0"/>
              </a:rPr>
              <a:pPr marL="0" marR="0" lvl="0" indent="0" algn="r" defTabSz="942289"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Segoe UI" panose="020B0502040204020203" pitchFamily="34" charset="0"/>
            </a:endParaRPr>
          </a:p>
        </p:txBody>
      </p:sp>
    </p:spTree>
    <p:extLst>
      <p:ext uri="{BB962C8B-B14F-4D97-AF65-F5344CB8AC3E}">
        <p14:creationId xmlns:p14="http://schemas.microsoft.com/office/powerpoint/2010/main" val="14548924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2468563"/>
            <a:ext cx="7680325" cy="4321175"/>
          </a:xfrm>
        </p:spPr>
      </p:sp>
      <p:sp>
        <p:nvSpPr>
          <p:cNvPr id="3" name="Notes Placeholder 2"/>
          <p:cNvSpPr>
            <a:spLocks noGrp="1"/>
          </p:cNvSpPr>
          <p:nvPr>
            <p:ph type="body" idx="1"/>
          </p:nvPr>
        </p:nvSpPr>
        <p:spPr/>
        <p:txBody>
          <a:bodyPr/>
          <a:lstStyle/>
          <a:p>
            <a:endParaRPr lang="en-US" sz="1200" dirty="0">
              <a:latin typeface="+mn-lt"/>
            </a:endParaRPr>
          </a:p>
        </p:txBody>
      </p:sp>
      <p:sp>
        <p:nvSpPr>
          <p:cNvPr id="4" name="Slide Number Placeholder 3"/>
          <p:cNvSpPr>
            <a:spLocks noGrp="1"/>
          </p:cNvSpPr>
          <p:nvPr>
            <p:ph type="sldNum" sz="quarter" idx="5"/>
          </p:nvPr>
        </p:nvSpPr>
        <p:spPr/>
        <p:txBody>
          <a:bodyPr/>
          <a:lstStyle/>
          <a:p>
            <a:pPr marL="0" marR="0" lvl="0" indent="0" algn="r" defTabSz="942289" rtl="0" eaLnBrk="1" fontAlgn="auto" latinLnBrk="0" hangingPunct="1">
              <a:lnSpc>
                <a:spcPct val="100000"/>
              </a:lnSpc>
              <a:spcBef>
                <a:spcPts val="0"/>
              </a:spcBef>
              <a:spcAft>
                <a:spcPts val="0"/>
              </a:spcAft>
              <a:buClrTx/>
              <a:buSzTx/>
              <a:buFontTx/>
              <a:buNone/>
              <a:tabLst/>
              <a:defRPr/>
            </a:pPr>
            <a:fld id="{FC7DCE55-843B-4CF1-B85E-AD5DB287EB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Segoe UI" panose="020B0502040204020203" pitchFamily="34" charset="0"/>
              </a:rPr>
              <a:pPr marL="0" marR="0" lvl="0" indent="0" algn="r" defTabSz="942289"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Segoe UI" panose="020B0502040204020203" pitchFamily="34" charset="0"/>
            </a:endParaRPr>
          </a:p>
        </p:txBody>
      </p:sp>
    </p:spTree>
    <p:extLst>
      <p:ext uri="{BB962C8B-B14F-4D97-AF65-F5344CB8AC3E}">
        <p14:creationId xmlns:p14="http://schemas.microsoft.com/office/powerpoint/2010/main" val="1696759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 </a:t>
            </a:r>
          </a:p>
          <a:p>
            <a:r>
              <a:rPr lang="en-US"/>
              <a:t>Q. How do I prepare for a transition exam? Is there training content aligned to the exams?   A. We are not creating unique courses or learning paths aligned to the transition exams. However, because the certification exam content domains and learning paths are based on the same job task analysis, there is a clear alignment between the training and exams. To prepare for the transition exam, review the associated Exam Details page, identify any skills for which you might need additional preparation, and then complete the associated course or learning module in the certification’s learning path. By doing this, you can create your own personalized and focused learning path. </a:t>
            </a:r>
          </a:p>
          <a:p>
            <a:endParaRPr lang="en-US"/>
          </a:p>
          <a:p>
            <a:endParaRPr lang="en-US"/>
          </a:p>
          <a:p>
            <a:r>
              <a:rPr lang="en-US"/>
              <a:t>Q. What is the difference between the new role-based certification exams and the transition exams? A. The new role-based certification exams focus on the skills and concepts needed to work across multiple platforms and changing tools and technology in today’s IT environment. In-depth job-task analyses helped us to define and refine the overall list of roles and skills, as did industry subject matter experts. To earn Microsoft Certification, if you haven’t passed the associated existing exam, you need to pass the new exam(s) in the path.  </a:t>
            </a:r>
          </a:p>
          <a:p>
            <a:r>
              <a:rPr lang="en-US"/>
              <a:t> </a:t>
            </a:r>
          </a:p>
          <a:p>
            <a:r>
              <a:rPr lang="en-US"/>
              <a:t>Transition exams are intended for people who have already demonstrated skills in the content domain by passing the existing exam(s) which are being replaced by the new role-based certification exams. Transition exams cover net new content, content that wasn’t covered in enough depth, and content on aspects of the technology that have likely changed since someone took the exam—the delta between the current certification and the skills and concepts in the new one.  </a:t>
            </a:r>
          </a:p>
          <a:p>
            <a:r>
              <a:rPr lang="en-US"/>
              <a:t> </a:t>
            </a:r>
          </a:p>
          <a:p>
            <a:r>
              <a:rPr lang="en-US"/>
              <a:t>Q. How did you decide which content to cover on the transition exams?  To decide which content to include on a transition exam, we did a thorough job task analysis to truly understand the skills required to be successful in a given job role. After we compiled that list and narrowed it down to what we would measure through the certification process, we asked subject matter experts to compare the content domain of the new certification with that of the exam or certification it would be replacing.  </a:t>
            </a:r>
          </a:p>
          <a:p>
            <a:r>
              <a:rPr lang="en-US"/>
              <a:t> </a:t>
            </a:r>
          </a:p>
          <a:p>
            <a:r>
              <a:rPr lang="en-US"/>
              <a:t>For example, Exam 70-532: Developing Azure Solutions includes a subset of the skills that we are covering in the new Azure Developer certification. So, if you have passed 70-532, we can give you credit for what you already demonstrated and make the path to Azure Developer shorter with the transition exam. The transition exam focuses on the differences between 70-532 and the new Azure Developer certification. It also ensures that you still have the necessary skills in areas that may have changed since you took that exam. </a:t>
            </a:r>
          </a:p>
          <a:p>
            <a:endParaRPr lang="en-US"/>
          </a:p>
          <a:p>
            <a:r>
              <a:rPr lang="en-US"/>
              <a:t>Q. Is the transition exam offered at a discounted rate, since it’s not the full new exam? A. The transition exam is a full exam. It is not shorter but is more focused on the delta between the existing exam and the new certification that is replacing it. The transition exam covers as much as any other exam, if not more. But, as an incentive for people to take part in the new program and as recognition of the investment that they have already made in their certification, transition exams have special pricing. This special pricing is available on the appropriate exam detail pages and varies globally. In the United States, the special price for transition exams is $99 (as long as transition exams are in market). </a:t>
            </a:r>
          </a:p>
          <a:p>
            <a:r>
              <a:rPr lang="en-US"/>
              <a:t> </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8723F-7FCD-4516-B7AF-EBD531B2062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6798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a:latin typeface="+mn-lt"/>
            </a:endParaRPr>
          </a:p>
        </p:txBody>
      </p:sp>
      <p:sp>
        <p:nvSpPr>
          <p:cNvPr id="4" name="Slide Number Placeholder 3"/>
          <p:cNvSpPr>
            <a:spLocks noGrp="1"/>
          </p:cNvSpPr>
          <p:nvPr>
            <p:ph type="sldNum" sz="quarter" idx="5"/>
          </p:nvPr>
        </p:nvSpPr>
        <p:spPr/>
        <p:txBody>
          <a:bodyPr/>
          <a:lstStyle/>
          <a:p>
            <a:pPr marL="0" marR="0" lvl="0" indent="0" algn="r" defTabSz="942289" rtl="0" eaLnBrk="1" fontAlgn="auto" latinLnBrk="0" hangingPunct="1">
              <a:lnSpc>
                <a:spcPct val="100000"/>
              </a:lnSpc>
              <a:spcBef>
                <a:spcPts val="0"/>
              </a:spcBef>
              <a:spcAft>
                <a:spcPts val="0"/>
              </a:spcAft>
              <a:buClrTx/>
              <a:buSzTx/>
              <a:buFontTx/>
              <a:buNone/>
              <a:tabLst/>
              <a:defRPr/>
            </a:pPr>
            <a:fld id="{FC7DCE55-843B-4CF1-B85E-AD5DB287EB6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Segoe UI" panose="020B0502040204020203" pitchFamily="34" charset="0"/>
              </a:rPr>
              <a:pPr marL="0" marR="0" lvl="0" indent="0" algn="r" defTabSz="942289"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Segoe UI" panose="020B0502040204020203" pitchFamily="34" charset="0"/>
            </a:endParaRPr>
          </a:p>
        </p:txBody>
      </p:sp>
    </p:spTree>
    <p:extLst>
      <p:ext uri="{BB962C8B-B14F-4D97-AF65-F5344CB8AC3E}">
        <p14:creationId xmlns:p14="http://schemas.microsoft.com/office/powerpoint/2010/main" val="23173104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Notes – </a:t>
            </a:r>
          </a:p>
          <a:p>
            <a:pPr marL="171450" indent="-171450">
              <a:buFont typeface="Arial" panose="020B0604020202020204" pitchFamily="34" charset="0"/>
              <a:buChar char="•"/>
            </a:pPr>
            <a:r>
              <a:rPr lang="en-US" dirty="0"/>
              <a:t>Microsoft 365 Enterprise Administrator – Training Available Now and the Exams will be available in November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Microsoft 365 Modern Desktop Administrator - Certification and Training available in December</a:t>
            </a:r>
          </a:p>
          <a:p>
            <a:pPr marL="0" indent="0">
              <a:buFont typeface="Arial" panose="020B0604020202020204" pitchFamily="34" charset="0"/>
              <a:buNone/>
            </a:pPr>
            <a:endParaRPr lang="en-US" dirty="0">
              <a:cs typeface="Calibri"/>
            </a:endParaRPr>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B0F8723F-7FCD-4516-B7AF-EBD531B20623}"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6793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2B02E8B-7637-4E5F-ACA6-41119C29134D}" type="slidenum">
              <a:rPr lang="en-US" smtClean="0"/>
              <a:t>29</a:t>
            </a:fld>
            <a:endParaRPr lang="en-US"/>
          </a:p>
        </p:txBody>
      </p:sp>
    </p:spTree>
    <p:extLst>
      <p:ext uri="{BB962C8B-B14F-4D97-AF65-F5344CB8AC3E}">
        <p14:creationId xmlns:p14="http://schemas.microsoft.com/office/powerpoint/2010/main" val="4981449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 </a:t>
            </a:r>
          </a:p>
          <a:p>
            <a:r>
              <a:rPr lang="en-US"/>
              <a:t>Q. How do I prepare for a transition exam? Is there training content aligned to the exams?   A. We are not creating unique courses or learning paths aligned to the transition exams. However, because the certification exam content domains and learning paths are based on the same job task analysis, there is a clear alignment between the training and exams. To prepare for the transition exam, review the associated Exam Details page, identify any skills for which you might need additional preparation, and then complete the associated course or learning module in the certification’s learning path. By doing this, you can create your own personalized and focused learning path. </a:t>
            </a:r>
          </a:p>
          <a:p>
            <a:endParaRPr lang="en-US"/>
          </a:p>
          <a:p>
            <a:endParaRPr lang="en-US"/>
          </a:p>
          <a:p>
            <a:r>
              <a:rPr lang="en-US"/>
              <a:t>Q. What is the difference between the new role-based certification exams and the transition exams? A. The new role-based certification exams focus on the skills and concepts needed to work across multiple platforms and changing tools and technology in today’s IT environment. In-depth job-task analyses helped us to define and refine the overall list of roles and skills, as did industry subject matter experts. To earn Microsoft Certification, if you haven’t passed the associated existing exam, you need to pass the new exam(s) in the path.  </a:t>
            </a:r>
          </a:p>
          <a:p>
            <a:r>
              <a:rPr lang="en-US"/>
              <a:t> </a:t>
            </a:r>
          </a:p>
          <a:p>
            <a:r>
              <a:rPr lang="en-US"/>
              <a:t>Transition exams are intended for people who have already demonstrated skills in the content domain by passing the existing exam(s) which are being replaced by the new role-based certification exams. Transition exams cover net new content, content that wasn’t covered in enough depth, and content on aspects of the technology that have likely changed since someone took the exam—the delta between the current certification and the skills and concepts in the new one.  </a:t>
            </a:r>
          </a:p>
          <a:p>
            <a:r>
              <a:rPr lang="en-US"/>
              <a:t> </a:t>
            </a:r>
          </a:p>
          <a:p>
            <a:r>
              <a:rPr lang="en-US"/>
              <a:t>Q. How did you decide which content to cover on the transition exams?  To decide which content to include on a transition exam, we did a thorough job task analysis to truly understand the skills required to be successful in a given job role. After we compiled that list and narrowed it down to what we would measure through the certification process, we asked subject matter experts to compare the content domain of the new certification with that of the exam or certification it would be replacing.  </a:t>
            </a:r>
          </a:p>
          <a:p>
            <a:r>
              <a:rPr lang="en-US"/>
              <a:t> </a:t>
            </a:r>
          </a:p>
          <a:p>
            <a:r>
              <a:rPr lang="en-US"/>
              <a:t>For example, Exam 70-532: Developing Azure Solutions includes a subset of the skills that we are covering in the new Azure Developer certification. So, if you have passed 70-532, we can give you credit for what you already demonstrated and make the path to Azure Developer shorter with the transition exam. The transition exam focuses on the differences between 70-532 and the new Azure Developer certification. It also ensures that you still have the necessary skills in areas that may have changed since you took that exam. </a:t>
            </a:r>
          </a:p>
          <a:p>
            <a:endParaRPr lang="en-US"/>
          </a:p>
          <a:p>
            <a:r>
              <a:rPr lang="en-US"/>
              <a:t>Q. Is the transition exam offered at a discounted rate, since it’s not the full new exam? A. The transition exam is a full exam. It is not shorter but is more focused on the delta between the existing exam and the new certification that is replacing it. The transition exam covers as much as any other exam, if not more. But, as an incentive for people to take part in the new program and as recognition of the investment that they have already made in their certification, transition exams have special pricing. This special pricing is available on the appropriate exam detail pages and varies globally. In the United States, the special price for transition exams is $99 (as long as transition exams are in market). </a:t>
            </a:r>
          </a:p>
          <a:p>
            <a:r>
              <a:rPr lang="en-US"/>
              <a:t> </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0F8723F-7FCD-4516-B7AF-EBD531B2062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6423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endParaRPr lang="en-IN"/>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B02E8B-7637-4E5F-ACA6-41119C29134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67646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Speaker Notes:</a:t>
            </a:r>
          </a:p>
          <a:p>
            <a:pPr marL="171450" indent="-171450">
              <a:buFont typeface="Arial" panose="020B0604020202020204" pitchFamily="34" charset="0"/>
              <a:buChar char="•"/>
            </a:pPr>
            <a:r>
              <a:rPr lang="en-US"/>
              <a:t>We are introducing performance-based testing because you asked for it!</a:t>
            </a:r>
          </a:p>
          <a:p>
            <a:pPr marL="171450" indent="-171450">
              <a:buFont typeface="Arial" panose="020B0604020202020204" pitchFamily="34" charset="0"/>
              <a:buChar char="•"/>
            </a:pPr>
            <a:r>
              <a:rPr lang="en-US"/>
              <a:t>Need for performance-based testing </a:t>
            </a:r>
          </a:p>
          <a:p>
            <a:pPr marL="171450" indent="-171450">
              <a:buFont typeface="Arial" panose="020B0604020202020204" pitchFamily="34" charset="0"/>
              <a:buChar char="•"/>
            </a:pPr>
            <a:r>
              <a:rPr lang="en-US"/>
              <a:t>Performance Based Labs will be introduced when an exam comes out beta</a:t>
            </a:r>
          </a:p>
          <a:p>
            <a:pPr marL="171450" indent="-171450">
              <a:buFont typeface="Arial" panose="020B0604020202020204" pitchFamily="34" charset="0"/>
              <a:buChar char="•"/>
            </a:pPr>
            <a:r>
              <a:rPr lang="en-US"/>
              <a:t>Demonstrate skills rather than just answering questions about them</a:t>
            </a:r>
          </a:p>
          <a:p>
            <a:endParaRPr lang="en-US"/>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76134C8-AC9E-49DD-B3D6-722B1A93F18D}"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3/28/2019 2:00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4520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cs typeface="Calibri"/>
              </a:rPr>
              <a:t>At Microsoft, we are preparing you for the opportunity.</a:t>
            </a:r>
          </a:p>
          <a:p>
            <a:endParaRPr lang="en-US" sz="900">
              <a:cs typeface="Calibri"/>
            </a:endParaRPr>
          </a:p>
          <a:p>
            <a:r>
              <a:rPr lang="en-US" sz="900">
                <a:cs typeface="Calibri"/>
              </a:rPr>
              <a:t>There are 3 pillars to our learning</a:t>
            </a:r>
            <a:r>
              <a:rPr lang="en-US" sz="900"/>
              <a:t> program:</a:t>
            </a:r>
            <a:endParaRPr lang="en-US">
              <a:cs typeface="Calibri"/>
            </a:endParaRPr>
          </a:p>
          <a:p>
            <a:pPr marL="232410" indent="-232410">
              <a:buFont typeface="+mj-lt"/>
              <a:buAutoNum type="arabicPeriod"/>
            </a:pPr>
            <a:r>
              <a:rPr lang="en-US" sz="900" b="1"/>
              <a:t>Role-Based </a:t>
            </a:r>
            <a:r>
              <a:rPr lang="en-US" sz="900"/>
              <a:t>based on JTA, defining the skills and learning path for a job role, and modularized content in multiple modalities.</a:t>
            </a:r>
          </a:p>
          <a:p>
            <a:pPr marL="232410" indent="-232410">
              <a:buFont typeface="+mj-lt"/>
              <a:buAutoNum type="arabicPeriod"/>
            </a:pPr>
            <a:r>
              <a:rPr lang="en-US" sz="900" b="1"/>
              <a:t>Aligned experience</a:t>
            </a:r>
            <a:r>
              <a:rPr lang="en-US" sz="900"/>
              <a:t> across all our modalities to support deep skills and modern credentialing, alignment of training certification products</a:t>
            </a:r>
          </a:p>
          <a:p>
            <a:pPr marL="232410" indent="-232410">
              <a:buFont typeface="+mj-lt"/>
              <a:buAutoNum type="arabicPeriod"/>
            </a:pPr>
            <a:r>
              <a:rPr lang="en-US" sz="900" b="1"/>
              <a:t>Recognition </a:t>
            </a:r>
            <a:r>
              <a:rPr lang="en-US" sz="900"/>
              <a:t>to motivate the learner and provide evidence of skills.</a:t>
            </a:r>
          </a:p>
          <a:p>
            <a:pPr marL="232410" indent="-232410">
              <a:buFont typeface="+mj-lt"/>
              <a:buAutoNum type="arabicPeriod"/>
            </a:pPr>
            <a:endParaRPr lang="en-US" sz="900">
              <a:cs typeface="Calibri"/>
            </a:endParaRPr>
          </a:p>
          <a:p>
            <a:endParaRPr lang="en-US"/>
          </a:p>
        </p:txBody>
      </p:sp>
      <p:sp>
        <p:nvSpPr>
          <p:cNvPr id="4" name="Slide Number Placeholder 3"/>
          <p:cNvSpPr>
            <a:spLocks noGrp="1"/>
          </p:cNvSpPr>
          <p:nvPr>
            <p:ph type="sldNum" sz="quarter" idx="10"/>
          </p:nvPr>
        </p:nvSpPr>
        <p:spPr/>
        <p:txBody>
          <a:bodyPr/>
          <a:lstStyle/>
          <a:p>
            <a:pPr marL="0" marR="0" lvl="0" indent="0" algn="r" defTabSz="949478" rtl="0" eaLnBrk="1" fontAlgn="auto" latinLnBrk="0" hangingPunct="1">
              <a:lnSpc>
                <a:spcPct val="100000"/>
              </a:lnSpc>
              <a:spcBef>
                <a:spcPts val="0"/>
              </a:spcBef>
              <a:spcAft>
                <a:spcPts val="0"/>
              </a:spcAft>
              <a:buClrTx/>
              <a:buSzTx/>
              <a:buFontTx/>
              <a:buNone/>
              <a:tabLst/>
              <a:defRPr/>
            </a:pPr>
            <a:fld id="{732A53FF-CCF9-4474-9AE3-0533A7A060A2}"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9478"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1736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a:cs typeface="Calibri"/>
              </a:rPr>
              <a:t>Emerging Job Roles - </a:t>
            </a:r>
            <a:r>
              <a:rPr lang="en-US" sz="1200"/>
              <a:t>Re-emphasis on roles meet industry needs – the market is needing developers, solution architects, etc.</a:t>
            </a:r>
            <a:endParaRPr lang="en-US">
              <a:cs typeface="Calibri"/>
            </a:endParaRPr>
          </a:p>
          <a:p>
            <a:pPr marL="171450" indent="-171450">
              <a:buFont typeface="Arial" panose="020B0604020202020204" pitchFamily="34" charset="0"/>
              <a:buChar char="•"/>
            </a:pPr>
            <a:r>
              <a:rPr lang="en-US" sz="900">
                <a:cs typeface="Calibri"/>
              </a:rPr>
              <a:t>Specialization in the role – not just about one technology – but allows to specialize for what is needed within the role</a:t>
            </a:r>
            <a:endParaRPr lang="en-US">
              <a:cs typeface="Calibri"/>
            </a:endParaRPr>
          </a:p>
          <a:p>
            <a:pPr marL="171450" indent="-171450">
              <a:buFont typeface="Arial" panose="020B0604020202020204" pitchFamily="34" charset="0"/>
              <a:buChar char="•"/>
            </a:pPr>
            <a:r>
              <a:rPr lang="en-US" sz="900">
                <a:cs typeface="Calibri"/>
              </a:rPr>
              <a:t>Hands-on experiences – importance of hands on experience and practice</a:t>
            </a:r>
            <a:endParaRPr lang="en-US">
              <a:cs typeface="Calibri"/>
            </a:endParaRPr>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3/28/2019 2:00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77431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40">
              <a:spcAft>
                <a:spcPts val="339"/>
              </a:spcAft>
              <a:defRPr/>
            </a:pPr>
            <a:r>
              <a:rPr lang="en-US" sz="900" dirty="0"/>
              <a:t>Each new cert has two exams and each exam has a “collection of courses” that map end-to-end to the exam. Each collection has a different number of “courses:”   </a:t>
            </a:r>
          </a:p>
          <a:p>
            <a:endParaRPr lang="en-US" dirty="0"/>
          </a:p>
          <a:p>
            <a:r>
              <a:rPr lang="en-US" dirty="0"/>
              <a:t>Azure DevOps Engineer – Certification and Training available in November </a:t>
            </a:r>
            <a:endParaRPr lang="en-US" dirty="0">
              <a:cs typeface="Calibri"/>
            </a:endParaRPr>
          </a:p>
          <a:p>
            <a:r>
              <a:rPr lang="en-US" dirty="0"/>
              <a:t>Microsoft 365 Enterprise Administrator – Training Available and the Exams will be available in November</a:t>
            </a:r>
            <a:endParaRPr lang="en-US"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Microsoft 365 Modern Desktop Administrator - Certification and Training available in December</a:t>
            </a:r>
            <a:endParaRPr lang="en-US" dirty="0">
              <a:cs typeface="Calibri"/>
            </a:endParaRPr>
          </a:p>
          <a:p>
            <a:pPr>
              <a:defRPr/>
            </a:pPr>
            <a:endParaRPr lang="en-US" dirty="0">
              <a:cs typeface="Calibri"/>
            </a:endParaRPr>
          </a:p>
          <a:p>
            <a:pPr>
              <a:defRPr/>
            </a:pPr>
            <a:r>
              <a:rPr lang="en-US" dirty="0">
                <a:cs typeface="Calibri"/>
              </a:rPr>
              <a:t>In addition to the six roles that were announced</a:t>
            </a:r>
          </a:p>
          <a:p>
            <a:pPr>
              <a:defRPr/>
            </a:pPr>
            <a:r>
              <a:rPr lang="en-US" dirty="0">
                <a:cs typeface="Calibri"/>
              </a:rPr>
              <a:t>In additional we will have the 2 new roles two new roles (Teamwork Administrator and Security Administrator</a:t>
            </a:r>
          </a:p>
          <a:p>
            <a:pPr>
              <a:defRPr/>
            </a:pPr>
            <a:r>
              <a:rPr lang="en-US" dirty="0">
                <a:cs typeface="Calibri"/>
              </a:rPr>
              <a:t>There will be ILT content for the business application space that will align to how we have   – stay tuned  </a:t>
            </a:r>
            <a:endParaRPr lang="en-US" dirty="0"/>
          </a:p>
          <a:p>
            <a:pPr>
              <a:defRPr/>
            </a:pPr>
            <a:endParaRPr lang="en-US" dirty="0">
              <a:cs typeface="Calibri"/>
            </a:endParaRPr>
          </a:p>
          <a:p>
            <a:pPr>
              <a:defRPr/>
            </a:pPr>
            <a:r>
              <a:rPr lang="en-US" dirty="0">
                <a:cs typeface="Calibri"/>
              </a:rPr>
              <a:t>No </a:t>
            </a:r>
            <a:r>
              <a:rPr lang="en-US" dirty="0" err="1">
                <a:cs typeface="Calibri"/>
              </a:rPr>
              <a:t>specifcs</a:t>
            </a:r>
            <a:r>
              <a:rPr lang="en-US" dirty="0">
                <a:cs typeface="Calibri"/>
              </a:rPr>
              <a:t>  </a:t>
            </a:r>
            <a:endParaRPr lang="en-US" dirty="0"/>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3/28/2019 2:00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371105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9415" indent="-349415">
              <a:buFont typeface="Arial" panose="020B0604020202020204" pitchFamily="34" charset="0"/>
              <a:buChar char="•"/>
            </a:pPr>
            <a:r>
              <a:rPr lang="en-US" sz="900"/>
              <a:t>Re-emphasis on roles meet industry needs</a:t>
            </a:r>
          </a:p>
          <a:p>
            <a:pPr marL="349415" indent="-349415">
              <a:buFont typeface="Arial" panose="020B0604020202020204" pitchFamily="34" charset="0"/>
              <a:buChar char="•"/>
            </a:pPr>
            <a:r>
              <a:rPr lang="en-US" sz="900"/>
              <a:t>Training better aligns with certifications</a:t>
            </a:r>
          </a:p>
          <a:p>
            <a:pPr marL="349415" indent="-349415">
              <a:buFont typeface="Arial" panose="020B0604020202020204" pitchFamily="34" charset="0"/>
              <a:buChar char="•"/>
            </a:pPr>
            <a:r>
              <a:rPr lang="en-US" sz="900"/>
              <a:t>Makes updating content easier, faster</a:t>
            </a:r>
          </a:p>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3/28/2019 2:00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221438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Talk about the source of truth for content</a:t>
            </a:r>
          </a:p>
          <a:p>
            <a:r>
              <a:rPr lang="en-US"/>
              <a:t>JTA is the best way to understand what is required for the role</a:t>
            </a:r>
          </a:p>
          <a:p>
            <a:r>
              <a:rPr lang="en-US"/>
              <a:t>We’ll use the output of that to drive the different modalities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a:gradFill>
                  <a:gsLst>
                    <a:gs pos="2917">
                      <a:schemeClr val="tx1"/>
                    </a:gs>
                    <a:gs pos="100000">
                      <a:schemeClr val="tx1"/>
                    </a:gs>
                  </a:gsLst>
                  <a:lin ang="5400000" scaled="0"/>
                </a:gradFill>
                <a:latin typeface="Segoe UI"/>
              </a:rPr>
              <a:t>F</a:t>
            </a:r>
            <a:r>
              <a:rPr kumimoji="0" lang="en-US" sz="1200" b="0" i="0" u="none" strike="noStrike" kern="1200" cap="none" spc="0" normalizeH="0" baseline="0" noProof="0" err="1">
                <a:ln>
                  <a:noFill/>
                </a:ln>
                <a:gradFill>
                  <a:gsLst>
                    <a:gs pos="2917">
                      <a:schemeClr val="tx1"/>
                    </a:gs>
                    <a:gs pos="100000">
                      <a:schemeClr val="tx1"/>
                    </a:gs>
                  </a:gsLst>
                  <a:lin ang="5400000" scaled="0"/>
                </a:gradFill>
                <a:effectLst/>
                <a:uLnTx/>
                <a:uFillTx/>
                <a:latin typeface="Segoe UI"/>
                <a:ea typeface="+mn-ea"/>
                <a:cs typeface="+mn-cs"/>
              </a:rPr>
              <a:t>amily</a:t>
            </a:r>
            <a:r>
              <a:rPr kumimoji="0" lang="en-US" sz="1200" b="0" i="0" u="none" strike="noStrike" kern="1200" cap="none" spc="0" normalizeH="0" baseline="0" noProof="0">
                <a:ln>
                  <a:noFill/>
                </a:ln>
                <a:gradFill>
                  <a:gsLst>
                    <a:gs pos="2917">
                      <a:schemeClr val="tx1"/>
                    </a:gs>
                    <a:gs pos="100000">
                      <a:schemeClr val="tx1"/>
                    </a:gs>
                  </a:gsLst>
                  <a:lin ang="5400000" scaled="0"/>
                </a:gradFill>
                <a:effectLst/>
                <a:uLnTx/>
                <a:uFillTx/>
                <a:latin typeface="Segoe UI"/>
                <a:ea typeface="+mn-ea"/>
                <a:cs typeface="+mn-cs"/>
              </a:rPr>
              <a:t> of connected Learning products </a:t>
            </a:r>
            <a:endParaRPr lang="en-US" i="0"/>
          </a:p>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3/28/2019 2:00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168911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0438" y="2468563"/>
            <a:ext cx="7680325" cy="4321175"/>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50934"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Segoe UI" pitchFamily="34" charset="0"/>
                <a:ea typeface="+mn-ea"/>
                <a:cs typeface="Segoe UI" panose="020B0502040204020203" pitchFamily="34" charset="0"/>
              </a:rPr>
              <a:t>May Leadership Summit 2018</a:t>
            </a:r>
          </a:p>
        </p:txBody>
      </p:sp>
      <p:sp>
        <p:nvSpPr>
          <p:cNvPr id="5" name="Footer Placeholder 4"/>
          <p:cNvSpPr>
            <a:spLocks noGrp="1"/>
          </p:cNvSpPr>
          <p:nvPr>
            <p:ph type="ftr" sz="quarter" idx="4"/>
          </p:nvPr>
        </p:nvSpPr>
        <p:spPr/>
        <p:txBody>
          <a:bodyPr/>
          <a:lstStyle/>
          <a:p>
            <a:pPr marL="594355" marR="0" lvl="0" indent="0" algn="l" defTabSz="950655"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50934" rtl="0" eaLnBrk="1" fontAlgn="auto" latinLnBrk="0" hangingPunct="1">
              <a:lnSpc>
                <a:spcPct val="100000"/>
              </a:lnSpc>
              <a:spcBef>
                <a:spcPts val="0"/>
              </a:spcBef>
              <a:spcAft>
                <a:spcPts val="0"/>
              </a:spcAft>
              <a:buClrTx/>
              <a:buSzTx/>
              <a:buFontTx/>
              <a:buNone/>
              <a:tabLst/>
              <a:defRPr/>
            </a:pPr>
            <a:fld id="{CE794F2F-2845-4F2F-BA4F-8CD7648ACC37}" type="datetime8">
              <a:rPr kumimoji="0" lang="en-US" sz="1200" b="0" i="0" u="none" strike="noStrike" kern="1200" cap="none" spc="0" normalizeH="0" baseline="0" noProof="0">
                <a:ln>
                  <a:noFill/>
                </a:ln>
                <a:solidFill>
                  <a:prstClr val="black"/>
                </a:solidFill>
                <a:effectLst/>
                <a:uLnTx/>
                <a:uFillTx/>
                <a:latin typeface="Segoe UI" pitchFamily="34" charset="0"/>
                <a:ea typeface="+mn-ea"/>
                <a:cs typeface="Segoe UI" panose="020B0502040204020203" pitchFamily="34" charset="0"/>
              </a:rPr>
              <a:pPr marL="0" marR="0" lvl="0" indent="0" algn="r" defTabSz="950934" rtl="0" eaLnBrk="1" fontAlgn="auto" latinLnBrk="0" hangingPunct="1">
                <a:lnSpc>
                  <a:spcPct val="100000"/>
                </a:lnSpc>
                <a:spcBef>
                  <a:spcPts val="0"/>
                </a:spcBef>
                <a:spcAft>
                  <a:spcPts val="0"/>
                </a:spcAft>
                <a:buClrTx/>
                <a:buSzTx/>
                <a:buFontTx/>
                <a:buNone/>
                <a:tabLst/>
                <a:defRPr/>
              </a:pPr>
              <a:t>3/28/2019 2:00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Segoe UI" panose="020B0502040204020203" pitchFamily="34" charset="0"/>
            </a:endParaRPr>
          </a:p>
        </p:txBody>
      </p:sp>
      <p:sp>
        <p:nvSpPr>
          <p:cNvPr id="7" name="Slide Number Placeholder 6"/>
          <p:cNvSpPr>
            <a:spLocks noGrp="1"/>
          </p:cNvSpPr>
          <p:nvPr>
            <p:ph type="sldNum" sz="quarter" idx="5"/>
          </p:nvPr>
        </p:nvSpPr>
        <p:spPr/>
        <p:txBody>
          <a:bodyPr/>
          <a:lstStyle/>
          <a:p>
            <a:pPr marL="0" marR="0" lvl="0" indent="0" algn="r" defTabSz="95093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Segoe UI" panose="020B0502040204020203" pitchFamily="34" charset="0"/>
              </a:rPr>
              <a:pPr marL="0" marR="0" lvl="0" indent="0" algn="r" defTabSz="950934"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Segoe UI" panose="020B0502040204020203" pitchFamily="34" charset="0"/>
            </a:endParaRPr>
          </a:p>
        </p:txBody>
      </p:sp>
    </p:spTree>
    <p:extLst>
      <p:ext uri="{BB962C8B-B14F-4D97-AF65-F5344CB8AC3E}">
        <p14:creationId xmlns:p14="http://schemas.microsoft.com/office/powerpoint/2010/main" val="3006744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Speaker Notes – Transition exam – in an effort to help ease the transition, we’ve launched special pricing</a:t>
            </a:r>
          </a:p>
        </p:txBody>
      </p:sp>
      <p:sp>
        <p:nvSpPr>
          <p:cNvPr id="4" name="Slide Number Placeholder 3"/>
          <p:cNvSpPr>
            <a:spLocks noGrp="1"/>
          </p:cNvSpPr>
          <p:nvPr>
            <p:ph type="sldNum" sz="quarter" idx="10"/>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73209601-0614-4E10-9769-C02B051FE8E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59368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emf"/><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jpg"/><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3.jpg"/><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4.jpg"/><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jpg"/><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3.jpg"/><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4.jpg"/><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8.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8.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8.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8.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4.xml"/><Relationship Id="rId4" Type="http://schemas.openxmlformats.org/officeDocument/2006/relationships/image" Target="../media/image4.svg"/></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29" name="MS logo gray - EMF" descr="Microsoft logo, gray text version">
            <a:extLst>
              <a:ext uri="{FF2B5EF4-FFF2-40B4-BE49-F238E27FC236}">
                <a16:creationId xmlns:a16="http://schemas.microsoft.com/office/drawing/2014/main" xmlns="" id="{8804C2B3-3878-4889-940D-3F3386B9455D}"/>
              </a:ext>
            </a:extLst>
          </p:cNvPr>
          <p:cNvPicPr>
            <a:picLocks noChangeAspect="1"/>
          </p:cNvPicPr>
          <p:nvPr userDrawn="1"/>
        </p:nvPicPr>
        <p:blipFill>
          <a:blip r:embed="rId2"/>
          <a:stretch>
            <a:fillRect/>
          </a:stretch>
        </p:blipFill>
        <p:spPr bwMode="black">
          <a:xfrm>
            <a:off x="584200" y="586080"/>
            <a:ext cx="1366440" cy="292608"/>
          </a:xfrm>
          <a:prstGeom prst="rect">
            <a:avLst/>
          </a:prstGeom>
        </p:spPr>
      </p:pic>
      <p:sp>
        <p:nvSpPr>
          <p:cNvPr id="30" name="Rectangle 29">
            <a:extLst>
              <a:ext uri="{FF2B5EF4-FFF2-40B4-BE49-F238E27FC236}">
                <a16:creationId xmlns:a16="http://schemas.microsoft.com/office/drawing/2014/main" xmlns="" id="{8B2E4F62-54DC-4435-AA29-18599C177284}"/>
              </a:ext>
            </a:extLst>
          </p:cNvPr>
          <p:cNvSpPr/>
          <p:nvPr userDrawn="1"/>
        </p:nvSpPr>
        <p:spPr bwMode="gray">
          <a:xfrm>
            <a:off x="293044" y="1170431"/>
            <a:ext cx="11604624" cy="5393881"/>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a:extLst>
              <a:ext uri="{FF2B5EF4-FFF2-40B4-BE49-F238E27FC236}">
                <a16:creationId xmlns:a16="http://schemas.microsoft.com/office/drawing/2014/main" xmlns="" id="{56FAD87F-DBF5-4E2F-A61B-3CCEC5C7D0B9}"/>
              </a:ext>
            </a:extLst>
          </p:cNvPr>
          <p:cNvGrpSpPr/>
          <p:nvPr userDrawn="1"/>
        </p:nvGrpSpPr>
        <p:grpSpPr bwMode="ltGray">
          <a:xfrm>
            <a:off x="8710812" y="1771650"/>
            <a:ext cx="3481189" cy="4196081"/>
            <a:chOff x="8710812" y="1771650"/>
            <a:chExt cx="3481189" cy="4196081"/>
          </a:xfrm>
        </p:grpSpPr>
        <p:sp>
          <p:nvSpPr>
            <p:cNvPr id="32" name="Freeform 5">
              <a:extLst>
                <a:ext uri="{FF2B5EF4-FFF2-40B4-BE49-F238E27FC236}">
                  <a16:creationId xmlns:a16="http://schemas.microsoft.com/office/drawing/2014/main" xmlns="" id="{6B0365F1-E7DF-4958-962E-9FFD3A394140}"/>
                </a:ext>
              </a:extLst>
            </p:cNvPr>
            <p:cNvSpPr>
              <a:spLocks/>
            </p:cNvSpPr>
            <p:nvPr userDrawn="1"/>
          </p:nvSpPr>
          <p:spPr bwMode="ltGray">
            <a:xfrm>
              <a:off x="9246854" y="3720628"/>
              <a:ext cx="531187" cy="974975"/>
            </a:xfrm>
            <a:custGeom>
              <a:avLst/>
              <a:gdLst>
                <a:gd name="T0" fmla="*/ 547 w 547"/>
                <a:gd name="T1" fmla="*/ 704 h 1004"/>
                <a:gd name="T2" fmla="*/ 0 w 547"/>
                <a:gd name="T3" fmla="*/ 1004 h 1004"/>
                <a:gd name="T4" fmla="*/ 0 w 547"/>
                <a:gd name="T5" fmla="*/ 300 h 1004"/>
                <a:gd name="T6" fmla="*/ 547 w 547"/>
                <a:gd name="T7" fmla="*/ 0 h 1004"/>
                <a:gd name="T8" fmla="*/ 547 w 547"/>
                <a:gd name="T9" fmla="*/ 704 h 1004"/>
              </a:gdLst>
              <a:ahLst/>
              <a:cxnLst>
                <a:cxn ang="0">
                  <a:pos x="T0" y="T1"/>
                </a:cxn>
                <a:cxn ang="0">
                  <a:pos x="T2" y="T3"/>
                </a:cxn>
                <a:cxn ang="0">
                  <a:pos x="T4" y="T5"/>
                </a:cxn>
                <a:cxn ang="0">
                  <a:pos x="T6" y="T7"/>
                </a:cxn>
                <a:cxn ang="0">
                  <a:pos x="T8" y="T9"/>
                </a:cxn>
              </a:cxnLst>
              <a:rect l="0" t="0" r="r" b="b"/>
              <a:pathLst>
                <a:path w="547" h="1004">
                  <a:moveTo>
                    <a:pt x="547" y="704"/>
                  </a:moveTo>
                  <a:lnTo>
                    <a:pt x="0" y="1004"/>
                  </a:lnTo>
                  <a:lnTo>
                    <a:pt x="0" y="300"/>
                  </a:lnTo>
                  <a:lnTo>
                    <a:pt x="547" y="0"/>
                  </a:lnTo>
                  <a:lnTo>
                    <a:pt x="547" y="704"/>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6">
              <a:extLst>
                <a:ext uri="{FF2B5EF4-FFF2-40B4-BE49-F238E27FC236}">
                  <a16:creationId xmlns:a16="http://schemas.microsoft.com/office/drawing/2014/main" xmlns="" id="{39253E4C-431D-4257-8CC7-C1456CD2F32D}"/>
                </a:ext>
              </a:extLst>
            </p:cNvPr>
            <p:cNvSpPr>
              <a:spLocks/>
            </p:cNvSpPr>
            <p:nvPr userDrawn="1"/>
          </p:nvSpPr>
          <p:spPr bwMode="ltGray">
            <a:xfrm>
              <a:off x="9778040" y="3720628"/>
              <a:ext cx="532157" cy="974975"/>
            </a:xfrm>
            <a:custGeom>
              <a:avLst/>
              <a:gdLst>
                <a:gd name="T0" fmla="*/ 0 w 548"/>
                <a:gd name="T1" fmla="*/ 704 h 1004"/>
                <a:gd name="T2" fmla="*/ 548 w 548"/>
                <a:gd name="T3" fmla="*/ 1004 h 1004"/>
                <a:gd name="T4" fmla="*/ 548 w 548"/>
                <a:gd name="T5" fmla="*/ 300 h 1004"/>
                <a:gd name="T6" fmla="*/ 0 w 548"/>
                <a:gd name="T7" fmla="*/ 0 h 1004"/>
                <a:gd name="T8" fmla="*/ 0 w 548"/>
                <a:gd name="T9" fmla="*/ 704 h 1004"/>
              </a:gdLst>
              <a:ahLst/>
              <a:cxnLst>
                <a:cxn ang="0">
                  <a:pos x="T0" y="T1"/>
                </a:cxn>
                <a:cxn ang="0">
                  <a:pos x="T2" y="T3"/>
                </a:cxn>
                <a:cxn ang="0">
                  <a:pos x="T4" y="T5"/>
                </a:cxn>
                <a:cxn ang="0">
                  <a:pos x="T6" y="T7"/>
                </a:cxn>
                <a:cxn ang="0">
                  <a:pos x="T8" y="T9"/>
                </a:cxn>
              </a:cxnLst>
              <a:rect l="0" t="0" r="r" b="b"/>
              <a:pathLst>
                <a:path w="548" h="1004">
                  <a:moveTo>
                    <a:pt x="0" y="704"/>
                  </a:moveTo>
                  <a:lnTo>
                    <a:pt x="548" y="1004"/>
                  </a:lnTo>
                  <a:lnTo>
                    <a:pt x="548" y="300"/>
                  </a:lnTo>
                  <a:lnTo>
                    <a:pt x="0" y="0"/>
                  </a:lnTo>
                  <a:lnTo>
                    <a:pt x="0" y="704"/>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7">
              <a:extLst>
                <a:ext uri="{FF2B5EF4-FFF2-40B4-BE49-F238E27FC236}">
                  <a16:creationId xmlns:a16="http://schemas.microsoft.com/office/drawing/2014/main" xmlns="" id="{E928826C-9C74-4194-A556-98EC9A96F677}"/>
                </a:ext>
              </a:extLst>
            </p:cNvPr>
            <p:cNvSpPr>
              <a:spLocks/>
            </p:cNvSpPr>
            <p:nvPr userDrawn="1"/>
          </p:nvSpPr>
          <p:spPr bwMode="ltGray">
            <a:xfrm>
              <a:off x="9246854" y="4404276"/>
              <a:ext cx="1063344" cy="586538"/>
            </a:xfrm>
            <a:custGeom>
              <a:avLst/>
              <a:gdLst>
                <a:gd name="T0" fmla="*/ 547 w 1095"/>
                <a:gd name="T1" fmla="*/ 0 h 604"/>
                <a:gd name="T2" fmla="*/ 0 w 1095"/>
                <a:gd name="T3" fmla="*/ 300 h 604"/>
                <a:gd name="T4" fmla="*/ 560 w 1095"/>
                <a:gd name="T5" fmla="*/ 604 h 604"/>
                <a:gd name="T6" fmla="*/ 1095 w 1095"/>
                <a:gd name="T7" fmla="*/ 300 h 604"/>
                <a:gd name="T8" fmla="*/ 547 w 1095"/>
                <a:gd name="T9" fmla="*/ 0 h 604"/>
              </a:gdLst>
              <a:ahLst/>
              <a:cxnLst>
                <a:cxn ang="0">
                  <a:pos x="T0" y="T1"/>
                </a:cxn>
                <a:cxn ang="0">
                  <a:pos x="T2" y="T3"/>
                </a:cxn>
                <a:cxn ang="0">
                  <a:pos x="T4" y="T5"/>
                </a:cxn>
                <a:cxn ang="0">
                  <a:pos x="T6" y="T7"/>
                </a:cxn>
                <a:cxn ang="0">
                  <a:pos x="T8" y="T9"/>
                </a:cxn>
              </a:cxnLst>
              <a:rect l="0" t="0" r="r" b="b"/>
              <a:pathLst>
                <a:path w="1095" h="604">
                  <a:moveTo>
                    <a:pt x="547" y="0"/>
                  </a:moveTo>
                  <a:lnTo>
                    <a:pt x="0" y="300"/>
                  </a:lnTo>
                  <a:lnTo>
                    <a:pt x="560" y="604"/>
                  </a:lnTo>
                  <a:lnTo>
                    <a:pt x="1095" y="300"/>
                  </a:lnTo>
                  <a:lnTo>
                    <a:pt x="547" y="0"/>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8">
              <a:extLst>
                <a:ext uri="{FF2B5EF4-FFF2-40B4-BE49-F238E27FC236}">
                  <a16:creationId xmlns:a16="http://schemas.microsoft.com/office/drawing/2014/main" xmlns="" id="{7ACB5DE1-DAC6-4C99-B2CC-0EB12CE0D5FE}"/>
                </a:ext>
              </a:extLst>
            </p:cNvPr>
            <p:cNvSpPr>
              <a:spLocks/>
            </p:cNvSpPr>
            <p:nvPr userDrawn="1"/>
          </p:nvSpPr>
          <p:spPr bwMode="ltGray">
            <a:xfrm>
              <a:off x="8710812"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9">
              <a:extLst>
                <a:ext uri="{FF2B5EF4-FFF2-40B4-BE49-F238E27FC236}">
                  <a16:creationId xmlns:a16="http://schemas.microsoft.com/office/drawing/2014/main" xmlns="" id="{5D630C8B-3A7C-4321-A3EF-B1D0A698F738}"/>
                </a:ext>
              </a:extLst>
            </p:cNvPr>
            <p:cNvSpPr>
              <a:spLocks/>
            </p:cNvSpPr>
            <p:nvPr userDrawn="1"/>
          </p:nvSpPr>
          <p:spPr bwMode="ltGray">
            <a:xfrm>
              <a:off x="9242969" y="2748567"/>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0">
              <a:extLst>
                <a:ext uri="{FF2B5EF4-FFF2-40B4-BE49-F238E27FC236}">
                  <a16:creationId xmlns:a16="http://schemas.microsoft.com/office/drawing/2014/main" xmlns="" id="{2A590461-2675-4E4A-B9BB-BF5471E89538}"/>
                </a:ext>
              </a:extLst>
            </p:cNvPr>
            <p:cNvSpPr>
              <a:spLocks/>
            </p:cNvSpPr>
            <p:nvPr userDrawn="1"/>
          </p:nvSpPr>
          <p:spPr bwMode="ltGray">
            <a:xfrm>
              <a:off x="8710812" y="3434156"/>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
              <a:extLst>
                <a:ext uri="{FF2B5EF4-FFF2-40B4-BE49-F238E27FC236}">
                  <a16:creationId xmlns:a16="http://schemas.microsoft.com/office/drawing/2014/main" xmlns="" id="{48EAECFD-0CA3-492F-BA94-22EF6EB2205B}"/>
                </a:ext>
              </a:extLst>
            </p:cNvPr>
            <p:cNvSpPr>
              <a:spLocks/>
            </p:cNvSpPr>
            <p:nvPr userDrawn="1"/>
          </p:nvSpPr>
          <p:spPr bwMode="ltGray">
            <a:xfrm>
              <a:off x="9773185"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2">
              <a:extLst>
                <a:ext uri="{FF2B5EF4-FFF2-40B4-BE49-F238E27FC236}">
                  <a16:creationId xmlns:a16="http://schemas.microsoft.com/office/drawing/2014/main" xmlns="" id="{62FFEC32-2F2F-43F4-9C21-7F15A26966AC}"/>
                </a:ext>
              </a:extLst>
            </p:cNvPr>
            <p:cNvSpPr>
              <a:spLocks/>
            </p:cNvSpPr>
            <p:nvPr userDrawn="1"/>
          </p:nvSpPr>
          <p:spPr bwMode="ltGray">
            <a:xfrm>
              <a:off x="9773185" y="3434157"/>
              <a:ext cx="1063345"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 name="connsiteX0" fmla="*/ 5005 w 10000"/>
                <a:gd name="connsiteY0" fmla="*/ 0 h 10000"/>
                <a:gd name="connsiteX1" fmla="*/ 0 w 10000"/>
                <a:gd name="connsiteY1" fmla="*/ 4967 h 10000"/>
                <a:gd name="connsiteX2" fmla="*/ 5048 w 10000"/>
                <a:gd name="connsiteY2" fmla="*/ 10000 h 10000"/>
                <a:gd name="connsiteX3" fmla="*/ 10000 w 10000"/>
                <a:gd name="connsiteY3" fmla="*/ 4967 h 10000"/>
                <a:gd name="connsiteX4" fmla="*/ 5005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5005" y="0"/>
                  </a:moveTo>
                  <a:lnTo>
                    <a:pt x="0" y="4967"/>
                  </a:lnTo>
                  <a:lnTo>
                    <a:pt x="5048" y="10000"/>
                  </a:lnTo>
                  <a:lnTo>
                    <a:pt x="10000" y="4967"/>
                  </a:lnTo>
                  <a:lnTo>
                    <a:pt x="5005"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3">
              <a:extLst>
                <a:ext uri="{FF2B5EF4-FFF2-40B4-BE49-F238E27FC236}">
                  <a16:creationId xmlns:a16="http://schemas.microsoft.com/office/drawing/2014/main" xmlns="" id="{647709D2-F4CC-4414-B183-427A6D2A22AB}"/>
                </a:ext>
              </a:extLst>
            </p:cNvPr>
            <p:cNvSpPr>
              <a:spLocks/>
            </p:cNvSpPr>
            <p:nvPr userDrawn="1"/>
          </p:nvSpPr>
          <p:spPr bwMode="ltGray">
            <a:xfrm>
              <a:off x="11361823" y="2748566"/>
              <a:ext cx="534332" cy="982635"/>
            </a:xfrm>
            <a:custGeom>
              <a:avLst/>
              <a:gdLst>
                <a:gd name="T0" fmla="*/ 0 w 548"/>
                <a:gd name="T1" fmla="*/ 706 h 1006"/>
                <a:gd name="T2" fmla="*/ 548 w 548"/>
                <a:gd name="T3" fmla="*/ 1006 h 1006"/>
                <a:gd name="T4" fmla="*/ 548 w 548"/>
                <a:gd name="T5" fmla="*/ 300 h 1006"/>
                <a:gd name="T6" fmla="*/ 0 w 548"/>
                <a:gd name="T7" fmla="*/ 0 h 1006"/>
                <a:gd name="T8" fmla="*/ 0 w 548"/>
                <a:gd name="T9" fmla="*/ 706 h 1006"/>
              </a:gdLst>
              <a:ahLst/>
              <a:cxnLst>
                <a:cxn ang="0">
                  <a:pos x="T0" y="T1"/>
                </a:cxn>
                <a:cxn ang="0">
                  <a:pos x="T2" y="T3"/>
                </a:cxn>
                <a:cxn ang="0">
                  <a:pos x="T4" y="T5"/>
                </a:cxn>
                <a:cxn ang="0">
                  <a:pos x="T6" y="T7"/>
                </a:cxn>
                <a:cxn ang="0">
                  <a:pos x="T8" y="T9"/>
                </a:cxn>
              </a:cxnLst>
              <a:rect l="0" t="0" r="r" b="b"/>
              <a:pathLst>
                <a:path w="548" h="1006">
                  <a:moveTo>
                    <a:pt x="0" y="706"/>
                  </a:moveTo>
                  <a:lnTo>
                    <a:pt x="548" y="1006"/>
                  </a:lnTo>
                  <a:lnTo>
                    <a:pt x="548" y="300"/>
                  </a:lnTo>
                  <a:lnTo>
                    <a:pt x="0" y="0"/>
                  </a:lnTo>
                  <a:lnTo>
                    <a:pt x="0" y="706"/>
                  </a:lnTo>
                  <a:close/>
                </a:path>
              </a:pathLst>
            </a:custGeom>
            <a:solidFill>
              <a:srgbClr val="303030"/>
            </a:solidFill>
            <a:ln w="9525">
              <a:no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41" name="Freeform 14">
              <a:extLst>
                <a:ext uri="{FF2B5EF4-FFF2-40B4-BE49-F238E27FC236}">
                  <a16:creationId xmlns:a16="http://schemas.microsoft.com/office/drawing/2014/main" xmlns="" id="{72928ABA-DF2E-4C8E-B194-7FA528229810}"/>
                </a:ext>
              </a:extLst>
            </p:cNvPr>
            <p:cNvSpPr>
              <a:spLocks/>
            </p:cNvSpPr>
            <p:nvPr userDrawn="1"/>
          </p:nvSpPr>
          <p:spPr bwMode="ltGray">
            <a:xfrm>
              <a:off x="10833616" y="3434158"/>
              <a:ext cx="1060195" cy="586539"/>
            </a:xfrm>
            <a:custGeom>
              <a:avLst/>
              <a:gdLst>
                <a:gd name="T0" fmla="*/ 548 w 1096"/>
                <a:gd name="T1" fmla="*/ 0 h 604"/>
                <a:gd name="T2" fmla="*/ 0 w 1096"/>
                <a:gd name="T3" fmla="*/ 300 h 604"/>
                <a:gd name="T4" fmla="*/ 560 w 1096"/>
                <a:gd name="T5" fmla="*/ 604 h 604"/>
                <a:gd name="T6" fmla="*/ 1096 w 1096"/>
                <a:gd name="T7" fmla="*/ 300 h 604"/>
                <a:gd name="T8" fmla="*/ 548 w 1096"/>
                <a:gd name="T9" fmla="*/ 0 h 604"/>
                <a:gd name="connsiteX0" fmla="*/ 5000 w 9956"/>
                <a:gd name="connsiteY0" fmla="*/ 0 h 10000"/>
                <a:gd name="connsiteX1" fmla="*/ 0 w 9956"/>
                <a:gd name="connsiteY1" fmla="*/ 4967 h 10000"/>
                <a:gd name="connsiteX2" fmla="*/ 5109 w 9956"/>
                <a:gd name="connsiteY2" fmla="*/ 10000 h 10000"/>
                <a:gd name="connsiteX3" fmla="*/ 9956 w 9956"/>
                <a:gd name="connsiteY3" fmla="*/ 4967 h 10000"/>
                <a:gd name="connsiteX4" fmla="*/ 5000 w 9956"/>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 h="10000">
                  <a:moveTo>
                    <a:pt x="5000" y="0"/>
                  </a:moveTo>
                  <a:lnTo>
                    <a:pt x="0" y="4967"/>
                  </a:lnTo>
                  <a:lnTo>
                    <a:pt x="5109" y="10000"/>
                  </a:lnTo>
                  <a:lnTo>
                    <a:pt x="9956" y="4967"/>
                  </a:lnTo>
                  <a:lnTo>
                    <a:pt x="5000" y="0"/>
                  </a:lnTo>
                  <a:close/>
                </a:path>
              </a:pathLst>
            </a:custGeom>
            <a:solidFill>
              <a:srgbClr val="303030"/>
            </a:solidFill>
            <a:ln w="9525">
              <a:no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42" name="Freeform 15">
              <a:extLst>
                <a:ext uri="{FF2B5EF4-FFF2-40B4-BE49-F238E27FC236}">
                  <a16:creationId xmlns:a16="http://schemas.microsoft.com/office/drawing/2014/main" xmlns="" id="{5A52C6C9-8220-4E26-B41D-1AA4F49DF9B8}"/>
                </a:ext>
              </a:extLst>
            </p:cNvPr>
            <p:cNvSpPr>
              <a:spLocks/>
            </p:cNvSpPr>
            <p:nvPr userDrawn="1"/>
          </p:nvSpPr>
          <p:spPr bwMode="ltGray">
            <a:xfrm>
              <a:off x="10299515" y="1771650"/>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6">
              <a:extLst>
                <a:ext uri="{FF2B5EF4-FFF2-40B4-BE49-F238E27FC236}">
                  <a16:creationId xmlns:a16="http://schemas.microsoft.com/office/drawing/2014/main" xmlns="" id="{8548CD94-9B34-4B91-BB2B-8736861E89E1}"/>
                </a:ext>
              </a:extLst>
            </p:cNvPr>
            <p:cNvSpPr>
              <a:spLocks/>
            </p:cNvSpPr>
            <p:nvPr userDrawn="1"/>
          </p:nvSpPr>
          <p:spPr bwMode="ltGray">
            <a:xfrm>
              <a:off x="10831673" y="1771650"/>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7">
              <a:extLst>
                <a:ext uri="{FF2B5EF4-FFF2-40B4-BE49-F238E27FC236}">
                  <a16:creationId xmlns:a16="http://schemas.microsoft.com/office/drawing/2014/main" xmlns="" id="{CFFFDB94-105D-4570-A938-4AD7CE4AE782}"/>
                </a:ext>
              </a:extLst>
            </p:cNvPr>
            <p:cNvSpPr>
              <a:spLocks/>
            </p:cNvSpPr>
            <p:nvPr userDrawn="1"/>
          </p:nvSpPr>
          <p:spPr bwMode="ltGray">
            <a:xfrm>
              <a:off x="10299515" y="2457240"/>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8">
              <a:extLst>
                <a:ext uri="{FF2B5EF4-FFF2-40B4-BE49-F238E27FC236}">
                  <a16:creationId xmlns:a16="http://schemas.microsoft.com/office/drawing/2014/main" xmlns="" id="{AC2A78A9-4071-45DC-BAE8-1C643EDD9B01}"/>
                </a:ext>
              </a:extLst>
            </p:cNvPr>
            <p:cNvSpPr>
              <a:spLocks/>
            </p:cNvSpPr>
            <p:nvPr userDrawn="1"/>
          </p:nvSpPr>
          <p:spPr bwMode="ltGray">
            <a:xfrm>
              <a:off x="11364801" y="1771650"/>
              <a:ext cx="531187" cy="976917"/>
            </a:xfrm>
            <a:custGeom>
              <a:avLst/>
              <a:gdLst>
                <a:gd name="T0" fmla="*/ 547 w 547"/>
                <a:gd name="T1" fmla="*/ 706 h 1006"/>
                <a:gd name="T2" fmla="*/ 0 w 547"/>
                <a:gd name="T3" fmla="*/ 1006 h 1006"/>
                <a:gd name="T4" fmla="*/ 0 w 547"/>
                <a:gd name="T5" fmla="*/ 300 h 1006"/>
                <a:gd name="T6" fmla="*/ 547 w 547"/>
                <a:gd name="T7" fmla="*/ 0 h 1006"/>
                <a:gd name="T8" fmla="*/ 547 w 547"/>
                <a:gd name="T9" fmla="*/ 706 h 1006"/>
              </a:gdLst>
              <a:ahLst/>
              <a:cxnLst>
                <a:cxn ang="0">
                  <a:pos x="T0" y="T1"/>
                </a:cxn>
                <a:cxn ang="0">
                  <a:pos x="T2" y="T3"/>
                </a:cxn>
                <a:cxn ang="0">
                  <a:pos x="T4" y="T5"/>
                </a:cxn>
                <a:cxn ang="0">
                  <a:pos x="T6" y="T7"/>
                </a:cxn>
                <a:cxn ang="0">
                  <a:pos x="T8" y="T9"/>
                </a:cxn>
              </a:cxnLst>
              <a:rect l="0" t="0" r="r" b="b"/>
              <a:pathLst>
                <a:path w="547" h="1006">
                  <a:moveTo>
                    <a:pt x="547" y="706"/>
                  </a:moveTo>
                  <a:lnTo>
                    <a:pt x="0" y="1006"/>
                  </a:lnTo>
                  <a:lnTo>
                    <a:pt x="0" y="300"/>
                  </a:lnTo>
                  <a:lnTo>
                    <a:pt x="547" y="0"/>
                  </a:lnTo>
                  <a:lnTo>
                    <a:pt x="547"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Shape 56">
              <a:extLst>
                <a:ext uri="{FF2B5EF4-FFF2-40B4-BE49-F238E27FC236}">
                  <a16:creationId xmlns:a16="http://schemas.microsoft.com/office/drawing/2014/main" xmlns="" id="{6A0EEF9B-FB8E-409B-A24F-BD7570B88204}"/>
                </a:ext>
              </a:extLst>
            </p:cNvPr>
            <p:cNvSpPr>
              <a:spLocks/>
            </p:cNvSpPr>
            <p:nvPr userDrawn="1"/>
          </p:nvSpPr>
          <p:spPr bwMode="ltGray">
            <a:xfrm>
              <a:off x="11895988" y="1771650"/>
              <a:ext cx="296013" cy="847641"/>
            </a:xfrm>
            <a:custGeom>
              <a:avLst/>
              <a:gdLst>
                <a:gd name="connsiteX0" fmla="*/ 0 w 296013"/>
                <a:gd name="connsiteY0" fmla="*/ 0 h 847641"/>
                <a:gd name="connsiteX1" fmla="*/ 296013 w 296013"/>
                <a:gd name="connsiteY1" fmla="*/ 162051 h 847641"/>
                <a:gd name="connsiteX2" fmla="*/ 296013 w 296013"/>
                <a:gd name="connsiteY2" fmla="*/ 847641 h 847641"/>
                <a:gd name="connsiteX3" fmla="*/ 0 w 296013"/>
                <a:gd name="connsiteY3" fmla="*/ 685590 h 847641"/>
              </a:gdLst>
              <a:ahLst/>
              <a:cxnLst>
                <a:cxn ang="0">
                  <a:pos x="connsiteX0" y="connsiteY0"/>
                </a:cxn>
                <a:cxn ang="0">
                  <a:pos x="connsiteX1" y="connsiteY1"/>
                </a:cxn>
                <a:cxn ang="0">
                  <a:pos x="connsiteX2" y="connsiteY2"/>
                </a:cxn>
                <a:cxn ang="0">
                  <a:pos x="connsiteX3" y="connsiteY3"/>
                </a:cxn>
              </a:cxnLst>
              <a:rect l="l" t="t" r="r" b="b"/>
              <a:pathLst>
                <a:path w="296013" h="847641">
                  <a:moveTo>
                    <a:pt x="0" y="0"/>
                  </a:moveTo>
                  <a:lnTo>
                    <a:pt x="296013" y="162051"/>
                  </a:lnTo>
                  <a:lnTo>
                    <a:pt x="296013" y="847641"/>
                  </a:lnTo>
                  <a:lnTo>
                    <a:pt x="0" y="685590"/>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59" name="Freeform: Shape 58">
              <a:extLst>
                <a:ext uri="{FF2B5EF4-FFF2-40B4-BE49-F238E27FC236}">
                  <a16:creationId xmlns:a16="http://schemas.microsoft.com/office/drawing/2014/main" xmlns="" id="{390FC8DE-C4AD-4BD3-9506-276C17F0C333}"/>
                </a:ext>
              </a:extLst>
            </p:cNvPr>
            <p:cNvSpPr>
              <a:spLocks/>
            </p:cNvSpPr>
            <p:nvPr userDrawn="1"/>
          </p:nvSpPr>
          <p:spPr bwMode="ltGray">
            <a:xfrm>
              <a:off x="11364800" y="2457240"/>
              <a:ext cx="827200" cy="593577"/>
            </a:xfrm>
            <a:custGeom>
              <a:avLst/>
              <a:gdLst>
                <a:gd name="connsiteX0" fmla="*/ 531141 w 827200"/>
                <a:gd name="connsiteY0" fmla="*/ 0 h 593577"/>
                <a:gd name="connsiteX1" fmla="*/ 827200 w 827200"/>
                <a:gd name="connsiteY1" fmla="*/ 162066 h 593577"/>
                <a:gd name="connsiteX2" fmla="*/ 827200 w 827200"/>
                <a:gd name="connsiteY2" fmla="*/ 425095 h 593577"/>
                <a:gd name="connsiteX3" fmla="*/ 529758 w 827200"/>
                <a:gd name="connsiteY3" fmla="*/ 593577 h 593577"/>
                <a:gd name="connsiteX4" fmla="*/ 0 w 827200"/>
                <a:gd name="connsiteY4" fmla="*/ 291334 h 59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200" h="593577">
                  <a:moveTo>
                    <a:pt x="531141" y="0"/>
                  </a:moveTo>
                  <a:lnTo>
                    <a:pt x="827200" y="162066"/>
                  </a:lnTo>
                  <a:lnTo>
                    <a:pt x="827200" y="425095"/>
                  </a:lnTo>
                  <a:lnTo>
                    <a:pt x="529758" y="593577"/>
                  </a:lnTo>
                  <a:lnTo>
                    <a:pt x="0" y="291334"/>
                  </a:lnTo>
                  <a:close/>
                </a:path>
              </a:pathLst>
            </a:custGeom>
            <a:solidFill>
              <a:srgbClr val="303030"/>
            </a:solidFill>
            <a:ln w="9525">
              <a:solidFill>
                <a:srgbClr val="303030"/>
              </a:solidFill>
              <a:round/>
              <a:headEnd/>
              <a:tailEnd/>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48" name="Freeform 21">
              <a:extLst>
                <a:ext uri="{FF2B5EF4-FFF2-40B4-BE49-F238E27FC236}">
                  <a16:creationId xmlns:a16="http://schemas.microsoft.com/office/drawing/2014/main" xmlns="" id="{77297A5A-69AC-4DF4-95F9-A09D48D814E3}"/>
                </a:ext>
              </a:extLst>
            </p:cNvPr>
            <p:cNvSpPr>
              <a:spLocks/>
            </p:cNvSpPr>
            <p:nvPr userDrawn="1"/>
          </p:nvSpPr>
          <p:spPr bwMode="ltGray">
            <a:xfrm>
              <a:off x="10316024" y="4400391"/>
              <a:ext cx="531187" cy="976917"/>
            </a:xfrm>
            <a:custGeom>
              <a:avLst/>
              <a:gdLst>
                <a:gd name="T0" fmla="*/ 547 w 547"/>
                <a:gd name="T1" fmla="*/ 707 h 1006"/>
                <a:gd name="T2" fmla="*/ 0 w 547"/>
                <a:gd name="T3" fmla="*/ 1006 h 1006"/>
                <a:gd name="T4" fmla="*/ 0 w 547"/>
                <a:gd name="T5" fmla="*/ 300 h 1006"/>
                <a:gd name="T6" fmla="*/ 547 w 547"/>
                <a:gd name="T7" fmla="*/ 0 h 1006"/>
                <a:gd name="T8" fmla="*/ 547 w 547"/>
                <a:gd name="T9" fmla="*/ 707 h 1006"/>
              </a:gdLst>
              <a:ahLst/>
              <a:cxnLst>
                <a:cxn ang="0">
                  <a:pos x="T0" y="T1"/>
                </a:cxn>
                <a:cxn ang="0">
                  <a:pos x="T2" y="T3"/>
                </a:cxn>
                <a:cxn ang="0">
                  <a:pos x="T4" y="T5"/>
                </a:cxn>
                <a:cxn ang="0">
                  <a:pos x="T6" y="T7"/>
                </a:cxn>
                <a:cxn ang="0">
                  <a:pos x="T8" y="T9"/>
                </a:cxn>
              </a:cxnLst>
              <a:rect l="0" t="0" r="r" b="b"/>
              <a:pathLst>
                <a:path w="547" h="1006">
                  <a:moveTo>
                    <a:pt x="547" y="707"/>
                  </a:moveTo>
                  <a:lnTo>
                    <a:pt x="0" y="1006"/>
                  </a:lnTo>
                  <a:lnTo>
                    <a:pt x="0" y="300"/>
                  </a:lnTo>
                  <a:lnTo>
                    <a:pt x="547" y="0"/>
                  </a:lnTo>
                  <a:lnTo>
                    <a:pt x="547" y="707"/>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2">
              <a:extLst>
                <a:ext uri="{FF2B5EF4-FFF2-40B4-BE49-F238E27FC236}">
                  <a16:creationId xmlns:a16="http://schemas.microsoft.com/office/drawing/2014/main" xmlns="" id="{E65087DC-7AC8-4AA7-9010-A067ADE1CF79}"/>
                </a:ext>
              </a:extLst>
            </p:cNvPr>
            <p:cNvSpPr>
              <a:spLocks/>
            </p:cNvSpPr>
            <p:nvPr userDrawn="1"/>
          </p:nvSpPr>
          <p:spPr bwMode="ltGray">
            <a:xfrm>
              <a:off x="10847210" y="4400391"/>
              <a:ext cx="532157" cy="976917"/>
            </a:xfrm>
            <a:custGeom>
              <a:avLst/>
              <a:gdLst>
                <a:gd name="T0" fmla="*/ 0 w 548"/>
                <a:gd name="T1" fmla="*/ 707 h 1006"/>
                <a:gd name="T2" fmla="*/ 548 w 548"/>
                <a:gd name="T3" fmla="*/ 1006 h 1006"/>
                <a:gd name="T4" fmla="*/ 548 w 548"/>
                <a:gd name="T5" fmla="*/ 300 h 1006"/>
                <a:gd name="T6" fmla="*/ 0 w 548"/>
                <a:gd name="T7" fmla="*/ 0 h 1006"/>
                <a:gd name="T8" fmla="*/ 0 w 548"/>
                <a:gd name="T9" fmla="*/ 707 h 1006"/>
              </a:gdLst>
              <a:ahLst/>
              <a:cxnLst>
                <a:cxn ang="0">
                  <a:pos x="T0" y="T1"/>
                </a:cxn>
                <a:cxn ang="0">
                  <a:pos x="T2" y="T3"/>
                </a:cxn>
                <a:cxn ang="0">
                  <a:pos x="T4" y="T5"/>
                </a:cxn>
                <a:cxn ang="0">
                  <a:pos x="T6" y="T7"/>
                </a:cxn>
                <a:cxn ang="0">
                  <a:pos x="T8" y="T9"/>
                </a:cxn>
              </a:cxnLst>
              <a:rect l="0" t="0" r="r" b="b"/>
              <a:pathLst>
                <a:path w="548" h="1006">
                  <a:moveTo>
                    <a:pt x="0" y="707"/>
                  </a:moveTo>
                  <a:lnTo>
                    <a:pt x="548" y="1006"/>
                  </a:lnTo>
                  <a:lnTo>
                    <a:pt x="548" y="300"/>
                  </a:lnTo>
                  <a:lnTo>
                    <a:pt x="0" y="0"/>
                  </a:lnTo>
                  <a:lnTo>
                    <a:pt x="0" y="707"/>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
              <a:extLst>
                <a:ext uri="{FF2B5EF4-FFF2-40B4-BE49-F238E27FC236}">
                  <a16:creationId xmlns:a16="http://schemas.microsoft.com/office/drawing/2014/main" xmlns="" id="{3B4C2EBB-4C89-4380-A5E7-A7BD40C2B90E}"/>
                </a:ext>
              </a:extLst>
            </p:cNvPr>
            <p:cNvSpPr>
              <a:spLocks/>
            </p:cNvSpPr>
            <p:nvPr userDrawn="1"/>
          </p:nvSpPr>
          <p:spPr bwMode="ltGray">
            <a:xfrm>
              <a:off x="10316024" y="5086952"/>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4">
              <a:extLst>
                <a:ext uri="{FF2B5EF4-FFF2-40B4-BE49-F238E27FC236}">
                  <a16:creationId xmlns:a16="http://schemas.microsoft.com/office/drawing/2014/main" xmlns="" id="{0D7CD4FA-6D18-4E1F-9C7D-91AA2E32B2BC}"/>
                </a:ext>
              </a:extLst>
            </p:cNvPr>
            <p:cNvSpPr>
              <a:spLocks/>
            </p:cNvSpPr>
            <p:nvPr userDrawn="1"/>
          </p:nvSpPr>
          <p:spPr bwMode="ltGray">
            <a:xfrm>
              <a:off x="8720523" y="4697545"/>
              <a:ext cx="531187" cy="974975"/>
            </a:xfrm>
            <a:custGeom>
              <a:avLst/>
              <a:gdLst>
                <a:gd name="T0" fmla="*/ 547 w 547"/>
                <a:gd name="T1" fmla="*/ 705 h 1004"/>
                <a:gd name="T2" fmla="*/ 0 w 547"/>
                <a:gd name="T3" fmla="*/ 1004 h 1004"/>
                <a:gd name="T4" fmla="*/ 0 w 547"/>
                <a:gd name="T5" fmla="*/ 298 h 1004"/>
                <a:gd name="T6" fmla="*/ 547 w 547"/>
                <a:gd name="T7" fmla="*/ 0 h 1004"/>
                <a:gd name="T8" fmla="*/ 547 w 547"/>
                <a:gd name="T9" fmla="*/ 705 h 1004"/>
              </a:gdLst>
              <a:ahLst/>
              <a:cxnLst>
                <a:cxn ang="0">
                  <a:pos x="T0" y="T1"/>
                </a:cxn>
                <a:cxn ang="0">
                  <a:pos x="T2" y="T3"/>
                </a:cxn>
                <a:cxn ang="0">
                  <a:pos x="T4" y="T5"/>
                </a:cxn>
                <a:cxn ang="0">
                  <a:pos x="T6" y="T7"/>
                </a:cxn>
                <a:cxn ang="0">
                  <a:pos x="T8" y="T9"/>
                </a:cxn>
              </a:cxnLst>
              <a:rect l="0" t="0" r="r" b="b"/>
              <a:pathLst>
                <a:path w="547" h="1004">
                  <a:moveTo>
                    <a:pt x="547" y="705"/>
                  </a:moveTo>
                  <a:lnTo>
                    <a:pt x="0" y="1004"/>
                  </a:lnTo>
                  <a:lnTo>
                    <a:pt x="0" y="298"/>
                  </a:lnTo>
                  <a:lnTo>
                    <a:pt x="547" y="0"/>
                  </a:lnTo>
                  <a:lnTo>
                    <a:pt x="547" y="705"/>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5">
              <a:extLst>
                <a:ext uri="{FF2B5EF4-FFF2-40B4-BE49-F238E27FC236}">
                  <a16:creationId xmlns:a16="http://schemas.microsoft.com/office/drawing/2014/main" xmlns="" id="{5D06D6BE-8F81-4F1F-9E44-429E129C1957}"/>
                </a:ext>
              </a:extLst>
            </p:cNvPr>
            <p:cNvSpPr>
              <a:spLocks/>
            </p:cNvSpPr>
            <p:nvPr userDrawn="1"/>
          </p:nvSpPr>
          <p:spPr bwMode="ltGray">
            <a:xfrm>
              <a:off x="9251709" y="4697545"/>
              <a:ext cx="532157" cy="974975"/>
            </a:xfrm>
            <a:custGeom>
              <a:avLst/>
              <a:gdLst>
                <a:gd name="T0" fmla="*/ 0 w 548"/>
                <a:gd name="T1" fmla="*/ 705 h 1004"/>
                <a:gd name="T2" fmla="*/ 548 w 548"/>
                <a:gd name="T3" fmla="*/ 1004 h 1004"/>
                <a:gd name="T4" fmla="*/ 548 w 548"/>
                <a:gd name="T5" fmla="*/ 298 h 1004"/>
                <a:gd name="T6" fmla="*/ 0 w 548"/>
                <a:gd name="T7" fmla="*/ 0 h 1004"/>
                <a:gd name="T8" fmla="*/ 0 w 548"/>
                <a:gd name="T9" fmla="*/ 705 h 1004"/>
              </a:gdLst>
              <a:ahLst/>
              <a:cxnLst>
                <a:cxn ang="0">
                  <a:pos x="T0" y="T1"/>
                </a:cxn>
                <a:cxn ang="0">
                  <a:pos x="T2" y="T3"/>
                </a:cxn>
                <a:cxn ang="0">
                  <a:pos x="T4" y="T5"/>
                </a:cxn>
                <a:cxn ang="0">
                  <a:pos x="T6" y="T7"/>
                </a:cxn>
                <a:cxn ang="0">
                  <a:pos x="T8" y="T9"/>
                </a:cxn>
              </a:cxnLst>
              <a:rect l="0" t="0" r="r" b="b"/>
              <a:pathLst>
                <a:path w="548" h="1004">
                  <a:moveTo>
                    <a:pt x="0" y="705"/>
                  </a:moveTo>
                  <a:lnTo>
                    <a:pt x="548" y="1004"/>
                  </a:lnTo>
                  <a:lnTo>
                    <a:pt x="548" y="298"/>
                  </a:lnTo>
                  <a:lnTo>
                    <a:pt x="0" y="0"/>
                  </a:lnTo>
                  <a:lnTo>
                    <a:pt x="0" y="705"/>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6">
              <a:extLst>
                <a:ext uri="{FF2B5EF4-FFF2-40B4-BE49-F238E27FC236}">
                  <a16:creationId xmlns:a16="http://schemas.microsoft.com/office/drawing/2014/main" xmlns="" id="{3F7CF64D-F067-41E4-8D9F-41FF38972828}"/>
                </a:ext>
              </a:extLst>
            </p:cNvPr>
            <p:cNvSpPr>
              <a:spLocks/>
            </p:cNvSpPr>
            <p:nvPr userDrawn="1"/>
          </p:nvSpPr>
          <p:spPr bwMode="ltGray">
            <a:xfrm>
              <a:off x="8720523" y="5382163"/>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4" name="Rectangle 53">
            <a:extLst>
              <a:ext uri="{FF2B5EF4-FFF2-40B4-BE49-F238E27FC236}">
                <a16:creationId xmlns:a16="http://schemas.microsoft.com/office/drawing/2014/main" xmlns="" id="{4899085C-4B16-41A5-A2CB-5D4798A0322E}"/>
              </a:ext>
            </a:extLst>
          </p:cNvPr>
          <p:cNvSpPr/>
          <p:nvPr userDrawn="1"/>
        </p:nvSpPr>
        <p:spPr bwMode="white">
          <a:xfrm>
            <a:off x="5791479" y="3074916"/>
            <a:ext cx="2321486" cy="1405513"/>
          </a:xfrm>
          <a:prstGeom prst="rect">
            <a:avLst/>
          </a:prstGeom>
        </p:spPr>
        <p:txBody>
          <a:bodyPr wrap="square" lIns="0" tIns="0" rIns="0" bIns="0">
            <a:spAutoFit/>
          </a:bodyPr>
          <a:lstStyle/>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Learn.</a:t>
            </a:r>
          </a:p>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Connect.</a:t>
            </a:r>
          </a:p>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Explore.</a:t>
            </a:r>
          </a:p>
        </p:txBody>
      </p:sp>
      <p:pic>
        <p:nvPicPr>
          <p:cNvPr id="55" name="Graphic 54">
            <a:extLst>
              <a:ext uri="{FF2B5EF4-FFF2-40B4-BE49-F238E27FC236}">
                <a16:creationId xmlns:a16="http://schemas.microsoft.com/office/drawing/2014/main" xmlns="" id="{CF5E403F-D2DC-4030-8392-9E3E0A38A1D7}"/>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bwMode="white">
          <a:xfrm>
            <a:off x="1174192" y="3183752"/>
            <a:ext cx="2712307" cy="1367241"/>
          </a:xfrm>
          <a:prstGeom prst="rect">
            <a:avLst/>
          </a:prstGeom>
          <a:effectLst/>
        </p:spPr>
      </p:pic>
    </p:spTree>
    <p:extLst>
      <p:ext uri="{BB962C8B-B14F-4D97-AF65-F5344CB8AC3E}">
        <p14:creationId xmlns:p14="http://schemas.microsoft.com/office/powerpoint/2010/main" val="4018081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xmlns="" id="{4B2500C4-B436-4E3A-8A91-A02448A774DB}"/>
              </a:ext>
            </a:extLst>
          </p:cNvPr>
          <p:cNvSpPr>
            <a:spLocks noGrp="1"/>
          </p:cNvSpPr>
          <p:nvPr>
            <p:ph type="title"/>
          </p:nvPr>
        </p:nvSpPr>
        <p:spPr>
          <a:xfrm>
            <a:off x="584200" y="457200"/>
            <a:ext cx="5508419" cy="433965"/>
          </a:xfrm>
        </p:spPr>
        <p:txBody>
          <a:bodyPr tIns="64008"/>
          <a:lstStyle>
            <a:lvl1pPr>
              <a:defRPr sz="2400" spc="0">
                <a:latin typeface="+mj-lt"/>
                <a:cs typeface="Segoe UI"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xmlns="" id="{7B3F1E5F-698D-43D1-AB66-38795580B19C}"/>
              </a:ext>
            </a:extLst>
          </p:cNvPr>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035A98D2-4696-41B0-B4DA-4DF6C08AFD86}"/>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24741145"/>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2262139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9"/>
            <a:ext cx="6400800" cy="498599"/>
          </a:xfrm>
          <a:noFill/>
        </p:spPr>
        <p:txBody>
          <a:bodyPr lIns="0" tIns="0" rIns="0" bIns="0" anchor="b" anchorCtr="0">
            <a:spAutoFit/>
          </a:bodyPr>
          <a:lstStyle>
            <a:lvl1pPr algn="l" defTabSz="932719" rtl="0" eaLnBrk="1" latinLnBrk="0" hangingPunct="1">
              <a:lnSpc>
                <a:spcPct val="90000"/>
              </a:lnSpc>
              <a:spcBef>
                <a:spcPct val="0"/>
              </a:spcBef>
              <a:buNone/>
              <a:defRPr lang="en-US" sz="3600" b="1" kern="1200" cap="none" spc="-51"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grpSp>
        <p:nvGrpSpPr>
          <p:cNvPr id="26" name="Group 25">
            <a:extLst>
              <a:ext uri="{FF2B5EF4-FFF2-40B4-BE49-F238E27FC236}">
                <a16:creationId xmlns:a16="http://schemas.microsoft.com/office/drawing/2014/main" xmlns="" id="{2BBF7881-8D09-4F22-B10B-0916A242A2CD}"/>
              </a:ext>
            </a:extLst>
          </p:cNvPr>
          <p:cNvGrpSpPr/>
          <p:nvPr userDrawn="1"/>
        </p:nvGrpSpPr>
        <p:grpSpPr bwMode="ltGray">
          <a:xfrm>
            <a:off x="6256118" y="-21838"/>
            <a:ext cx="5932087" cy="6890047"/>
            <a:chOff x="6256117" y="-21839"/>
            <a:chExt cx="5932086" cy="6890047"/>
          </a:xfrm>
        </p:grpSpPr>
        <p:grpSp>
          <p:nvGrpSpPr>
            <p:cNvPr id="27" name="Group 26">
              <a:extLst>
                <a:ext uri="{FF2B5EF4-FFF2-40B4-BE49-F238E27FC236}">
                  <a16:creationId xmlns:a16="http://schemas.microsoft.com/office/drawing/2014/main" xmlns="" id="{F5B1D67C-D600-4009-9F96-DBD9F692B67A}"/>
                </a:ext>
              </a:extLst>
            </p:cNvPr>
            <p:cNvGrpSpPr/>
            <p:nvPr userDrawn="1"/>
          </p:nvGrpSpPr>
          <p:grpSpPr bwMode="ltGray">
            <a:xfrm>
              <a:off x="8507413" y="1457714"/>
              <a:ext cx="3680790" cy="5392441"/>
              <a:chOff x="8507413" y="1457714"/>
              <a:chExt cx="3680790" cy="5392441"/>
            </a:xfrm>
          </p:grpSpPr>
          <p:sp>
            <p:nvSpPr>
              <p:cNvPr id="59" name="Freeform: Shape 58">
                <a:extLst>
                  <a:ext uri="{FF2B5EF4-FFF2-40B4-BE49-F238E27FC236}">
                    <a16:creationId xmlns:a16="http://schemas.microsoft.com/office/drawing/2014/main" xmlns="" id="{589ED409-83AE-42D1-A29E-F5ACE1D5379C}"/>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60" name="Freeform: Shape 59">
                <a:extLst>
                  <a:ext uri="{FF2B5EF4-FFF2-40B4-BE49-F238E27FC236}">
                    <a16:creationId xmlns:a16="http://schemas.microsoft.com/office/drawing/2014/main" xmlns="" id="{A47E83EE-C7AB-4851-AC1F-A2E965DE8A4F}"/>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61" name="Freeform: Shape 60">
                <a:extLst>
                  <a:ext uri="{FF2B5EF4-FFF2-40B4-BE49-F238E27FC236}">
                    <a16:creationId xmlns:a16="http://schemas.microsoft.com/office/drawing/2014/main" xmlns="" id="{117874BE-F982-46B6-83B3-569DB8A26C11}"/>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62" name="Freeform: Shape 61">
                <a:extLst>
                  <a:ext uri="{FF2B5EF4-FFF2-40B4-BE49-F238E27FC236}">
                    <a16:creationId xmlns:a16="http://schemas.microsoft.com/office/drawing/2014/main" xmlns="" id="{172B84FE-1FBD-4DB0-A1BB-1D393BABFD96}"/>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63" name="Freeform: Shape 62">
                <a:extLst>
                  <a:ext uri="{FF2B5EF4-FFF2-40B4-BE49-F238E27FC236}">
                    <a16:creationId xmlns:a16="http://schemas.microsoft.com/office/drawing/2014/main" xmlns="" id="{F0612185-AF46-47F9-B984-65C416463817}"/>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64" name="Freeform: Shape 63">
                <a:extLst>
                  <a:ext uri="{FF2B5EF4-FFF2-40B4-BE49-F238E27FC236}">
                    <a16:creationId xmlns:a16="http://schemas.microsoft.com/office/drawing/2014/main" xmlns="" id="{1F4FE628-8992-4D3C-9177-54650A419B37}"/>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65" name="Freeform: Shape 64">
                <a:extLst>
                  <a:ext uri="{FF2B5EF4-FFF2-40B4-BE49-F238E27FC236}">
                    <a16:creationId xmlns:a16="http://schemas.microsoft.com/office/drawing/2014/main" xmlns="" id="{9EB1F0C1-51BC-433D-B643-499296AD9EB3}"/>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66" name="Freeform: Shape 65">
                <a:extLst>
                  <a:ext uri="{FF2B5EF4-FFF2-40B4-BE49-F238E27FC236}">
                    <a16:creationId xmlns:a16="http://schemas.microsoft.com/office/drawing/2014/main" xmlns="" id="{1F95DA3E-A7A9-4898-8537-3057A04A80B1}"/>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67" name="Freeform: Shape 66">
                <a:extLst>
                  <a:ext uri="{FF2B5EF4-FFF2-40B4-BE49-F238E27FC236}">
                    <a16:creationId xmlns:a16="http://schemas.microsoft.com/office/drawing/2014/main" xmlns="" id="{A0885F40-F98C-4749-AF50-8D882201C7B2}"/>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68" name="Freeform: Shape 67">
                <a:extLst>
                  <a:ext uri="{FF2B5EF4-FFF2-40B4-BE49-F238E27FC236}">
                    <a16:creationId xmlns:a16="http://schemas.microsoft.com/office/drawing/2014/main" xmlns="" id="{5DF4BDA5-0196-465B-9592-AD537FCE4B9C}"/>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69" name="Freeform: Shape 68">
                <a:extLst>
                  <a:ext uri="{FF2B5EF4-FFF2-40B4-BE49-F238E27FC236}">
                    <a16:creationId xmlns:a16="http://schemas.microsoft.com/office/drawing/2014/main" xmlns="" id="{2C953882-CF21-4072-808A-AFC6C6427081}"/>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70" name="Freeform: Shape 69">
                <a:extLst>
                  <a:ext uri="{FF2B5EF4-FFF2-40B4-BE49-F238E27FC236}">
                    <a16:creationId xmlns:a16="http://schemas.microsoft.com/office/drawing/2014/main" xmlns="" id="{24ACD3F6-35BF-4463-9A90-5F5B9025D6D9}"/>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71" name="Freeform: Shape 70">
                <a:extLst>
                  <a:ext uri="{FF2B5EF4-FFF2-40B4-BE49-F238E27FC236}">
                    <a16:creationId xmlns:a16="http://schemas.microsoft.com/office/drawing/2014/main" xmlns="" id="{36E0228F-415B-4662-977D-90C5D263A103}"/>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72" name="Freeform: Shape 71">
                <a:extLst>
                  <a:ext uri="{FF2B5EF4-FFF2-40B4-BE49-F238E27FC236}">
                    <a16:creationId xmlns:a16="http://schemas.microsoft.com/office/drawing/2014/main" xmlns="" id="{BBA85FE8-C6CE-42AD-9924-C426CEBA2C51}"/>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73" name="Freeform: Shape 72">
                <a:extLst>
                  <a:ext uri="{FF2B5EF4-FFF2-40B4-BE49-F238E27FC236}">
                    <a16:creationId xmlns:a16="http://schemas.microsoft.com/office/drawing/2014/main" xmlns="" id="{50FBB4D3-1D1C-41F7-856E-89287C5609D1}"/>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74" name="Freeform: Shape 73">
                <a:extLst>
                  <a:ext uri="{FF2B5EF4-FFF2-40B4-BE49-F238E27FC236}">
                    <a16:creationId xmlns:a16="http://schemas.microsoft.com/office/drawing/2014/main" xmlns="" id="{2F5EE762-48D4-46D8-8ECD-7595053F7D6E}"/>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cxnSp>
            <p:nvCxnSpPr>
              <p:cNvPr id="75" name="Straight Connector 74">
                <a:extLst>
                  <a:ext uri="{FF2B5EF4-FFF2-40B4-BE49-F238E27FC236}">
                    <a16:creationId xmlns:a16="http://schemas.microsoft.com/office/drawing/2014/main" xmlns="" id="{5602528A-0204-4F83-A3CC-B19E5ED41C75}"/>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8" name="Group 27">
              <a:extLst>
                <a:ext uri="{FF2B5EF4-FFF2-40B4-BE49-F238E27FC236}">
                  <a16:creationId xmlns:a16="http://schemas.microsoft.com/office/drawing/2014/main" xmlns="" id="{570E694A-2FDE-4ED0-B17A-283BAEEEBC3F}"/>
                </a:ext>
              </a:extLst>
            </p:cNvPr>
            <p:cNvGrpSpPr/>
            <p:nvPr userDrawn="1"/>
          </p:nvGrpSpPr>
          <p:grpSpPr bwMode="ltGray">
            <a:xfrm>
              <a:off x="7545167" y="-21839"/>
              <a:ext cx="1192433" cy="1098538"/>
              <a:chOff x="7545167" y="-9139"/>
              <a:chExt cx="1192433" cy="1098538"/>
            </a:xfrm>
          </p:grpSpPr>
          <p:sp>
            <p:nvSpPr>
              <p:cNvPr id="33" name="Freeform: Shape 32">
                <a:extLst>
                  <a:ext uri="{FF2B5EF4-FFF2-40B4-BE49-F238E27FC236}">
                    <a16:creationId xmlns:a16="http://schemas.microsoft.com/office/drawing/2014/main" xmlns="" id="{3014F876-92BB-450A-A3A6-EB7B6C2CB558}"/>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sz="1800"/>
              </a:p>
            </p:txBody>
          </p:sp>
          <p:sp>
            <p:nvSpPr>
              <p:cNvPr id="34" name="Freeform: Shape 33">
                <a:extLst>
                  <a:ext uri="{FF2B5EF4-FFF2-40B4-BE49-F238E27FC236}">
                    <a16:creationId xmlns:a16="http://schemas.microsoft.com/office/drawing/2014/main" xmlns="" id="{1AFE4E51-6693-4C7C-9EE7-633EA9AAA2AC}"/>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sz="1800"/>
              </a:p>
            </p:txBody>
          </p:sp>
          <p:sp>
            <p:nvSpPr>
              <p:cNvPr id="58" name="Freeform: Shape 57">
                <a:extLst>
                  <a:ext uri="{FF2B5EF4-FFF2-40B4-BE49-F238E27FC236}">
                    <a16:creationId xmlns:a16="http://schemas.microsoft.com/office/drawing/2014/main" xmlns="" id="{522550D5-A578-4C33-B405-092D50801565}"/>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grpSp>
        <p:grpSp>
          <p:nvGrpSpPr>
            <p:cNvPr id="29" name="Group 28">
              <a:extLst>
                <a:ext uri="{FF2B5EF4-FFF2-40B4-BE49-F238E27FC236}">
                  <a16:creationId xmlns:a16="http://schemas.microsoft.com/office/drawing/2014/main" xmlns="" id="{6A5C88A0-A89F-42B9-B5E5-623E0E0D7555}"/>
                </a:ext>
              </a:extLst>
            </p:cNvPr>
            <p:cNvGrpSpPr/>
            <p:nvPr userDrawn="1"/>
          </p:nvGrpSpPr>
          <p:grpSpPr bwMode="ltGray">
            <a:xfrm>
              <a:off x="6256117" y="5896894"/>
              <a:ext cx="1057910" cy="971314"/>
              <a:chOff x="6256117" y="5896894"/>
              <a:chExt cx="1057910" cy="971314"/>
            </a:xfrm>
          </p:grpSpPr>
          <p:sp>
            <p:nvSpPr>
              <p:cNvPr id="30" name="Freeform: Shape 29">
                <a:extLst>
                  <a:ext uri="{FF2B5EF4-FFF2-40B4-BE49-F238E27FC236}">
                    <a16:creationId xmlns:a16="http://schemas.microsoft.com/office/drawing/2014/main" xmlns="" id="{C4AD7328-AEE6-43BE-8744-DE52D5F8CC2E}"/>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31" name="Freeform: Shape 30">
                <a:extLst>
                  <a:ext uri="{FF2B5EF4-FFF2-40B4-BE49-F238E27FC236}">
                    <a16:creationId xmlns:a16="http://schemas.microsoft.com/office/drawing/2014/main" xmlns="" id="{90DC1356-0D84-4394-B0FF-A91903B8585E}"/>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sp>
            <p:nvSpPr>
              <p:cNvPr id="32" name="Freeform: Shape 31">
                <a:extLst>
                  <a:ext uri="{FF2B5EF4-FFF2-40B4-BE49-F238E27FC236}">
                    <a16:creationId xmlns:a16="http://schemas.microsoft.com/office/drawing/2014/main" xmlns="" id="{5CA4391C-EE34-4D39-AC03-6D3272F213DC}"/>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sz="1800"/>
              </a:p>
            </p:txBody>
          </p:sp>
        </p:grpSp>
      </p:grpSp>
    </p:spTree>
    <p:extLst>
      <p:ext uri="{BB962C8B-B14F-4D97-AF65-F5344CB8AC3E}">
        <p14:creationId xmlns:p14="http://schemas.microsoft.com/office/powerpoint/2010/main" val="4246626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rgbClr val="0D0D0D"/>
        </a:solidFill>
        <a:effectLst/>
      </p:bgPr>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xmlns="" id="{B75A0920-A5C0-44B4-805C-2A21395BDE60}"/>
              </a:ext>
            </a:extLst>
          </p:cNvPr>
          <p:cNvPicPr>
            <a:picLocks noChangeAspect="1"/>
          </p:cNvPicPr>
          <p:nvPr userDrawn="1"/>
        </p:nvPicPr>
        <p:blipFill>
          <a:blip r:embed="rId2"/>
          <a:stretch>
            <a:fillRect/>
          </a:stretch>
        </p:blipFill>
        <p:spPr bwMode="black">
          <a:xfrm>
            <a:off x="584202" y="585790"/>
            <a:ext cx="1366245" cy="292608"/>
          </a:xfrm>
          <a:prstGeom prst="rect">
            <a:avLst/>
          </a:prstGeom>
        </p:spPr>
      </p:pic>
      <p:sp>
        <p:nvSpPr>
          <p:cNvPr id="2" name="Title 1">
            <a:extLst>
              <a:ext uri="{FF2B5EF4-FFF2-40B4-BE49-F238E27FC236}">
                <a16:creationId xmlns:a16="http://schemas.microsoft.com/office/drawing/2014/main" xmlns=""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2"/>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10" name="Picture 9" descr="3 people in conferencr room looking at Surface" title="Microsoft brand photo">
            <a:extLst>
              <a:ext uri="{FF2B5EF4-FFF2-40B4-BE49-F238E27FC236}">
                <a16:creationId xmlns:a16="http://schemas.microsoft.com/office/drawing/2014/main" xmlns="" id="{A64B9627-09D6-4E1A-A1CB-17790F7679AC}"/>
              </a:ext>
            </a:extLst>
          </p:cNvPr>
          <p:cNvPicPr>
            <a:picLocks noChangeAspect="1"/>
          </p:cNvPicPr>
          <p:nvPr userDrawn="1"/>
        </p:nvPicPr>
        <p:blipFill rotWithShape="1">
          <a:blip r:embed="rId3"/>
          <a:srcRect l="28748" t="26691" r="22887" b="783"/>
          <a:stretch/>
        </p:blipFill>
        <p:spPr>
          <a:xfrm>
            <a:off x="5334002" y="0"/>
            <a:ext cx="6858000" cy="6858000"/>
          </a:xfrm>
          <a:prstGeom prst="rect">
            <a:avLst/>
          </a:prstGeom>
        </p:spPr>
      </p:pic>
    </p:spTree>
    <p:extLst>
      <p:ext uri="{BB962C8B-B14F-4D97-AF65-F5344CB8AC3E}">
        <p14:creationId xmlns:p14="http://schemas.microsoft.com/office/powerpoint/2010/main" val="42639415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2" orient="horz" pos="2496">
          <p15:clr>
            <a:srgbClr val="5ACBF0"/>
          </p15:clr>
        </p15:guide>
        <p15:guide id="3" pos="3355">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xmlns="" id="{DDC08157-A48C-4ACA-A5BB-EE2A866E103C}"/>
              </a:ext>
            </a:extLst>
          </p:cNvPr>
          <p:cNvPicPr>
            <a:picLocks noChangeAspect="1"/>
          </p:cNvPicPr>
          <p:nvPr userDrawn="1"/>
        </p:nvPicPr>
        <p:blipFill>
          <a:blip r:embed="rId2"/>
          <a:stretch>
            <a:fillRect/>
          </a:stretch>
        </p:blipFill>
        <p:spPr bwMode="black">
          <a:xfrm>
            <a:off x="584200" y="585790"/>
            <a:ext cx="1366440" cy="292608"/>
          </a:xfrm>
          <a:prstGeom prst="rect">
            <a:avLst/>
          </a:prstGeom>
        </p:spPr>
      </p:pic>
      <p:sp>
        <p:nvSpPr>
          <p:cNvPr id="2" name="Title 1">
            <a:extLst>
              <a:ext uri="{FF2B5EF4-FFF2-40B4-BE49-F238E27FC236}">
                <a16:creationId xmlns:a16="http://schemas.microsoft.com/office/drawing/2014/main" xmlns=""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2"/>
            <a:ext cx="4164583"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pic>
        <p:nvPicPr>
          <p:cNvPr id="10" name="Picture 9" descr="3 people in conferencr room looking at Surface" title="Microsoft brand photo">
            <a:extLst>
              <a:ext uri="{FF2B5EF4-FFF2-40B4-BE49-F238E27FC236}">
                <a16:creationId xmlns:a16="http://schemas.microsoft.com/office/drawing/2014/main" xmlns="" id="{F2AF21E7-9633-462C-B786-7CA6084835BF}"/>
              </a:ext>
            </a:extLst>
          </p:cNvPr>
          <p:cNvPicPr>
            <a:picLocks noChangeAspect="1"/>
          </p:cNvPicPr>
          <p:nvPr userDrawn="1"/>
        </p:nvPicPr>
        <p:blipFill rotWithShape="1">
          <a:blip r:embed="rId3"/>
          <a:srcRect l="28748" t="26691" r="22887" b="783"/>
          <a:stretch/>
        </p:blipFill>
        <p:spPr>
          <a:xfrm>
            <a:off x="5334002" y="0"/>
            <a:ext cx="6858000" cy="6858000"/>
          </a:xfrm>
          <a:prstGeom prst="rect">
            <a:avLst/>
          </a:prstGeom>
        </p:spPr>
      </p:pic>
    </p:spTree>
    <p:extLst>
      <p:ext uri="{BB962C8B-B14F-4D97-AF65-F5344CB8AC3E}">
        <p14:creationId xmlns:p14="http://schemas.microsoft.com/office/powerpoint/2010/main" val="4440360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2" orient="horz" pos="2496">
          <p15:clr>
            <a:srgbClr val="5ACBF0"/>
          </p15:clr>
        </p15:guide>
        <p15:guide id="3" pos="3360">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D0D0D"/>
        </a:solidFill>
        <a:effectLst/>
      </p:bgPr>
    </p:bg>
    <p:spTree>
      <p:nvGrpSpPr>
        <p:cNvPr id="1" name=""/>
        <p:cNvGrpSpPr/>
        <p:nvPr/>
      </p:nvGrpSpPr>
      <p:grpSpPr>
        <a:xfrm>
          <a:off x="0" y="0"/>
          <a:ext cx="0" cy="0"/>
          <a:chOff x="0" y="0"/>
          <a:chExt cx="0" cy="0"/>
        </a:xfrm>
      </p:grpSpPr>
      <p:pic>
        <p:nvPicPr>
          <p:cNvPr id="7" name="MS logo white - EMF" descr="Microsoft logo white text version">
            <a:extLst>
              <a:ext uri="{FF2B5EF4-FFF2-40B4-BE49-F238E27FC236}">
                <a16:creationId xmlns:a16="http://schemas.microsoft.com/office/drawing/2014/main" xmlns="" id="{0FD32619-3819-428A-8565-629596C91418}"/>
              </a:ext>
            </a:extLst>
          </p:cNvPr>
          <p:cNvPicPr>
            <a:picLocks noChangeAspect="1"/>
          </p:cNvPicPr>
          <p:nvPr userDrawn="1"/>
        </p:nvPicPr>
        <p:blipFill>
          <a:blip r:embed="rId2"/>
          <a:stretch>
            <a:fillRect/>
          </a:stretch>
        </p:blipFill>
        <p:spPr bwMode="black">
          <a:xfrm>
            <a:off x="584202" y="585790"/>
            <a:ext cx="1366245"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2"/>
            <a:ext cx="9144000"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9685486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xmlns="" id="{D3453B0B-33DE-4ED0-A610-D76D0E610F6F}"/>
              </a:ext>
            </a:extLst>
          </p:cNvPr>
          <p:cNvPicPr>
            <a:picLocks noChangeAspect="1"/>
          </p:cNvPicPr>
          <p:nvPr userDrawn="1"/>
        </p:nvPicPr>
        <p:blipFill>
          <a:blip r:embed="rId2"/>
          <a:stretch>
            <a:fillRect/>
          </a:stretch>
        </p:blipFill>
        <p:spPr bwMode="black">
          <a:xfrm>
            <a:off x="584200" y="585790"/>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2"/>
            <a:ext cx="9144000" cy="307777"/>
          </a:xfrm>
          <a:noFill/>
        </p:spPr>
        <p:txBody>
          <a:bodyPr wrap="square" lIns="0" tIns="0" rIns="0" bIns="0">
            <a:spAutoFit/>
          </a:bodyPr>
          <a:lstStyle>
            <a:lvl1pPr marL="0" indent="0">
              <a:spcBef>
                <a:spcPts val="0"/>
              </a:spcBef>
              <a:buNone/>
              <a:defRPr sz="2000" spc="0" baseline="0">
                <a:solidFill>
                  <a:schemeClr val="tx1"/>
                </a:soli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28037486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69"/>
            <a:ext cx="11018520" cy="1612768"/>
          </a:xfrm>
        </p:spPr>
        <p:txBody>
          <a:bodyPr wrap="square">
            <a:spAutoFit/>
          </a:bodyPr>
          <a:lstStyle>
            <a:lvl1pPr marL="0" indent="0">
              <a:buNone/>
              <a:defRPr/>
            </a:lvl1pPr>
            <a:lvl2pPr marL="228512" indent="0">
              <a:buNone/>
              <a:defRPr/>
            </a:lvl2pPr>
            <a:lvl3pPr marL="457025" indent="0">
              <a:buNone/>
              <a:defRPr/>
            </a:lvl3pPr>
            <a:lvl4pPr marL="685537" indent="0">
              <a:buNone/>
              <a:defRPr/>
            </a:lvl4pPr>
            <a:lvl5pPr marL="91404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97853521"/>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161276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815841"/>
      </p:ext>
    </p:extLst>
  </p:cSld>
  <p:clrMapOvr>
    <a:masterClrMapping/>
  </p:clrMapOvr>
  <p:transition>
    <p:fade/>
  </p:transition>
  <p:extLst mod="1">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2"/>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490" indent="0">
              <a:buFont typeface="Wingdings" panose="05000000000000000000" pitchFamily="2" charset="2"/>
              <a:buNone/>
              <a:defRPr sz="2000" b="0"/>
            </a:lvl2pPr>
            <a:lvl3pPr marL="450677" indent="0">
              <a:buFont typeface="Wingdings" panose="05000000000000000000" pitchFamily="2" charset="2"/>
              <a:buNone/>
              <a:tabLst/>
              <a:defRPr sz="1600" b="0"/>
            </a:lvl3pPr>
            <a:lvl4pPr marL="652212" indent="0">
              <a:buFont typeface="Wingdings" panose="05000000000000000000" pitchFamily="2" charset="2"/>
              <a:buNone/>
              <a:defRPr sz="1400" b="0"/>
            </a:lvl4pPr>
            <a:lvl5pPr marL="853747"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xmlns="" id="{8E9CDCB4-03E1-4763-B83E-A1334BCDB0C0}"/>
              </a:ext>
            </a:extLst>
          </p:cNvPr>
          <p:cNvSpPr>
            <a:spLocks noGrp="1"/>
          </p:cNvSpPr>
          <p:nvPr>
            <p:ph type="body" sz="quarter" idx="12"/>
          </p:nvPr>
        </p:nvSpPr>
        <p:spPr>
          <a:xfrm>
            <a:off x="6397173" y="1435100"/>
            <a:ext cx="5212080" cy="1649682"/>
          </a:xfrm>
        </p:spPr>
        <p:txBody>
          <a:bodyPr wrap="square">
            <a:spAutoFit/>
          </a:bodyPr>
          <a:lstStyle>
            <a:lvl1pPr marL="0" indent="0">
              <a:spcBef>
                <a:spcPts val="1222"/>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490" indent="0">
              <a:buFont typeface="Wingdings" panose="05000000000000000000" pitchFamily="2" charset="2"/>
              <a:buNone/>
              <a:defRPr sz="2000" b="0"/>
            </a:lvl2pPr>
            <a:lvl3pPr marL="450677" indent="0">
              <a:buFont typeface="Wingdings" panose="05000000000000000000" pitchFamily="2" charset="2"/>
              <a:buNone/>
              <a:tabLst/>
              <a:defRPr sz="1600" b="0"/>
            </a:lvl3pPr>
            <a:lvl4pPr marL="652212" indent="0">
              <a:buFont typeface="Wingdings" panose="05000000000000000000" pitchFamily="2" charset="2"/>
              <a:buNone/>
              <a:defRPr sz="1400" b="0"/>
            </a:lvl4pPr>
            <a:lvl5pPr marL="853747"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756974"/>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685" indent="-231685">
              <a:spcBef>
                <a:spcPts val="1222"/>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6874" indent="-171384">
              <a:buFont typeface="Wingdings" panose="05000000000000000000" pitchFamily="2" charset="2"/>
              <a:buChar char=""/>
              <a:defRPr sz="2000" b="0"/>
            </a:lvl2pPr>
            <a:lvl3pPr marL="639517" indent="-188840">
              <a:buFont typeface="Wingdings" panose="05000000000000000000" pitchFamily="2" charset="2"/>
              <a:buChar char=""/>
              <a:tabLst/>
              <a:defRPr sz="1600" b="0"/>
            </a:lvl3pPr>
            <a:lvl4pPr marL="828356" indent="-176146">
              <a:buFont typeface="Wingdings" panose="05000000000000000000" pitchFamily="2" charset="2"/>
              <a:buChar char=""/>
              <a:defRPr sz="1400" b="0"/>
            </a:lvl4pPr>
            <a:lvl5pPr marL="1023544" indent="-169798">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xmlns=""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685" indent="-231685">
              <a:spcBef>
                <a:spcPts val="1222"/>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6874" indent="-171384">
              <a:buFont typeface="Wingdings" panose="05000000000000000000" pitchFamily="2" charset="2"/>
              <a:buChar char=""/>
              <a:defRPr sz="2000" b="0"/>
            </a:lvl2pPr>
            <a:lvl3pPr marL="639517" indent="-188840">
              <a:buFont typeface="Wingdings" panose="05000000000000000000" pitchFamily="2" charset="2"/>
              <a:buChar char=""/>
              <a:tabLst/>
              <a:defRPr sz="1600" b="0"/>
            </a:lvl3pPr>
            <a:lvl4pPr marL="828356" indent="-176146">
              <a:buFont typeface="Wingdings" panose="05000000000000000000" pitchFamily="2" charset="2"/>
              <a:buChar char=""/>
              <a:defRPr sz="1400" b="0"/>
            </a:lvl4pPr>
            <a:lvl5pPr marL="1023544" indent="-169798">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1405603"/>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Square Photo">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xmlns="" id="{200F7B6E-608C-4712-A939-BEBE059E295A}"/>
              </a:ext>
            </a:extLst>
          </p:cNvPr>
          <p:cNvGrpSpPr/>
          <p:nvPr userDrawn="1"/>
        </p:nvGrpSpPr>
        <p:grpSpPr bwMode="ltGray">
          <a:xfrm>
            <a:off x="6256117" y="-21839"/>
            <a:ext cx="5932086" cy="6890047"/>
            <a:chOff x="6256117" y="-21839"/>
            <a:chExt cx="5932086" cy="6890047"/>
          </a:xfrm>
        </p:grpSpPr>
        <p:grpSp>
          <p:nvGrpSpPr>
            <p:cNvPr id="56" name="Group 55">
              <a:extLst>
                <a:ext uri="{FF2B5EF4-FFF2-40B4-BE49-F238E27FC236}">
                  <a16:creationId xmlns:a16="http://schemas.microsoft.com/office/drawing/2014/main" xmlns="" id="{6DC5E8A2-8275-4F90-BA55-9B66D81C4A9F}"/>
                </a:ext>
              </a:extLst>
            </p:cNvPr>
            <p:cNvGrpSpPr/>
            <p:nvPr userDrawn="1"/>
          </p:nvGrpSpPr>
          <p:grpSpPr bwMode="ltGray">
            <a:xfrm>
              <a:off x="8507413" y="1457714"/>
              <a:ext cx="3680790" cy="5392441"/>
              <a:chOff x="8507413" y="1457714"/>
              <a:chExt cx="3680790" cy="5392441"/>
            </a:xfrm>
          </p:grpSpPr>
          <p:sp>
            <p:nvSpPr>
              <p:cNvPr id="65" name="Freeform: Shape 64">
                <a:extLst>
                  <a:ext uri="{FF2B5EF4-FFF2-40B4-BE49-F238E27FC236}">
                    <a16:creationId xmlns:a16="http://schemas.microsoft.com/office/drawing/2014/main" xmlns="" id="{6C563208-4732-48A3-81E6-533A2E2DD538}"/>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DD0ADC22-C4D5-4BE8-99A8-91566ADDBF5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91C4D457-0F93-4853-AB02-01C200DE6658}"/>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E8D605B0-4DEE-4101-AC83-CD1D15D14DB9}"/>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2EF14ED5-2275-4C01-96DD-1D24FE9FD6EE}"/>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F31E8C76-6A67-4E1C-BCC4-8D2ABCC0212A}"/>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9ABDD9FA-82C7-4E69-9895-354AD0BDD19E}"/>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2A7CD18E-2839-44B2-9BA7-6356529D686A}"/>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0B7E64CE-434E-410A-823C-4872E71DD278}"/>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0D92AA81-D52A-4877-AE2C-AB5B4D374D19}"/>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BE84D11A-0DE4-40A8-BB80-889FF30CCE03}"/>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6" name="Freeform: Shape 75">
                <a:extLst>
                  <a:ext uri="{FF2B5EF4-FFF2-40B4-BE49-F238E27FC236}">
                    <a16:creationId xmlns:a16="http://schemas.microsoft.com/office/drawing/2014/main" xmlns="" id="{A80E0B5D-2F12-4C6E-92C5-3765C579ADE8}"/>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7" name="Freeform: Shape 76">
                <a:extLst>
                  <a:ext uri="{FF2B5EF4-FFF2-40B4-BE49-F238E27FC236}">
                    <a16:creationId xmlns:a16="http://schemas.microsoft.com/office/drawing/2014/main" xmlns="" id="{765DAB00-242D-4D78-B6BF-F678C14B519F}"/>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8" name="Freeform: Shape 77">
                <a:extLst>
                  <a:ext uri="{FF2B5EF4-FFF2-40B4-BE49-F238E27FC236}">
                    <a16:creationId xmlns:a16="http://schemas.microsoft.com/office/drawing/2014/main" xmlns="" id="{D824698C-3D67-4D42-9DE6-531F5A0C7EA3}"/>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9" name="Freeform: Shape 78">
                <a:extLst>
                  <a:ext uri="{FF2B5EF4-FFF2-40B4-BE49-F238E27FC236}">
                    <a16:creationId xmlns:a16="http://schemas.microsoft.com/office/drawing/2014/main" xmlns="" id="{699246CD-F05A-4044-B7A4-384A7B272509}"/>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80" name="Freeform: Shape 79">
                <a:extLst>
                  <a:ext uri="{FF2B5EF4-FFF2-40B4-BE49-F238E27FC236}">
                    <a16:creationId xmlns:a16="http://schemas.microsoft.com/office/drawing/2014/main" xmlns="" id="{06930CAB-4305-4191-AD01-9D22AAD264D9}"/>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81" name="Straight Connector 80">
                <a:extLst>
                  <a:ext uri="{FF2B5EF4-FFF2-40B4-BE49-F238E27FC236}">
                    <a16:creationId xmlns:a16="http://schemas.microsoft.com/office/drawing/2014/main" xmlns="" id="{7FBC50E9-9F0E-4D62-9AA6-DC145681D1EA}"/>
                  </a:ext>
                </a:extLst>
              </p:cNvPr>
              <p:cNvCxnSpPr/>
              <p:nvPr/>
            </p:nvCxnSpPr>
            <p:spPr bwMode="ltGray">
              <a:xfrm>
                <a:off x="9981203" y="5098858"/>
                <a:ext cx="733213" cy="400531"/>
              </a:xfrm>
              <a:prstGeom prst="line">
                <a:avLst/>
              </a:pr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57" name="Group 56">
              <a:extLst>
                <a:ext uri="{FF2B5EF4-FFF2-40B4-BE49-F238E27FC236}">
                  <a16:creationId xmlns:a16="http://schemas.microsoft.com/office/drawing/2014/main" xmlns="" id="{09610B7D-2856-472A-B98F-5684402C6C99}"/>
                </a:ext>
              </a:extLst>
            </p:cNvPr>
            <p:cNvGrpSpPr/>
            <p:nvPr userDrawn="1"/>
          </p:nvGrpSpPr>
          <p:grpSpPr bwMode="ltGray">
            <a:xfrm>
              <a:off x="7545167" y="-21839"/>
              <a:ext cx="1192433" cy="1098538"/>
              <a:chOff x="7545167" y="-9139"/>
              <a:chExt cx="1192433" cy="1098538"/>
            </a:xfrm>
          </p:grpSpPr>
          <p:sp>
            <p:nvSpPr>
              <p:cNvPr id="62" name="Freeform: Shape 61">
                <a:extLst>
                  <a:ext uri="{FF2B5EF4-FFF2-40B4-BE49-F238E27FC236}">
                    <a16:creationId xmlns:a16="http://schemas.microsoft.com/office/drawing/2014/main" xmlns="" id="{5173E078-D753-4C8F-98BB-75D0CBE314FE}"/>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3" name="Freeform: Shape 62">
                <a:extLst>
                  <a:ext uri="{FF2B5EF4-FFF2-40B4-BE49-F238E27FC236}">
                    <a16:creationId xmlns:a16="http://schemas.microsoft.com/office/drawing/2014/main" xmlns="" id="{EAA82456-62CD-4C42-91A4-3FFD8F19BCBD}"/>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4" name="Freeform: Shape 63">
                <a:extLst>
                  <a:ext uri="{FF2B5EF4-FFF2-40B4-BE49-F238E27FC236}">
                    <a16:creationId xmlns:a16="http://schemas.microsoft.com/office/drawing/2014/main" xmlns="" id="{41ABB687-FC0A-4A48-8466-BF8A1129E230}"/>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58" name="Group 57">
              <a:extLst>
                <a:ext uri="{FF2B5EF4-FFF2-40B4-BE49-F238E27FC236}">
                  <a16:creationId xmlns:a16="http://schemas.microsoft.com/office/drawing/2014/main" xmlns="" id="{8EEA91BF-1A44-4FB0-92F0-23098E7BBFCD}"/>
                </a:ext>
              </a:extLst>
            </p:cNvPr>
            <p:cNvGrpSpPr/>
            <p:nvPr userDrawn="1"/>
          </p:nvGrpSpPr>
          <p:grpSpPr bwMode="ltGray">
            <a:xfrm>
              <a:off x="6256117" y="5896894"/>
              <a:ext cx="1057910" cy="971314"/>
              <a:chOff x="6256117" y="5896894"/>
              <a:chExt cx="1057910" cy="971314"/>
            </a:xfrm>
          </p:grpSpPr>
          <p:sp>
            <p:nvSpPr>
              <p:cNvPr id="59" name="Freeform: Shape 58">
                <a:extLst>
                  <a:ext uri="{FF2B5EF4-FFF2-40B4-BE49-F238E27FC236}">
                    <a16:creationId xmlns:a16="http://schemas.microsoft.com/office/drawing/2014/main" xmlns="" id="{511C6A8E-CEC6-4129-9FB2-A426C6CE84EB}"/>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205B8F1F-9F8A-42BF-8770-AEABCEC35D18}"/>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36EE7F2A-0858-47D2-B1D0-D33BCD933ABE}"/>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
        <p:nvSpPr>
          <p:cNvPr id="5" name="Picture Placeholder 4">
            <a:extLst>
              <a:ext uri="{FF2B5EF4-FFF2-40B4-BE49-F238E27FC236}">
                <a16:creationId xmlns:a16="http://schemas.microsoft.com/office/drawing/2014/main" xmlns="" id="{6DF5D6DE-2629-4577-9B98-7A1666013D0A}"/>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Title 1"/>
          <p:cNvSpPr>
            <a:spLocks noGrp="1"/>
          </p:cNvSpPr>
          <p:nvPr>
            <p:ph type="title" hasCustomPrompt="1"/>
          </p:nvPr>
        </p:nvSpPr>
        <p:spPr>
          <a:xfrm>
            <a:off x="584201" y="2579648"/>
            <a:ext cx="3768898" cy="553998"/>
          </a:xfrm>
        </p:spPr>
        <p:txBody>
          <a:bodyPr wrap="square" rIns="0" anchor="b">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Enter title text</a:t>
            </a:r>
          </a:p>
        </p:txBody>
      </p:sp>
      <p:sp>
        <p:nvSpPr>
          <p:cNvPr id="4" name="Text Placeholder 3">
            <a:extLst>
              <a:ext uri="{FF2B5EF4-FFF2-40B4-BE49-F238E27FC236}">
                <a16:creationId xmlns:a16="http://schemas.microsoft.com/office/drawing/2014/main" xmlns="" id="{0E780C89-4FC1-4FE7-AFCA-1C41A1B0944C}"/>
              </a:ext>
            </a:extLst>
          </p:cNvPr>
          <p:cNvSpPr>
            <a:spLocks noGrp="1"/>
          </p:cNvSpPr>
          <p:nvPr>
            <p:ph type="body" sz="quarter" idx="10"/>
          </p:nvPr>
        </p:nvSpPr>
        <p:spPr>
          <a:xfrm>
            <a:off x="584201" y="3535541"/>
            <a:ext cx="3769300"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Tree>
    <p:extLst>
      <p:ext uri="{BB962C8B-B14F-4D97-AF65-F5344CB8AC3E}">
        <p14:creationId xmlns:p14="http://schemas.microsoft.com/office/powerpoint/2010/main" val="2984324269"/>
      </p:ext>
    </p:extLst>
  </p:cSld>
  <p:clrMapOvr>
    <a:masterClrMapping/>
  </p:clrMapOvr>
  <p:transition>
    <p:fade/>
  </p:transition>
  <p:extLst mod="1">
    <p:ext uri="{DCECCB84-F9BA-43D5-87BE-67443E8EF086}">
      <p15:sldGuideLst xmlns:p15="http://schemas.microsoft.com/office/powerpoint/2012/main">
        <p15:guide id="2" pos="3359">
          <p15:clr>
            <a:srgbClr val="FBAE40"/>
          </p15:clr>
        </p15:guide>
        <p15:guide id="6" orient="horz" pos="904">
          <p15:clr>
            <a:srgbClr val="5ACBF0"/>
          </p15:clr>
        </p15:guide>
        <p15:guide id="7" orient="horz" pos="1276">
          <p15:clr>
            <a:srgbClr val="5ACBF0"/>
          </p15:clr>
        </p15:guide>
        <p15:guide id="8" orient="horz" pos="2226">
          <p15:clr>
            <a:srgbClr val="5ACBF0"/>
          </p15:clr>
        </p15:guide>
        <p15:guide id="9" pos="2993">
          <p15:clr>
            <a:srgbClr val="C35EA4"/>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2754DF-CB0E-46F9-AA3C-00BC673EBDF3}"/>
              </a:ext>
            </a:extLst>
          </p:cNvPr>
          <p:cNvSpPr>
            <a:spLocks noGrp="1"/>
          </p:cNvSpPr>
          <p:nvPr>
            <p:ph type="title"/>
          </p:nvPr>
        </p:nvSpPr>
        <p:spPr/>
        <p:txBody>
          <a:bodyPr/>
          <a:lstStyle>
            <a:lvl1pPr>
              <a:defRPr b="0">
                <a:solidFill>
                  <a:schemeClr val="tx1"/>
                </a:solidFill>
              </a:defRPr>
            </a:lvl1pPr>
          </a:lstStyle>
          <a:p>
            <a:r>
              <a:rPr lang="en-US"/>
              <a:t>Click to edit Master title style</a:t>
            </a:r>
          </a:p>
        </p:txBody>
      </p:sp>
    </p:spTree>
    <p:extLst>
      <p:ext uri="{BB962C8B-B14F-4D97-AF65-F5344CB8AC3E}">
        <p14:creationId xmlns:p14="http://schemas.microsoft.com/office/powerpoint/2010/main" val="3088290808"/>
      </p:ext>
    </p:extLst>
  </p:cSld>
  <p:clrMapOvr>
    <a:masterClrMapping/>
  </p:clrMapOvr>
  <p:transition>
    <p:fade/>
  </p:transition>
  <p:extLst mod="1">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7D31026A-4A74-439D-A8F5-DB82A03E713C}"/>
              </a:ext>
            </a:extLst>
          </p:cNvPr>
          <p:cNvSpPr>
            <a:spLocks noGrp="1"/>
          </p:cNvSpPr>
          <p:nvPr>
            <p:ph type="title"/>
          </p:nvPr>
        </p:nvSpPr>
        <p:spPr/>
        <p:txBody>
          <a:bodyPr/>
          <a:lstStyle/>
          <a:p>
            <a:r>
              <a:rPr lang="en-US"/>
              <a:t>Click to edit Master title style</a:t>
            </a:r>
          </a:p>
        </p:txBody>
      </p:sp>
      <p:pic>
        <p:nvPicPr>
          <p:cNvPr id="4" name="Picture 3">
            <a:extLst>
              <a:ext uri="{FF2B5EF4-FFF2-40B4-BE49-F238E27FC236}">
                <a16:creationId xmlns:a16="http://schemas.microsoft.com/office/drawing/2014/main" xmlns="" id="{38593838-6BA8-49A4-908B-7D7AD2E56B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6667" t="22370" r="11667" b="17334"/>
          <a:stretch/>
        </p:blipFill>
        <p:spPr>
          <a:xfrm>
            <a:off x="10688023" y="78504"/>
            <a:ext cx="1306195" cy="718407"/>
          </a:xfrm>
          <a:prstGeom prst="rect">
            <a:avLst/>
          </a:prstGeom>
        </p:spPr>
      </p:pic>
    </p:spTree>
    <p:extLst>
      <p:ext uri="{BB962C8B-B14F-4D97-AF65-F5344CB8AC3E}">
        <p14:creationId xmlns:p14="http://schemas.microsoft.com/office/powerpoint/2010/main" val="2954388445"/>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xmlns=""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pic>
        <p:nvPicPr>
          <p:cNvPr id="3" name="Picture 2">
            <a:extLst>
              <a:ext uri="{FF2B5EF4-FFF2-40B4-BE49-F238E27FC236}">
                <a16:creationId xmlns:a16="http://schemas.microsoft.com/office/drawing/2014/main" xmlns="" id="{C5DFE2F0-68E2-43F4-A1B5-05B690B7F40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6667" t="22370" r="11667" b="17334"/>
          <a:stretch/>
        </p:blipFill>
        <p:spPr>
          <a:xfrm>
            <a:off x="10688023" y="78504"/>
            <a:ext cx="1306195" cy="718407"/>
          </a:xfrm>
          <a:prstGeom prst="rect">
            <a:avLst/>
          </a:prstGeom>
        </p:spPr>
      </p:pic>
    </p:spTree>
    <p:extLst>
      <p:ext uri="{BB962C8B-B14F-4D97-AF65-F5344CB8AC3E}">
        <p14:creationId xmlns:p14="http://schemas.microsoft.com/office/powerpoint/2010/main" val="1927611797"/>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2" y="2025652"/>
            <a:ext cx="4161981" cy="1107996"/>
          </a:xfrm>
        </p:spPr>
        <p:txBody>
          <a:bodyPr wrap="square" rIns="0" anchor="b">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Title format square photo layout </a:t>
            </a:r>
          </a:p>
        </p:txBody>
      </p:sp>
      <p:sp>
        <p:nvSpPr>
          <p:cNvPr id="4" name="Text Placeholder 3">
            <a:extLst>
              <a:ext uri="{FF2B5EF4-FFF2-40B4-BE49-F238E27FC236}">
                <a16:creationId xmlns:a16="http://schemas.microsoft.com/office/drawing/2014/main" xmlns="" id="{0E780C89-4FC1-4FE7-AFCA-1C41A1B0944C}"/>
              </a:ext>
            </a:extLst>
          </p:cNvPr>
          <p:cNvSpPr>
            <a:spLocks noGrp="1"/>
          </p:cNvSpPr>
          <p:nvPr>
            <p:ph type="body" sz="quarter" idx="10"/>
          </p:nvPr>
        </p:nvSpPr>
        <p:spPr>
          <a:xfrm>
            <a:off x="584200" y="3535542"/>
            <a:ext cx="4162425" cy="307777"/>
          </a:xfrm>
        </p:spPr>
        <p:txBody>
          <a:bodyPr/>
          <a:lstStyle>
            <a:lvl1pPr marL="0" indent="0">
              <a:buNone/>
              <a:defRPr sz="2000">
                <a:latin typeface="+mn-lt"/>
              </a:defRPr>
            </a:lvl1pPr>
            <a:lvl2pPr marL="228512" indent="0">
              <a:buNone/>
              <a:defRPr/>
            </a:lvl2pPr>
            <a:lvl3pPr marL="457025" indent="0">
              <a:buNone/>
              <a:defRPr/>
            </a:lvl3pPr>
            <a:lvl4pPr marL="661734" indent="0">
              <a:buNone/>
              <a:defRPr/>
            </a:lvl4pPr>
            <a:lvl5pPr marL="855334" indent="0">
              <a:buNone/>
              <a:defRPr/>
            </a:lvl5pPr>
          </a:lstStyle>
          <a:p>
            <a:pPr lvl="0"/>
            <a:r>
              <a:rPr lang="en-US"/>
              <a:t>Edit Master text styles</a:t>
            </a:r>
          </a:p>
        </p:txBody>
      </p:sp>
      <p:sp>
        <p:nvSpPr>
          <p:cNvPr id="5" name="Picture Placeholder">
            <a:extLst>
              <a:ext uri="{FF2B5EF4-FFF2-40B4-BE49-F238E27FC236}">
                <a16:creationId xmlns:a16="http://schemas.microsoft.com/office/drawing/2014/main" xmlns="" id="{6178F5D2-7CA2-4202-8FD2-95D8F7A2E98D}"/>
              </a:ext>
            </a:extLst>
          </p:cNvPr>
          <p:cNvSpPr>
            <a:spLocks noGrp="1"/>
          </p:cNvSpPr>
          <p:nvPr>
            <p:ph type="pic" sz="quarter" idx="11" hasCustomPrompt="1"/>
          </p:nvPr>
        </p:nvSpPr>
        <p:spPr bwMode="gray">
          <a:xfrm>
            <a:off x="5334002"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00229738"/>
      </p:ext>
    </p:extLst>
  </p:cSld>
  <p:clrMapOvr>
    <a:masterClrMapping/>
  </p:clrMapOvr>
  <p:transition>
    <p:fade/>
  </p:transition>
  <p:extLst mod="1">
    <p:ext uri="{DCECCB84-F9BA-43D5-87BE-67443E8EF086}">
      <p15:sldGuideLst xmlns:p15="http://schemas.microsoft.com/office/powerpoint/2012/main">
        <p15:guide id="2" pos="3359">
          <p15:clr>
            <a:srgbClr val="FBAE40"/>
          </p15:clr>
        </p15:guide>
        <p15:guide id="6" orient="horz" pos="904">
          <p15:clr>
            <a:srgbClr val="5ACBF0"/>
          </p15:clr>
        </p15:guide>
        <p15:guide id="7" orient="horz" pos="1276">
          <p15:clr>
            <a:srgbClr val="5ACBF0"/>
          </p15:clr>
        </p15:guide>
        <p15:guide id="8" orient="horz" pos="2226">
          <p15:clr>
            <a:srgbClr val="5ACBF0"/>
          </p15:clr>
        </p15:guide>
        <p15:guide id="9" pos="2993">
          <p15:clr>
            <a:srgbClr val="C35E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027" y="2875002"/>
            <a:ext cx="4161981" cy="1107996"/>
          </a:xfrm>
        </p:spPr>
        <p:txBody>
          <a:bodyPr wrap="square" rIns="0" anchor="ctr" anchorCtr="0">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Square photo layout with Title  </a:t>
            </a:r>
          </a:p>
        </p:txBody>
      </p:sp>
      <p:sp>
        <p:nvSpPr>
          <p:cNvPr id="4" name="Picture Placeholder">
            <a:extLst>
              <a:ext uri="{FF2B5EF4-FFF2-40B4-BE49-F238E27FC236}">
                <a16:creationId xmlns:a16="http://schemas.microsoft.com/office/drawing/2014/main" xmlns="" id="{3956AAB8-C2DF-40F3-A72B-0FA6F47702E6}"/>
              </a:ext>
            </a:extLst>
          </p:cNvPr>
          <p:cNvSpPr>
            <a:spLocks noGrp="1"/>
          </p:cNvSpPr>
          <p:nvPr>
            <p:ph type="pic" sz="quarter" idx="11" hasCustomPrompt="1"/>
          </p:nvPr>
        </p:nvSpPr>
        <p:spPr bwMode="gray">
          <a:xfrm>
            <a:off x="5334002"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609567229"/>
      </p:ext>
    </p:extLst>
  </p:cSld>
  <p:clrMapOvr>
    <a:masterClrMapping/>
  </p:clrMapOvr>
  <p:transition>
    <p:fade/>
  </p:transition>
  <p:extLst mod="1">
    <p:ext uri="{DCECCB84-F9BA-43D5-87BE-67443E8EF086}">
      <p15:sldGuideLst xmlns:p15="http://schemas.microsoft.com/office/powerpoint/2012/main">
        <p15:guide id="2" pos="3359">
          <p15:clr>
            <a:srgbClr val="FBAE40"/>
          </p15:clr>
        </p15:guide>
        <p15:guide id="5" orient="horz" pos="2160">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quare Photo body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4160520"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4" name="Picture Placeholder">
            <a:extLst>
              <a:ext uri="{FF2B5EF4-FFF2-40B4-BE49-F238E27FC236}">
                <a16:creationId xmlns:a16="http://schemas.microsoft.com/office/drawing/2014/main" xmlns="" id="{18102CFD-D7DD-461F-B675-FAE01404E555}"/>
              </a:ext>
            </a:extLst>
          </p:cNvPr>
          <p:cNvSpPr>
            <a:spLocks noGrp="1"/>
          </p:cNvSpPr>
          <p:nvPr>
            <p:ph type="pic" sz="quarter" idx="11" hasCustomPrompt="1"/>
          </p:nvPr>
        </p:nvSpPr>
        <p:spPr bwMode="gray">
          <a:xfrm>
            <a:off x="5334002" y="0"/>
            <a:ext cx="6858000" cy="6858000"/>
          </a:xfrm>
          <a:blipFill>
            <a:blip r:embed="rId2"/>
            <a:stretch>
              <a:fillRect/>
            </a:stretch>
          </a:blipFill>
        </p:spPr>
        <p:txBody>
          <a:bodyPr lIns="0" tIns="2011680" rIns="0" anchor="t" anchorCtr="0">
            <a:noAutofit/>
          </a:bodyPr>
          <a:lstStyle>
            <a:lvl1pPr marL="0" indent="0" algn="ctr">
              <a:lnSpc>
                <a:spcPct val="100000"/>
              </a:lnSpc>
              <a:buNone/>
              <a:defRPr sz="1600" b="1">
                <a:solidFill>
                  <a:srgbClr val="FFFFFF"/>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586046979"/>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384"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21"/>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spTree>
    <p:extLst>
      <p:ext uri="{BB962C8B-B14F-4D97-AF65-F5344CB8AC3E}">
        <p14:creationId xmlns:p14="http://schemas.microsoft.com/office/powerpoint/2010/main" val="26441441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384"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21"/>
            <a:ext cx="9144000" cy="307777"/>
          </a:xfrm>
          <a:noFill/>
        </p:spPr>
        <p:txBody>
          <a:bodyPr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pic>
        <p:nvPicPr>
          <p:cNvPr id="4" name="Picture 3">
            <a:extLst>
              <a:ext uri="{FF2B5EF4-FFF2-40B4-BE49-F238E27FC236}">
                <a16:creationId xmlns:a16="http://schemas.microsoft.com/office/drawing/2014/main" xmlns="" id="{B4DB0A1A-34F6-4663-9AEF-9F16BFB57A8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6667" t="22370" r="11667" b="17334"/>
          <a:stretch/>
        </p:blipFill>
        <p:spPr>
          <a:xfrm>
            <a:off x="10688023" y="78504"/>
            <a:ext cx="1306195" cy="718407"/>
          </a:xfrm>
          <a:prstGeom prst="rect">
            <a:avLst/>
          </a:prstGeom>
        </p:spPr>
      </p:pic>
    </p:spTree>
    <p:extLst>
      <p:ext uri="{BB962C8B-B14F-4D97-AF65-F5344CB8AC3E}">
        <p14:creationId xmlns:p14="http://schemas.microsoft.com/office/powerpoint/2010/main" val="39430062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384"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spTree>
    <p:extLst>
      <p:ext uri="{BB962C8B-B14F-4D97-AF65-F5344CB8AC3E}">
        <p14:creationId xmlns:p14="http://schemas.microsoft.com/office/powerpoint/2010/main" val="850183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Video slid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384"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pic>
        <p:nvPicPr>
          <p:cNvPr id="3" name="Picture 2">
            <a:extLst>
              <a:ext uri="{FF2B5EF4-FFF2-40B4-BE49-F238E27FC236}">
                <a16:creationId xmlns:a16="http://schemas.microsoft.com/office/drawing/2014/main" xmlns="" id="{524BC3B9-4A70-445F-88C3-6640B7C1C4B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6667" t="22370" r="11667" b="17334"/>
          <a:stretch/>
        </p:blipFill>
        <p:spPr>
          <a:xfrm>
            <a:off x="10688023" y="78504"/>
            <a:ext cx="1306195" cy="718407"/>
          </a:xfrm>
          <a:prstGeom prst="rect">
            <a:avLst/>
          </a:prstGeom>
        </p:spPr>
      </p:pic>
    </p:spTree>
    <p:extLst>
      <p:ext uri="{BB962C8B-B14F-4D97-AF65-F5344CB8AC3E}">
        <p14:creationId xmlns:p14="http://schemas.microsoft.com/office/powerpoint/2010/main" val="31847832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quare Photo body text">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xmlns="" id="{C39AAC9F-C8B8-422E-93FC-08A064104000}"/>
              </a:ext>
            </a:extLst>
          </p:cNvPr>
          <p:cNvGrpSpPr/>
          <p:nvPr userDrawn="1"/>
        </p:nvGrpSpPr>
        <p:grpSpPr bwMode="ltGray">
          <a:xfrm>
            <a:off x="6256117" y="-21839"/>
            <a:ext cx="5932086" cy="6890047"/>
            <a:chOff x="6256117" y="-21839"/>
            <a:chExt cx="5932086" cy="6890047"/>
          </a:xfrm>
        </p:grpSpPr>
        <p:grpSp>
          <p:nvGrpSpPr>
            <p:cNvPr id="31" name="Group 30">
              <a:extLst>
                <a:ext uri="{FF2B5EF4-FFF2-40B4-BE49-F238E27FC236}">
                  <a16:creationId xmlns:a16="http://schemas.microsoft.com/office/drawing/2014/main" xmlns="" id="{A09379AA-B540-4886-8794-46BA10F3D91B}"/>
                </a:ext>
              </a:extLst>
            </p:cNvPr>
            <p:cNvGrpSpPr/>
            <p:nvPr userDrawn="1"/>
          </p:nvGrpSpPr>
          <p:grpSpPr bwMode="ltGray">
            <a:xfrm>
              <a:off x="8507413" y="1457714"/>
              <a:ext cx="3680790" cy="5392441"/>
              <a:chOff x="8507413" y="1457714"/>
              <a:chExt cx="3680790" cy="5392441"/>
            </a:xfrm>
          </p:grpSpPr>
          <p:sp>
            <p:nvSpPr>
              <p:cNvPr id="64" name="Freeform: Shape 63">
                <a:extLst>
                  <a:ext uri="{FF2B5EF4-FFF2-40B4-BE49-F238E27FC236}">
                    <a16:creationId xmlns:a16="http://schemas.microsoft.com/office/drawing/2014/main" xmlns="" id="{9E5BC201-014B-48F5-BAC0-4FBBACCBF586}"/>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F72CD027-1ABE-4E4A-BE9E-EF73250F929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52C85D91-63CC-4FF7-A826-BE886CDB017C}"/>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E55C67E6-D930-403F-9550-70EC2A102AB5}"/>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BDB9C074-A5A6-4082-9FCD-D487FD8013E5}"/>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4E3D79EB-E5E0-4CA3-A7CE-50069CC73F19}"/>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42F892FB-2465-40CF-A81F-AC989DC09CE4}"/>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E8BADF38-50C7-4E4B-AA00-660BF4161C96}"/>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A51B782C-38CF-4C16-8A55-9C1BEA5AF3F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61A234A0-3B09-4E85-880A-C885FBEE2401}"/>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B6516D46-39CD-420E-9263-03065B10F8F4}"/>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6B28F64C-F49A-4F09-A9C2-8502680A64D7}"/>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6" name="Freeform: Shape 75">
                <a:extLst>
                  <a:ext uri="{FF2B5EF4-FFF2-40B4-BE49-F238E27FC236}">
                    <a16:creationId xmlns:a16="http://schemas.microsoft.com/office/drawing/2014/main" xmlns="" id="{3AE00412-2C1C-4CAB-B1D4-B046A4B37C24}"/>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7" name="Freeform: Shape 76">
                <a:extLst>
                  <a:ext uri="{FF2B5EF4-FFF2-40B4-BE49-F238E27FC236}">
                    <a16:creationId xmlns:a16="http://schemas.microsoft.com/office/drawing/2014/main" xmlns="" id="{01030AB7-3DE7-407A-98DE-751351FCBFB5}"/>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8" name="Freeform: Shape 77">
                <a:extLst>
                  <a:ext uri="{FF2B5EF4-FFF2-40B4-BE49-F238E27FC236}">
                    <a16:creationId xmlns:a16="http://schemas.microsoft.com/office/drawing/2014/main" xmlns="" id="{0074BD83-98DD-4084-9D1E-CDACFD005AFF}"/>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9" name="Freeform: Shape 78">
                <a:extLst>
                  <a:ext uri="{FF2B5EF4-FFF2-40B4-BE49-F238E27FC236}">
                    <a16:creationId xmlns:a16="http://schemas.microsoft.com/office/drawing/2014/main" xmlns="" id="{47C85498-5D07-457D-BA73-99E2EB50130B}"/>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80" name="Straight Connector 79">
                <a:extLst>
                  <a:ext uri="{FF2B5EF4-FFF2-40B4-BE49-F238E27FC236}">
                    <a16:creationId xmlns:a16="http://schemas.microsoft.com/office/drawing/2014/main" xmlns="" id="{3DF2CE11-90A6-43A8-B2DC-45295F10CB64}"/>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32" name="Group 31">
              <a:extLst>
                <a:ext uri="{FF2B5EF4-FFF2-40B4-BE49-F238E27FC236}">
                  <a16:creationId xmlns:a16="http://schemas.microsoft.com/office/drawing/2014/main" xmlns="" id="{F65F154A-ABA1-4F9A-97F8-C50108DD1A97}"/>
                </a:ext>
              </a:extLst>
            </p:cNvPr>
            <p:cNvGrpSpPr/>
            <p:nvPr userDrawn="1"/>
          </p:nvGrpSpPr>
          <p:grpSpPr bwMode="ltGray">
            <a:xfrm>
              <a:off x="7545167" y="-21839"/>
              <a:ext cx="1192433" cy="1098538"/>
              <a:chOff x="7545167" y="-9139"/>
              <a:chExt cx="1192433" cy="1098538"/>
            </a:xfrm>
          </p:grpSpPr>
          <p:sp>
            <p:nvSpPr>
              <p:cNvPr id="61" name="Freeform: Shape 60">
                <a:extLst>
                  <a:ext uri="{FF2B5EF4-FFF2-40B4-BE49-F238E27FC236}">
                    <a16:creationId xmlns:a16="http://schemas.microsoft.com/office/drawing/2014/main" xmlns="" id="{54AC8DFE-7BB0-4D98-AA21-405DB4B06225}"/>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2" name="Freeform: Shape 61">
                <a:extLst>
                  <a:ext uri="{FF2B5EF4-FFF2-40B4-BE49-F238E27FC236}">
                    <a16:creationId xmlns:a16="http://schemas.microsoft.com/office/drawing/2014/main" xmlns="" id="{F39938CF-5CFF-4707-BBDD-DD19FA0A50F1}"/>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3" name="Freeform: Shape 62">
                <a:extLst>
                  <a:ext uri="{FF2B5EF4-FFF2-40B4-BE49-F238E27FC236}">
                    <a16:creationId xmlns:a16="http://schemas.microsoft.com/office/drawing/2014/main" xmlns="" id="{73332E5E-0308-4370-A841-A20570A69BDF}"/>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33" name="Group 32">
              <a:extLst>
                <a:ext uri="{FF2B5EF4-FFF2-40B4-BE49-F238E27FC236}">
                  <a16:creationId xmlns:a16="http://schemas.microsoft.com/office/drawing/2014/main" xmlns="" id="{9E46D602-7D42-411E-8BA6-6F74E13FE605}"/>
                </a:ext>
              </a:extLst>
            </p:cNvPr>
            <p:cNvGrpSpPr/>
            <p:nvPr userDrawn="1"/>
          </p:nvGrpSpPr>
          <p:grpSpPr bwMode="ltGray">
            <a:xfrm>
              <a:off x="6256117" y="5896894"/>
              <a:ext cx="1057910" cy="971314"/>
              <a:chOff x="6256117" y="5896894"/>
              <a:chExt cx="1057910" cy="971314"/>
            </a:xfrm>
          </p:grpSpPr>
          <p:sp>
            <p:nvSpPr>
              <p:cNvPr id="34" name="Freeform: Shape 33">
                <a:extLst>
                  <a:ext uri="{FF2B5EF4-FFF2-40B4-BE49-F238E27FC236}">
                    <a16:creationId xmlns:a16="http://schemas.microsoft.com/office/drawing/2014/main" xmlns="" id="{53F344C1-9929-4E86-BB1A-05E12D1570DF}"/>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5" name="Freeform: Shape 34">
                <a:extLst>
                  <a:ext uri="{FF2B5EF4-FFF2-40B4-BE49-F238E27FC236}">
                    <a16:creationId xmlns:a16="http://schemas.microsoft.com/office/drawing/2014/main" xmlns="" id="{B6933AFD-19AA-49B8-BCF7-2D0EAA89273D}"/>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6" name="Freeform: Shape 35">
                <a:extLst>
                  <a:ext uri="{FF2B5EF4-FFF2-40B4-BE49-F238E27FC236}">
                    <a16:creationId xmlns:a16="http://schemas.microsoft.com/office/drawing/2014/main" xmlns="" id="{9FB75AC2-D122-402F-B448-B0118576BB45}"/>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
        <p:nvSpPr>
          <p:cNvPr id="2" name="Title 1"/>
          <p:cNvSpPr>
            <a:spLocks noGrp="1"/>
          </p:cNvSpPr>
          <p:nvPr>
            <p:ph type="title" hasCustomPrompt="1"/>
          </p:nvPr>
        </p:nvSpPr>
        <p:spPr>
          <a:xfrm>
            <a:off x="584200" y="2981637"/>
            <a:ext cx="3769475"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60" name="Picture Placeholder 4">
            <a:extLst>
              <a:ext uri="{FF2B5EF4-FFF2-40B4-BE49-F238E27FC236}">
                <a16:creationId xmlns:a16="http://schemas.microsoft.com/office/drawing/2014/main" xmlns=""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854111225"/>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384"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
        <p:nvSpPr>
          <p:cNvPr id="3" name="Footer Placeholder 2">
            <a:extLst>
              <a:ext uri="{FF2B5EF4-FFF2-40B4-BE49-F238E27FC236}">
                <a16:creationId xmlns:a16="http://schemas.microsoft.com/office/drawing/2014/main" xmlns="" id="{FAE688C6-C83D-40EE-9637-B316BD0E61FE}"/>
              </a:ext>
            </a:extLst>
          </p:cNvPr>
          <p:cNvSpPr txBox="1">
            <a:spLocks/>
          </p:cNvSpPr>
          <p:nvPr userDrawn="1"/>
        </p:nvSpPr>
        <p:spPr>
          <a:xfrm>
            <a:off x="576265" y="6411915"/>
            <a:ext cx="2052637" cy="120175"/>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000" dirty="0"/>
              <a:t>© Microsoft Corporation</a:t>
            </a:r>
          </a:p>
        </p:txBody>
      </p:sp>
      <p:sp>
        <p:nvSpPr>
          <p:cNvPr id="4" name="Footer Placeholder 2">
            <a:extLst>
              <a:ext uri="{FF2B5EF4-FFF2-40B4-BE49-F238E27FC236}">
                <a16:creationId xmlns:a16="http://schemas.microsoft.com/office/drawing/2014/main" xmlns="" id="{FA7D4A7B-E812-4161-9B2B-EBEC60D1A159}"/>
              </a:ext>
            </a:extLst>
          </p:cNvPr>
          <p:cNvSpPr txBox="1">
            <a:spLocks/>
          </p:cNvSpPr>
          <p:nvPr userDrawn="1"/>
        </p:nvSpPr>
        <p:spPr>
          <a:xfrm>
            <a:off x="9548520" y="6411915"/>
            <a:ext cx="2052637" cy="120175"/>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sz="1000" dirty="0"/>
              <a:t>Azure </a:t>
            </a:r>
          </a:p>
        </p:txBody>
      </p:sp>
    </p:spTree>
    <p:extLst>
      <p:ext uri="{BB962C8B-B14F-4D97-AF65-F5344CB8AC3E}">
        <p14:creationId xmlns:p14="http://schemas.microsoft.com/office/powerpoint/2010/main" val="86806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guide id="4" orient="horz" pos="2505">
          <p15:clr>
            <a:srgbClr val="5ACBF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384"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pic>
        <p:nvPicPr>
          <p:cNvPr id="3" name="Picture 2">
            <a:extLst>
              <a:ext uri="{FF2B5EF4-FFF2-40B4-BE49-F238E27FC236}">
                <a16:creationId xmlns:a16="http://schemas.microsoft.com/office/drawing/2014/main" xmlns="" id="{E9E37505-DD1D-47C0-A2BA-E7429B9953A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6667" t="22370" r="11667" b="17334"/>
          <a:stretch/>
        </p:blipFill>
        <p:spPr>
          <a:xfrm>
            <a:off x="10688023" y="78504"/>
            <a:ext cx="1306195" cy="718407"/>
          </a:xfrm>
          <a:prstGeom prst="rect">
            <a:avLst/>
          </a:prstGeom>
        </p:spPr>
      </p:pic>
    </p:spTree>
    <p:extLst>
      <p:ext uri="{BB962C8B-B14F-4D97-AF65-F5344CB8AC3E}">
        <p14:creationId xmlns:p14="http://schemas.microsoft.com/office/powerpoint/2010/main" val="22250145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7FD05D30-6357-4A44-9D6D-3AA5FCA562C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6667" t="22370" r="11667" b="17334"/>
          <a:stretch/>
        </p:blipFill>
        <p:spPr>
          <a:xfrm>
            <a:off x="10688023" y="78504"/>
            <a:ext cx="1306195" cy="718407"/>
          </a:xfrm>
          <a:prstGeom prst="rect">
            <a:avLst/>
          </a:prstGeom>
        </p:spPr>
      </p:pic>
    </p:spTree>
    <p:extLst>
      <p:ext uri="{BB962C8B-B14F-4D97-AF65-F5344CB8AC3E}">
        <p14:creationId xmlns:p14="http://schemas.microsoft.com/office/powerpoint/2010/main" val="3535335917"/>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2547030"/>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904">
          <p15:clr>
            <a:srgbClr val="5ACBF0"/>
          </p15:clr>
        </p15:guide>
        <p15:guide id="2" orient="horz" pos="1272">
          <p15:clr>
            <a:srgbClr val="5ACBF0"/>
          </p15:clr>
        </p15:guide>
        <p15:guide id="3" orient="horz" pos="288">
          <p15:clr>
            <a:srgbClr val="5ACBF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xmlns="" id="{BA9F61CF-FF79-485A-A6C8-A1952EFD58AE}"/>
              </a:ext>
            </a:extLst>
          </p:cNvPr>
          <p:cNvSpPr>
            <a:spLocks noGrp="1"/>
          </p:cNvSpPr>
          <p:nvPr>
            <p:ph type="body" sz="quarter" idx="10"/>
          </p:nvPr>
        </p:nvSpPr>
        <p:spPr>
          <a:xfrm>
            <a:off x="588263" y="1436690"/>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419"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382"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251"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59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xmlns="" id="{866A8BB9-12CF-4616-AEBE-9751C87B914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6667" t="22370" r="11667" b="17334"/>
          <a:stretch/>
        </p:blipFill>
        <p:spPr>
          <a:xfrm>
            <a:off x="10688023" y="78504"/>
            <a:ext cx="1306195" cy="718407"/>
          </a:xfrm>
          <a:prstGeom prst="rect">
            <a:avLst/>
          </a:prstGeom>
        </p:spPr>
      </p:pic>
    </p:spTree>
    <p:extLst>
      <p:ext uri="{BB962C8B-B14F-4D97-AF65-F5344CB8AC3E}">
        <p14:creationId xmlns:p14="http://schemas.microsoft.com/office/powerpoint/2010/main" val="1468630804"/>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1932"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xmlns="" id="{70D3778F-A717-44C8-9013-FF206B15DD6D}"/>
              </a:ext>
            </a:extLst>
          </p:cNvPr>
          <p:cNvPicPr>
            <a:picLocks noChangeAspect="1"/>
          </p:cNvPicPr>
          <p:nvPr userDrawn="1"/>
        </p:nvPicPr>
        <p:blipFill>
          <a:blip r:embed="rId2"/>
          <a:stretch>
            <a:fillRect/>
          </a:stretch>
        </p:blipFill>
        <p:spPr bwMode="black">
          <a:xfrm>
            <a:off x="584202" y="585790"/>
            <a:ext cx="1366245" cy="292608"/>
          </a:xfrm>
          <a:prstGeom prst="rect">
            <a:avLst/>
          </a:prstGeom>
        </p:spPr>
      </p:pic>
    </p:spTree>
    <p:extLst>
      <p:ext uri="{BB962C8B-B14F-4D97-AF65-F5344CB8AC3E}">
        <p14:creationId xmlns:p14="http://schemas.microsoft.com/office/powerpoint/2010/main" val="141011795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xmlns=""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3" y="6269040"/>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554632710"/>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7_COV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6825F41-9CDA-4962-9EC1-F3400A3C6D9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xmlns="" id="{4121382B-19B1-4116-BE91-EB57DDB59A92}"/>
              </a:ext>
            </a:extLst>
          </p:cNvPr>
          <p:cNvSpPr>
            <a:spLocks noGrp="1"/>
          </p:cNvSpPr>
          <p:nvPr>
            <p:ph type="title" hasCustomPrompt="1"/>
          </p:nvPr>
        </p:nvSpPr>
        <p:spPr>
          <a:xfrm>
            <a:off x="609984" y="1105053"/>
            <a:ext cx="6498509" cy="3725096"/>
          </a:xfrm>
        </p:spPr>
        <p:txBody>
          <a:bodyPr vert="horz" lIns="0" tIns="0" rIns="0" bIns="0" rtlCol="0" anchor="ctr" anchorCtr="0">
            <a:noAutofit/>
          </a:bodyPr>
          <a:lstStyle>
            <a:lvl1pPr>
              <a:defRPr lang="en-US" sz="6469">
                <a:gradFill>
                  <a:gsLst>
                    <a:gs pos="0">
                      <a:schemeClr val="bg1"/>
                    </a:gs>
                    <a:gs pos="100000">
                      <a:schemeClr val="bg1"/>
                    </a:gs>
                  </a:gsLst>
                  <a:lin ang="5400000" scaled="1"/>
                </a:gradFill>
              </a:defRPr>
            </a:lvl1pPr>
          </a:lstStyle>
          <a:p>
            <a:pPr lvl="0">
              <a:buClrTx/>
            </a:pPr>
            <a:r>
              <a:rPr lang="en-US" dirty="0"/>
              <a:t>Headline here</a:t>
            </a:r>
          </a:p>
        </p:txBody>
      </p:sp>
      <p:sp>
        <p:nvSpPr>
          <p:cNvPr id="19" name="Text Placeholder 2"/>
          <p:cNvSpPr>
            <a:spLocks noGrp="1"/>
          </p:cNvSpPr>
          <p:nvPr userDrawn="1">
            <p:ph type="body" sz="quarter" idx="12" hasCustomPrompt="1"/>
          </p:nvPr>
        </p:nvSpPr>
        <p:spPr>
          <a:xfrm>
            <a:off x="609982" y="5591574"/>
            <a:ext cx="8077956" cy="341441"/>
          </a:xfrm>
        </p:spPr>
        <p:txBody>
          <a:bodyPr lIns="0" tIns="0" rIns="0" bIns="0">
            <a:noAutofit/>
          </a:bodyPr>
          <a:lstStyle>
            <a:lvl1pPr marL="0" indent="0" algn="l" defTabSz="498507" rtl="0" eaLnBrk="1" latinLnBrk="0" hangingPunct="1">
              <a:lnSpc>
                <a:spcPct val="114000"/>
              </a:lnSpc>
              <a:spcBef>
                <a:spcPts val="0"/>
              </a:spcBef>
              <a:spcAft>
                <a:spcPts val="0"/>
              </a:spcAft>
              <a:buNone/>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Speaker Name</a:t>
            </a:r>
          </a:p>
          <a:p>
            <a:pPr lvl="0"/>
            <a:r>
              <a:rPr lang="en-US" dirty="0"/>
              <a:t>Speaker Title</a:t>
            </a:r>
          </a:p>
        </p:txBody>
      </p:sp>
      <p:sp>
        <p:nvSpPr>
          <p:cNvPr id="21" name="Text Placeholder 2"/>
          <p:cNvSpPr>
            <a:spLocks noGrp="1"/>
          </p:cNvSpPr>
          <p:nvPr userDrawn="1">
            <p:ph type="body" sz="quarter" idx="10" hasCustomPrompt="1"/>
          </p:nvPr>
        </p:nvSpPr>
        <p:spPr>
          <a:xfrm>
            <a:off x="609982" y="5145500"/>
            <a:ext cx="8077958" cy="267312"/>
          </a:xfrm>
        </p:spPr>
        <p:txBody>
          <a:bodyPr lIns="0" tIns="0" rIns="0" bIns="0">
            <a:noAutofit/>
          </a:bodyPr>
          <a:lstStyle>
            <a:lvl1pPr marL="0" indent="0" algn="l" defTabSz="498507" rtl="0" eaLnBrk="1" latinLnBrk="0" hangingPunct="1">
              <a:lnSpc>
                <a:spcPct val="90000"/>
              </a:lnSpc>
              <a:spcBef>
                <a:spcPts val="1636"/>
              </a:spcBef>
              <a:spcAft>
                <a:spcPts val="0"/>
              </a:spcAft>
              <a:buNone/>
              <a:defRPr lang="en-US" sz="2157" b="0" kern="1200" cap="all" spc="98"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Date</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0389" y="22710"/>
            <a:ext cx="2134708" cy="956768"/>
          </a:xfrm>
          <a:prstGeom prst="rect">
            <a:avLst/>
          </a:prstGeom>
        </p:spPr>
      </p:pic>
    </p:spTree>
    <p:extLst>
      <p:ext uri="{BB962C8B-B14F-4D97-AF65-F5344CB8AC3E}">
        <p14:creationId xmlns:p14="http://schemas.microsoft.com/office/powerpoint/2010/main" val="32565844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6_COV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9118572A-549C-4F34-849C-DEB63EA047A1}"/>
              </a:ext>
            </a:extLst>
          </p:cNvPr>
          <p:cNvPicPr>
            <a:picLocks noChangeAspect="1"/>
          </p:cNvPicPr>
          <p:nvPr userDrawn="1"/>
        </p:nvPicPr>
        <p:blipFill>
          <a:blip r:embed="rId2"/>
          <a:stretch>
            <a:fillRect/>
          </a:stretch>
        </p:blipFill>
        <p:spPr>
          <a:xfrm>
            <a:off x="3521" y="0"/>
            <a:ext cx="12184961" cy="6858000"/>
          </a:xfrm>
          <a:prstGeom prst="rect">
            <a:avLst/>
          </a:prstGeom>
        </p:spPr>
      </p:pic>
      <p:sp>
        <p:nvSpPr>
          <p:cNvPr id="2" name="Title 1">
            <a:extLst>
              <a:ext uri="{FF2B5EF4-FFF2-40B4-BE49-F238E27FC236}">
                <a16:creationId xmlns:a16="http://schemas.microsoft.com/office/drawing/2014/main" xmlns="" id="{B5970D28-6DCF-4F1B-AE4C-895362702501}"/>
              </a:ext>
            </a:extLst>
          </p:cNvPr>
          <p:cNvSpPr>
            <a:spLocks noGrp="1"/>
          </p:cNvSpPr>
          <p:nvPr>
            <p:ph type="title" hasCustomPrompt="1"/>
          </p:nvPr>
        </p:nvSpPr>
        <p:spPr>
          <a:xfrm>
            <a:off x="609982" y="1105054"/>
            <a:ext cx="6498508" cy="3725096"/>
          </a:xfrm>
        </p:spPr>
        <p:txBody>
          <a:bodyPr vert="horz" lIns="0" tIns="0" rIns="0" bIns="0" rtlCol="0" anchor="ctr" anchorCtr="0">
            <a:noAutofit/>
          </a:bodyPr>
          <a:lstStyle>
            <a:lvl1pPr>
              <a:defRPr lang="en-US" sz="6469" b="0">
                <a:gradFill>
                  <a:gsLst>
                    <a:gs pos="0">
                      <a:schemeClr val="tx1"/>
                    </a:gs>
                    <a:gs pos="100000">
                      <a:schemeClr val="tx1"/>
                    </a:gs>
                  </a:gsLst>
                  <a:lin ang="5400000" scaled="1"/>
                </a:gradFill>
              </a:defRPr>
            </a:lvl1pPr>
          </a:lstStyle>
          <a:p>
            <a:pPr lvl="0">
              <a:buClrTx/>
            </a:pPr>
            <a:r>
              <a:rPr lang="en-US" dirty="0"/>
              <a:t>Headline here</a:t>
            </a:r>
          </a:p>
        </p:txBody>
      </p:sp>
      <p:sp>
        <p:nvSpPr>
          <p:cNvPr id="12" name="Text Placeholder 2"/>
          <p:cNvSpPr>
            <a:spLocks noGrp="1"/>
          </p:cNvSpPr>
          <p:nvPr>
            <p:ph type="body" sz="quarter" idx="12" hasCustomPrompt="1"/>
          </p:nvPr>
        </p:nvSpPr>
        <p:spPr>
          <a:xfrm>
            <a:off x="609982" y="5591574"/>
            <a:ext cx="8077956" cy="341441"/>
          </a:xfrm>
        </p:spPr>
        <p:txBody>
          <a:bodyPr lIns="0" tIns="0" rIns="0" bIns="0">
            <a:noAutofit/>
          </a:bodyPr>
          <a:lstStyle>
            <a:lvl1pPr marL="0" indent="0" algn="l" defTabSz="498507" rtl="0" eaLnBrk="1" latinLnBrk="0" hangingPunct="1">
              <a:lnSpc>
                <a:spcPct val="114000"/>
              </a:lnSpc>
              <a:spcBef>
                <a:spcPts val="0"/>
              </a:spcBef>
              <a:spcAft>
                <a:spcPts val="0"/>
              </a:spcAft>
              <a:buNone/>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Speaker Name</a:t>
            </a:r>
          </a:p>
          <a:p>
            <a:pPr lvl="0"/>
            <a:r>
              <a:rPr lang="en-US" dirty="0"/>
              <a:t>Speaker Title</a:t>
            </a:r>
          </a:p>
        </p:txBody>
      </p:sp>
      <p:sp>
        <p:nvSpPr>
          <p:cNvPr id="13" name="Text Placeholder 2"/>
          <p:cNvSpPr>
            <a:spLocks noGrp="1"/>
          </p:cNvSpPr>
          <p:nvPr>
            <p:ph type="body" sz="quarter" idx="10" hasCustomPrompt="1"/>
          </p:nvPr>
        </p:nvSpPr>
        <p:spPr>
          <a:xfrm>
            <a:off x="609982" y="5145500"/>
            <a:ext cx="8077958" cy="267312"/>
          </a:xfrm>
        </p:spPr>
        <p:txBody>
          <a:bodyPr lIns="0" tIns="0" rIns="0" bIns="0">
            <a:noAutofit/>
          </a:bodyPr>
          <a:lstStyle>
            <a:lvl1pPr marL="0" indent="0" algn="l" defTabSz="498507" rtl="0" eaLnBrk="1" latinLnBrk="0" hangingPunct="1">
              <a:lnSpc>
                <a:spcPct val="90000"/>
              </a:lnSpc>
              <a:spcBef>
                <a:spcPts val="1636"/>
              </a:spcBef>
              <a:spcAft>
                <a:spcPts val="0"/>
              </a:spcAft>
              <a:buNone/>
              <a:defRPr lang="en-US" sz="2157" b="0" kern="1200" cap="all" spc="98"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Date</a:t>
            </a:r>
          </a:p>
        </p:txBody>
      </p:sp>
      <p:cxnSp>
        <p:nvCxnSpPr>
          <p:cNvPr id="16" name="Straight Connector 15"/>
          <p:cNvCxnSpPr/>
          <p:nvPr userDrawn="1"/>
        </p:nvCxnSpPr>
        <p:spPr>
          <a:xfrm>
            <a:off x="609982" y="5187660"/>
            <a:ext cx="0" cy="997227"/>
          </a:xfrm>
          <a:prstGeom prst="line">
            <a:avLst/>
          </a:prstGeom>
          <a:ln w="19050">
            <a:solidFill>
              <a:schemeClr val="accent4"/>
            </a:solidFill>
            <a:miter lim="800000"/>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xmlns="" id="{E04309FD-2996-4C44-9E49-F9B56946401A}"/>
              </a:ext>
            </a:extLst>
          </p:cNvPr>
          <p:cNvGrpSpPr/>
          <p:nvPr userDrawn="1"/>
        </p:nvGrpSpPr>
        <p:grpSpPr>
          <a:xfrm>
            <a:off x="30389" y="22710"/>
            <a:ext cx="2134708" cy="956768"/>
            <a:chOff x="30997" y="23160"/>
            <a:chExt cx="2177513" cy="975815"/>
          </a:xfrm>
        </p:grpSpPr>
        <p:pic>
          <p:nvPicPr>
            <p:cNvPr id="19" name="Picture 18"/>
            <p:cNvPicPr>
              <a:picLocks noChangeAspect="1"/>
            </p:cNvPicPr>
            <p:nvPr userDrawn="1"/>
          </p:nvPicPr>
          <p:blipFill rotWithShape="1">
            <a:blip r:embed="rId3" cstate="email">
              <a:extLst>
                <a:ext uri="{28A0092B-C50C-407E-A947-70E740481C1C}">
                  <a14:useLocalDpi xmlns:a14="http://schemas.microsoft.com/office/drawing/2010/main"/>
                </a:ext>
              </a:extLst>
            </a:blip>
            <a:srcRect r="67327"/>
            <a:stretch/>
          </p:blipFill>
          <p:spPr>
            <a:xfrm>
              <a:off x="30997" y="23160"/>
              <a:ext cx="711465" cy="975815"/>
            </a:xfrm>
            <a:prstGeom prst="rect">
              <a:avLst/>
            </a:prstGeom>
          </p:spPr>
        </p:pic>
        <p:pic>
          <p:nvPicPr>
            <p:cNvPr id="11" name="Picture 10">
              <a:extLst>
                <a:ext uri="{FF2B5EF4-FFF2-40B4-BE49-F238E27FC236}">
                  <a16:creationId xmlns:a16="http://schemas.microsoft.com/office/drawing/2014/main" xmlns="" id="{FF702643-824C-42A4-836E-776913858FF4}"/>
                </a:ext>
              </a:extLst>
            </p:cNvPr>
            <p:cNvPicPr>
              <a:picLocks noChangeAspect="1"/>
            </p:cNvPicPr>
            <p:nvPr userDrawn="1"/>
          </p:nvPicPr>
          <p:blipFill rotWithShape="1">
            <a:blip r:embed="rId3" cstate="email">
              <a:lum bright="100000"/>
              <a:extLst>
                <a:ext uri="{28A0092B-C50C-407E-A947-70E740481C1C}">
                  <a14:useLocalDpi xmlns:a14="http://schemas.microsoft.com/office/drawing/2010/main"/>
                </a:ext>
              </a:extLst>
            </a:blip>
            <a:srcRect l="31098"/>
            <a:stretch/>
          </p:blipFill>
          <p:spPr>
            <a:xfrm>
              <a:off x="708172" y="23160"/>
              <a:ext cx="1500338" cy="975815"/>
            </a:xfrm>
            <a:prstGeom prst="rect">
              <a:avLst/>
            </a:prstGeom>
          </p:spPr>
        </p:pic>
      </p:grpSp>
    </p:spTree>
    <p:extLst>
      <p:ext uri="{BB962C8B-B14F-4D97-AF65-F5344CB8AC3E}">
        <p14:creationId xmlns:p14="http://schemas.microsoft.com/office/powerpoint/2010/main" val="2676150434"/>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2203">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8_COV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8B087BCB-FF98-43C5-8CFB-1ED80664B8D4}"/>
              </a:ext>
            </a:extLst>
          </p:cNvPr>
          <p:cNvPicPr>
            <a:picLocks/>
          </p:cNvPicPr>
          <p:nvPr userDrawn="1"/>
        </p:nvPicPr>
        <p:blipFill>
          <a:blip r:embed="rId2"/>
          <a:stretch>
            <a:fillRect/>
          </a:stretch>
        </p:blipFill>
        <p:spPr>
          <a:xfrm>
            <a:off x="0" y="1"/>
            <a:ext cx="12182413" cy="6858623"/>
          </a:xfrm>
          <a:prstGeom prst="rect">
            <a:avLst/>
          </a:prstGeom>
        </p:spPr>
      </p:pic>
      <p:sp>
        <p:nvSpPr>
          <p:cNvPr id="7" name="Rectangle 6">
            <a:extLst>
              <a:ext uri="{FF2B5EF4-FFF2-40B4-BE49-F238E27FC236}">
                <a16:creationId xmlns:a16="http://schemas.microsoft.com/office/drawing/2014/main" xmlns="" id="{79C42D24-BD77-48BC-A78F-D51CF83BF635}"/>
              </a:ext>
            </a:extLst>
          </p:cNvPr>
          <p:cNvSpPr/>
          <p:nvPr userDrawn="1"/>
        </p:nvSpPr>
        <p:spPr>
          <a:xfrm flipH="1">
            <a:off x="1" y="-1"/>
            <a:ext cx="8331948" cy="6858623"/>
          </a:xfrm>
          <a:prstGeom prst="rect">
            <a:avLst/>
          </a:prstGeom>
          <a:gradFill>
            <a:gsLst>
              <a:gs pos="0">
                <a:srgbClr val="000000">
                  <a:alpha val="40000"/>
                </a:srgbClr>
              </a:gs>
              <a:gs pos="100000">
                <a:srgbClr val="000000">
                  <a:alpha val="0"/>
                </a:srgbClr>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9630" tIns="44814" rIns="89630" bIns="44814" numCol="1" spcCol="0" rtlCol="0" fromWordArt="0" anchor="t" anchorCtr="0" forceAA="0" compatLnSpc="1">
            <a:prstTxWarp prst="textNoShape">
              <a:avLst/>
            </a:prstTxWarp>
            <a:noAutofit/>
          </a:bodyPr>
          <a:lstStyle/>
          <a:p>
            <a:pPr algn="ctr"/>
            <a:endParaRPr lang="en-US" sz="1765">
              <a:gradFill>
                <a:gsLst>
                  <a:gs pos="53097">
                    <a:schemeClr val="tx1"/>
                  </a:gs>
                  <a:gs pos="29000">
                    <a:schemeClr val="tx1"/>
                  </a:gs>
                </a:gsLst>
                <a:lin ang="5400000" scaled="1"/>
              </a:gradFill>
            </a:endParaRPr>
          </a:p>
        </p:txBody>
      </p:sp>
      <p:sp>
        <p:nvSpPr>
          <p:cNvPr id="2" name="Title 1">
            <a:extLst>
              <a:ext uri="{FF2B5EF4-FFF2-40B4-BE49-F238E27FC236}">
                <a16:creationId xmlns:a16="http://schemas.microsoft.com/office/drawing/2014/main" xmlns="" id="{B42968C6-25B9-48E4-8929-E820ED106F72}"/>
              </a:ext>
            </a:extLst>
          </p:cNvPr>
          <p:cNvSpPr>
            <a:spLocks noGrp="1"/>
          </p:cNvSpPr>
          <p:nvPr>
            <p:ph type="title" hasCustomPrompt="1"/>
          </p:nvPr>
        </p:nvSpPr>
        <p:spPr>
          <a:xfrm>
            <a:off x="609982" y="1105053"/>
            <a:ext cx="6498510" cy="3725096"/>
          </a:xfrm>
        </p:spPr>
        <p:txBody>
          <a:bodyPr vert="horz" lIns="0" tIns="0" rIns="0" bIns="0" rtlCol="0" anchor="ctr" anchorCtr="0">
            <a:noAutofit/>
          </a:bodyPr>
          <a:lstStyle>
            <a:lvl1pPr>
              <a:defRPr lang="en-US" sz="6469" b="0" dirty="0">
                <a:gradFill>
                  <a:gsLst>
                    <a:gs pos="0">
                      <a:schemeClr val="tx1"/>
                    </a:gs>
                    <a:gs pos="100000">
                      <a:schemeClr val="tx1"/>
                    </a:gs>
                  </a:gsLst>
                  <a:lin ang="5400000" scaled="1"/>
                </a:gradFill>
              </a:defRPr>
            </a:lvl1pPr>
          </a:lstStyle>
          <a:p>
            <a:pPr lvl="0">
              <a:buClrTx/>
            </a:pPr>
            <a:r>
              <a:rPr lang="en-US" dirty="0"/>
              <a:t>Headline here</a:t>
            </a:r>
          </a:p>
        </p:txBody>
      </p:sp>
      <p:sp>
        <p:nvSpPr>
          <p:cNvPr id="12" name="Text Placeholder 2"/>
          <p:cNvSpPr>
            <a:spLocks noGrp="1"/>
          </p:cNvSpPr>
          <p:nvPr>
            <p:ph type="body" sz="quarter" idx="12" hasCustomPrompt="1"/>
          </p:nvPr>
        </p:nvSpPr>
        <p:spPr>
          <a:xfrm>
            <a:off x="609982" y="5591574"/>
            <a:ext cx="8077956" cy="341441"/>
          </a:xfrm>
        </p:spPr>
        <p:txBody>
          <a:bodyPr lIns="0" tIns="0" rIns="0" bIns="0">
            <a:noAutofit/>
          </a:bodyPr>
          <a:lstStyle>
            <a:lvl1pPr marL="0" indent="0" algn="l" defTabSz="498507" rtl="0" eaLnBrk="1" latinLnBrk="0" hangingPunct="1">
              <a:lnSpc>
                <a:spcPct val="114000"/>
              </a:lnSpc>
              <a:spcBef>
                <a:spcPts val="0"/>
              </a:spcBef>
              <a:spcAft>
                <a:spcPts val="0"/>
              </a:spcAft>
              <a:buNone/>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Speaker Name</a:t>
            </a:r>
          </a:p>
          <a:p>
            <a:pPr lvl="0"/>
            <a:r>
              <a:rPr lang="en-US" dirty="0"/>
              <a:t>Speaker Title</a:t>
            </a:r>
          </a:p>
        </p:txBody>
      </p:sp>
      <p:sp>
        <p:nvSpPr>
          <p:cNvPr id="13" name="Text Placeholder 2"/>
          <p:cNvSpPr>
            <a:spLocks noGrp="1"/>
          </p:cNvSpPr>
          <p:nvPr>
            <p:ph type="body" sz="quarter" idx="10" hasCustomPrompt="1"/>
          </p:nvPr>
        </p:nvSpPr>
        <p:spPr>
          <a:xfrm>
            <a:off x="609982" y="5145500"/>
            <a:ext cx="8077958" cy="267312"/>
          </a:xfrm>
        </p:spPr>
        <p:txBody>
          <a:bodyPr lIns="0" tIns="0" rIns="0" bIns="0">
            <a:noAutofit/>
          </a:bodyPr>
          <a:lstStyle>
            <a:lvl1pPr marL="0" indent="0" algn="l" defTabSz="498507" rtl="0" eaLnBrk="1" latinLnBrk="0" hangingPunct="1">
              <a:lnSpc>
                <a:spcPct val="90000"/>
              </a:lnSpc>
              <a:spcBef>
                <a:spcPts val="1636"/>
              </a:spcBef>
              <a:spcAft>
                <a:spcPts val="0"/>
              </a:spcAft>
              <a:buNone/>
              <a:defRPr lang="en-US" sz="2157" b="0" kern="1200" cap="all" spc="98"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Date</a:t>
            </a:r>
          </a:p>
        </p:txBody>
      </p:sp>
      <p:grpSp>
        <p:nvGrpSpPr>
          <p:cNvPr id="4" name="Group 3">
            <a:extLst>
              <a:ext uri="{FF2B5EF4-FFF2-40B4-BE49-F238E27FC236}">
                <a16:creationId xmlns:a16="http://schemas.microsoft.com/office/drawing/2014/main" xmlns="" id="{E04309FD-2996-4C44-9E49-F9B56946401A}"/>
              </a:ext>
            </a:extLst>
          </p:cNvPr>
          <p:cNvGrpSpPr/>
          <p:nvPr userDrawn="1"/>
        </p:nvGrpSpPr>
        <p:grpSpPr>
          <a:xfrm>
            <a:off x="30389" y="22710"/>
            <a:ext cx="2134708" cy="956768"/>
            <a:chOff x="30997" y="23160"/>
            <a:chExt cx="2177513" cy="975815"/>
          </a:xfrm>
        </p:grpSpPr>
        <p:pic>
          <p:nvPicPr>
            <p:cNvPr id="19" name="Picture 18"/>
            <p:cNvPicPr>
              <a:picLocks noChangeAspect="1"/>
            </p:cNvPicPr>
            <p:nvPr userDrawn="1"/>
          </p:nvPicPr>
          <p:blipFill rotWithShape="1">
            <a:blip r:embed="rId3" cstate="email">
              <a:extLst>
                <a:ext uri="{28A0092B-C50C-407E-A947-70E740481C1C}">
                  <a14:useLocalDpi xmlns:a14="http://schemas.microsoft.com/office/drawing/2010/main"/>
                </a:ext>
              </a:extLst>
            </a:blip>
            <a:srcRect r="67327"/>
            <a:stretch/>
          </p:blipFill>
          <p:spPr>
            <a:xfrm>
              <a:off x="30997" y="23160"/>
              <a:ext cx="711465" cy="975815"/>
            </a:xfrm>
            <a:prstGeom prst="rect">
              <a:avLst/>
            </a:prstGeom>
          </p:spPr>
        </p:pic>
        <p:pic>
          <p:nvPicPr>
            <p:cNvPr id="11" name="Picture 10">
              <a:extLst>
                <a:ext uri="{FF2B5EF4-FFF2-40B4-BE49-F238E27FC236}">
                  <a16:creationId xmlns:a16="http://schemas.microsoft.com/office/drawing/2014/main" xmlns="" id="{FF702643-824C-42A4-836E-776913858FF4}"/>
                </a:ext>
              </a:extLst>
            </p:cNvPr>
            <p:cNvPicPr>
              <a:picLocks noChangeAspect="1"/>
            </p:cNvPicPr>
            <p:nvPr userDrawn="1"/>
          </p:nvPicPr>
          <p:blipFill rotWithShape="1">
            <a:blip r:embed="rId3" cstate="email">
              <a:lum bright="100000"/>
              <a:extLst>
                <a:ext uri="{28A0092B-C50C-407E-A947-70E740481C1C}">
                  <a14:useLocalDpi xmlns:a14="http://schemas.microsoft.com/office/drawing/2010/main"/>
                </a:ext>
              </a:extLst>
            </a:blip>
            <a:srcRect l="31098"/>
            <a:stretch/>
          </p:blipFill>
          <p:spPr>
            <a:xfrm>
              <a:off x="708172" y="23160"/>
              <a:ext cx="1500338" cy="975815"/>
            </a:xfrm>
            <a:prstGeom prst="rect">
              <a:avLst/>
            </a:prstGeom>
          </p:spPr>
        </p:pic>
      </p:grpSp>
    </p:spTree>
    <p:extLst>
      <p:ext uri="{BB962C8B-B14F-4D97-AF65-F5344CB8AC3E}">
        <p14:creationId xmlns:p14="http://schemas.microsoft.com/office/powerpoint/2010/main" val="1462391697"/>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220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Square Photo body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3769475"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60" name="Picture Placeholder 4">
            <a:extLst>
              <a:ext uri="{FF2B5EF4-FFF2-40B4-BE49-F238E27FC236}">
                <a16:creationId xmlns:a16="http://schemas.microsoft.com/office/drawing/2014/main" xmlns=""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481362484"/>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9_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BDC16B-6D8C-476F-BD65-7C1696B8451A}"/>
              </a:ext>
            </a:extLst>
          </p:cNvPr>
          <p:cNvSpPr>
            <a:spLocks noGrp="1"/>
          </p:cNvSpPr>
          <p:nvPr>
            <p:ph type="title" hasCustomPrompt="1"/>
          </p:nvPr>
        </p:nvSpPr>
        <p:spPr>
          <a:xfrm>
            <a:off x="609982" y="1105053"/>
            <a:ext cx="6498510" cy="3725096"/>
          </a:xfrm>
        </p:spPr>
        <p:txBody>
          <a:bodyPr vert="horz" lIns="0" tIns="0" rIns="0" bIns="0" rtlCol="0" anchor="ctr" anchorCtr="0">
            <a:noAutofit/>
          </a:bodyPr>
          <a:lstStyle>
            <a:lvl1pPr>
              <a:defRPr lang="en-US" sz="6469" b="0">
                <a:gradFill>
                  <a:gsLst>
                    <a:gs pos="0">
                      <a:schemeClr val="tx1"/>
                    </a:gs>
                    <a:gs pos="100000">
                      <a:schemeClr val="tx1"/>
                    </a:gs>
                  </a:gsLst>
                  <a:lin ang="5400000" scaled="1"/>
                </a:gradFill>
              </a:defRPr>
            </a:lvl1pPr>
          </a:lstStyle>
          <a:p>
            <a:pPr lvl="0">
              <a:buClrTx/>
            </a:pPr>
            <a:r>
              <a:rPr lang="en-US" dirty="0"/>
              <a:t>Headline here</a:t>
            </a:r>
          </a:p>
        </p:txBody>
      </p:sp>
      <p:sp>
        <p:nvSpPr>
          <p:cNvPr id="12" name="Text Placeholder 2"/>
          <p:cNvSpPr>
            <a:spLocks noGrp="1"/>
          </p:cNvSpPr>
          <p:nvPr>
            <p:ph type="body" sz="quarter" idx="12" hasCustomPrompt="1"/>
          </p:nvPr>
        </p:nvSpPr>
        <p:spPr>
          <a:xfrm>
            <a:off x="609982" y="5591574"/>
            <a:ext cx="8077956" cy="341441"/>
          </a:xfrm>
        </p:spPr>
        <p:txBody>
          <a:bodyPr lIns="0" tIns="0" rIns="0" bIns="0">
            <a:noAutofit/>
          </a:bodyPr>
          <a:lstStyle>
            <a:lvl1pPr marL="0" indent="0" algn="l" defTabSz="498507" rtl="0" eaLnBrk="1" latinLnBrk="0" hangingPunct="1">
              <a:lnSpc>
                <a:spcPct val="114000"/>
              </a:lnSpc>
              <a:spcBef>
                <a:spcPts val="0"/>
              </a:spcBef>
              <a:spcAft>
                <a:spcPts val="0"/>
              </a:spcAft>
              <a:buNone/>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Speaker Name</a:t>
            </a:r>
          </a:p>
          <a:p>
            <a:pPr lvl="0"/>
            <a:r>
              <a:rPr lang="en-US" dirty="0"/>
              <a:t>Speaker Title</a:t>
            </a:r>
          </a:p>
        </p:txBody>
      </p:sp>
      <p:sp>
        <p:nvSpPr>
          <p:cNvPr id="13" name="Text Placeholder 2"/>
          <p:cNvSpPr>
            <a:spLocks noGrp="1"/>
          </p:cNvSpPr>
          <p:nvPr>
            <p:ph type="body" sz="quarter" idx="10" hasCustomPrompt="1"/>
          </p:nvPr>
        </p:nvSpPr>
        <p:spPr>
          <a:xfrm>
            <a:off x="609982" y="5145500"/>
            <a:ext cx="8077958" cy="267312"/>
          </a:xfrm>
        </p:spPr>
        <p:txBody>
          <a:bodyPr lIns="0" tIns="0" rIns="0" bIns="0">
            <a:noAutofit/>
          </a:bodyPr>
          <a:lstStyle>
            <a:lvl1pPr marL="0" indent="0" algn="l" defTabSz="498507" rtl="0" eaLnBrk="1" latinLnBrk="0" hangingPunct="1">
              <a:lnSpc>
                <a:spcPct val="90000"/>
              </a:lnSpc>
              <a:spcBef>
                <a:spcPts val="1636"/>
              </a:spcBef>
              <a:spcAft>
                <a:spcPts val="0"/>
              </a:spcAft>
              <a:buNone/>
              <a:defRPr lang="en-US" sz="2157" b="0" kern="1200" cap="all" spc="98"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Date</a:t>
            </a:r>
          </a:p>
        </p:txBody>
      </p:sp>
      <p:grpSp>
        <p:nvGrpSpPr>
          <p:cNvPr id="4" name="Group 3">
            <a:extLst>
              <a:ext uri="{FF2B5EF4-FFF2-40B4-BE49-F238E27FC236}">
                <a16:creationId xmlns:a16="http://schemas.microsoft.com/office/drawing/2014/main" xmlns="" id="{E04309FD-2996-4C44-9E49-F9B56946401A}"/>
              </a:ext>
            </a:extLst>
          </p:cNvPr>
          <p:cNvGrpSpPr/>
          <p:nvPr userDrawn="1"/>
        </p:nvGrpSpPr>
        <p:grpSpPr>
          <a:xfrm>
            <a:off x="30389" y="22710"/>
            <a:ext cx="2134708" cy="956768"/>
            <a:chOff x="30997" y="23160"/>
            <a:chExt cx="2177513" cy="975815"/>
          </a:xfrm>
        </p:grpSpPr>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r="67327"/>
            <a:stretch/>
          </p:blipFill>
          <p:spPr>
            <a:xfrm>
              <a:off x="30997" y="23160"/>
              <a:ext cx="711465" cy="975815"/>
            </a:xfrm>
            <a:prstGeom prst="rect">
              <a:avLst/>
            </a:prstGeom>
          </p:spPr>
        </p:pic>
        <p:pic>
          <p:nvPicPr>
            <p:cNvPr id="11" name="Picture 10">
              <a:extLst>
                <a:ext uri="{FF2B5EF4-FFF2-40B4-BE49-F238E27FC236}">
                  <a16:creationId xmlns:a16="http://schemas.microsoft.com/office/drawing/2014/main" xmlns="" id="{FF702643-824C-42A4-836E-776913858FF4}"/>
                </a:ext>
              </a:extLst>
            </p:cNvPr>
            <p:cNvPicPr>
              <a:picLocks noChangeAspect="1"/>
            </p:cNvPicPr>
            <p:nvPr userDrawn="1"/>
          </p:nvPicPr>
          <p:blipFill rotWithShape="1">
            <a:blip r:embed="rId2" cstate="email">
              <a:lum bright="100000"/>
              <a:extLst>
                <a:ext uri="{28A0092B-C50C-407E-A947-70E740481C1C}">
                  <a14:useLocalDpi xmlns:a14="http://schemas.microsoft.com/office/drawing/2010/main"/>
                </a:ext>
              </a:extLst>
            </a:blip>
            <a:srcRect l="31098"/>
            <a:stretch/>
          </p:blipFill>
          <p:spPr>
            <a:xfrm>
              <a:off x="708172" y="23160"/>
              <a:ext cx="1500338" cy="975815"/>
            </a:xfrm>
            <a:prstGeom prst="rect">
              <a:avLst/>
            </a:prstGeom>
          </p:spPr>
        </p:pic>
      </p:grpSp>
    </p:spTree>
    <p:extLst>
      <p:ext uri="{BB962C8B-B14F-4D97-AF65-F5344CB8AC3E}">
        <p14:creationId xmlns:p14="http://schemas.microsoft.com/office/powerpoint/2010/main" val="812142689"/>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2203">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90759189-CC72-482E-97A5-A889CBA565BB}"/>
              </a:ext>
            </a:extLst>
          </p:cNvPr>
          <p:cNvSpPr>
            <a:spLocks noGrp="1"/>
          </p:cNvSpPr>
          <p:nvPr>
            <p:ph type="sldNum" sz="quarter" idx="10"/>
          </p:nvPr>
        </p:nvSpPr>
        <p:spPr/>
        <p:txBody>
          <a:bodyPr/>
          <a:lstStyle/>
          <a:p>
            <a:fld id="{6917C22C-C5D7-4539-A137-217872CE6377}" type="slidenum">
              <a:rPr lang="en-US" smtClean="0"/>
              <a:pPr/>
              <a:t>‹#›</a:t>
            </a:fld>
            <a:endParaRPr lang="en-US"/>
          </a:p>
        </p:txBody>
      </p:sp>
    </p:spTree>
    <p:extLst>
      <p:ext uri="{BB962C8B-B14F-4D97-AF65-F5344CB8AC3E}">
        <p14:creationId xmlns:p14="http://schemas.microsoft.com/office/powerpoint/2010/main" val="122072883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4_HEADLINE ONLY">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95C438-517B-4132-8E1E-259A169A43C2}"/>
              </a:ext>
            </a:extLst>
          </p:cNvPr>
          <p:cNvSpPr>
            <a:spLocks noGrp="1"/>
          </p:cNvSpPr>
          <p:nvPr>
            <p:ph type="sldNum" sz="quarter" idx="15"/>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AD4DB4ED-7B2F-4B70-B22E-53488F1C87DE}"/>
              </a:ext>
            </a:extLst>
          </p:cNvPr>
          <p:cNvSpPr>
            <a:spLocks noGrp="1"/>
          </p:cNvSpPr>
          <p:nvPr>
            <p:ph type="title" hasCustomPrompt="1"/>
          </p:nvPr>
        </p:nvSpPr>
        <p:spPr>
          <a:xfrm>
            <a:off x="387059" y="335067"/>
            <a:ext cx="10819784" cy="1143000"/>
          </a:xfrm>
        </p:spPr>
        <p:txBody>
          <a:bodyPr vert="horz" lIns="0" tIns="0" rIns="0" bIns="0" rtlCol="0" anchor="t" anchorCtr="0">
            <a:noAutofit/>
          </a:bodyPr>
          <a:lstStyle>
            <a:lvl1pPr>
              <a:defRPr lang="en-US" b="0">
                <a:gradFill>
                  <a:gsLst>
                    <a:gs pos="0">
                      <a:schemeClr val="tx1"/>
                    </a:gs>
                    <a:gs pos="100000">
                      <a:schemeClr val="tx1"/>
                    </a:gs>
                  </a:gsLst>
                  <a:lin ang="5400000" scaled="1"/>
                </a:gradFill>
              </a:defRPr>
            </a:lvl1pPr>
          </a:lstStyle>
          <a:p>
            <a:pPr lvl="0">
              <a:buClrTx/>
            </a:pPr>
            <a:r>
              <a:rPr lang="en-US" dirty="0"/>
              <a:t>Headline</a:t>
            </a:r>
          </a:p>
        </p:txBody>
      </p:sp>
    </p:spTree>
    <p:extLst>
      <p:ext uri="{BB962C8B-B14F-4D97-AF65-F5344CB8AC3E}">
        <p14:creationId xmlns:p14="http://schemas.microsoft.com/office/powerpoint/2010/main" val="1390228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5_HEADLINE ONLY">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1B8C1A95-D2D6-4ED3-9BC9-322CE320998D}"/>
              </a:ext>
            </a:extLst>
          </p:cNvPr>
          <p:cNvSpPr>
            <a:spLocks noGrp="1"/>
          </p:cNvSpPr>
          <p:nvPr>
            <p:ph type="pic" sz="quarter" idx="16"/>
          </p:nvPr>
        </p:nvSpPr>
        <p:spPr>
          <a:xfrm>
            <a:off x="7841292" y="0"/>
            <a:ext cx="4350708" cy="6858000"/>
          </a:xfrm>
          <a:solidFill>
            <a:schemeClr val="bg1">
              <a:lumMod val="95000"/>
            </a:schemeClr>
          </a:solidFill>
          <a:effectLst>
            <a:outerShdw blurRad="381000" dist="38100" dir="2700000" sx="101000" sy="101000" algn="ctr" rotWithShape="0">
              <a:srgbClr val="000000">
                <a:alpha val="40000"/>
              </a:srgbClr>
            </a:outerShdw>
          </a:effectLst>
        </p:spPr>
        <p:txBody>
          <a:bodyPr/>
          <a:lstStyle/>
          <a:p>
            <a:endParaRPr lang="en-US" dirty="0"/>
          </a:p>
        </p:txBody>
      </p:sp>
      <p:sp>
        <p:nvSpPr>
          <p:cNvPr id="2" name="Slide Number Placeholder 1">
            <a:extLst>
              <a:ext uri="{FF2B5EF4-FFF2-40B4-BE49-F238E27FC236}">
                <a16:creationId xmlns:a16="http://schemas.microsoft.com/office/drawing/2014/main" xmlns="" id="{4695C438-517B-4132-8E1E-259A169A43C2}"/>
              </a:ext>
            </a:extLst>
          </p:cNvPr>
          <p:cNvSpPr>
            <a:spLocks noGrp="1"/>
          </p:cNvSpPr>
          <p:nvPr>
            <p:ph type="sldNum" sz="quarter" idx="15"/>
          </p:nvPr>
        </p:nvSpPr>
        <p:spPr/>
        <p:txBody>
          <a:bodyPr/>
          <a:lstStyle/>
          <a:p>
            <a:pPr defTabSz="914049"/>
            <a:fld id="{6917C22C-C5D7-4539-A137-217872CE6377}" type="slidenum">
              <a:rPr lang="en-US" smtClean="0">
                <a:solidFill>
                  <a:srgbClr val="505050"/>
                </a:solidFill>
              </a:rPr>
              <a:pPr defTabSz="914049"/>
              <a:t>‹#›</a:t>
            </a:fld>
            <a:endParaRPr lang="en-US">
              <a:solidFill>
                <a:srgbClr val="505050"/>
              </a:solidFill>
            </a:endParaRPr>
          </a:p>
        </p:txBody>
      </p:sp>
      <p:sp>
        <p:nvSpPr>
          <p:cNvPr id="3" name="Title 2">
            <a:extLst>
              <a:ext uri="{FF2B5EF4-FFF2-40B4-BE49-F238E27FC236}">
                <a16:creationId xmlns:a16="http://schemas.microsoft.com/office/drawing/2014/main" xmlns="" id="{708E4156-82C0-495E-977B-9B2DDBA8862C}"/>
              </a:ext>
            </a:extLst>
          </p:cNvPr>
          <p:cNvSpPr>
            <a:spLocks noGrp="1"/>
          </p:cNvSpPr>
          <p:nvPr>
            <p:ph type="title" hasCustomPrompt="1"/>
          </p:nvPr>
        </p:nvSpPr>
        <p:spPr>
          <a:xfrm>
            <a:off x="387061" y="335067"/>
            <a:ext cx="7096576" cy="1143000"/>
          </a:xfrm>
        </p:spPr>
        <p:txBody>
          <a:bodyPr vert="horz" lIns="0" tIns="0" rIns="0" bIns="0" rtlCol="0" anchor="t" anchorCtr="0">
            <a:noAutofit/>
          </a:bodyPr>
          <a:lstStyle>
            <a:lvl1pPr>
              <a:defRPr lang="en-US" b="0">
                <a:gradFill>
                  <a:gsLst>
                    <a:gs pos="0">
                      <a:schemeClr val="tx1"/>
                    </a:gs>
                    <a:gs pos="100000">
                      <a:schemeClr val="tx1"/>
                    </a:gs>
                  </a:gsLst>
                  <a:lin ang="5400000" scaled="1"/>
                </a:gradFill>
              </a:defRPr>
            </a:lvl1pPr>
          </a:lstStyle>
          <a:p>
            <a:pPr lvl="0">
              <a:buClrTx/>
            </a:pPr>
            <a:r>
              <a:rPr lang="en-US" dirty="0"/>
              <a:t>Headline</a:t>
            </a:r>
          </a:p>
        </p:txBody>
      </p:sp>
    </p:spTree>
    <p:extLst>
      <p:ext uri="{BB962C8B-B14F-4D97-AF65-F5344CB8AC3E}">
        <p14:creationId xmlns:p14="http://schemas.microsoft.com/office/powerpoint/2010/main" val="423287727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5_Section Divi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3A1761E8-4828-446A-A53C-C6AF713FEE91}"/>
              </a:ext>
            </a:extLst>
          </p:cNvPr>
          <p:cNvSpPr>
            <a:spLocks noGrp="1"/>
          </p:cNvSpPr>
          <p:nvPr>
            <p:ph type="pic" sz="quarter" idx="16"/>
          </p:nvPr>
        </p:nvSpPr>
        <p:spPr>
          <a:xfrm>
            <a:off x="0" y="2"/>
            <a:ext cx="12192000" cy="3868552"/>
          </a:xfrm>
          <a:solidFill>
            <a:schemeClr val="bg2"/>
          </a:solidFill>
        </p:spPr>
        <p:txBody>
          <a:bodyPr/>
          <a:lstStyle/>
          <a:p>
            <a:endParaRPr lang="en-US" dirty="0"/>
          </a:p>
        </p:txBody>
      </p:sp>
      <p:sp>
        <p:nvSpPr>
          <p:cNvPr id="5" name="Rectangle 4">
            <a:extLst>
              <a:ext uri="{FF2B5EF4-FFF2-40B4-BE49-F238E27FC236}">
                <a16:creationId xmlns:a16="http://schemas.microsoft.com/office/drawing/2014/main" xmlns="" id="{83965C85-0467-40C9-B76C-E3D49883E9B4}"/>
              </a:ext>
            </a:extLst>
          </p:cNvPr>
          <p:cNvSpPr/>
          <p:nvPr userDrawn="1"/>
        </p:nvSpPr>
        <p:spPr bwMode="auto">
          <a:xfrm>
            <a:off x="0" y="3868552"/>
            <a:ext cx="12192000" cy="838200"/>
          </a:xfrm>
          <a:prstGeom prst="rect">
            <a:avLst/>
          </a:prstGeom>
          <a:solidFill>
            <a:schemeClr val="accent6"/>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marL="0" marR="0" lvl="0" indent="0" algn="ctr" defTabSz="932114"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dirty="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2" name="Slide Number Placeholder 1">
            <a:extLst>
              <a:ext uri="{FF2B5EF4-FFF2-40B4-BE49-F238E27FC236}">
                <a16:creationId xmlns:a16="http://schemas.microsoft.com/office/drawing/2014/main" xmlns="" id="{4695C438-517B-4132-8E1E-259A169A43C2}"/>
              </a:ext>
            </a:extLst>
          </p:cNvPr>
          <p:cNvSpPr>
            <a:spLocks noGrp="1"/>
          </p:cNvSpPr>
          <p:nvPr>
            <p:ph type="sldNum" sz="quarter" idx="15"/>
          </p:nvPr>
        </p:nvSpPr>
        <p:spPr/>
        <p:txBody>
          <a:bodyPr/>
          <a:lstStyle/>
          <a:p>
            <a:pPr defTabSz="914049"/>
            <a:fld id="{6917C22C-C5D7-4539-A137-217872CE6377}" type="slidenum">
              <a:rPr lang="en-US" smtClean="0">
                <a:solidFill>
                  <a:srgbClr val="505050"/>
                </a:solidFill>
              </a:rPr>
              <a:pPr defTabSz="914049"/>
              <a:t>‹#›</a:t>
            </a:fld>
            <a:endParaRPr lang="en-US">
              <a:solidFill>
                <a:srgbClr val="505050"/>
              </a:solidFill>
            </a:endParaRPr>
          </a:p>
        </p:txBody>
      </p:sp>
      <p:sp>
        <p:nvSpPr>
          <p:cNvPr id="3" name="Title 2">
            <a:extLst>
              <a:ext uri="{FF2B5EF4-FFF2-40B4-BE49-F238E27FC236}">
                <a16:creationId xmlns:a16="http://schemas.microsoft.com/office/drawing/2014/main" xmlns="" id="{501FEBF7-06F4-4471-95BB-E7568490B8A4}"/>
              </a:ext>
            </a:extLst>
          </p:cNvPr>
          <p:cNvSpPr>
            <a:spLocks noGrp="1"/>
          </p:cNvSpPr>
          <p:nvPr>
            <p:ph type="title"/>
          </p:nvPr>
        </p:nvSpPr>
        <p:spPr>
          <a:xfrm>
            <a:off x="387062" y="4072211"/>
            <a:ext cx="10545612" cy="634543"/>
          </a:xfrm>
        </p:spPr>
        <p:txBody>
          <a:bodyPr vert="horz" lIns="0" tIns="0" rIns="0" bIns="0" rtlCol="0" anchor="t" anchorCtr="0">
            <a:noAutofit/>
          </a:bodyPr>
          <a:lstStyle>
            <a:lvl1pPr>
              <a:defRPr lang="en-US" b="0">
                <a:gradFill>
                  <a:gsLst>
                    <a:gs pos="0">
                      <a:schemeClr val="bg1"/>
                    </a:gs>
                    <a:gs pos="100000">
                      <a:schemeClr val="bg1"/>
                    </a:gs>
                  </a:gsLst>
                  <a:lin ang="5400000" scaled="1"/>
                </a:gradFill>
              </a:defRPr>
            </a:lvl1pPr>
          </a:lstStyle>
          <a:p>
            <a:pPr lvl="0">
              <a:buClrTx/>
            </a:pPr>
            <a:r>
              <a:rPr lang="en-US" dirty="0"/>
              <a:t>Click to edit Master title style</a:t>
            </a:r>
          </a:p>
        </p:txBody>
      </p:sp>
    </p:spTree>
    <p:extLst>
      <p:ext uri="{BB962C8B-B14F-4D97-AF65-F5344CB8AC3E}">
        <p14:creationId xmlns:p14="http://schemas.microsoft.com/office/powerpoint/2010/main" val="390504095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5_BASIC">
    <p:spTree>
      <p:nvGrpSpPr>
        <p:cNvPr id="1" name=""/>
        <p:cNvGrpSpPr/>
        <p:nvPr/>
      </p:nvGrpSpPr>
      <p:grpSpPr>
        <a:xfrm>
          <a:off x="0" y="0"/>
          <a:ext cx="0" cy="0"/>
          <a:chOff x="0" y="0"/>
          <a:chExt cx="0" cy="0"/>
        </a:xfrm>
      </p:grpSpPr>
      <p:sp>
        <p:nvSpPr>
          <p:cNvPr id="22" name="Text Placeholder 2"/>
          <p:cNvSpPr>
            <a:spLocks noGrp="1"/>
          </p:cNvSpPr>
          <p:nvPr>
            <p:ph type="body" sz="quarter" idx="16" hasCustomPrompt="1"/>
          </p:nvPr>
        </p:nvSpPr>
        <p:spPr>
          <a:xfrm>
            <a:off x="427086" y="2142443"/>
            <a:ext cx="7027273"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23" name="Text Placeholder 2"/>
          <p:cNvSpPr>
            <a:spLocks noGrp="1"/>
          </p:cNvSpPr>
          <p:nvPr>
            <p:ph type="body" sz="quarter" idx="17" hasCustomPrompt="1"/>
          </p:nvPr>
        </p:nvSpPr>
        <p:spPr>
          <a:xfrm>
            <a:off x="427552" y="1645383"/>
            <a:ext cx="7029141"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 name="Slide Number Placeholder 1">
            <a:extLst>
              <a:ext uri="{FF2B5EF4-FFF2-40B4-BE49-F238E27FC236}">
                <a16:creationId xmlns:a16="http://schemas.microsoft.com/office/drawing/2014/main" xmlns="" id="{7E911622-120A-4D49-AD6C-7E4B984B1EEA}"/>
              </a:ext>
            </a:extLst>
          </p:cNvPr>
          <p:cNvSpPr>
            <a:spLocks noGrp="1"/>
          </p:cNvSpPr>
          <p:nvPr>
            <p:ph type="sldNum" sz="quarter" idx="18"/>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79EEFA13-4371-48E3-92DC-D21C5F8ACC96}"/>
              </a:ext>
            </a:extLst>
          </p:cNvPr>
          <p:cNvSpPr>
            <a:spLocks noGrp="1"/>
          </p:cNvSpPr>
          <p:nvPr>
            <p:ph type="title" hasCustomPrompt="1"/>
          </p:nvPr>
        </p:nvSpPr>
        <p:spPr>
          <a:xfrm>
            <a:off x="387059" y="335065"/>
            <a:ext cx="10779295" cy="1147587"/>
          </a:xfrm>
        </p:spPr>
        <p:txBody>
          <a:bodyPr vert="horz" lIns="0" tIns="0" rIns="0" bIns="0" rtlCol="0" anchor="t" anchorCtr="0">
            <a:noAutofit/>
          </a:bodyPr>
          <a:lstStyle>
            <a:lvl1pPr>
              <a:defRPr lang="en-US" b="0" dirty="0">
                <a:gradFill>
                  <a:gsLst>
                    <a:gs pos="0">
                      <a:schemeClr val="tx1"/>
                    </a:gs>
                    <a:gs pos="100000">
                      <a:schemeClr val="tx1"/>
                    </a:gs>
                  </a:gsLst>
                  <a:lin ang="5400000" scaled="1"/>
                </a:gradFill>
              </a:defRPr>
            </a:lvl1pPr>
          </a:lstStyle>
          <a:p>
            <a:pPr lvl="0">
              <a:buClrTx/>
            </a:pPr>
            <a:r>
              <a:rPr lang="en-US" dirty="0"/>
              <a:t>Headline</a:t>
            </a:r>
          </a:p>
        </p:txBody>
      </p:sp>
    </p:spTree>
    <p:extLst>
      <p:ext uri="{BB962C8B-B14F-4D97-AF65-F5344CB8AC3E}">
        <p14:creationId xmlns:p14="http://schemas.microsoft.com/office/powerpoint/2010/main" val="8334678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6_BASIC DARK">
    <p:bg>
      <p:bgPr>
        <a:solidFill>
          <a:schemeClr val="accent1"/>
        </a:solidFill>
        <a:effectLst/>
      </p:bgPr>
    </p:bg>
    <p:spTree>
      <p:nvGrpSpPr>
        <p:cNvPr id="1" name=""/>
        <p:cNvGrpSpPr/>
        <p:nvPr/>
      </p:nvGrpSpPr>
      <p:grpSpPr>
        <a:xfrm>
          <a:off x="0" y="0"/>
          <a:ext cx="0" cy="0"/>
          <a:chOff x="0" y="0"/>
          <a:chExt cx="0" cy="0"/>
        </a:xfrm>
      </p:grpSpPr>
      <p:sp>
        <p:nvSpPr>
          <p:cNvPr id="17" name="Text Placeholder 2"/>
          <p:cNvSpPr>
            <a:spLocks noGrp="1"/>
          </p:cNvSpPr>
          <p:nvPr>
            <p:ph type="body" sz="quarter" idx="14" hasCustomPrompt="1"/>
          </p:nvPr>
        </p:nvSpPr>
        <p:spPr>
          <a:xfrm>
            <a:off x="387339" y="344175"/>
            <a:ext cx="10819785" cy="1147587"/>
          </a:xfrm>
        </p:spPr>
        <p:txBody>
          <a:bodyPr lIns="0" tIns="0" rIns="0" bIns="0" anchor="t" anchorCtr="0">
            <a:noAutofit/>
          </a:bodyPr>
          <a:lstStyle>
            <a:lvl1pPr marL="0" indent="0" algn="l" defTabSz="498507" rtl="0" eaLnBrk="1" latinLnBrk="0" hangingPunct="1">
              <a:lnSpc>
                <a:spcPct val="90000"/>
              </a:lnSpc>
              <a:spcBef>
                <a:spcPts val="0"/>
              </a:spcBef>
              <a:spcAft>
                <a:spcPts val="0"/>
              </a:spcAft>
              <a:buFont typeface="Arial"/>
              <a:buNone/>
              <a:defRPr lang="en-US" sz="3528" b="0" kern="1200" cap="none" spc="-98" baseline="0" dirty="0">
                <a:gradFill>
                  <a:gsLst>
                    <a:gs pos="56637">
                      <a:schemeClr val="tx1"/>
                    </a:gs>
                    <a:gs pos="33000">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Headline</a:t>
            </a:r>
          </a:p>
        </p:txBody>
      </p:sp>
      <p:sp>
        <p:nvSpPr>
          <p:cNvPr id="7" name="Text Placeholder 2"/>
          <p:cNvSpPr>
            <a:spLocks noGrp="1"/>
          </p:cNvSpPr>
          <p:nvPr>
            <p:ph type="body" sz="quarter" idx="16" hasCustomPrompt="1"/>
          </p:nvPr>
        </p:nvSpPr>
        <p:spPr>
          <a:xfrm>
            <a:off x="427364" y="2137830"/>
            <a:ext cx="7027273"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56637">
                      <a:schemeClr val="tx1"/>
                    </a:gs>
                    <a:gs pos="33000">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10" name="Text Placeholder 2"/>
          <p:cNvSpPr>
            <a:spLocks noGrp="1"/>
          </p:cNvSpPr>
          <p:nvPr>
            <p:ph type="body" sz="quarter" idx="17" hasCustomPrompt="1"/>
          </p:nvPr>
        </p:nvSpPr>
        <p:spPr>
          <a:xfrm>
            <a:off x="427830" y="1640770"/>
            <a:ext cx="7029141"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56637">
                      <a:schemeClr val="tx1"/>
                    </a:gs>
                    <a:gs pos="33000">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 name="Slide Number Placeholder 1">
            <a:extLst>
              <a:ext uri="{FF2B5EF4-FFF2-40B4-BE49-F238E27FC236}">
                <a16:creationId xmlns:a16="http://schemas.microsoft.com/office/drawing/2014/main" xmlns="" id="{B4FE91A8-EE5F-4B2E-9B71-B46C168BA36E}"/>
              </a:ext>
            </a:extLst>
          </p:cNvPr>
          <p:cNvSpPr>
            <a:spLocks noGrp="1"/>
          </p:cNvSpPr>
          <p:nvPr>
            <p:ph type="sldNum" sz="quarter" idx="18"/>
          </p:nvPr>
        </p:nvSpPr>
        <p:spPr/>
        <p:txBody>
          <a:bodyPr/>
          <a:lstStyle>
            <a:lvl1pPr>
              <a:defRPr>
                <a:solidFill>
                  <a:schemeClr val="tx1"/>
                </a:solidFill>
              </a:defRPr>
            </a:lvl1pPr>
          </a:lstStyle>
          <a:p>
            <a:fld id="{6917C22C-C5D7-4539-A137-217872CE6377}" type="slidenum">
              <a:rPr lang="en-US" smtClean="0"/>
              <a:pPr/>
              <a:t>‹#›</a:t>
            </a:fld>
            <a:endParaRPr lang="en-US"/>
          </a:p>
        </p:txBody>
      </p:sp>
    </p:spTree>
    <p:extLst>
      <p:ext uri="{BB962C8B-B14F-4D97-AF65-F5344CB8AC3E}">
        <p14:creationId xmlns:p14="http://schemas.microsoft.com/office/powerpoint/2010/main" val="29944216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7_BULLETED LIST">
    <p:spTree>
      <p:nvGrpSpPr>
        <p:cNvPr id="1" name=""/>
        <p:cNvGrpSpPr/>
        <p:nvPr/>
      </p:nvGrpSpPr>
      <p:grpSpPr>
        <a:xfrm>
          <a:off x="0" y="0"/>
          <a:ext cx="0" cy="0"/>
          <a:chOff x="0" y="0"/>
          <a:chExt cx="0" cy="0"/>
        </a:xfrm>
      </p:grpSpPr>
      <p:sp>
        <p:nvSpPr>
          <p:cNvPr id="17" name="Text Placeholder 2"/>
          <p:cNvSpPr>
            <a:spLocks noGrp="1"/>
          </p:cNvSpPr>
          <p:nvPr>
            <p:ph type="body" sz="quarter" idx="14" hasCustomPrompt="1"/>
          </p:nvPr>
        </p:nvSpPr>
        <p:spPr>
          <a:xfrm>
            <a:off x="393096" y="341176"/>
            <a:ext cx="10819785" cy="1147587"/>
          </a:xfrm>
        </p:spPr>
        <p:txBody>
          <a:bodyPr vert="horz" lIns="0" tIns="0" rIns="0" bIns="0" rtlCol="0" anchor="t" anchorCtr="0">
            <a:noAutofit/>
          </a:bodyPr>
          <a:lstStyle>
            <a:lvl1pPr>
              <a:defRPr lang="en-US" sz="3528" spc="-98" dirty="0">
                <a:gradFill>
                  <a:gsLst>
                    <a:gs pos="56637">
                      <a:schemeClr val="tx1"/>
                    </a:gs>
                    <a:gs pos="33000">
                      <a:schemeClr val="tx1"/>
                    </a:gs>
                  </a:gsLst>
                  <a:lin ang="5400000" scaled="1"/>
                </a:gradFill>
                <a:latin typeface="Segoe UI Semibold" panose="020B0702040204020203" pitchFamily="34" charset="0"/>
                <a:cs typeface="Segoe UI Semibold" panose="020B0702040204020203" pitchFamily="34" charset="0"/>
              </a:defRPr>
            </a:lvl1pPr>
          </a:lstStyle>
          <a:p>
            <a:pPr marL="0" lvl="0" indent="0">
              <a:lnSpc>
                <a:spcPct val="90000"/>
              </a:lnSpc>
              <a:spcBef>
                <a:spcPts val="0"/>
              </a:spcBef>
              <a:spcAft>
                <a:spcPts val="0"/>
              </a:spcAft>
              <a:buFont typeface="Arial"/>
              <a:buNone/>
            </a:pPr>
            <a:r>
              <a:rPr lang="en-US" dirty="0"/>
              <a:t>Headline</a:t>
            </a:r>
          </a:p>
        </p:txBody>
      </p:sp>
      <p:sp>
        <p:nvSpPr>
          <p:cNvPr id="7" name="Text Placeholder 2"/>
          <p:cNvSpPr>
            <a:spLocks noGrp="1"/>
          </p:cNvSpPr>
          <p:nvPr>
            <p:ph type="body" sz="quarter" idx="16" hasCustomPrompt="1"/>
          </p:nvPr>
        </p:nvSpPr>
        <p:spPr>
          <a:xfrm>
            <a:off x="437789" y="1696423"/>
            <a:ext cx="10773080" cy="2984830"/>
          </a:xfrm>
        </p:spPr>
        <p:txBody>
          <a:bodyPr lIns="0" tIns="0" rIns="0" bIns="0">
            <a:noAutofit/>
          </a:bodyPr>
          <a:lstStyle>
            <a:lvl1pPr marL="166482" marR="0" indent="-166482" algn="l" defTabSz="498507" rtl="0" eaLnBrk="1" fontAlgn="auto" latinLnBrk="0" hangingPunct="1">
              <a:lnSpc>
                <a:spcPct val="114000"/>
              </a:lnSpc>
              <a:spcBef>
                <a:spcPts val="1175"/>
              </a:spcBef>
              <a:spcAft>
                <a:spcPts val="0"/>
              </a:spcAft>
              <a:buClr>
                <a:schemeClr val="accent4"/>
              </a:buClr>
              <a:buSzTx/>
              <a:buFont typeface="Arial" panose="020B0604020202020204" pitchFamily="34" charset="0"/>
              <a:buChar char="•"/>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443434" indent="-280064" algn="l" defTabSz="498507" rtl="0" eaLnBrk="1" latinLnBrk="0" hangingPunct="1">
              <a:lnSpc>
                <a:spcPct val="114000"/>
              </a:lnSpc>
              <a:spcBef>
                <a:spcPts val="1175"/>
              </a:spcBef>
              <a:spcAft>
                <a:spcPts val="0"/>
              </a:spcAft>
              <a:buFont typeface="Arial" panose="020B0604020202020204" pitchFamily="34" charset="0"/>
              <a:buChar char="•"/>
              <a:defRPr lang="en-US" sz="1961" kern="1200" dirty="0" smtClean="0">
                <a:solidFill>
                  <a:schemeClr val="tx1"/>
                </a:solidFill>
                <a:latin typeface="Segoe UI" panose="020B0502040204020203" pitchFamily="34" charset="0"/>
                <a:ea typeface="+mn-ea"/>
                <a:cs typeface="Segoe UI" panose="020B0502040204020203" pitchFamily="34" charset="0"/>
              </a:defRPr>
            </a:lvl2pPr>
            <a:lvl3pPr marL="606803" indent="-280064" algn="l" defTabSz="498507" rtl="0" eaLnBrk="1" latinLnBrk="0" hangingPunct="1">
              <a:lnSpc>
                <a:spcPct val="114000"/>
              </a:lnSpc>
              <a:spcBef>
                <a:spcPts val="1175"/>
              </a:spcBef>
              <a:spcAft>
                <a:spcPts val="0"/>
              </a:spcAft>
              <a:buClr>
                <a:schemeClr val="accent4"/>
              </a:buClr>
              <a:buFont typeface="Arial" panose="020B0604020202020204" pitchFamily="34" charset="0"/>
              <a:buChar char="•"/>
              <a:defRPr lang="en-US" sz="1961" kern="1200" baseline="0" dirty="0" smtClean="0">
                <a:solidFill>
                  <a:schemeClr val="tx1"/>
                </a:solidFill>
                <a:latin typeface="Segoe UI" panose="020B0502040204020203" pitchFamily="34" charset="0"/>
                <a:ea typeface="+mn-ea"/>
                <a:cs typeface="Segoe UI" panose="020B0502040204020203" pitchFamily="34" charset="0"/>
              </a:defRPr>
            </a:lvl3pPr>
            <a:lvl4pPr marL="771730" indent="-280064" algn="l" defTabSz="498507" rtl="0" eaLnBrk="1" latinLnBrk="0" hangingPunct="1">
              <a:lnSpc>
                <a:spcPct val="114000"/>
              </a:lnSpc>
              <a:spcBef>
                <a:spcPts val="1175"/>
              </a:spcBef>
              <a:spcAft>
                <a:spcPts val="0"/>
              </a:spcAft>
              <a:buNone/>
              <a:defRPr lang="en-US" sz="1961" kern="1200" dirty="0">
                <a:solidFill>
                  <a:schemeClr val="tx1"/>
                </a:soli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marL="166482" lvl="0" indent="-166482" algn="l" defTabSz="498507" rtl="0" eaLnBrk="1" latinLnBrk="0" hangingPunct="1">
              <a:lnSpc>
                <a:spcPct val="114000"/>
              </a:lnSpc>
              <a:spcBef>
                <a:spcPct val="20000"/>
              </a:spcBef>
              <a:buClr>
                <a:schemeClr val="accent4"/>
              </a:buClr>
              <a:buFont typeface="Arial" panose="020B0604020202020204" pitchFamily="34" charset="0"/>
              <a:buChar char="•"/>
            </a:pPr>
            <a:r>
              <a:rPr lang="en-US" dirty="0"/>
              <a:t>Level 1</a:t>
            </a:r>
          </a:p>
          <a:p>
            <a:pPr marL="334521" lvl="1" indent="-171150" algn="l" defTabSz="498507" rtl="0" eaLnBrk="1" latinLnBrk="0" hangingPunct="1">
              <a:spcBef>
                <a:spcPct val="20000"/>
              </a:spcBef>
              <a:buClr>
                <a:schemeClr val="accent4"/>
              </a:buClr>
              <a:buFont typeface="Arial" panose="020B0604020202020204" pitchFamily="34" charset="0"/>
              <a:buChar char="•"/>
            </a:pPr>
            <a:r>
              <a:rPr lang="en-US" dirty="0"/>
              <a:t>Level 2</a:t>
            </a:r>
          </a:p>
          <a:p>
            <a:pPr marL="501003" lvl="2" indent="-174260" algn="l" defTabSz="498507" rtl="0" eaLnBrk="1" latinLnBrk="0" hangingPunct="1">
              <a:spcBef>
                <a:spcPct val="20000"/>
              </a:spcBef>
              <a:buClr>
                <a:schemeClr val="accent4"/>
              </a:buClr>
              <a:buFont typeface="Arial" panose="020B0604020202020204" pitchFamily="34" charset="0"/>
              <a:buChar char="•"/>
            </a:pPr>
            <a:r>
              <a:rPr lang="en-US" dirty="0"/>
              <a:t>Level 3</a:t>
            </a:r>
          </a:p>
          <a:p>
            <a:pPr marL="622363" lvl="3" indent="-130696" algn="l" defTabSz="498507" rtl="0" eaLnBrk="1" latinLnBrk="0" hangingPunct="1">
              <a:spcBef>
                <a:spcPct val="20000"/>
              </a:spcBef>
              <a:buClr>
                <a:schemeClr val="accent4"/>
              </a:buClr>
              <a:buFont typeface="Arial" panose="020B0604020202020204" pitchFamily="34" charset="0"/>
              <a:buChar char="•"/>
            </a:pPr>
            <a:r>
              <a:rPr lang="en-US" dirty="0"/>
              <a:t>Level 4</a:t>
            </a:r>
          </a:p>
        </p:txBody>
      </p:sp>
      <p:sp>
        <p:nvSpPr>
          <p:cNvPr id="2" name="Slide Number Placeholder 1">
            <a:extLst>
              <a:ext uri="{FF2B5EF4-FFF2-40B4-BE49-F238E27FC236}">
                <a16:creationId xmlns:a16="http://schemas.microsoft.com/office/drawing/2014/main" xmlns="" id="{EE028ACF-45A5-4601-98A6-C9061760ABAF}"/>
              </a:ext>
            </a:extLst>
          </p:cNvPr>
          <p:cNvSpPr>
            <a:spLocks noGrp="1"/>
          </p:cNvSpPr>
          <p:nvPr>
            <p:ph type="sldNum" sz="quarter" idx="17"/>
          </p:nvPr>
        </p:nvSpPr>
        <p:spPr/>
        <p:txBody>
          <a:bodyPr/>
          <a:lstStyle/>
          <a:p>
            <a:fld id="{6917C22C-C5D7-4539-A137-217872CE6377}" type="slidenum">
              <a:rPr lang="en-US" smtClean="0"/>
              <a:pPr/>
              <a:t>‹#›</a:t>
            </a:fld>
            <a:endParaRPr lang="en-US"/>
          </a:p>
        </p:txBody>
      </p:sp>
    </p:spTree>
    <p:extLst>
      <p:ext uri="{BB962C8B-B14F-4D97-AF65-F5344CB8AC3E}">
        <p14:creationId xmlns:p14="http://schemas.microsoft.com/office/powerpoint/2010/main" val="7582584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8_LIST">
    <p:bg>
      <p:bgPr>
        <a:solidFill>
          <a:schemeClr val="accent1"/>
        </a:solidFill>
        <a:effectLst/>
      </p:bgPr>
    </p:bg>
    <p:spTree>
      <p:nvGrpSpPr>
        <p:cNvPr id="1" name=""/>
        <p:cNvGrpSpPr/>
        <p:nvPr/>
      </p:nvGrpSpPr>
      <p:grpSpPr>
        <a:xfrm>
          <a:off x="0" y="0"/>
          <a:ext cx="0" cy="0"/>
          <a:chOff x="0" y="0"/>
          <a:chExt cx="0" cy="0"/>
        </a:xfrm>
      </p:grpSpPr>
      <p:sp>
        <p:nvSpPr>
          <p:cNvPr id="8" name="Text Placeholder 2"/>
          <p:cNvSpPr>
            <a:spLocks noGrp="1"/>
          </p:cNvSpPr>
          <p:nvPr>
            <p:ph type="body" sz="quarter" idx="17" hasCustomPrompt="1"/>
          </p:nvPr>
        </p:nvSpPr>
        <p:spPr>
          <a:xfrm>
            <a:off x="437790" y="1695878"/>
            <a:ext cx="10773081" cy="2984830"/>
          </a:xfrm>
        </p:spPr>
        <p:txBody>
          <a:bodyPr lIns="0" tIns="0" rIns="0" bIns="0">
            <a:noAutofit/>
          </a:bodyPr>
          <a:lstStyle>
            <a:lvl1pPr marL="0" marR="0" indent="0" algn="l" defTabSz="498507" rtl="0" eaLnBrk="1" fontAlgn="auto" latinLnBrk="0" hangingPunct="1">
              <a:lnSpc>
                <a:spcPct val="114000"/>
              </a:lnSpc>
              <a:spcBef>
                <a:spcPts val="1765"/>
              </a:spcBef>
              <a:spcAft>
                <a:spcPts val="0"/>
              </a:spcAft>
              <a:buClrTx/>
              <a:buSzTx/>
              <a:buFont typeface="Arial"/>
              <a:buNone/>
              <a:tabLst/>
              <a:defRPr lang="en-US" sz="1961" b="0" kern="1200" cap="none" spc="0" baseline="0" dirty="0" smtClean="0">
                <a:gradFill>
                  <a:gsLst>
                    <a:gs pos="56637">
                      <a:schemeClr val="tx1"/>
                    </a:gs>
                    <a:gs pos="33000">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Level 1</a:t>
            </a:r>
          </a:p>
          <a:p>
            <a:pPr lvl="0"/>
            <a:r>
              <a:rPr lang="en-US" dirty="0"/>
              <a:t>Level 2</a:t>
            </a:r>
          </a:p>
          <a:p>
            <a:pPr lvl="0"/>
            <a:r>
              <a:rPr lang="en-US" dirty="0"/>
              <a:t>Level 3</a:t>
            </a:r>
          </a:p>
          <a:p>
            <a:pPr lvl="0"/>
            <a:r>
              <a:rPr lang="en-US" dirty="0"/>
              <a:t>Level 4</a:t>
            </a:r>
          </a:p>
        </p:txBody>
      </p:sp>
      <p:sp>
        <p:nvSpPr>
          <p:cNvPr id="2" name="Slide Number Placeholder 1">
            <a:extLst>
              <a:ext uri="{FF2B5EF4-FFF2-40B4-BE49-F238E27FC236}">
                <a16:creationId xmlns:a16="http://schemas.microsoft.com/office/drawing/2014/main" xmlns="" id="{5AE09BD4-27AC-4F8D-ABE5-C67B33FF1E45}"/>
              </a:ext>
            </a:extLst>
          </p:cNvPr>
          <p:cNvSpPr>
            <a:spLocks noGrp="1"/>
          </p:cNvSpPr>
          <p:nvPr>
            <p:ph type="sldNum" sz="quarter" idx="18"/>
          </p:nvPr>
        </p:nvSpPr>
        <p:spPr/>
        <p:txBody>
          <a:bodyPr/>
          <a:lstStyle>
            <a:lvl1pPr>
              <a:defRPr>
                <a:solidFill>
                  <a:schemeClr val="tx1"/>
                </a:solidFill>
              </a:defRPr>
            </a:lvl1p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6B43A59A-F4F7-4558-A2B3-3EC5A934C356}"/>
              </a:ext>
            </a:extLst>
          </p:cNvPr>
          <p:cNvSpPr>
            <a:spLocks noGrp="1"/>
          </p:cNvSpPr>
          <p:nvPr>
            <p:ph type="title" hasCustomPrompt="1"/>
          </p:nvPr>
        </p:nvSpPr>
        <p:spPr>
          <a:xfrm>
            <a:off x="391085" y="340279"/>
            <a:ext cx="10773081" cy="1147587"/>
          </a:xfrm>
        </p:spPr>
        <p:txBody>
          <a:bodyPr vert="horz" lIns="0" tIns="0" rIns="0" bIns="0" rtlCol="0" anchor="t" anchorCtr="0">
            <a:noAutofit/>
          </a:bodyPr>
          <a:lstStyle>
            <a:lvl1pPr>
              <a:defRPr lang="en-US" b="0">
                <a:gradFill>
                  <a:gsLst>
                    <a:gs pos="56637">
                      <a:schemeClr val="tx1"/>
                    </a:gs>
                    <a:gs pos="33000">
                      <a:schemeClr val="tx1"/>
                    </a:gs>
                  </a:gsLst>
                  <a:lin ang="5400000" scaled="1"/>
                </a:gradFill>
              </a:defRPr>
            </a:lvl1pPr>
          </a:lstStyle>
          <a:p>
            <a:pPr lvl="0">
              <a:buClrTx/>
            </a:pPr>
            <a:r>
              <a:rPr lang="en-US" dirty="0"/>
              <a:t>Headline</a:t>
            </a:r>
          </a:p>
        </p:txBody>
      </p:sp>
    </p:spTree>
    <p:extLst>
      <p:ext uri="{BB962C8B-B14F-4D97-AF65-F5344CB8AC3E}">
        <p14:creationId xmlns:p14="http://schemas.microsoft.com/office/powerpoint/2010/main" val="23595438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9_TWO COLUMN">
    <p:spTree>
      <p:nvGrpSpPr>
        <p:cNvPr id="1" name=""/>
        <p:cNvGrpSpPr/>
        <p:nvPr/>
      </p:nvGrpSpPr>
      <p:grpSpPr>
        <a:xfrm>
          <a:off x="0" y="0"/>
          <a:ext cx="0" cy="0"/>
          <a:chOff x="0" y="0"/>
          <a:chExt cx="0" cy="0"/>
        </a:xfrm>
      </p:grpSpPr>
      <p:sp>
        <p:nvSpPr>
          <p:cNvPr id="8" name="Text Placeholder 2"/>
          <p:cNvSpPr>
            <a:spLocks noGrp="1"/>
          </p:cNvSpPr>
          <p:nvPr userDrawn="1">
            <p:ph type="body" sz="quarter" idx="11" hasCustomPrompt="1"/>
          </p:nvPr>
        </p:nvSpPr>
        <p:spPr>
          <a:xfrm>
            <a:off x="427080" y="2139234"/>
            <a:ext cx="5426108"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9" name="Text Placeholder 2"/>
          <p:cNvSpPr>
            <a:spLocks noGrp="1"/>
          </p:cNvSpPr>
          <p:nvPr>
            <p:ph type="body" sz="quarter" idx="15" hasCustomPrompt="1"/>
          </p:nvPr>
        </p:nvSpPr>
        <p:spPr>
          <a:xfrm>
            <a:off x="427551" y="1642174"/>
            <a:ext cx="5427399"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18" name="Text Placeholder 2"/>
          <p:cNvSpPr>
            <a:spLocks noGrp="1"/>
          </p:cNvSpPr>
          <p:nvPr>
            <p:ph type="body" sz="quarter" idx="16" hasCustomPrompt="1"/>
          </p:nvPr>
        </p:nvSpPr>
        <p:spPr>
          <a:xfrm>
            <a:off x="6309900" y="2139234"/>
            <a:ext cx="5426108"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19" name="Text Placeholder 2"/>
          <p:cNvSpPr>
            <a:spLocks noGrp="1"/>
          </p:cNvSpPr>
          <p:nvPr>
            <p:ph type="body" sz="quarter" idx="17" hasCustomPrompt="1"/>
          </p:nvPr>
        </p:nvSpPr>
        <p:spPr>
          <a:xfrm>
            <a:off x="6308038" y="1642174"/>
            <a:ext cx="5427399"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 name="Slide Number Placeholder 1">
            <a:extLst>
              <a:ext uri="{FF2B5EF4-FFF2-40B4-BE49-F238E27FC236}">
                <a16:creationId xmlns:a16="http://schemas.microsoft.com/office/drawing/2014/main" xmlns="" id="{36AF597D-6BB7-40E2-A1E3-588C2DE51289}"/>
              </a:ext>
            </a:extLst>
          </p:cNvPr>
          <p:cNvSpPr>
            <a:spLocks noGrp="1"/>
          </p:cNvSpPr>
          <p:nvPr>
            <p:ph type="sldNum" sz="quarter" idx="18"/>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8D0396DE-A26A-4B21-A522-2B116DA3B34F}"/>
              </a:ext>
            </a:extLst>
          </p:cNvPr>
          <p:cNvSpPr>
            <a:spLocks noGrp="1"/>
          </p:cNvSpPr>
          <p:nvPr>
            <p:ph type="title" hasCustomPrompt="1"/>
          </p:nvPr>
        </p:nvSpPr>
        <p:spPr>
          <a:xfrm>
            <a:off x="387060" y="335066"/>
            <a:ext cx="10428440" cy="1147587"/>
          </a:xfrm>
        </p:spPr>
        <p:txBody>
          <a:bodyPr vert="horz" lIns="0" tIns="0" rIns="0" bIns="0" rtlCol="0" anchor="t" anchorCtr="0">
            <a:noAutofit/>
          </a:bodyPr>
          <a:lstStyle>
            <a:lvl1pPr>
              <a:defRPr lang="en-US" b="0" dirty="0">
                <a:gradFill>
                  <a:gsLst>
                    <a:gs pos="56637">
                      <a:schemeClr val="tx1"/>
                    </a:gs>
                    <a:gs pos="33000">
                      <a:schemeClr val="tx1"/>
                    </a:gs>
                  </a:gsLst>
                  <a:lin ang="5400000" scaled="1"/>
                </a:gradFill>
              </a:defRPr>
            </a:lvl1pPr>
          </a:lstStyle>
          <a:p>
            <a:pPr lvl="0">
              <a:buClrTx/>
            </a:pPr>
            <a:r>
              <a:rPr lang="en-US" dirty="0"/>
              <a:t>Headline</a:t>
            </a:r>
          </a:p>
        </p:txBody>
      </p:sp>
    </p:spTree>
    <p:extLst>
      <p:ext uri="{BB962C8B-B14F-4D97-AF65-F5344CB8AC3E}">
        <p14:creationId xmlns:p14="http://schemas.microsoft.com/office/powerpoint/2010/main" val="1041621729"/>
      </p:ext>
    </p:extLst>
  </p:cSld>
  <p:clrMapOvr>
    <a:overrideClrMapping bg1="lt1" tx1="dk1" bg2="lt2" tx2="dk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pos="4970">
          <p15:clr>
            <a:srgbClr val="FBAE40"/>
          </p15:clr>
        </p15:guide>
        <p15:guide id="2" pos="2570">
          <p15:clr>
            <a:srgbClr val="FBAE40"/>
          </p15:clr>
        </p15:guide>
        <p15:guide id="3" pos="2864">
          <p15:clr>
            <a:srgbClr val="FBAE40"/>
          </p15:clr>
        </p15:guide>
        <p15:guide id="4" pos="526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quare Photo body text">
    <p:spTree>
      <p:nvGrpSpPr>
        <p:cNvPr id="1" name=""/>
        <p:cNvGrpSpPr/>
        <p:nvPr/>
      </p:nvGrpSpPr>
      <p:grpSpPr>
        <a:xfrm>
          <a:off x="0" y="0"/>
          <a:ext cx="0" cy="0"/>
          <a:chOff x="0" y="0"/>
          <a:chExt cx="0" cy="0"/>
        </a:xfrm>
      </p:grpSpPr>
      <p:sp>
        <p:nvSpPr>
          <p:cNvPr id="60" name="Picture Placeholder 4">
            <a:extLst>
              <a:ext uri="{FF2B5EF4-FFF2-40B4-BE49-F238E27FC236}">
                <a16:creationId xmlns:a16="http://schemas.microsoft.com/office/drawing/2014/main" xmlns=""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itle 4">
            <a:extLst>
              <a:ext uri="{FF2B5EF4-FFF2-40B4-BE49-F238E27FC236}">
                <a16:creationId xmlns:a16="http://schemas.microsoft.com/office/drawing/2014/main" xmlns="" id="{27EDB658-16F9-42B5-B69E-532663EC8F63}"/>
              </a:ext>
            </a:extLst>
          </p:cNvPr>
          <p:cNvSpPr>
            <a:spLocks noGrp="1"/>
          </p:cNvSpPr>
          <p:nvPr>
            <p:ph type="title"/>
          </p:nvPr>
        </p:nvSpPr>
        <p:spPr>
          <a:xfrm>
            <a:off x="588263" y="457200"/>
            <a:ext cx="4138347" cy="433965"/>
          </a:xfrm>
        </p:spPr>
        <p:txBody>
          <a:bodyPr vert="horz" wrap="square" lIns="0" tIns="64008" rIns="0" bIns="0" rtlCol="0" anchor="t">
            <a:spAutoFit/>
          </a:bodyPr>
          <a:lstStyle>
            <a:lvl1pPr>
              <a:defRPr lang="en-US" sz="2400" spc="0"/>
            </a:lvl1pPr>
          </a:lstStyle>
          <a:p>
            <a:pPr lvl="0"/>
            <a:r>
              <a:rPr lang="en-US"/>
              <a:t>Click to edit Master title style</a:t>
            </a:r>
          </a:p>
        </p:txBody>
      </p:sp>
      <p:sp>
        <p:nvSpPr>
          <p:cNvPr id="38" name="Text Placeholder 3">
            <a:extLst>
              <a:ext uri="{FF2B5EF4-FFF2-40B4-BE49-F238E27FC236}">
                <a16:creationId xmlns:a16="http://schemas.microsoft.com/office/drawing/2014/main" xmlns="" id="{CCE37802-0079-469F-B559-1C453A35F476}"/>
              </a:ext>
            </a:extLst>
          </p:cNvPr>
          <p:cNvSpPr>
            <a:spLocks noGrp="1"/>
          </p:cNvSpPr>
          <p:nvPr>
            <p:ph type="body" sz="quarter" idx="10"/>
          </p:nvPr>
        </p:nvSpPr>
        <p:spPr>
          <a:xfrm>
            <a:off x="584201" y="1303825"/>
            <a:ext cx="3769300"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Tree>
    <p:extLst>
      <p:ext uri="{BB962C8B-B14F-4D97-AF65-F5344CB8AC3E}">
        <p14:creationId xmlns:p14="http://schemas.microsoft.com/office/powerpoint/2010/main" val="2340191682"/>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0_TWO COLUMN DARK">
    <p:bg>
      <p:bgPr>
        <a:solidFill>
          <a:schemeClr val="accent1"/>
        </a:solidFill>
        <a:effectLst/>
      </p:bgPr>
    </p:bg>
    <p:spTree>
      <p:nvGrpSpPr>
        <p:cNvPr id="1" name=""/>
        <p:cNvGrpSpPr/>
        <p:nvPr/>
      </p:nvGrpSpPr>
      <p:grpSpPr>
        <a:xfrm>
          <a:off x="0" y="0"/>
          <a:ext cx="0" cy="0"/>
          <a:chOff x="0" y="0"/>
          <a:chExt cx="0" cy="0"/>
        </a:xfrm>
      </p:grpSpPr>
      <p:sp>
        <p:nvSpPr>
          <p:cNvPr id="8" name="Text Placeholder 2"/>
          <p:cNvSpPr>
            <a:spLocks noGrp="1"/>
          </p:cNvSpPr>
          <p:nvPr userDrawn="1">
            <p:ph type="body" sz="quarter" idx="11" hasCustomPrompt="1"/>
          </p:nvPr>
        </p:nvSpPr>
        <p:spPr>
          <a:xfrm>
            <a:off x="427365" y="2142010"/>
            <a:ext cx="5426108"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91150">
                      <a:schemeClr val="tx1"/>
                    </a:gs>
                    <a:gs pos="74000">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6" name="Text Placeholder 2"/>
          <p:cNvSpPr>
            <a:spLocks noGrp="1"/>
          </p:cNvSpPr>
          <p:nvPr>
            <p:ph type="body" sz="quarter" idx="14" hasCustomPrompt="1"/>
          </p:nvPr>
        </p:nvSpPr>
        <p:spPr>
          <a:xfrm>
            <a:off x="391964" y="340280"/>
            <a:ext cx="10819785" cy="1147587"/>
          </a:xfrm>
        </p:spPr>
        <p:txBody>
          <a:bodyPr lIns="0" tIns="0" rIns="0" bIns="0" anchor="t" anchorCtr="0">
            <a:noAutofit/>
          </a:bodyPr>
          <a:lstStyle>
            <a:lvl1pPr marL="0" indent="0" algn="l" defTabSz="498507" rtl="0" eaLnBrk="1" latinLnBrk="0" hangingPunct="1">
              <a:lnSpc>
                <a:spcPct val="90000"/>
              </a:lnSpc>
              <a:spcBef>
                <a:spcPts val="0"/>
              </a:spcBef>
              <a:spcAft>
                <a:spcPts val="0"/>
              </a:spcAft>
              <a:buFont typeface="Arial"/>
              <a:buNone/>
              <a:defRPr lang="en-US" sz="3528" b="0" kern="1200" cap="none" spc="-98" baseline="0" dirty="0">
                <a:gradFill>
                  <a:gsLst>
                    <a:gs pos="40075">
                      <a:srgbClr val="FFFFFF"/>
                    </a:gs>
                    <a:gs pos="30000">
                      <a:srgbClr val="FFFFFF"/>
                    </a:gs>
                  </a:gsLst>
                  <a:lin ang="5400000" scaled="0"/>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Headline</a:t>
            </a:r>
          </a:p>
        </p:txBody>
      </p:sp>
      <p:sp>
        <p:nvSpPr>
          <p:cNvPr id="9" name="Text Placeholder 2"/>
          <p:cNvSpPr>
            <a:spLocks noGrp="1"/>
          </p:cNvSpPr>
          <p:nvPr>
            <p:ph type="body" sz="quarter" idx="15" hasCustomPrompt="1"/>
          </p:nvPr>
        </p:nvSpPr>
        <p:spPr>
          <a:xfrm>
            <a:off x="427836" y="1644952"/>
            <a:ext cx="5427399"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91150">
                      <a:schemeClr val="tx1"/>
                    </a:gs>
                    <a:gs pos="74000">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18" name="Text Placeholder 2"/>
          <p:cNvSpPr>
            <a:spLocks noGrp="1"/>
          </p:cNvSpPr>
          <p:nvPr>
            <p:ph type="body" sz="quarter" idx="16" hasCustomPrompt="1"/>
          </p:nvPr>
        </p:nvSpPr>
        <p:spPr>
          <a:xfrm>
            <a:off x="6309900" y="2142010"/>
            <a:ext cx="5426108"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91150">
                      <a:schemeClr val="tx1"/>
                    </a:gs>
                    <a:gs pos="74000">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19" name="Text Placeholder 2"/>
          <p:cNvSpPr>
            <a:spLocks noGrp="1"/>
          </p:cNvSpPr>
          <p:nvPr>
            <p:ph type="body" sz="quarter" idx="17" hasCustomPrompt="1"/>
          </p:nvPr>
        </p:nvSpPr>
        <p:spPr>
          <a:xfrm>
            <a:off x="6308038" y="1644952"/>
            <a:ext cx="5427399"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91150">
                      <a:schemeClr val="tx1"/>
                    </a:gs>
                    <a:gs pos="74000">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 name="Slide Number Placeholder 1">
            <a:extLst>
              <a:ext uri="{FF2B5EF4-FFF2-40B4-BE49-F238E27FC236}">
                <a16:creationId xmlns:a16="http://schemas.microsoft.com/office/drawing/2014/main" xmlns="" id="{76FAD10C-95AC-426C-B3F9-77E7B4F7B112}"/>
              </a:ext>
            </a:extLst>
          </p:cNvPr>
          <p:cNvSpPr>
            <a:spLocks noGrp="1"/>
          </p:cNvSpPr>
          <p:nvPr>
            <p:ph type="sldNum" sz="quarter" idx="18"/>
          </p:nvPr>
        </p:nvSpPr>
        <p:spPr/>
        <p:txBody>
          <a:bodyPr/>
          <a:lstStyle>
            <a:lvl1pPr>
              <a:defRPr>
                <a:solidFill>
                  <a:schemeClr val="tx1"/>
                </a:solidFill>
              </a:defRPr>
            </a:lvl1pPr>
          </a:lstStyle>
          <a:p>
            <a:fld id="{6917C22C-C5D7-4539-A137-217872CE6377}" type="slidenum">
              <a:rPr lang="en-US" smtClean="0"/>
              <a:pPr/>
              <a:t>‹#›</a:t>
            </a:fld>
            <a:endParaRPr lang="en-US"/>
          </a:p>
        </p:txBody>
      </p:sp>
    </p:spTree>
    <p:extLst>
      <p:ext uri="{BB962C8B-B14F-4D97-AF65-F5344CB8AC3E}">
        <p14:creationId xmlns:p14="http://schemas.microsoft.com/office/powerpoint/2010/main" val="730156831"/>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pos="4970">
          <p15:clr>
            <a:srgbClr val="FBAE40"/>
          </p15:clr>
        </p15:guide>
        <p15:guide id="2" pos="2570">
          <p15:clr>
            <a:srgbClr val="FBAE40"/>
          </p15:clr>
        </p15:guide>
        <p15:guide id="3" pos="2864">
          <p15:clr>
            <a:srgbClr val="FBAE40"/>
          </p15:clr>
        </p15:guide>
        <p15:guide id="4" pos="5264">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1_THREE COLUMN">
    <p:spTree>
      <p:nvGrpSpPr>
        <p:cNvPr id="1" name=""/>
        <p:cNvGrpSpPr/>
        <p:nvPr/>
      </p:nvGrpSpPr>
      <p:grpSpPr>
        <a:xfrm>
          <a:off x="0" y="0"/>
          <a:ext cx="0" cy="0"/>
          <a:chOff x="0" y="0"/>
          <a:chExt cx="0" cy="0"/>
        </a:xfrm>
      </p:grpSpPr>
      <p:sp>
        <p:nvSpPr>
          <p:cNvPr id="8" name="Text Placeholder 2"/>
          <p:cNvSpPr>
            <a:spLocks noGrp="1"/>
          </p:cNvSpPr>
          <p:nvPr userDrawn="1">
            <p:ph type="body" sz="quarter" idx="11" hasCustomPrompt="1"/>
          </p:nvPr>
        </p:nvSpPr>
        <p:spPr>
          <a:xfrm>
            <a:off x="427080"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9" name="Text Placeholder 2"/>
          <p:cNvSpPr>
            <a:spLocks noGrp="1"/>
          </p:cNvSpPr>
          <p:nvPr>
            <p:ph type="body" sz="quarter" idx="15" hasCustomPrompt="1"/>
          </p:nvPr>
        </p:nvSpPr>
        <p:spPr>
          <a:xfrm>
            <a:off x="427551"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18" name="Text Placeholder 2"/>
          <p:cNvSpPr>
            <a:spLocks noGrp="1"/>
          </p:cNvSpPr>
          <p:nvPr>
            <p:ph type="body" sz="quarter" idx="16" hasCustomPrompt="1"/>
          </p:nvPr>
        </p:nvSpPr>
        <p:spPr>
          <a:xfrm>
            <a:off x="4370004"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19" name="Text Placeholder 2"/>
          <p:cNvSpPr>
            <a:spLocks noGrp="1"/>
          </p:cNvSpPr>
          <p:nvPr>
            <p:ph type="body" sz="quarter" idx="17" hasCustomPrompt="1"/>
          </p:nvPr>
        </p:nvSpPr>
        <p:spPr>
          <a:xfrm>
            <a:off x="4369593"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0" name="Text Placeholder 2"/>
          <p:cNvSpPr>
            <a:spLocks noGrp="1"/>
          </p:cNvSpPr>
          <p:nvPr>
            <p:ph type="body" sz="quarter" idx="18" hasCustomPrompt="1"/>
          </p:nvPr>
        </p:nvSpPr>
        <p:spPr>
          <a:xfrm>
            <a:off x="8301062"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21" name="Text Placeholder 2"/>
          <p:cNvSpPr>
            <a:spLocks noGrp="1"/>
          </p:cNvSpPr>
          <p:nvPr>
            <p:ph type="body" sz="quarter" idx="19" hasCustomPrompt="1"/>
          </p:nvPr>
        </p:nvSpPr>
        <p:spPr>
          <a:xfrm>
            <a:off x="8299184"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 name="Slide Number Placeholder 1">
            <a:extLst>
              <a:ext uri="{FF2B5EF4-FFF2-40B4-BE49-F238E27FC236}">
                <a16:creationId xmlns:a16="http://schemas.microsoft.com/office/drawing/2014/main" xmlns="" id="{F9173BEB-7CAB-4AC8-81B7-253C6EC8A45B}"/>
              </a:ext>
            </a:extLst>
          </p:cNvPr>
          <p:cNvSpPr>
            <a:spLocks noGrp="1"/>
          </p:cNvSpPr>
          <p:nvPr>
            <p:ph type="sldNum" sz="quarter" idx="20"/>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054D5C07-12D3-4F51-AE67-ECCFC3A66D17}"/>
              </a:ext>
            </a:extLst>
          </p:cNvPr>
          <p:cNvSpPr>
            <a:spLocks noGrp="1"/>
          </p:cNvSpPr>
          <p:nvPr>
            <p:ph type="title" hasCustomPrompt="1"/>
          </p:nvPr>
        </p:nvSpPr>
        <p:spPr>
          <a:xfrm>
            <a:off x="387059" y="335067"/>
            <a:ext cx="10428441" cy="1143000"/>
          </a:xfrm>
        </p:spPr>
        <p:txBody>
          <a:bodyPr vert="horz" lIns="0" tIns="0" rIns="0" bIns="0" rtlCol="0" anchor="t" anchorCtr="0">
            <a:noAutofit/>
          </a:bodyPr>
          <a:lstStyle>
            <a:lvl1pPr>
              <a:defRPr lang="en-US" b="0">
                <a:gradFill>
                  <a:gsLst>
                    <a:gs pos="40075">
                      <a:schemeClr val="tx1"/>
                    </a:gs>
                    <a:gs pos="30000">
                      <a:schemeClr val="tx1"/>
                    </a:gs>
                  </a:gsLst>
                  <a:lin ang="5400000" scaled="0"/>
                </a:gradFill>
              </a:defRPr>
            </a:lvl1pPr>
          </a:lstStyle>
          <a:p>
            <a:pPr lvl="0">
              <a:buClrTx/>
            </a:pPr>
            <a:r>
              <a:rPr lang="en-US" dirty="0"/>
              <a:t>Headline</a:t>
            </a:r>
          </a:p>
        </p:txBody>
      </p:sp>
    </p:spTree>
    <p:extLst>
      <p:ext uri="{BB962C8B-B14F-4D97-AF65-F5344CB8AC3E}">
        <p14:creationId xmlns:p14="http://schemas.microsoft.com/office/powerpoint/2010/main" val="1499004818"/>
      </p:ext>
    </p:extLst>
  </p:cSld>
  <p:clrMapOvr>
    <a:overrideClrMapping bg1="lt1" tx1="dk1" bg2="lt2" tx2="dk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pos="5045">
          <p15:clr>
            <a:srgbClr val="FBAE40"/>
          </p15:clr>
        </p15:guide>
        <p15:guide id="2" pos="2501">
          <p15:clr>
            <a:srgbClr val="FBAE40"/>
          </p15:clr>
        </p15:guide>
        <p15:guide id="3" pos="2789">
          <p15:clr>
            <a:srgbClr val="FBAE40"/>
          </p15:clr>
        </p15:guide>
        <p15:guide id="4" pos="5333">
          <p15:clr>
            <a:srgbClr val="FBAE4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2_THREE COLUMN DARK">
    <p:bg>
      <p:bgPr>
        <a:solidFill>
          <a:schemeClr val="accent1"/>
        </a:solidFill>
        <a:effectLst/>
      </p:bgPr>
    </p:bg>
    <p:spTree>
      <p:nvGrpSpPr>
        <p:cNvPr id="1" name=""/>
        <p:cNvGrpSpPr/>
        <p:nvPr/>
      </p:nvGrpSpPr>
      <p:grpSpPr>
        <a:xfrm>
          <a:off x="0" y="0"/>
          <a:ext cx="0" cy="0"/>
          <a:chOff x="0" y="0"/>
          <a:chExt cx="0" cy="0"/>
        </a:xfrm>
      </p:grpSpPr>
      <p:sp>
        <p:nvSpPr>
          <p:cNvPr id="8" name="Text Placeholder 2"/>
          <p:cNvSpPr>
            <a:spLocks noGrp="1"/>
          </p:cNvSpPr>
          <p:nvPr userDrawn="1">
            <p:ph type="body" sz="quarter" idx="11" hasCustomPrompt="1"/>
          </p:nvPr>
        </p:nvSpPr>
        <p:spPr>
          <a:xfrm>
            <a:off x="427080"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9" name="Text Placeholder 2"/>
          <p:cNvSpPr>
            <a:spLocks noGrp="1"/>
          </p:cNvSpPr>
          <p:nvPr>
            <p:ph type="body" sz="quarter" idx="15" hasCustomPrompt="1"/>
          </p:nvPr>
        </p:nvSpPr>
        <p:spPr>
          <a:xfrm>
            <a:off x="427551"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18" name="Text Placeholder 2"/>
          <p:cNvSpPr>
            <a:spLocks noGrp="1"/>
          </p:cNvSpPr>
          <p:nvPr>
            <p:ph type="body" sz="quarter" idx="16" hasCustomPrompt="1"/>
          </p:nvPr>
        </p:nvSpPr>
        <p:spPr>
          <a:xfrm>
            <a:off x="4370004"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19" name="Text Placeholder 2"/>
          <p:cNvSpPr>
            <a:spLocks noGrp="1"/>
          </p:cNvSpPr>
          <p:nvPr>
            <p:ph type="body" sz="quarter" idx="17" hasCustomPrompt="1"/>
          </p:nvPr>
        </p:nvSpPr>
        <p:spPr>
          <a:xfrm>
            <a:off x="4369593"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0" name="Text Placeholder 2"/>
          <p:cNvSpPr>
            <a:spLocks noGrp="1"/>
          </p:cNvSpPr>
          <p:nvPr>
            <p:ph type="body" sz="quarter" idx="18" hasCustomPrompt="1"/>
          </p:nvPr>
        </p:nvSpPr>
        <p:spPr>
          <a:xfrm>
            <a:off x="8301062"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21" name="Text Placeholder 2"/>
          <p:cNvSpPr>
            <a:spLocks noGrp="1"/>
          </p:cNvSpPr>
          <p:nvPr>
            <p:ph type="body" sz="quarter" idx="19" hasCustomPrompt="1"/>
          </p:nvPr>
        </p:nvSpPr>
        <p:spPr>
          <a:xfrm>
            <a:off x="8299184"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 name="Slide Number Placeholder 1">
            <a:extLst>
              <a:ext uri="{FF2B5EF4-FFF2-40B4-BE49-F238E27FC236}">
                <a16:creationId xmlns:a16="http://schemas.microsoft.com/office/drawing/2014/main" xmlns="" id="{25D436F5-0371-4119-A5FA-CD62B74B6FA9}"/>
              </a:ext>
            </a:extLst>
          </p:cNvPr>
          <p:cNvSpPr>
            <a:spLocks noGrp="1"/>
          </p:cNvSpPr>
          <p:nvPr>
            <p:ph type="sldNum" sz="quarter" idx="20"/>
          </p:nvPr>
        </p:nvSpPr>
        <p:spPr/>
        <p:txBody>
          <a:bodyPr/>
          <a:lstStyle>
            <a:lvl1pPr>
              <a:defRPr>
                <a:solidFill>
                  <a:schemeClr val="tx1"/>
                </a:solidFill>
              </a:defRPr>
            </a:lvl1p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A6008AD0-9AD9-4B1C-95B8-64EF14F4B92F}"/>
              </a:ext>
            </a:extLst>
          </p:cNvPr>
          <p:cNvSpPr>
            <a:spLocks noGrp="1"/>
          </p:cNvSpPr>
          <p:nvPr>
            <p:ph type="title" hasCustomPrompt="1"/>
          </p:nvPr>
        </p:nvSpPr>
        <p:spPr>
          <a:xfrm>
            <a:off x="387059" y="335067"/>
            <a:ext cx="10428441" cy="1143000"/>
          </a:xfrm>
        </p:spPr>
        <p:txBody>
          <a:bodyPr vert="horz" lIns="0" tIns="0" rIns="0" bIns="0" rtlCol="0" anchor="t" anchorCtr="0">
            <a:noAutofit/>
          </a:bodyPr>
          <a:lstStyle>
            <a:lvl1pPr>
              <a:defRPr lang="en-US" b="0">
                <a:gradFill>
                  <a:gsLst>
                    <a:gs pos="40075">
                      <a:schemeClr val="tx1"/>
                    </a:gs>
                    <a:gs pos="30000">
                      <a:schemeClr val="tx1"/>
                    </a:gs>
                  </a:gsLst>
                  <a:lin ang="5400000" scaled="0"/>
                </a:gradFill>
              </a:defRPr>
            </a:lvl1pPr>
          </a:lstStyle>
          <a:p>
            <a:pPr lvl="0">
              <a:buClrTx/>
            </a:pPr>
            <a:r>
              <a:rPr lang="en-US" dirty="0"/>
              <a:t>Headline</a:t>
            </a:r>
          </a:p>
        </p:txBody>
      </p:sp>
    </p:spTree>
    <p:extLst>
      <p:ext uri="{BB962C8B-B14F-4D97-AF65-F5344CB8AC3E}">
        <p14:creationId xmlns:p14="http://schemas.microsoft.com/office/powerpoint/2010/main" val="3860226431"/>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pos="5045">
          <p15:clr>
            <a:srgbClr val="FBAE40"/>
          </p15:clr>
        </p15:guide>
        <p15:guide id="2" pos="2501">
          <p15:clr>
            <a:srgbClr val="FBAE40"/>
          </p15:clr>
        </p15:guide>
        <p15:guide id="3" pos="2789">
          <p15:clr>
            <a:srgbClr val="FBAE40"/>
          </p15:clr>
        </p15:guide>
        <p15:guide id="4" pos="5333">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3_STATEMEN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47F9CC-BC90-4C47-A9C6-5A45D6F34755}"/>
              </a:ext>
            </a:extLst>
          </p:cNvPr>
          <p:cNvSpPr>
            <a:spLocks noGrp="1"/>
          </p:cNvSpPr>
          <p:nvPr>
            <p:ph type="title" hasCustomPrompt="1"/>
          </p:nvPr>
        </p:nvSpPr>
        <p:spPr>
          <a:xfrm>
            <a:off x="405746" y="672416"/>
            <a:ext cx="8371821" cy="4767679"/>
          </a:xfrm>
        </p:spPr>
        <p:txBody>
          <a:bodyPr vert="horz" lIns="0" tIns="0" rIns="0" bIns="0" rtlCol="0" anchor="ctr" anchorCtr="0">
            <a:noAutofit/>
          </a:bodyPr>
          <a:lstStyle>
            <a:lvl1pPr>
              <a:defRPr lang="en-US" sz="4704" b="0">
                <a:gradFill>
                  <a:gsLst>
                    <a:gs pos="79646">
                      <a:schemeClr val="tx1"/>
                    </a:gs>
                    <a:gs pos="63000">
                      <a:schemeClr val="tx1"/>
                    </a:gs>
                  </a:gsLst>
                  <a:lin ang="5400000" scaled="1"/>
                </a:gradFill>
              </a:defRPr>
            </a:lvl1pPr>
          </a:lstStyle>
          <a:p>
            <a:pPr lvl="0">
              <a:buClrTx/>
            </a:pPr>
            <a:r>
              <a:rPr lang="en-US" dirty="0"/>
              <a:t>Statement</a:t>
            </a:r>
          </a:p>
        </p:txBody>
      </p:sp>
    </p:spTree>
    <p:extLst>
      <p:ext uri="{BB962C8B-B14F-4D97-AF65-F5344CB8AC3E}">
        <p14:creationId xmlns:p14="http://schemas.microsoft.com/office/powerpoint/2010/main" val="337196836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4_STATEMENT">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4788BB4-6CB4-4A2B-9061-7CAD419B9AEB}"/>
              </a:ext>
            </a:extLst>
          </p:cNvPr>
          <p:cNvSpPr>
            <a:spLocks noGrp="1"/>
          </p:cNvSpPr>
          <p:nvPr>
            <p:ph type="title" hasCustomPrompt="1"/>
          </p:nvPr>
        </p:nvSpPr>
        <p:spPr>
          <a:xfrm>
            <a:off x="407772" y="672414"/>
            <a:ext cx="8371820" cy="4767680"/>
          </a:xfrm>
        </p:spPr>
        <p:txBody>
          <a:bodyPr vert="horz" lIns="0" tIns="0" rIns="0" bIns="0" rtlCol="0" anchor="ctr" anchorCtr="0">
            <a:noAutofit/>
          </a:bodyPr>
          <a:lstStyle>
            <a:lvl1pPr>
              <a:defRPr lang="en-US" sz="4704" b="0">
                <a:gradFill>
                  <a:gsLst>
                    <a:gs pos="79646">
                      <a:schemeClr val="tx1"/>
                    </a:gs>
                    <a:gs pos="63000">
                      <a:schemeClr val="tx1"/>
                    </a:gs>
                  </a:gsLst>
                  <a:lin ang="5400000" scaled="1"/>
                </a:gradFill>
              </a:defRPr>
            </a:lvl1pPr>
          </a:lstStyle>
          <a:p>
            <a:pPr lvl="0">
              <a:buClrTx/>
            </a:pPr>
            <a:r>
              <a:rPr lang="en-US" dirty="0"/>
              <a:t>Statement</a:t>
            </a:r>
          </a:p>
        </p:txBody>
      </p:sp>
    </p:spTree>
    <p:extLst>
      <p:ext uri="{BB962C8B-B14F-4D97-AF65-F5344CB8AC3E}">
        <p14:creationId xmlns:p14="http://schemas.microsoft.com/office/powerpoint/2010/main" val="16095134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5_STATEMENT">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AF37134-ECBB-44CA-8098-854F87BC65C3}"/>
              </a:ext>
            </a:extLst>
          </p:cNvPr>
          <p:cNvSpPr>
            <a:spLocks noGrp="1"/>
          </p:cNvSpPr>
          <p:nvPr>
            <p:ph type="title" hasCustomPrompt="1"/>
          </p:nvPr>
        </p:nvSpPr>
        <p:spPr>
          <a:xfrm>
            <a:off x="407772" y="672414"/>
            <a:ext cx="8371820" cy="4767680"/>
          </a:xfrm>
        </p:spPr>
        <p:txBody>
          <a:bodyPr vert="horz" lIns="0" tIns="0" rIns="0" bIns="0" rtlCol="0" anchor="ctr" anchorCtr="0">
            <a:noAutofit/>
          </a:bodyPr>
          <a:lstStyle>
            <a:lvl1pPr>
              <a:defRPr lang="en-US" sz="4704" b="0">
                <a:gradFill>
                  <a:gsLst>
                    <a:gs pos="40075">
                      <a:schemeClr val="accent4"/>
                    </a:gs>
                    <a:gs pos="30000">
                      <a:schemeClr val="accent4"/>
                    </a:gs>
                  </a:gsLst>
                  <a:lin ang="5400000" scaled="0"/>
                </a:gradFill>
              </a:defRPr>
            </a:lvl1pPr>
          </a:lstStyle>
          <a:p>
            <a:pPr lvl="0">
              <a:buClrTx/>
            </a:pPr>
            <a:r>
              <a:rPr lang="en-US" dirty="0"/>
              <a:t>Statement</a:t>
            </a:r>
          </a:p>
        </p:txBody>
      </p:sp>
    </p:spTree>
    <p:extLst>
      <p:ext uri="{BB962C8B-B14F-4D97-AF65-F5344CB8AC3E}">
        <p14:creationId xmlns:p14="http://schemas.microsoft.com/office/powerpoint/2010/main" val="60809762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6_STATEMEN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EBD8592-3E69-48EC-AC27-9078CCB0A2ED}"/>
              </a:ext>
            </a:extLst>
          </p:cNvPr>
          <p:cNvSpPr>
            <a:spLocks noGrp="1"/>
          </p:cNvSpPr>
          <p:nvPr>
            <p:ph type="title" hasCustomPrompt="1"/>
          </p:nvPr>
        </p:nvSpPr>
        <p:spPr>
          <a:xfrm>
            <a:off x="407772" y="672414"/>
            <a:ext cx="8371820" cy="4767680"/>
          </a:xfrm>
        </p:spPr>
        <p:txBody>
          <a:bodyPr vert="horz" lIns="0" tIns="0" rIns="0" bIns="0" rtlCol="0" anchor="ctr" anchorCtr="0">
            <a:noAutofit/>
          </a:bodyPr>
          <a:lstStyle>
            <a:lvl1pPr>
              <a:defRPr lang="en-US" sz="4704" b="0">
                <a:gradFill>
                  <a:gsLst>
                    <a:gs pos="40075">
                      <a:schemeClr val="tx1"/>
                    </a:gs>
                    <a:gs pos="30000">
                      <a:schemeClr val="tx1"/>
                    </a:gs>
                  </a:gsLst>
                  <a:lin ang="5400000" scaled="0"/>
                </a:gradFill>
              </a:defRPr>
            </a:lvl1pPr>
          </a:lstStyle>
          <a:p>
            <a:pPr lvl="0">
              <a:buClrTx/>
            </a:pPr>
            <a:r>
              <a:rPr lang="en-US" dirty="0"/>
              <a:t>Statement</a:t>
            </a:r>
          </a:p>
        </p:txBody>
      </p:sp>
    </p:spTree>
    <p:extLst>
      <p:ext uri="{BB962C8B-B14F-4D97-AF65-F5344CB8AC3E}">
        <p14:creationId xmlns:p14="http://schemas.microsoft.com/office/powerpoint/2010/main" val="337715683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5_CONTENTS">
    <p:spTree>
      <p:nvGrpSpPr>
        <p:cNvPr id="1" name=""/>
        <p:cNvGrpSpPr/>
        <p:nvPr/>
      </p:nvGrpSpPr>
      <p:grpSpPr>
        <a:xfrm>
          <a:off x="0" y="0"/>
          <a:ext cx="0" cy="0"/>
          <a:chOff x="0" y="0"/>
          <a:chExt cx="0" cy="0"/>
        </a:xfrm>
      </p:grpSpPr>
      <p:sp>
        <p:nvSpPr>
          <p:cNvPr id="9" name="Text Placeholder 2"/>
          <p:cNvSpPr>
            <a:spLocks noGrp="1"/>
          </p:cNvSpPr>
          <p:nvPr>
            <p:ph type="body" sz="quarter" idx="11" hasCustomPrompt="1"/>
          </p:nvPr>
        </p:nvSpPr>
        <p:spPr>
          <a:xfrm>
            <a:off x="429106" y="2137756"/>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10" name="Text Placeholder 2"/>
          <p:cNvSpPr>
            <a:spLocks noGrp="1"/>
          </p:cNvSpPr>
          <p:nvPr>
            <p:ph type="body" sz="quarter" idx="15" hasCustomPrompt="1"/>
          </p:nvPr>
        </p:nvSpPr>
        <p:spPr>
          <a:xfrm>
            <a:off x="429578" y="1640682"/>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11" name="Text Placeholder 2"/>
          <p:cNvSpPr>
            <a:spLocks noGrp="1"/>
          </p:cNvSpPr>
          <p:nvPr>
            <p:ph type="body" sz="quarter" idx="16" hasCustomPrompt="1"/>
          </p:nvPr>
        </p:nvSpPr>
        <p:spPr>
          <a:xfrm>
            <a:off x="6085793" y="2137756"/>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13" name="Text Placeholder 2"/>
          <p:cNvSpPr>
            <a:spLocks noGrp="1"/>
          </p:cNvSpPr>
          <p:nvPr>
            <p:ph type="body" sz="quarter" idx="17" hasCustomPrompt="1"/>
          </p:nvPr>
        </p:nvSpPr>
        <p:spPr>
          <a:xfrm>
            <a:off x="6083932" y="1640682"/>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17" name="Text Placeholder 2"/>
          <p:cNvSpPr>
            <a:spLocks noGrp="1"/>
          </p:cNvSpPr>
          <p:nvPr>
            <p:ph type="body" sz="quarter" idx="18" hasCustomPrompt="1"/>
          </p:nvPr>
        </p:nvSpPr>
        <p:spPr>
          <a:xfrm>
            <a:off x="429106" y="3123496"/>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19" name="Text Placeholder 2"/>
          <p:cNvSpPr>
            <a:spLocks noGrp="1"/>
          </p:cNvSpPr>
          <p:nvPr>
            <p:ph type="body" sz="quarter" idx="19" hasCustomPrompt="1"/>
          </p:nvPr>
        </p:nvSpPr>
        <p:spPr>
          <a:xfrm>
            <a:off x="429578" y="2626414"/>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0" name="Text Placeholder 2"/>
          <p:cNvSpPr>
            <a:spLocks noGrp="1"/>
          </p:cNvSpPr>
          <p:nvPr>
            <p:ph type="body" sz="quarter" idx="20" hasCustomPrompt="1"/>
          </p:nvPr>
        </p:nvSpPr>
        <p:spPr>
          <a:xfrm>
            <a:off x="6085793" y="3123496"/>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21" name="Text Placeholder 2"/>
          <p:cNvSpPr>
            <a:spLocks noGrp="1"/>
          </p:cNvSpPr>
          <p:nvPr>
            <p:ph type="body" sz="quarter" idx="21" hasCustomPrompt="1"/>
          </p:nvPr>
        </p:nvSpPr>
        <p:spPr>
          <a:xfrm>
            <a:off x="6083932" y="2626414"/>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2" name="Text Placeholder 2"/>
          <p:cNvSpPr>
            <a:spLocks noGrp="1"/>
          </p:cNvSpPr>
          <p:nvPr>
            <p:ph type="body" sz="quarter" idx="22" hasCustomPrompt="1"/>
          </p:nvPr>
        </p:nvSpPr>
        <p:spPr>
          <a:xfrm>
            <a:off x="429106" y="4124423"/>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24" name="Text Placeholder 2"/>
          <p:cNvSpPr>
            <a:spLocks noGrp="1"/>
          </p:cNvSpPr>
          <p:nvPr>
            <p:ph type="body" sz="quarter" idx="23" hasCustomPrompt="1"/>
          </p:nvPr>
        </p:nvSpPr>
        <p:spPr>
          <a:xfrm>
            <a:off x="429578" y="3627349"/>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5" name="Text Placeholder 2"/>
          <p:cNvSpPr>
            <a:spLocks noGrp="1"/>
          </p:cNvSpPr>
          <p:nvPr>
            <p:ph type="body" sz="quarter" idx="24" hasCustomPrompt="1"/>
          </p:nvPr>
        </p:nvSpPr>
        <p:spPr>
          <a:xfrm>
            <a:off x="6085793" y="4124423"/>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26" name="Text Placeholder 2"/>
          <p:cNvSpPr>
            <a:spLocks noGrp="1"/>
          </p:cNvSpPr>
          <p:nvPr>
            <p:ph type="body" sz="quarter" idx="25" hasCustomPrompt="1"/>
          </p:nvPr>
        </p:nvSpPr>
        <p:spPr>
          <a:xfrm>
            <a:off x="6083932" y="3627349"/>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2" name="Slide Number Placeholder 1">
            <a:extLst>
              <a:ext uri="{FF2B5EF4-FFF2-40B4-BE49-F238E27FC236}">
                <a16:creationId xmlns:a16="http://schemas.microsoft.com/office/drawing/2014/main" xmlns="" id="{CAC003B2-28CC-43B5-ABA7-6B2B84BCF05D}"/>
              </a:ext>
            </a:extLst>
          </p:cNvPr>
          <p:cNvSpPr>
            <a:spLocks noGrp="1"/>
          </p:cNvSpPr>
          <p:nvPr>
            <p:ph type="sldNum" sz="quarter" idx="26"/>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9DBACA98-2B15-4585-BD26-31A40BE3949E}"/>
              </a:ext>
            </a:extLst>
          </p:cNvPr>
          <p:cNvSpPr>
            <a:spLocks noGrp="1"/>
          </p:cNvSpPr>
          <p:nvPr>
            <p:ph type="title" hasCustomPrompt="1"/>
          </p:nvPr>
        </p:nvSpPr>
        <p:spPr>
          <a:xfrm>
            <a:off x="387060" y="335067"/>
            <a:ext cx="10428440" cy="1143000"/>
          </a:xfrm>
        </p:spPr>
        <p:txBody>
          <a:bodyPr vert="horz" lIns="0" tIns="0" rIns="0" bIns="0" rtlCol="0" anchor="t" anchorCtr="0">
            <a:noAutofit/>
          </a:bodyPr>
          <a:lstStyle>
            <a:lvl1pPr>
              <a:defRPr lang="en-US" b="0">
                <a:gradFill>
                  <a:gsLst>
                    <a:gs pos="40075">
                      <a:schemeClr val="tx1"/>
                    </a:gs>
                    <a:gs pos="30000">
                      <a:schemeClr val="tx1"/>
                    </a:gs>
                  </a:gsLst>
                  <a:lin ang="5400000" scaled="0"/>
                </a:gradFill>
              </a:defRPr>
            </a:lvl1pPr>
          </a:lstStyle>
          <a:p>
            <a:pPr lvl="0">
              <a:buClrTx/>
            </a:pPr>
            <a:r>
              <a:rPr lang="en-US" dirty="0"/>
              <a:t>Headline</a:t>
            </a:r>
          </a:p>
        </p:txBody>
      </p:sp>
    </p:spTree>
    <p:extLst>
      <p:ext uri="{BB962C8B-B14F-4D97-AF65-F5344CB8AC3E}">
        <p14:creationId xmlns:p14="http://schemas.microsoft.com/office/powerpoint/2010/main" val="9939800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6_AGENDA">
    <p:spTree>
      <p:nvGrpSpPr>
        <p:cNvPr id="1" name=""/>
        <p:cNvGrpSpPr/>
        <p:nvPr/>
      </p:nvGrpSpPr>
      <p:grpSpPr>
        <a:xfrm>
          <a:off x="0" y="0"/>
          <a:ext cx="0" cy="0"/>
          <a:chOff x="0" y="0"/>
          <a:chExt cx="0" cy="0"/>
        </a:xfrm>
      </p:grpSpPr>
      <p:sp>
        <p:nvSpPr>
          <p:cNvPr id="10" name="Text Placeholder 2"/>
          <p:cNvSpPr>
            <a:spLocks noGrp="1"/>
          </p:cNvSpPr>
          <p:nvPr>
            <p:ph type="body" sz="quarter" idx="15" hasCustomPrompt="1"/>
          </p:nvPr>
        </p:nvSpPr>
        <p:spPr>
          <a:xfrm>
            <a:off x="425338" y="1722887"/>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rgbClr val="505050"/>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11" name="Text Placeholder 2"/>
          <p:cNvSpPr>
            <a:spLocks noGrp="1"/>
          </p:cNvSpPr>
          <p:nvPr>
            <p:ph type="body" sz="quarter" idx="16" hasCustomPrompt="1"/>
          </p:nvPr>
        </p:nvSpPr>
        <p:spPr>
          <a:xfrm>
            <a:off x="2221031" y="1722888"/>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30" name="Text Placeholder 2"/>
          <p:cNvSpPr>
            <a:spLocks noGrp="1"/>
          </p:cNvSpPr>
          <p:nvPr>
            <p:ph type="body" sz="quarter" idx="17" hasCustomPrompt="1"/>
          </p:nvPr>
        </p:nvSpPr>
        <p:spPr>
          <a:xfrm>
            <a:off x="425338" y="2187870"/>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31" name="Text Placeholder 2"/>
          <p:cNvSpPr>
            <a:spLocks noGrp="1"/>
          </p:cNvSpPr>
          <p:nvPr>
            <p:ph type="body" sz="quarter" idx="18" hasCustomPrompt="1"/>
          </p:nvPr>
        </p:nvSpPr>
        <p:spPr>
          <a:xfrm>
            <a:off x="2221031" y="2187868"/>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32" name="Text Placeholder 2"/>
          <p:cNvSpPr>
            <a:spLocks noGrp="1"/>
          </p:cNvSpPr>
          <p:nvPr>
            <p:ph type="body" sz="quarter" idx="19" hasCustomPrompt="1"/>
          </p:nvPr>
        </p:nvSpPr>
        <p:spPr>
          <a:xfrm>
            <a:off x="425338" y="2652859"/>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33" name="Text Placeholder 2"/>
          <p:cNvSpPr>
            <a:spLocks noGrp="1"/>
          </p:cNvSpPr>
          <p:nvPr>
            <p:ph type="body" sz="quarter" idx="20" hasCustomPrompt="1"/>
          </p:nvPr>
        </p:nvSpPr>
        <p:spPr>
          <a:xfrm>
            <a:off x="2221031" y="2652858"/>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34" name="Text Placeholder 2"/>
          <p:cNvSpPr>
            <a:spLocks noGrp="1"/>
          </p:cNvSpPr>
          <p:nvPr>
            <p:ph type="body" sz="quarter" idx="21" hasCustomPrompt="1"/>
          </p:nvPr>
        </p:nvSpPr>
        <p:spPr>
          <a:xfrm>
            <a:off x="425338" y="3117861"/>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35" name="Text Placeholder 2"/>
          <p:cNvSpPr>
            <a:spLocks noGrp="1"/>
          </p:cNvSpPr>
          <p:nvPr>
            <p:ph type="body" sz="quarter" idx="22" hasCustomPrompt="1"/>
          </p:nvPr>
        </p:nvSpPr>
        <p:spPr>
          <a:xfrm>
            <a:off x="2221031" y="3117862"/>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40" name="Text Placeholder 2"/>
          <p:cNvSpPr>
            <a:spLocks noGrp="1"/>
          </p:cNvSpPr>
          <p:nvPr>
            <p:ph type="body" sz="quarter" idx="23" hasCustomPrompt="1"/>
          </p:nvPr>
        </p:nvSpPr>
        <p:spPr>
          <a:xfrm>
            <a:off x="425338" y="3582852"/>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41" name="Text Placeholder 2"/>
          <p:cNvSpPr>
            <a:spLocks noGrp="1"/>
          </p:cNvSpPr>
          <p:nvPr>
            <p:ph type="body" sz="quarter" idx="24" hasCustomPrompt="1"/>
          </p:nvPr>
        </p:nvSpPr>
        <p:spPr>
          <a:xfrm>
            <a:off x="2221031" y="3582853"/>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42" name="Text Placeholder 2"/>
          <p:cNvSpPr>
            <a:spLocks noGrp="1"/>
          </p:cNvSpPr>
          <p:nvPr>
            <p:ph type="body" sz="quarter" idx="25" hasCustomPrompt="1"/>
          </p:nvPr>
        </p:nvSpPr>
        <p:spPr>
          <a:xfrm>
            <a:off x="425338" y="4047846"/>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Subhead</a:t>
            </a:r>
          </a:p>
        </p:txBody>
      </p:sp>
      <p:sp>
        <p:nvSpPr>
          <p:cNvPr id="43" name="Text Placeholder 2"/>
          <p:cNvSpPr>
            <a:spLocks noGrp="1"/>
          </p:cNvSpPr>
          <p:nvPr>
            <p:ph type="body" sz="quarter" idx="26" hasCustomPrompt="1"/>
          </p:nvPr>
        </p:nvSpPr>
        <p:spPr>
          <a:xfrm>
            <a:off x="2221031" y="4047846"/>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Body copy</a:t>
            </a:r>
          </a:p>
        </p:txBody>
      </p:sp>
      <p:sp>
        <p:nvSpPr>
          <p:cNvPr id="2" name="Slide Number Placeholder 1">
            <a:extLst>
              <a:ext uri="{FF2B5EF4-FFF2-40B4-BE49-F238E27FC236}">
                <a16:creationId xmlns:a16="http://schemas.microsoft.com/office/drawing/2014/main" xmlns="" id="{D2DE30A5-FA8F-4B16-9389-23C4716754F5}"/>
              </a:ext>
            </a:extLst>
          </p:cNvPr>
          <p:cNvSpPr>
            <a:spLocks noGrp="1"/>
          </p:cNvSpPr>
          <p:nvPr>
            <p:ph type="sldNum" sz="quarter" idx="27"/>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ED417C28-0C83-4215-87EC-A86D9B635FE6}"/>
              </a:ext>
            </a:extLst>
          </p:cNvPr>
          <p:cNvSpPr>
            <a:spLocks noGrp="1"/>
          </p:cNvSpPr>
          <p:nvPr>
            <p:ph type="title" hasCustomPrompt="1"/>
          </p:nvPr>
        </p:nvSpPr>
        <p:spPr>
          <a:xfrm>
            <a:off x="387059" y="335067"/>
            <a:ext cx="10428441" cy="1143000"/>
          </a:xfrm>
        </p:spPr>
        <p:txBody>
          <a:bodyPr vert="horz" lIns="0" tIns="0" rIns="0" bIns="0" rtlCol="0" anchor="t" anchorCtr="0">
            <a:noAutofit/>
          </a:bodyPr>
          <a:lstStyle>
            <a:lvl1pPr>
              <a:defRPr lang="en-US" b="0">
                <a:gradFill>
                  <a:gsLst>
                    <a:gs pos="88496">
                      <a:schemeClr val="accent4"/>
                    </a:gs>
                    <a:gs pos="53097">
                      <a:schemeClr val="accent4"/>
                    </a:gs>
                  </a:gsLst>
                  <a:lin ang="5400000" scaled="1"/>
                </a:gradFill>
              </a:defRPr>
            </a:lvl1pPr>
          </a:lstStyle>
          <a:p>
            <a:pPr lvl="0">
              <a:buClrTx/>
            </a:pPr>
            <a:r>
              <a:rPr lang="en-US" dirty="0"/>
              <a:t>Headline</a:t>
            </a:r>
          </a:p>
        </p:txBody>
      </p:sp>
    </p:spTree>
    <p:extLst>
      <p:ext uri="{BB962C8B-B14F-4D97-AF65-F5344CB8AC3E}">
        <p14:creationId xmlns:p14="http://schemas.microsoft.com/office/powerpoint/2010/main" val="245569900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1_SECTIO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125E8A5-48D6-4944-B4C0-1ADAA2D89E65}"/>
              </a:ext>
            </a:extLst>
          </p:cNvPr>
          <p:cNvPicPr>
            <a:picLocks/>
          </p:cNvPicPr>
          <p:nvPr userDrawn="1"/>
        </p:nvPicPr>
        <p:blipFill>
          <a:blip r:embed="rId2"/>
          <a:stretch>
            <a:fillRect/>
          </a:stretch>
        </p:blipFill>
        <p:spPr>
          <a:xfrm>
            <a:off x="5468814" y="-623"/>
            <a:ext cx="6723186" cy="6858623"/>
          </a:xfrm>
          <a:prstGeom prst="rect">
            <a:avLst/>
          </a:prstGeom>
        </p:spPr>
      </p:pic>
      <p:sp>
        <p:nvSpPr>
          <p:cNvPr id="27" name="Freeform 26"/>
          <p:cNvSpPr>
            <a:spLocks/>
          </p:cNvSpPr>
          <p:nvPr userDrawn="1"/>
        </p:nvSpPr>
        <p:spPr bwMode="white">
          <a:xfrm>
            <a:off x="2" y="-1187"/>
            <a:ext cx="5858776" cy="6860381"/>
          </a:xfrm>
          <a:prstGeom prst="rect">
            <a:avLst/>
          </a:prstGeom>
          <a:solidFill>
            <a:schemeClr val="accent1"/>
          </a:solidFill>
          <a:ln>
            <a:noFill/>
          </a:ln>
        </p:spPr>
        <p:txBody>
          <a:bodyPr vert="horz" wrap="square" lIns="89630" tIns="44814" rIns="89630" bIns="44814" numCol="1" anchor="t" anchorCtr="0" compatLnSpc="1">
            <a:prstTxWarp prst="textNoShape">
              <a:avLst/>
            </a:prstTxWarp>
            <a:noAutofit/>
          </a:bodyPr>
          <a:lstStyle/>
          <a:p>
            <a:endParaRPr lang="en-US" sz="2129" dirty="0"/>
          </a:p>
        </p:txBody>
      </p:sp>
      <p:sp>
        <p:nvSpPr>
          <p:cNvPr id="2" name="Title 1">
            <a:extLst>
              <a:ext uri="{FF2B5EF4-FFF2-40B4-BE49-F238E27FC236}">
                <a16:creationId xmlns:a16="http://schemas.microsoft.com/office/drawing/2014/main" xmlns="" id="{1C2AF892-1140-4CFE-84BB-66538C9E97D2}"/>
              </a:ext>
            </a:extLst>
          </p:cNvPr>
          <p:cNvSpPr>
            <a:spLocks noGrp="1"/>
          </p:cNvSpPr>
          <p:nvPr>
            <p:ph type="title" hasCustomPrompt="1"/>
          </p:nvPr>
        </p:nvSpPr>
        <p:spPr>
          <a:xfrm>
            <a:off x="397213" y="3405057"/>
            <a:ext cx="5195087" cy="771035"/>
          </a:xfrm>
        </p:spPr>
        <p:txBody>
          <a:bodyPr vert="horz" lIns="0" tIns="0" rIns="0" bIns="0" rtlCol="0" anchor="b" anchorCtr="0">
            <a:noAutofit/>
          </a:bodyPr>
          <a:lstStyle>
            <a:lvl1pPr>
              <a:defRPr lang="en-US" sz="4704" b="0" dirty="0">
                <a:gradFill>
                  <a:gsLst>
                    <a:gs pos="88496">
                      <a:schemeClr val="tx1"/>
                    </a:gs>
                    <a:gs pos="53097">
                      <a:schemeClr val="tx1"/>
                    </a:gs>
                  </a:gsLst>
                  <a:lin ang="5400000" scaled="1"/>
                </a:gradFill>
              </a:defRPr>
            </a:lvl1pPr>
          </a:lstStyle>
          <a:p>
            <a:pPr lvl="0">
              <a:buClrTx/>
            </a:pPr>
            <a:r>
              <a:rPr lang="en-US" dirty="0"/>
              <a:t>Section title</a:t>
            </a:r>
          </a:p>
        </p:txBody>
      </p:sp>
      <p:sp>
        <p:nvSpPr>
          <p:cNvPr id="28" name="Text Placeholder 2"/>
          <p:cNvSpPr>
            <a:spLocks noGrp="1"/>
          </p:cNvSpPr>
          <p:nvPr>
            <p:ph type="body" sz="quarter" idx="14" hasCustomPrompt="1"/>
          </p:nvPr>
        </p:nvSpPr>
        <p:spPr>
          <a:xfrm>
            <a:off x="427364" y="2427151"/>
            <a:ext cx="4541535" cy="766329"/>
          </a:xfrm>
        </p:spPr>
        <p:txBody>
          <a:bodyPr lIns="0" tIns="0" rIns="0" bIns="0" anchor="b" anchorCtr="0">
            <a:noAutofit/>
          </a:bodyPr>
          <a:lstStyle>
            <a:lvl1pPr marL="0" indent="0" algn="l" defTabSz="498507" rtl="0" eaLnBrk="1" latinLnBrk="0" hangingPunct="1">
              <a:lnSpc>
                <a:spcPct val="90000"/>
              </a:lnSpc>
              <a:spcBef>
                <a:spcPts val="0"/>
              </a:spcBef>
              <a:spcAft>
                <a:spcPts val="0"/>
              </a:spcAft>
              <a:buFont typeface="Arial"/>
              <a:buNone/>
              <a:defRPr lang="en-US" sz="1961" b="0" kern="1200" cap="none" spc="0" baseline="0" dirty="0">
                <a:gradFill>
                  <a:gsLst>
                    <a:gs pos="88496">
                      <a:schemeClr val="tx1"/>
                    </a:gs>
                    <a:gs pos="53097">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Section header</a:t>
            </a:r>
          </a:p>
        </p:txBody>
      </p:sp>
    </p:spTree>
    <p:extLst>
      <p:ext uri="{BB962C8B-B14F-4D97-AF65-F5344CB8AC3E}">
        <p14:creationId xmlns:p14="http://schemas.microsoft.com/office/powerpoint/2010/main" val="17218948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6400800"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4008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grpSp>
        <p:nvGrpSpPr>
          <p:cNvPr id="27" name="Group 26">
            <a:extLst>
              <a:ext uri="{FF2B5EF4-FFF2-40B4-BE49-F238E27FC236}">
                <a16:creationId xmlns:a16="http://schemas.microsoft.com/office/drawing/2014/main" xmlns="" id="{43B08910-F1C3-47B2-8C69-1B107282064A}"/>
              </a:ext>
            </a:extLst>
          </p:cNvPr>
          <p:cNvGrpSpPr/>
          <p:nvPr userDrawn="1"/>
        </p:nvGrpSpPr>
        <p:grpSpPr bwMode="ltGray">
          <a:xfrm>
            <a:off x="6256117" y="-21839"/>
            <a:ext cx="5932086" cy="6890047"/>
            <a:chOff x="6256117" y="-21839"/>
            <a:chExt cx="5932086" cy="6890047"/>
          </a:xfrm>
        </p:grpSpPr>
        <p:grpSp>
          <p:nvGrpSpPr>
            <p:cNvPr id="28" name="Group 27">
              <a:extLst>
                <a:ext uri="{FF2B5EF4-FFF2-40B4-BE49-F238E27FC236}">
                  <a16:creationId xmlns:a16="http://schemas.microsoft.com/office/drawing/2014/main" xmlns="" id="{9FE7A031-B4AB-4071-98FF-24E766F9BB5C}"/>
                </a:ext>
              </a:extLst>
            </p:cNvPr>
            <p:cNvGrpSpPr/>
            <p:nvPr userDrawn="1"/>
          </p:nvGrpSpPr>
          <p:grpSpPr bwMode="ltGray">
            <a:xfrm>
              <a:off x="8507413" y="1457714"/>
              <a:ext cx="3680790" cy="5392441"/>
              <a:chOff x="8507413" y="1457714"/>
              <a:chExt cx="3680790" cy="5392441"/>
            </a:xfrm>
          </p:grpSpPr>
          <p:sp>
            <p:nvSpPr>
              <p:cNvPr id="60" name="Freeform: Shape 59">
                <a:extLst>
                  <a:ext uri="{FF2B5EF4-FFF2-40B4-BE49-F238E27FC236}">
                    <a16:creationId xmlns:a16="http://schemas.microsoft.com/office/drawing/2014/main" xmlns="" id="{6DC7067D-3957-4163-9442-C167A0A62168}"/>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D9AE235F-4F6C-4565-AADC-752626D64B9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EAADF52-7CC0-4715-8BAC-4186C7CE9B0C}"/>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58AC140A-9DFB-45B7-82C2-CF25166A0D41}"/>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3436FDC7-3DF0-4E6A-B4A8-7EB4FF30AAF0}"/>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D72FB5AA-3C69-4BB6-9C10-682E95EF1AAE}"/>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20321A7F-C5FC-4514-A3AC-41CC16FA85FD}"/>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B3C4B3CE-95D2-45A5-917E-A5389B118222}"/>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A5270AF0-DA91-4FF8-9B1C-35937E49D882}"/>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1B4AB4EC-0302-4902-B797-9B84C91FDE1B}"/>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E941D13F-2DD6-4121-8220-CC08400DD382}"/>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B98F2381-17CE-4672-96D3-D3E4A8C1115A}"/>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E6A42BAE-DCEA-4A1A-8779-E499D67DA7B9}"/>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8D7995E7-6761-41BA-BE88-30DD0DF70D22}"/>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24D7B6AA-459B-44CF-9930-A05720C41315}"/>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0EBE7D0E-F0D6-4EA3-A151-C26BF3138977}"/>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6" name="Straight Connector 75">
                <a:extLst>
                  <a:ext uri="{FF2B5EF4-FFF2-40B4-BE49-F238E27FC236}">
                    <a16:creationId xmlns:a16="http://schemas.microsoft.com/office/drawing/2014/main" xmlns="" id="{0118A379-1639-4C1C-9E5B-A39F1CD0A9D9}"/>
                  </a:ext>
                </a:extLst>
              </p:cNvPr>
              <p:cNvCxnSpPr/>
              <p:nvPr/>
            </p:nvCxnSpPr>
            <p:spPr bwMode="ltGray">
              <a:xfrm>
                <a:off x="9981203" y="5098858"/>
                <a:ext cx="733213" cy="400531"/>
              </a:xfrm>
              <a:prstGeom prst="line">
                <a:avLst/>
              </a:pr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9" name="Group 28">
              <a:extLst>
                <a:ext uri="{FF2B5EF4-FFF2-40B4-BE49-F238E27FC236}">
                  <a16:creationId xmlns:a16="http://schemas.microsoft.com/office/drawing/2014/main" xmlns="" id="{E8DE972F-9FF1-4743-BF7F-15CC5403A6CF}"/>
                </a:ext>
              </a:extLst>
            </p:cNvPr>
            <p:cNvGrpSpPr/>
            <p:nvPr userDrawn="1"/>
          </p:nvGrpSpPr>
          <p:grpSpPr bwMode="ltGray">
            <a:xfrm>
              <a:off x="7545167" y="-21839"/>
              <a:ext cx="1192433" cy="1098538"/>
              <a:chOff x="7545167" y="-9139"/>
              <a:chExt cx="1192433" cy="1098538"/>
            </a:xfrm>
          </p:grpSpPr>
          <p:sp>
            <p:nvSpPr>
              <p:cNvPr id="34" name="Freeform: Shape 33">
                <a:extLst>
                  <a:ext uri="{FF2B5EF4-FFF2-40B4-BE49-F238E27FC236}">
                    <a16:creationId xmlns:a16="http://schemas.microsoft.com/office/drawing/2014/main" xmlns="" id="{795596FA-D3B2-4953-81FC-9958337AF5DC}"/>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5" name="Freeform: Shape 34">
                <a:extLst>
                  <a:ext uri="{FF2B5EF4-FFF2-40B4-BE49-F238E27FC236}">
                    <a16:creationId xmlns:a16="http://schemas.microsoft.com/office/drawing/2014/main" xmlns="" id="{7D57090A-B887-4CA7-A022-90564F12A9A9}"/>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6" name="Freeform: Shape 35">
                <a:extLst>
                  <a:ext uri="{FF2B5EF4-FFF2-40B4-BE49-F238E27FC236}">
                    <a16:creationId xmlns:a16="http://schemas.microsoft.com/office/drawing/2014/main" xmlns="" id="{F9749B2E-C284-42A2-A061-B635FBBBD461}"/>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30" name="Group 29">
              <a:extLst>
                <a:ext uri="{FF2B5EF4-FFF2-40B4-BE49-F238E27FC236}">
                  <a16:creationId xmlns:a16="http://schemas.microsoft.com/office/drawing/2014/main" xmlns="" id="{0A74F4CD-889D-4E91-AB27-CCB11E8677AE}"/>
                </a:ext>
              </a:extLst>
            </p:cNvPr>
            <p:cNvGrpSpPr/>
            <p:nvPr userDrawn="1"/>
          </p:nvGrpSpPr>
          <p:grpSpPr bwMode="ltGray">
            <a:xfrm>
              <a:off x="6256117" y="5896894"/>
              <a:ext cx="1057910" cy="971314"/>
              <a:chOff x="6256117" y="5896894"/>
              <a:chExt cx="1057910" cy="971314"/>
            </a:xfrm>
          </p:grpSpPr>
          <p:sp>
            <p:nvSpPr>
              <p:cNvPr id="31" name="Freeform: Shape 30">
                <a:extLst>
                  <a:ext uri="{FF2B5EF4-FFF2-40B4-BE49-F238E27FC236}">
                    <a16:creationId xmlns:a16="http://schemas.microsoft.com/office/drawing/2014/main" xmlns="" id="{6CE97AB5-F3D1-4D1A-8F2F-166F6F85A189}"/>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55281A29-9018-48AF-8B81-EB9F71FE5ABA}"/>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3" name="Freeform: Shape 32">
                <a:extLst>
                  <a:ext uri="{FF2B5EF4-FFF2-40B4-BE49-F238E27FC236}">
                    <a16:creationId xmlns:a16="http://schemas.microsoft.com/office/drawing/2014/main" xmlns="" id="{2B1B3F07-773E-4FC0-9A04-73F52683190E}"/>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1923053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0_SE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70FA6C6-C59D-46B6-8E26-7486DE76517D}"/>
              </a:ext>
            </a:extLst>
          </p:cNvPr>
          <p:cNvPicPr>
            <a:picLocks noChangeAspect="1"/>
          </p:cNvPicPr>
          <p:nvPr userDrawn="1"/>
        </p:nvPicPr>
        <p:blipFill>
          <a:blip r:embed="rId2"/>
          <a:stretch>
            <a:fillRect/>
          </a:stretch>
        </p:blipFill>
        <p:spPr>
          <a:xfrm>
            <a:off x="5280566" y="-623"/>
            <a:ext cx="6911435" cy="6858623"/>
          </a:xfrm>
          <a:prstGeom prst="rect">
            <a:avLst/>
          </a:prstGeom>
        </p:spPr>
      </p:pic>
      <p:sp>
        <p:nvSpPr>
          <p:cNvPr id="27" name="Freeform 26"/>
          <p:cNvSpPr>
            <a:spLocks/>
          </p:cNvSpPr>
          <p:nvPr userDrawn="1"/>
        </p:nvSpPr>
        <p:spPr bwMode="white">
          <a:xfrm>
            <a:off x="2" y="-1187"/>
            <a:ext cx="5858776" cy="6860381"/>
          </a:xfrm>
          <a:prstGeom prst="rect">
            <a:avLst/>
          </a:prstGeom>
          <a:solidFill>
            <a:schemeClr val="accent1"/>
          </a:solidFill>
          <a:ln>
            <a:noFill/>
          </a:ln>
        </p:spPr>
        <p:txBody>
          <a:bodyPr vert="horz" wrap="square" lIns="89630" tIns="44814" rIns="89630" bIns="44814" numCol="1" anchor="t" anchorCtr="0" compatLnSpc="1">
            <a:prstTxWarp prst="textNoShape">
              <a:avLst/>
            </a:prstTxWarp>
            <a:noAutofit/>
          </a:bodyPr>
          <a:lstStyle/>
          <a:p>
            <a:endParaRPr lang="en-US" sz="2129" dirty="0"/>
          </a:p>
        </p:txBody>
      </p:sp>
      <p:sp>
        <p:nvSpPr>
          <p:cNvPr id="2" name="Title 1">
            <a:extLst>
              <a:ext uri="{FF2B5EF4-FFF2-40B4-BE49-F238E27FC236}">
                <a16:creationId xmlns:a16="http://schemas.microsoft.com/office/drawing/2014/main" xmlns="" id="{31575D26-CBD6-4BC4-AF78-79E15ECD06B0}"/>
              </a:ext>
            </a:extLst>
          </p:cNvPr>
          <p:cNvSpPr>
            <a:spLocks noGrp="1"/>
          </p:cNvSpPr>
          <p:nvPr>
            <p:ph type="title" hasCustomPrompt="1"/>
          </p:nvPr>
        </p:nvSpPr>
        <p:spPr>
          <a:xfrm>
            <a:off x="397212" y="3405057"/>
            <a:ext cx="5067762" cy="771035"/>
          </a:xfrm>
        </p:spPr>
        <p:txBody>
          <a:bodyPr vert="horz" lIns="0" tIns="0" rIns="0" bIns="0" rtlCol="0" anchor="b" anchorCtr="0">
            <a:noAutofit/>
          </a:bodyPr>
          <a:lstStyle>
            <a:lvl1pPr>
              <a:defRPr lang="en-US" sz="4704" b="0">
                <a:gradFill>
                  <a:gsLst>
                    <a:gs pos="88496">
                      <a:schemeClr val="tx1"/>
                    </a:gs>
                    <a:gs pos="53097">
                      <a:schemeClr val="tx1"/>
                    </a:gs>
                  </a:gsLst>
                  <a:lin ang="5400000" scaled="1"/>
                </a:gradFill>
              </a:defRPr>
            </a:lvl1pPr>
          </a:lstStyle>
          <a:p>
            <a:pPr lvl="0">
              <a:buClrTx/>
            </a:pPr>
            <a:r>
              <a:rPr lang="en-US" dirty="0"/>
              <a:t>Section title</a:t>
            </a:r>
          </a:p>
        </p:txBody>
      </p:sp>
      <p:sp>
        <p:nvSpPr>
          <p:cNvPr id="28" name="Text Placeholder 2"/>
          <p:cNvSpPr>
            <a:spLocks noGrp="1"/>
          </p:cNvSpPr>
          <p:nvPr>
            <p:ph type="body" sz="quarter" idx="14" hasCustomPrompt="1"/>
          </p:nvPr>
        </p:nvSpPr>
        <p:spPr>
          <a:xfrm>
            <a:off x="427364" y="2427151"/>
            <a:ext cx="4541535" cy="766329"/>
          </a:xfrm>
        </p:spPr>
        <p:txBody>
          <a:bodyPr lIns="0" tIns="0" rIns="0" bIns="0" anchor="b" anchorCtr="0">
            <a:noAutofit/>
          </a:bodyPr>
          <a:lstStyle>
            <a:lvl1pPr marL="0" indent="0" algn="l" defTabSz="498507" rtl="0" eaLnBrk="1" latinLnBrk="0" hangingPunct="1">
              <a:lnSpc>
                <a:spcPct val="90000"/>
              </a:lnSpc>
              <a:spcBef>
                <a:spcPts val="0"/>
              </a:spcBef>
              <a:spcAft>
                <a:spcPts val="0"/>
              </a:spcAft>
              <a:buFont typeface="Arial"/>
              <a:buNone/>
              <a:defRPr lang="en-US" sz="1961" b="0" kern="1200" cap="none" spc="0" baseline="0" dirty="0">
                <a:gradFill>
                  <a:gsLst>
                    <a:gs pos="88496">
                      <a:schemeClr val="tx1"/>
                    </a:gs>
                    <a:gs pos="53097">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Section header</a:t>
            </a:r>
          </a:p>
        </p:txBody>
      </p:sp>
    </p:spTree>
    <p:extLst>
      <p:ext uri="{BB962C8B-B14F-4D97-AF65-F5344CB8AC3E}">
        <p14:creationId xmlns:p14="http://schemas.microsoft.com/office/powerpoint/2010/main" val="3794790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1_SECTION AL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AEDAD86-4456-4CED-8023-577C5EC62A46}"/>
              </a:ext>
            </a:extLst>
          </p:cNvPr>
          <p:cNvPicPr>
            <a:picLocks/>
          </p:cNvPicPr>
          <p:nvPr userDrawn="1"/>
        </p:nvPicPr>
        <p:blipFill>
          <a:blip r:embed="rId2"/>
          <a:stretch>
            <a:fillRect/>
          </a:stretch>
        </p:blipFill>
        <p:spPr>
          <a:xfrm>
            <a:off x="0" y="1"/>
            <a:ext cx="7072792" cy="6858623"/>
          </a:xfrm>
          <a:prstGeom prst="rect">
            <a:avLst/>
          </a:prstGeom>
        </p:spPr>
      </p:pic>
      <p:sp>
        <p:nvSpPr>
          <p:cNvPr id="11" name="Freeform 10"/>
          <p:cNvSpPr>
            <a:spLocks/>
          </p:cNvSpPr>
          <p:nvPr userDrawn="1"/>
        </p:nvSpPr>
        <p:spPr bwMode="white">
          <a:xfrm rot="10800000">
            <a:off x="6329390" y="6"/>
            <a:ext cx="5862618" cy="6860381"/>
          </a:xfrm>
          <a:prstGeom prst="rect">
            <a:avLst/>
          </a:prstGeom>
          <a:solidFill>
            <a:srgbClr val="0078D4"/>
          </a:solidFill>
          <a:ln>
            <a:noFill/>
          </a:ln>
        </p:spPr>
        <p:txBody>
          <a:bodyPr vert="horz" wrap="square" lIns="89630" tIns="44814" rIns="89630" bIns="44814" numCol="1" anchor="t" anchorCtr="0" compatLnSpc="1">
            <a:prstTxWarp prst="textNoShape">
              <a:avLst/>
            </a:prstTxWarp>
            <a:noAutofit/>
          </a:bodyPr>
          <a:lstStyle/>
          <a:p>
            <a:endParaRPr lang="en-US" sz="2129" dirty="0"/>
          </a:p>
        </p:txBody>
      </p:sp>
      <p:sp>
        <p:nvSpPr>
          <p:cNvPr id="2" name="Title 1">
            <a:extLst>
              <a:ext uri="{FF2B5EF4-FFF2-40B4-BE49-F238E27FC236}">
                <a16:creationId xmlns:a16="http://schemas.microsoft.com/office/drawing/2014/main" xmlns="" id="{7E3FBF42-5F00-48EE-AC64-2615302D8882}"/>
              </a:ext>
            </a:extLst>
          </p:cNvPr>
          <p:cNvSpPr>
            <a:spLocks noGrp="1"/>
          </p:cNvSpPr>
          <p:nvPr>
            <p:ph type="title" hasCustomPrompt="1"/>
          </p:nvPr>
        </p:nvSpPr>
        <p:spPr>
          <a:xfrm>
            <a:off x="6672580" y="3321652"/>
            <a:ext cx="5067762" cy="771035"/>
          </a:xfrm>
        </p:spPr>
        <p:txBody>
          <a:bodyPr vert="horz" lIns="0" tIns="0" rIns="0" bIns="0" rtlCol="0" anchor="t" anchorCtr="0">
            <a:noAutofit/>
          </a:bodyPr>
          <a:lstStyle>
            <a:lvl1pPr>
              <a:defRPr lang="en-US" sz="4704" b="0" spc="-147">
                <a:gradFill>
                  <a:gsLst>
                    <a:gs pos="88496">
                      <a:schemeClr val="tx1"/>
                    </a:gs>
                    <a:gs pos="53097">
                      <a:schemeClr val="tx1"/>
                    </a:gs>
                  </a:gsLst>
                  <a:lin ang="5400000" scaled="1"/>
                </a:gradFill>
              </a:defRPr>
            </a:lvl1pPr>
          </a:lstStyle>
          <a:p>
            <a:pPr lvl="0" algn="r">
              <a:buClrTx/>
            </a:pPr>
            <a:r>
              <a:rPr lang="en-US" dirty="0"/>
              <a:t>Section title</a:t>
            </a:r>
          </a:p>
        </p:txBody>
      </p:sp>
      <p:sp>
        <p:nvSpPr>
          <p:cNvPr id="13" name="Text Placeholder 2"/>
          <p:cNvSpPr>
            <a:spLocks noGrp="1"/>
          </p:cNvSpPr>
          <p:nvPr>
            <p:ph type="body" sz="quarter" idx="14" hasCustomPrompt="1"/>
          </p:nvPr>
        </p:nvSpPr>
        <p:spPr>
          <a:xfrm>
            <a:off x="7194473" y="2427151"/>
            <a:ext cx="4541535" cy="766329"/>
          </a:xfrm>
        </p:spPr>
        <p:txBody>
          <a:bodyPr lIns="0" tIns="0" rIns="0" bIns="0" anchor="b" anchorCtr="0">
            <a:noAutofit/>
          </a:bodyPr>
          <a:lstStyle>
            <a:lvl1pPr marL="0" indent="0" algn="r" defTabSz="498507" rtl="0" eaLnBrk="1" latinLnBrk="0" hangingPunct="1">
              <a:lnSpc>
                <a:spcPct val="90000"/>
              </a:lnSpc>
              <a:spcBef>
                <a:spcPts val="0"/>
              </a:spcBef>
              <a:spcAft>
                <a:spcPts val="0"/>
              </a:spcAft>
              <a:buFont typeface="Arial"/>
              <a:buNone/>
              <a:defRPr lang="en-US" sz="1961" b="0" kern="1200" cap="none" spc="0" baseline="0" dirty="0">
                <a:gradFill>
                  <a:gsLst>
                    <a:gs pos="88496">
                      <a:schemeClr val="tx1"/>
                    </a:gs>
                    <a:gs pos="53097">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Section header</a:t>
            </a:r>
          </a:p>
        </p:txBody>
      </p:sp>
    </p:spTree>
    <p:extLst>
      <p:ext uri="{BB962C8B-B14F-4D97-AF65-F5344CB8AC3E}">
        <p14:creationId xmlns:p14="http://schemas.microsoft.com/office/powerpoint/2010/main" val="287493106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22_SECTION AL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62B25C17-8B97-4C75-BE00-39F31C094794}"/>
              </a:ext>
            </a:extLst>
          </p:cNvPr>
          <p:cNvPicPr>
            <a:picLocks noChangeAspect="1"/>
          </p:cNvPicPr>
          <p:nvPr userDrawn="1"/>
        </p:nvPicPr>
        <p:blipFill>
          <a:blip r:embed="rId2"/>
          <a:stretch>
            <a:fillRect/>
          </a:stretch>
        </p:blipFill>
        <p:spPr>
          <a:xfrm>
            <a:off x="1" y="1"/>
            <a:ext cx="6956257" cy="6858623"/>
          </a:xfrm>
          <a:prstGeom prst="rect">
            <a:avLst/>
          </a:prstGeom>
        </p:spPr>
      </p:pic>
      <p:sp>
        <p:nvSpPr>
          <p:cNvPr id="11" name="Freeform 10"/>
          <p:cNvSpPr>
            <a:spLocks/>
          </p:cNvSpPr>
          <p:nvPr userDrawn="1"/>
        </p:nvSpPr>
        <p:spPr bwMode="white">
          <a:xfrm rot="10800000">
            <a:off x="6329390" y="6"/>
            <a:ext cx="5862618" cy="6860381"/>
          </a:xfrm>
          <a:prstGeom prst="rect">
            <a:avLst/>
          </a:prstGeom>
          <a:solidFill>
            <a:srgbClr val="0078D4"/>
          </a:solidFill>
          <a:ln>
            <a:noFill/>
          </a:ln>
        </p:spPr>
        <p:txBody>
          <a:bodyPr vert="horz" wrap="square" lIns="89630" tIns="44814" rIns="89630" bIns="44814" numCol="1" anchor="t" anchorCtr="0" compatLnSpc="1">
            <a:prstTxWarp prst="textNoShape">
              <a:avLst/>
            </a:prstTxWarp>
            <a:noAutofit/>
          </a:bodyPr>
          <a:lstStyle/>
          <a:p>
            <a:endParaRPr lang="en-US" sz="2129" dirty="0"/>
          </a:p>
        </p:txBody>
      </p:sp>
      <p:sp>
        <p:nvSpPr>
          <p:cNvPr id="2" name="Title 1">
            <a:extLst>
              <a:ext uri="{FF2B5EF4-FFF2-40B4-BE49-F238E27FC236}">
                <a16:creationId xmlns:a16="http://schemas.microsoft.com/office/drawing/2014/main" xmlns="" id="{FFE88F63-4901-4C55-8C17-6448058B32AE}"/>
              </a:ext>
            </a:extLst>
          </p:cNvPr>
          <p:cNvSpPr>
            <a:spLocks noGrp="1"/>
          </p:cNvSpPr>
          <p:nvPr>
            <p:ph type="title" hasCustomPrompt="1"/>
          </p:nvPr>
        </p:nvSpPr>
        <p:spPr>
          <a:xfrm>
            <a:off x="6672580" y="3321652"/>
            <a:ext cx="5067762" cy="771035"/>
          </a:xfrm>
        </p:spPr>
        <p:txBody>
          <a:bodyPr vert="horz" lIns="0" tIns="0" rIns="0" bIns="0" rtlCol="0" anchor="t" anchorCtr="0">
            <a:noAutofit/>
          </a:bodyPr>
          <a:lstStyle>
            <a:lvl1pPr>
              <a:defRPr lang="en-US" sz="4704" b="0" spc="-147">
                <a:gradFill>
                  <a:gsLst>
                    <a:gs pos="88496">
                      <a:schemeClr val="tx1"/>
                    </a:gs>
                    <a:gs pos="53097">
                      <a:schemeClr val="tx1"/>
                    </a:gs>
                  </a:gsLst>
                  <a:lin ang="5400000" scaled="1"/>
                </a:gradFill>
              </a:defRPr>
            </a:lvl1pPr>
          </a:lstStyle>
          <a:p>
            <a:pPr lvl="0" algn="r">
              <a:buClrTx/>
            </a:pPr>
            <a:r>
              <a:rPr lang="en-US" dirty="0"/>
              <a:t>Section title</a:t>
            </a:r>
          </a:p>
        </p:txBody>
      </p:sp>
      <p:sp>
        <p:nvSpPr>
          <p:cNvPr id="13" name="Text Placeholder 2"/>
          <p:cNvSpPr>
            <a:spLocks noGrp="1"/>
          </p:cNvSpPr>
          <p:nvPr>
            <p:ph type="body" sz="quarter" idx="14" hasCustomPrompt="1"/>
          </p:nvPr>
        </p:nvSpPr>
        <p:spPr>
          <a:xfrm>
            <a:off x="7194473" y="2427151"/>
            <a:ext cx="4541535" cy="766329"/>
          </a:xfrm>
        </p:spPr>
        <p:txBody>
          <a:bodyPr lIns="0" tIns="0" rIns="0" bIns="0" anchor="b" anchorCtr="0">
            <a:noAutofit/>
          </a:bodyPr>
          <a:lstStyle>
            <a:lvl1pPr marL="0" indent="0" algn="r" defTabSz="498507" rtl="0" eaLnBrk="1" latinLnBrk="0" hangingPunct="1">
              <a:lnSpc>
                <a:spcPct val="90000"/>
              </a:lnSpc>
              <a:spcBef>
                <a:spcPts val="0"/>
              </a:spcBef>
              <a:spcAft>
                <a:spcPts val="0"/>
              </a:spcAft>
              <a:buFont typeface="Arial"/>
              <a:buNone/>
              <a:defRPr lang="en-US" sz="1961" b="0" kern="1200" cap="none" spc="0" baseline="0" dirty="0">
                <a:gradFill>
                  <a:gsLst>
                    <a:gs pos="88496">
                      <a:schemeClr val="tx1"/>
                    </a:gs>
                    <a:gs pos="53097">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dirty="0"/>
              <a:t>Section header</a:t>
            </a:r>
          </a:p>
        </p:txBody>
      </p:sp>
    </p:spTree>
    <p:extLst>
      <p:ext uri="{BB962C8B-B14F-4D97-AF65-F5344CB8AC3E}">
        <p14:creationId xmlns:p14="http://schemas.microsoft.com/office/powerpoint/2010/main" val="418002688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23_DIVIDER AL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1021FB-92C9-4E07-982A-6E24864935DB}"/>
              </a:ext>
            </a:extLst>
          </p:cNvPr>
          <p:cNvSpPr>
            <a:spLocks noGrp="1"/>
          </p:cNvSpPr>
          <p:nvPr>
            <p:ph type="title" hasCustomPrompt="1"/>
          </p:nvPr>
        </p:nvSpPr>
        <p:spPr>
          <a:xfrm>
            <a:off x="396094" y="2852532"/>
            <a:ext cx="5067762" cy="771035"/>
          </a:xfrm>
        </p:spPr>
        <p:txBody>
          <a:bodyPr vert="horz" lIns="0" tIns="0" rIns="0" bIns="0" rtlCol="0" anchor="b" anchorCtr="0">
            <a:noAutofit/>
          </a:bodyPr>
          <a:lstStyle>
            <a:lvl1pPr>
              <a:defRPr lang="en-US" sz="4704" b="0" dirty="0">
                <a:gradFill>
                  <a:gsLst>
                    <a:gs pos="88496">
                      <a:schemeClr val="tx1"/>
                    </a:gs>
                    <a:gs pos="53097">
                      <a:schemeClr val="tx1"/>
                    </a:gs>
                  </a:gsLst>
                  <a:lin ang="5400000" scaled="1"/>
                </a:gradFill>
              </a:defRPr>
            </a:lvl1pPr>
          </a:lstStyle>
          <a:p>
            <a:pPr lvl="0">
              <a:buClrTx/>
            </a:pPr>
            <a:r>
              <a:rPr lang="en-US" dirty="0"/>
              <a:t>Section title</a:t>
            </a:r>
          </a:p>
        </p:txBody>
      </p:sp>
    </p:spTree>
    <p:extLst>
      <p:ext uri="{BB962C8B-B14F-4D97-AF65-F5344CB8AC3E}">
        <p14:creationId xmlns:p14="http://schemas.microsoft.com/office/powerpoint/2010/main" val="33597948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2_DIVI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07250E-6E10-47B7-BA53-F3CCE31B5DB6}"/>
              </a:ext>
            </a:extLst>
          </p:cNvPr>
          <p:cNvSpPr>
            <a:spLocks noGrp="1"/>
          </p:cNvSpPr>
          <p:nvPr>
            <p:ph type="title" hasCustomPrompt="1"/>
          </p:nvPr>
        </p:nvSpPr>
        <p:spPr>
          <a:xfrm>
            <a:off x="396094" y="2852529"/>
            <a:ext cx="5067762" cy="771035"/>
          </a:xfrm>
        </p:spPr>
        <p:txBody>
          <a:bodyPr vert="horz" lIns="0" tIns="0" rIns="0" bIns="0" rtlCol="0" anchor="b" anchorCtr="0">
            <a:noAutofit/>
          </a:bodyPr>
          <a:lstStyle>
            <a:lvl1pPr>
              <a:defRPr lang="en-US" sz="4704" b="0">
                <a:gradFill>
                  <a:gsLst>
                    <a:gs pos="88496">
                      <a:schemeClr val="tx1"/>
                    </a:gs>
                    <a:gs pos="53097">
                      <a:schemeClr val="tx1"/>
                    </a:gs>
                  </a:gsLst>
                  <a:lin ang="5400000" scaled="1"/>
                </a:gradFill>
              </a:defRPr>
            </a:lvl1pPr>
          </a:lstStyle>
          <a:p>
            <a:pPr lvl="0">
              <a:buClrTx/>
            </a:pPr>
            <a:r>
              <a:rPr lang="en-US" dirty="0"/>
              <a:t>Section title</a:t>
            </a:r>
          </a:p>
        </p:txBody>
      </p:sp>
    </p:spTree>
    <p:extLst>
      <p:ext uri="{BB962C8B-B14F-4D97-AF65-F5344CB8AC3E}">
        <p14:creationId xmlns:p14="http://schemas.microsoft.com/office/powerpoint/2010/main" val="271861668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4_DIVIDER ALT">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C7D575-C860-4AB5-99C6-F7E2F629FBD1}"/>
              </a:ext>
            </a:extLst>
          </p:cNvPr>
          <p:cNvSpPr>
            <a:spLocks noGrp="1"/>
          </p:cNvSpPr>
          <p:nvPr>
            <p:ph type="title" hasCustomPrompt="1"/>
          </p:nvPr>
        </p:nvSpPr>
        <p:spPr>
          <a:xfrm>
            <a:off x="395306" y="2852529"/>
            <a:ext cx="5067762" cy="771035"/>
          </a:xfrm>
        </p:spPr>
        <p:txBody>
          <a:bodyPr vert="horz" lIns="0" tIns="0" rIns="0" bIns="0" rtlCol="0" anchor="b" anchorCtr="0">
            <a:noAutofit/>
          </a:bodyPr>
          <a:lstStyle>
            <a:lvl1pPr>
              <a:defRPr lang="en-US" sz="4704" b="0">
                <a:gradFill>
                  <a:gsLst>
                    <a:gs pos="40075">
                      <a:schemeClr val="accent4"/>
                    </a:gs>
                    <a:gs pos="30000">
                      <a:schemeClr val="accent4"/>
                    </a:gs>
                  </a:gsLst>
                  <a:lin ang="5400000" scaled="0"/>
                </a:gradFill>
              </a:defRPr>
            </a:lvl1pPr>
          </a:lstStyle>
          <a:p>
            <a:pPr lvl="0">
              <a:buClrTx/>
            </a:pPr>
            <a:r>
              <a:rPr lang="en-US" dirty="0"/>
              <a:t>Section title</a:t>
            </a:r>
          </a:p>
        </p:txBody>
      </p:sp>
    </p:spTree>
    <p:extLst>
      <p:ext uri="{BB962C8B-B14F-4D97-AF65-F5344CB8AC3E}">
        <p14:creationId xmlns:p14="http://schemas.microsoft.com/office/powerpoint/2010/main" val="56372656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5_DIVIDER AL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2CE519-C630-44B0-9423-BA5C54258417}"/>
              </a:ext>
            </a:extLst>
          </p:cNvPr>
          <p:cNvSpPr>
            <a:spLocks noGrp="1"/>
          </p:cNvSpPr>
          <p:nvPr>
            <p:ph type="title" hasCustomPrompt="1"/>
          </p:nvPr>
        </p:nvSpPr>
        <p:spPr>
          <a:xfrm>
            <a:off x="395306" y="2852529"/>
            <a:ext cx="5067762" cy="771035"/>
          </a:xfrm>
        </p:spPr>
        <p:txBody>
          <a:bodyPr vert="horz" lIns="0" tIns="0" rIns="0" bIns="0" rtlCol="0" anchor="b" anchorCtr="0">
            <a:noAutofit/>
          </a:bodyPr>
          <a:lstStyle>
            <a:lvl1pPr>
              <a:defRPr lang="en-US" sz="4704" b="0">
                <a:gradFill>
                  <a:gsLst>
                    <a:gs pos="40075">
                      <a:schemeClr val="tx1"/>
                    </a:gs>
                    <a:gs pos="30000">
                      <a:schemeClr val="tx1"/>
                    </a:gs>
                  </a:gsLst>
                  <a:lin ang="5400000" scaled="0"/>
                </a:gradFill>
              </a:defRPr>
            </a:lvl1pPr>
          </a:lstStyle>
          <a:p>
            <a:pPr lvl="0">
              <a:buClrTx/>
            </a:pPr>
            <a:r>
              <a:rPr lang="en-US" dirty="0"/>
              <a:t>Section title</a:t>
            </a:r>
          </a:p>
        </p:txBody>
      </p:sp>
    </p:spTree>
    <p:extLst>
      <p:ext uri="{BB962C8B-B14F-4D97-AF65-F5344CB8AC3E}">
        <p14:creationId xmlns:p14="http://schemas.microsoft.com/office/powerpoint/2010/main" val="183302545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1_Closing logo slide">
    <p:bg>
      <p:bgPr>
        <a:solidFill>
          <a:schemeClr val="accent2"/>
        </a:solidFill>
        <a:effectLst/>
      </p:bgPr>
    </p:bg>
    <p:spTree>
      <p:nvGrpSpPr>
        <p:cNvPr id="1" name=""/>
        <p:cNvGrpSpPr/>
        <p:nvPr/>
      </p:nvGrpSpPr>
      <p:grpSpPr>
        <a:xfrm>
          <a:off x="0" y="0"/>
          <a:ext cx="0" cy="0"/>
          <a:chOff x="0" y="0"/>
          <a:chExt cx="0" cy="0"/>
        </a:xfrm>
      </p:grpSpPr>
      <p:grpSp>
        <p:nvGrpSpPr>
          <p:cNvPr id="3" name="Group 4">
            <a:extLst>
              <a:ext uri="{FF2B5EF4-FFF2-40B4-BE49-F238E27FC236}">
                <a16:creationId xmlns:a16="http://schemas.microsoft.com/office/drawing/2014/main" xmlns="" id="{A3B4F686-9D74-4088-B61A-F3B5E542082F}"/>
              </a:ext>
            </a:extLst>
          </p:cNvPr>
          <p:cNvGrpSpPr>
            <a:grpSpLocks noChangeAspect="1"/>
          </p:cNvGrpSpPr>
          <p:nvPr userDrawn="1"/>
        </p:nvGrpSpPr>
        <p:grpSpPr bwMode="auto">
          <a:xfrm>
            <a:off x="582613" y="585788"/>
            <a:ext cx="1368426" cy="292100"/>
            <a:chOff x="367" y="369"/>
            <a:chExt cx="862" cy="184"/>
          </a:xfrm>
        </p:grpSpPr>
        <p:sp>
          <p:nvSpPr>
            <p:cNvPr id="6" name="Freeform 5">
              <a:extLst>
                <a:ext uri="{FF2B5EF4-FFF2-40B4-BE49-F238E27FC236}">
                  <a16:creationId xmlns:a16="http://schemas.microsoft.com/office/drawing/2014/main" xmlns="" id="{220BA7B1-92AD-401F-A07F-4C9BE2FE0F30}"/>
                </a:ext>
              </a:extLst>
            </p:cNvPr>
            <p:cNvSpPr>
              <a:spLocks noEditPoints="1"/>
            </p:cNvSpPr>
            <p:nvPr userDrawn="1"/>
          </p:nvSpPr>
          <p:spPr bwMode="auto">
            <a:xfrm>
              <a:off x="606" y="398"/>
              <a:ext cx="623" cy="120"/>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82 w 1139"/>
                <a:gd name="T53" fmla="*/ 143 h 220"/>
                <a:gd name="T54" fmla="*/ 553 w 1139"/>
                <a:gd name="T55" fmla="*/ 200 h 220"/>
                <a:gd name="T56" fmla="*/ 610 w 1139"/>
                <a:gd name="T57" fmla="*/ 69 h 220"/>
                <a:gd name="T58" fmla="*/ 636 w 1139"/>
                <a:gd name="T59" fmla="*/ 109 h 220"/>
                <a:gd name="T60" fmla="*/ 568 w 1139"/>
                <a:gd name="T61" fmla="*/ 145 h 220"/>
                <a:gd name="T62" fmla="*/ 637 w 1139"/>
                <a:gd name="T63" fmla="*/ 180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885 w 1139"/>
                <a:gd name="T85" fmla="*/ 69 h 220"/>
                <a:gd name="T86" fmla="*/ 937 w 1139"/>
                <a:gd name="T87" fmla="*/ 199 h 220"/>
                <a:gd name="T88" fmla="*/ 809 w 1139"/>
                <a:gd name="T89" fmla="*/ 146 h 220"/>
                <a:gd name="T90" fmla="*/ 912 w 1139"/>
                <a:gd name="T91" fmla="*/ 180 h 220"/>
                <a:gd name="T92" fmla="*/ 884 w 1139"/>
                <a:gd name="T93" fmla="*/ 97 h 220"/>
                <a:gd name="T94" fmla="*/ 855 w 1139"/>
                <a:gd name="T95" fmla="*/ 180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171" y="15"/>
                    <a:pt x="171" y="15"/>
                    <a:pt x="218" y="15"/>
                  </a:cubicBezTo>
                  <a:cubicBezTo>
                    <a:pt x="218" y="15"/>
                    <a:pt x="218" y="15"/>
                    <a:pt x="218" y="217"/>
                  </a:cubicBezTo>
                  <a:cubicBezTo>
                    <a:pt x="218" y="217"/>
                    <a:pt x="218" y="217"/>
                    <a:pt x="184" y="217"/>
                  </a:cubicBezTo>
                  <a:cubicBezTo>
                    <a:pt x="184" y="217"/>
                    <a:pt x="184" y="217"/>
                    <a:pt x="184" y="89"/>
                  </a:cubicBezTo>
                  <a:cubicBezTo>
                    <a:pt x="184" y="80"/>
                    <a:pt x="184" y="67"/>
                    <a:pt x="185" y="52"/>
                  </a:cubicBezTo>
                  <a:cubicBezTo>
                    <a:pt x="185" y="52"/>
                    <a:pt x="185" y="52"/>
                    <a:pt x="185" y="52"/>
                  </a:cubicBezTo>
                  <a:cubicBezTo>
                    <a:pt x="183" y="58"/>
                    <a:pt x="182" y="65"/>
                    <a:pt x="180" y="68"/>
                  </a:cubicBezTo>
                  <a:cubicBezTo>
                    <a:pt x="180" y="68"/>
                    <a:pt x="180" y="68"/>
                    <a:pt x="120" y="217"/>
                  </a:cubicBezTo>
                  <a:cubicBezTo>
                    <a:pt x="120" y="217"/>
                    <a:pt x="120" y="217"/>
                    <a:pt x="97" y="217"/>
                  </a:cubicBezTo>
                  <a:cubicBezTo>
                    <a:pt x="97" y="217"/>
                    <a:pt x="97" y="217"/>
                    <a:pt x="37" y="70"/>
                  </a:cubicBezTo>
                  <a:cubicBezTo>
                    <a:pt x="36" y="66"/>
                    <a:pt x="34" y="60"/>
                    <a:pt x="32" y="52"/>
                  </a:cubicBezTo>
                  <a:cubicBezTo>
                    <a:pt x="32" y="52"/>
                    <a:pt x="32" y="52"/>
                    <a:pt x="31" y="52"/>
                  </a:cubicBezTo>
                  <a:cubicBezTo>
                    <a:pt x="32" y="56"/>
                    <a:pt x="32" y="60"/>
                    <a:pt x="32" y="65"/>
                  </a:cubicBezTo>
                  <a:cubicBezTo>
                    <a:pt x="33" y="76"/>
                    <a:pt x="33" y="85"/>
                    <a:pt x="33" y="93"/>
                  </a:cubicBezTo>
                  <a:cubicBezTo>
                    <a:pt x="33" y="93"/>
                    <a:pt x="33" y="93"/>
                    <a:pt x="33" y="217"/>
                  </a:cubicBezTo>
                  <a:cubicBezTo>
                    <a:pt x="33" y="217"/>
                    <a:pt x="33" y="217"/>
                    <a:pt x="0" y="217"/>
                  </a:cubicBezTo>
                  <a:cubicBezTo>
                    <a:pt x="0" y="217"/>
                    <a:pt x="0" y="217"/>
                    <a:pt x="0" y="15"/>
                  </a:cubicBezTo>
                  <a:cubicBezTo>
                    <a:pt x="0" y="15"/>
                    <a:pt x="0" y="15"/>
                    <a:pt x="50" y="15"/>
                  </a:cubicBezTo>
                  <a:cubicBezTo>
                    <a:pt x="50" y="15"/>
                    <a:pt x="50" y="15"/>
                    <a:pt x="100" y="142"/>
                  </a:cubicBezTo>
                  <a:cubicBezTo>
                    <a:pt x="105" y="153"/>
                    <a:pt x="108" y="162"/>
                    <a:pt x="109" y="168"/>
                  </a:cubicBezTo>
                  <a:cubicBezTo>
                    <a:pt x="109" y="168"/>
                    <a:pt x="109" y="168"/>
                    <a:pt x="110" y="168"/>
                  </a:cubicBezTo>
                  <a:cubicBezTo>
                    <a:pt x="110" y="168"/>
                    <a:pt x="110" y="168"/>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cubicBezTo>
                    <a:pt x="251" y="217"/>
                    <a:pt x="251" y="217"/>
                    <a:pt x="251" y="217"/>
                  </a:cubicBez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10" y="69"/>
                  </a:moveTo>
                  <a:cubicBezTo>
                    <a:pt x="632" y="69"/>
                    <a:pt x="650" y="75"/>
                    <a:pt x="663" y="89"/>
                  </a:cubicBez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lose/>
                  <a:moveTo>
                    <a:pt x="637" y="180"/>
                  </a:moveTo>
                  <a:cubicBezTo>
                    <a:pt x="643" y="172"/>
                    <a:pt x="646" y="160"/>
                    <a:pt x="646" y="144"/>
                  </a:cubicBez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885" y="69"/>
                  </a:moveTo>
                  <a:cubicBezTo>
                    <a:pt x="908" y="69"/>
                    <a:pt x="926" y="75"/>
                    <a:pt x="938" y="89"/>
                  </a:cubicBez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lose/>
                  <a:moveTo>
                    <a:pt x="912" y="180"/>
                  </a:moveTo>
                  <a:cubicBezTo>
                    <a:pt x="919" y="172"/>
                    <a:pt x="922" y="160"/>
                    <a:pt x="922" y="144"/>
                  </a:cubicBez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72" dirty="0"/>
            </a:p>
          </p:txBody>
        </p:sp>
        <p:sp>
          <p:nvSpPr>
            <p:cNvPr id="7" name="Freeform 6">
              <a:extLst>
                <a:ext uri="{FF2B5EF4-FFF2-40B4-BE49-F238E27FC236}">
                  <a16:creationId xmlns:a16="http://schemas.microsoft.com/office/drawing/2014/main" xmlns="" id="{FB613D51-9AD4-486D-ADFE-6E5F245343E1}"/>
                </a:ext>
              </a:extLst>
            </p:cNvPr>
            <p:cNvSpPr>
              <a:spLocks/>
            </p:cNvSpPr>
            <p:nvPr userDrawn="1"/>
          </p:nvSpPr>
          <p:spPr bwMode="auto">
            <a:xfrm>
              <a:off x="367" y="369"/>
              <a:ext cx="88" cy="88"/>
            </a:xfrm>
            <a:custGeom>
              <a:avLst/>
              <a:gdLst>
                <a:gd name="T0" fmla="*/ 88 w 88"/>
                <a:gd name="T1" fmla="*/ 88 h 88"/>
                <a:gd name="T2" fmla="*/ 0 w 88"/>
                <a:gd name="T3" fmla="*/ 88 h 88"/>
                <a:gd name="T4" fmla="*/ 0 w 88"/>
                <a:gd name="T5" fmla="*/ 0 h 88"/>
                <a:gd name="T6" fmla="*/ 88 w 88"/>
                <a:gd name="T7" fmla="*/ 0 h 88"/>
                <a:gd name="T8" fmla="*/ 88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lnTo>
                    <a:pt x="0" y="88"/>
                  </a:lnTo>
                  <a:lnTo>
                    <a:pt x="0" y="0"/>
                  </a:lnTo>
                  <a:lnTo>
                    <a:pt x="88" y="0"/>
                  </a:lnTo>
                  <a:lnTo>
                    <a:pt x="88" y="88"/>
                  </a:lnTo>
                  <a:lnTo>
                    <a:pt x="88" y="88"/>
                  </a:lnTo>
                  <a:close/>
                </a:path>
              </a:pathLst>
            </a:custGeom>
            <a:solidFill>
              <a:srgbClr val="F250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72"/>
            </a:p>
          </p:txBody>
        </p:sp>
        <p:sp>
          <p:nvSpPr>
            <p:cNvPr id="8" name="Freeform 7">
              <a:extLst>
                <a:ext uri="{FF2B5EF4-FFF2-40B4-BE49-F238E27FC236}">
                  <a16:creationId xmlns:a16="http://schemas.microsoft.com/office/drawing/2014/main" xmlns="" id="{5314F072-D144-4FD8-90CA-7F2EBE3DBA26}"/>
                </a:ext>
              </a:extLst>
            </p:cNvPr>
            <p:cNvSpPr>
              <a:spLocks/>
            </p:cNvSpPr>
            <p:nvPr userDrawn="1"/>
          </p:nvSpPr>
          <p:spPr bwMode="auto">
            <a:xfrm>
              <a:off x="464" y="369"/>
              <a:ext cx="87" cy="88"/>
            </a:xfrm>
            <a:custGeom>
              <a:avLst/>
              <a:gdLst>
                <a:gd name="T0" fmla="*/ 87 w 87"/>
                <a:gd name="T1" fmla="*/ 88 h 88"/>
                <a:gd name="T2" fmla="*/ 0 w 87"/>
                <a:gd name="T3" fmla="*/ 88 h 88"/>
                <a:gd name="T4" fmla="*/ 0 w 87"/>
                <a:gd name="T5" fmla="*/ 0 h 88"/>
                <a:gd name="T6" fmla="*/ 87 w 87"/>
                <a:gd name="T7" fmla="*/ 0 h 88"/>
                <a:gd name="T8" fmla="*/ 87 w 87"/>
                <a:gd name="T9" fmla="*/ 88 h 88"/>
                <a:gd name="T10" fmla="*/ 87 w 87"/>
                <a:gd name="T11" fmla="*/ 88 h 88"/>
              </a:gdLst>
              <a:ahLst/>
              <a:cxnLst>
                <a:cxn ang="0">
                  <a:pos x="T0" y="T1"/>
                </a:cxn>
                <a:cxn ang="0">
                  <a:pos x="T2" y="T3"/>
                </a:cxn>
                <a:cxn ang="0">
                  <a:pos x="T4" y="T5"/>
                </a:cxn>
                <a:cxn ang="0">
                  <a:pos x="T6" y="T7"/>
                </a:cxn>
                <a:cxn ang="0">
                  <a:pos x="T8" y="T9"/>
                </a:cxn>
                <a:cxn ang="0">
                  <a:pos x="T10" y="T11"/>
                </a:cxn>
              </a:cxnLst>
              <a:rect l="0" t="0" r="r" b="b"/>
              <a:pathLst>
                <a:path w="87" h="88">
                  <a:moveTo>
                    <a:pt x="87" y="88"/>
                  </a:moveTo>
                  <a:lnTo>
                    <a:pt x="0" y="88"/>
                  </a:lnTo>
                  <a:lnTo>
                    <a:pt x="0" y="0"/>
                  </a:lnTo>
                  <a:lnTo>
                    <a:pt x="87" y="0"/>
                  </a:lnTo>
                  <a:lnTo>
                    <a:pt x="87" y="88"/>
                  </a:lnTo>
                  <a:lnTo>
                    <a:pt x="87" y="88"/>
                  </a:ln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72"/>
            </a:p>
          </p:txBody>
        </p:sp>
        <p:sp>
          <p:nvSpPr>
            <p:cNvPr id="9" name="Freeform 8">
              <a:extLst>
                <a:ext uri="{FF2B5EF4-FFF2-40B4-BE49-F238E27FC236}">
                  <a16:creationId xmlns:a16="http://schemas.microsoft.com/office/drawing/2014/main" xmlns="" id="{EBEB5D06-4329-4E79-9D97-09199A501DD0}"/>
                </a:ext>
              </a:extLst>
            </p:cNvPr>
            <p:cNvSpPr>
              <a:spLocks/>
            </p:cNvSpPr>
            <p:nvPr userDrawn="1"/>
          </p:nvSpPr>
          <p:spPr bwMode="auto">
            <a:xfrm>
              <a:off x="367" y="465"/>
              <a:ext cx="88" cy="88"/>
            </a:xfrm>
            <a:custGeom>
              <a:avLst/>
              <a:gdLst>
                <a:gd name="T0" fmla="*/ 88 w 88"/>
                <a:gd name="T1" fmla="*/ 88 h 88"/>
                <a:gd name="T2" fmla="*/ 0 w 88"/>
                <a:gd name="T3" fmla="*/ 88 h 88"/>
                <a:gd name="T4" fmla="*/ 0 w 88"/>
                <a:gd name="T5" fmla="*/ 0 h 88"/>
                <a:gd name="T6" fmla="*/ 88 w 88"/>
                <a:gd name="T7" fmla="*/ 0 h 88"/>
                <a:gd name="T8" fmla="*/ 88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lnTo>
                    <a:pt x="0" y="88"/>
                  </a:lnTo>
                  <a:lnTo>
                    <a:pt x="0" y="0"/>
                  </a:lnTo>
                  <a:lnTo>
                    <a:pt x="88" y="0"/>
                  </a:lnTo>
                  <a:lnTo>
                    <a:pt x="88" y="88"/>
                  </a:lnTo>
                  <a:lnTo>
                    <a:pt x="88" y="88"/>
                  </a:lnTo>
                  <a:close/>
                </a:path>
              </a:pathLst>
            </a:custGeom>
            <a:solidFill>
              <a:srgbClr val="00A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72"/>
            </a:p>
          </p:txBody>
        </p:sp>
        <p:sp>
          <p:nvSpPr>
            <p:cNvPr id="10" name="Freeform 9">
              <a:extLst>
                <a:ext uri="{FF2B5EF4-FFF2-40B4-BE49-F238E27FC236}">
                  <a16:creationId xmlns:a16="http://schemas.microsoft.com/office/drawing/2014/main" xmlns="" id="{7196AC97-B7B6-4DFC-8084-F5C3899BC5F1}"/>
                </a:ext>
              </a:extLst>
            </p:cNvPr>
            <p:cNvSpPr>
              <a:spLocks/>
            </p:cNvSpPr>
            <p:nvPr userDrawn="1"/>
          </p:nvSpPr>
          <p:spPr bwMode="auto">
            <a:xfrm>
              <a:off x="464" y="465"/>
              <a:ext cx="87" cy="88"/>
            </a:xfrm>
            <a:custGeom>
              <a:avLst/>
              <a:gdLst>
                <a:gd name="T0" fmla="*/ 87 w 87"/>
                <a:gd name="T1" fmla="*/ 88 h 88"/>
                <a:gd name="T2" fmla="*/ 0 w 87"/>
                <a:gd name="T3" fmla="*/ 88 h 88"/>
                <a:gd name="T4" fmla="*/ 0 w 87"/>
                <a:gd name="T5" fmla="*/ 0 h 88"/>
                <a:gd name="T6" fmla="*/ 87 w 87"/>
                <a:gd name="T7" fmla="*/ 0 h 88"/>
                <a:gd name="T8" fmla="*/ 87 w 87"/>
                <a:gd name="T9" fmla="*/ 88 h 88"/>
                <a:gd name="T10" fmla="*/ 87 w 87"/>
                <a:gd name="T11" fmla="*/ 88 h 88"/>
              </a:gdLst>
              <a:ahLst/>
              <a:cxnLst>
                <a:cxn ang="0">
                  <a:pos x="T0" y="T1"/>
                </a:cxn>
                <a:cxn ang="0">
                  <a:pos x="T2" y="T3"/>
                </a:cxn>
                <a:cxn ang="0">
                  <a:pos x="T4" y="T5"/>
                </a:cxn>
                <a:cxn ang="0">
                  <a:pos x="T6" y="T7"/>
                </a:cxn>
                <a:cxn ang="0">
                  <a:pos x="T8" y="T9"/>
                </a:cxn>
                <a:cxn ang="0">
                  <a:pos x="T10" y="T11"/>
                </a:cxn>
              </a:cxnLst>
              <a:rect l="0" t="0" r="r" b="b"/>
              <a:pathLst>
                <a:path w="87" h="88">
                  <a:moveTo>
                    <a:pt x="87" y="88"/>
                  </a:moveTo>
                  <a:lnTo>
                    <a:pt x="0" y="88"/>
                  </a:lnTo>
                  <a:lnTo>
                    <a:pt x="0" y="0"/>
                  </a:lnTo>
                  <a:lnTo>
                    <a:pt x="87" y="0"/>
                  </a:lnTo>
                  <a:lnTo>
                    <a:pt x="87" y="88"/>
                  </a:lnTo>
                  <a:lnTo>
                    <a:pt x="87" y="88"/>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72"/>
            </a:p>
          </p:txBody>
        </p:sp>
      </p:grpSp>
      <p:sp>
        <p:nvSpPr>
          <p:cNvPr id="11" name="Text Box 3">
            <a:extLst>
              <a:ext uri="{FF2B5EF4-FFF2-40B4-BE49-F238E27FC236}">
                <a16:creationId xmlns:a16="http://schemas.microsoft.com/office/drawing/2014/main" xmlns="" id="{B27320AE-64CC-4181-B305-6082AC649D75}"/>
              </a:ext>
            </a:extLst>
          </p:cNvPr>
          <p:cNvSpPr txBox="1">
            <a:spLocks noChangeArrowheads="1"/>
          </p:cNvSpPr>
          <p:nvPr userDrawn="1"/>
        </p:nvSpPr>
        <p:spPr bwMode="blackWhite">
          <a:xfrm>
            <a:off x="261322" y="6163613"/>
            <a:ext cx="11653522" cy="425495"/>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defTabSz="913748" eaLnBrk="0" hangingPunct="0"/>
            <a:r>
              <a:rPr lang="en-US" sz="882" dirty="0">
                <a:gradFill>
                  <a:gsLst>
                    <a:gs pos="0">
                      <a:schemeClr val="bg1"/>
                    </a:gs>
                    <a:gs pos="100000">
                      <a:schemeClr val="bg1"/>
                    </a:gs>
                  </a:gsLst>
                  <a:lin ang="5400000" scaled="0"/>
                </a:gradFill>
                <a:cs typeface="Segoe UI" pitchFamily="34" charset="0"/>
              </a:rPr>
              <a:t>© 2018 Microsoft Corporation. All rights reserved. </a:t>
            </a:r>
          </a:p>
        </p:txBody>
      </p:sp>
      <p:sp>
        <p:nvSpPr>
          <p:cNvPr id="2" name="Title 1">
            <a:extLst>
              <a:ext uri="{FF2B5EF4-FFF2-40B4-BE49-F238E27FC236}">
                <a16:creationId xmlns:a16="http://schemas.microsoft.com/office/drawing/2014/main" xmlns="" id="{045C42CD-5998-4D3E-B11B-FFDC583C0614}"/>
              </a:ext>
            </a:extLst>
          </p:cNvPr>
          <p:cNvSpPr>
            <a:spLocks noGrp="1"/>
          </p:cNvSpPr>
          <p:nvPr>
            <p:ph type="title" hasCustomPrompt="1"/>
          </p:nvPr>
        </p:nvSpPr>
        <p:spPr>
          <a:xfrm>
            <a:off x="269887" y="2967335"/>
            <a:ext cx="10545612" cy="923010"/>
          </a:xfrm>
          <a:noFill/>
        </p:spPr>
        <p:txBody>
          <a:bodyPr wrap="square" lIns="0" tIns="0" rIns="0" bIns="0" rtlCol="0">
            <a:spAutoFit/>
          </a:bodyPr>
          <a:lstStyle>
            <a:lvl1pPr>
              <a:defRPr kumimoji="0" lang="en-US" sz="5998" b="0" i="0" u="none" strike="noStrike" spc="0" normalizeH="0">
                <a:ln>
                  <a:noFill/>
                </a:ln>
                <a:gradFill>
                  <a:gsLst>
                    <a:gs pos="2917">
                      <a:srgbClr val="FFFFFF"/>
                    </a:gs>
                    <a:gs pos="30000">
                      <a:srgbClr val="FFFFFF"/>
                    </a:gs>
                  </a:gsLst>
                  <a:lin ang="5400000" scaled="0"/>
                </a:gradFill>
                <a:effectLst/>
                <a:uLnTx/>
                <a:uFillTx/>
                <a:latin typeface="+mj-lt"/>
                <a:cs typeface="+mn-cs"/>
              </a:defRPr>
            </a:lvl1pPr>
          </a:lstStyle>
          <a:p>
            <a:pPr marR="0" lvl="0" defTabSz="914192" fontAlgn="auto">
              <a:lnSpc>
                <a:spcPct val="100000"/>
              </a:lnSpc>
              <a:buClrTx/>
              <a:buSzTx/>
              <a:buFontTx/>
              <a:tabLst/>
            </a:pPr>
            <a:r>
              <a:rPr lang="en-US" dirty="0"/>
              <a:t>Headline</a:t>
            </a:r>
          </a:p>
        </p:txBody>
      </p:sp>
    </p:spTree>
    <p:extLst>
      <p:ext uri="{BB962C8B-B14F-4D97-AF65-F5344CB8AC3E}">
        <p14:creationId xmlns:p14="http://schemas.microsoft.com/office/powerpoint/2010/main" val="25484860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1322" y="6163613"/>
            <a:ext cx="11653522" cy="425495"/>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defTabSz="913748" eaLnBrk="0" hangingPunct="0"/>
            <a:r>
              <a:rPr lang="en-US" sz="882" dirty="0">
                <a:gradFill>
                  <a:gsLst>
                    <a:gs pos="0">
                      <a:schemeClr val="tx1"/>
                    </a:gs>
                    <a:gs pos="100000">
                      <a:schemeClr val="tx1"/>
                    </a:gs>
                  </a:gsLst>
                  <a:lin ang="5400000" scaled="0"/>
                </a:gradFill>
                <a:cs typeface="Segoe UI" pitchFamily="34" charset="0"/>
              </a:rPr>
              <a:t>© 2017 Microsoft Corporation. All rights reserved. </a:t>
            </a:r>
          </a:p>
        </p:txBody>
      </p:sp>
      <p:pic>
        <p:nvPicPr>
          <p:cNvPr id="6" name="Picture 5">
            <a:extLst>
              <a:ext uri="{FF2B5EF4-FFF2-40B4-BE49-F238E27FC236}">
                <a16:creationId xmlns:a16="http://schemas.microsoft.com/office/drawing/2014/main" xmlns="" id="{EF84F361-4BD3-44DC-9BED-A6ED52984B3B}"/>
              </a:ext>
            </a:extLst>
          </p:cNvPr>
          <p:cNvPicPr>
            <a:picLocks noChangeAspect="1"/>
          </p:cNvPicPr>
          <p:nvPr userDrawn="1"/>
        </p:nvPicPr>
        <p:blipFill rotWithShape="1">
          <a:blip r:embed="rId2"/>
          <a:srcRect l="7914"/>
          <a:stretch/>
        </p:blipFill>
        <p:spPr>
          <a:xfrm>
            <a:off x="112055" y="2296914"/>
            <a:ext cx="4880440" cy="2375795"/>
          </a:xfrm>
          <a:prstGeom prst="rect">
            <a:avLst/>
          </a:prstGeom>
        </p:spPr>
      </p:pic>
    </p:spTree>
    <p:extLst>
      <p:ext uri="{BB962C8B-B14F-4D97-AF65-F5344CB8AC3E}">
        <p14:creationId xmlns:p14="http://schemas.microsoft.com/office/powerpoint/2010/main" val="3730543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7_COV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6825F41-9CDA-4962-9EC1-F3400A3C6D9F}"/>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xmlns="" id="{4121382B-19B1-4116-BE91-EB57DDB59A92}"/>
              </a:ext>
            </a:extLst>
          </p:cNvPr>
          <p:cNvSpPr>
            <a:spLocks noGrp="1"/>
          </p:cNvSpPr>
          <p:nvPr>
            <p:ph type="title" hasCustomPrompt="1"/>
          </p:nvPr>
        </p:nvSpPr>
        <p:spPr>
          <a:xfrm>
            <a:off x="609984" y="1105053"/>
            <a:ext cx="6498509" cy="3725096"/>
          </a:xfrm>
        </p:spPr>
        <p:txBody>
          <a:bodyPr vert="horz" lIns="0" tIns="0" rIns="0" bIns="0" rtlCol="0" anchor="ctr" anchorCtr="0">
            <a:noAutofit/>
          </a:bodyPr>
          <a:lstStyle>
            <a:lvl1pPr>
              <a:defRPr lang="en-US" sz="6469">
                <a:gradFill>
                  <a:gsLst>
                    <a:gs pos="0">
                      <a:schemeClr val="bg1"/>
                    </a:gs>
                    <a:gs pos="100000">
                      <a:schemeClr val="bg1"/>
                    </a:gs>
                  </a:gsLst>
                  <a:lin ang="5400000" scaled="1"/>
                </a:gradFill>
              </a:defRPr>
            </a:lvl1pPr>
          </a:lstStyle>
          <a:p>
            <a:pPr lvl="0">
              <a:buClrTx/>
            </a:pPr>
            <a:r>
              <a:rPr lang="en-US"/>
              <a:t>Headline here</a:t>
            </a:r>
          </a:p>
        </p:txBody>
      </p:sp>
      <p:sp>
        <p:nvSpPr>
          <p:cNvPr id="19" name="Text Placeholder 2"/>
          <p:cNvSpPr>
            <a:spLocks noGrp="1"/>
          </p:cNvSpPr>
          <p:nvPr userDrawn="1">
            <p:ph type="body" sz="quarter" idx="12" hasCustomPrompt="1"/>
          </p:nvPr>
        </p:nvSpPr>
        <p:spPr>
          <a:xfrm>
            <a:off x="609982" y="5591574"/>
            <a:ext cx="8077956" cy="341441"/>
          </a:xfrm>
        </p:spPr>
        <p:txBody>
          <a:bodyPr lIns="0" tIns="0" rIns="0" bIns="0">
            <a:noAutofit/>
          </a:bodyPr>
          <a:lstStyle>
            <a:lvl1pPr marL="0" indent="0" algn="l" defTabSz="498507" rtl="0" eaLnBrk="1" latinLnBrk="0" hangingPunct="1">
              <a:lnSpc>
                <a:spcPct val="114000"/>
              </a:lnSpc>
              <a:spcBef>
                <a:spcPts val="0"/>
              </a:spcBef>
              <a:spcAft>
                <a:spcPts val="0"/>
              </a:spcAft>
              <a:buNone/>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Speaker Name</a:t>
            </a:r>
          </a:p>
          <a:p>
            <a:pPr lvl="0"/>
            <a:r>
              <a:rPr lang="en-US"/>
              <a:t>Speaker Title</a:t>
            </a:r>
          </a:p>
        </p:txBody>
      </p:sp>
      <p:sp>
        <p:nvSpPr>
          <p:cNvPr id="21" name="Text Placeholder 2"/>
          <p:cNvSpPr>
            <a:spLocks noGrp="1"/>
          </p:cNvSpPr>
          <p:nvPr userDrawn="1">
            <p:ph type="body" sz="quarter" idx="10" hasCustomPrompt="1"/>
          </p:nvPr>
        </p:nvSpPr>
        <p:spPr>
          <a:xfrm>
            <a:off x="609982" y="5145500"/>
            <a:ext cx="8077958" cy="267312"/>
          </a:xfrm>
        </p:spPr>
        <p:txBody>
          <a:bodyPr lIns="0" tIns="0" rIns="0" bIns="0">
            <a:noAutofit/>
          </a:bodyPr>
          <a:lstStyle>
            <a:lvl1pPr marL="0" indent="0" algn="l" defTabSz="498507" rtl="0" eaLnBrk="1" latinLnBrk="0" hangingPunct="1">
              <a:lnSpc>
                <a:spcPct val="90000"/>
              </a:lnSpc>
              <a:spcBef>
                <a:spcPts val="1636"/>
              </a:spcBef>
              <a:spcAft>
                <a:spcPts val="0"/>
              </a:spcAft>
              <a:buNone/>
              <a:defRPr lang="en-US" sz="2157" b="0" kern="1200" cap="all" spc="98"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Date</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0389" y="22710"/>
            <a:ext cx="2134708" cy="956768"/>
          </a:xfrm>
          <a:prstGeom prst="rect">
            <a:avLst/>
          </a:prstGeom>
        </p:spPr>
      </p:pic>
    </p:spTree>
    <p:extLst>
      <p:ext uri="{BB962C8B-B14F-4D97-AF65-F5344CB8AC3E}">
        <p14:creationId xmlns:p14="http://schemas.microsoft.com/office/powerpoint/2010/main" val="1116651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4008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grpSp>
        <p:nvGrpSpPr>
          <p:cNvPr id="26" name="Group 25">
            <a:extLst>
              <a:ext uri="{FF2B5EF4-FFF2-40B4-BE49-F238E27FC236}">
                <a16:creationId xmlns:a16="http://schemas.microsoft.com/office/drawing/2014/main" xmlns="" id="{94867548-8B9A-436D-9AB6-D7EA0AC78267}"/>
              </a:ext>
            </a:extLst>
          </p:cNvPr>
          <p:cNvGrpSpPr/>
          <p:nvPr userDrawn="1"/>
        </p:nvGrpSpPr>
        <p:grpSpPr bwMode="ltGray">
          <a:xfrm>
            <a:off x="6256117" y="-21839"/>
            <a:ext cx="5932086" cy="6890047"/>
            <a:chOff x="6256117" y="-21839"/>
            <a:chExt cx="5932086" cy="6890047"/>
          </a:xfrm>
        </p:grpSpPr>
        <p:grpSp>
          <p:nvGrpSpPr>
            <p:cNvPr id="27" name="Group 26">
              <a:extLst>
                <a:ext uri="{FF2B5EF4-FFF2-40B4-BE49-F238E27FC236}">
                  <a16:creationId xmlns:a16="http://schemas.microsoft.com/office/drawing/2014/main" xmlns="" id="{E298AA2D-C933-41C0-B3A0-5E1B5429C617}"/>
                </a:ext>
              </a:extLst>
            </p:cNvPr>
            <p:cNvGrpSpPr/>
            <p:nvPr userDrawn="1"/>
          </p:nvGrpSpPr>
          <p:grpSpPr bwMode="ltGray">
            <a:xfrm>
              <a:off x="8507413" y="1457714"/>
              <a:ext cx="3680790" cy="5392441"/>
              <a:chOff x="8507413" y="1457714"/>
              <a:chExt cx="3680790" cy="5392441"/>
            </a:xfrm>
          </p:grpSpPr>
          <p:sp>
            <p:nvSpPr>
              <p:cNvPr id="59" name="Freeform: Shape 58">
                <a:extLst>
                  <a:ext uri="{FF2B5EF4-FFF2-40B4-BE49-F238E27FC236}">
                    <a16:creationId xmlns:a16="http://schemas.microsoft.com/office/drawing/2014/main" xmlns="" id="{DE45CCA4-1611-4A15-8D76-0CD4304233D4}"/>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BB20432D-F3B6-4212-B616-45AD62D0A8BA}"/>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5CB285A8-E7EF-4B70-8B71-2D09BE26853D}"/>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D552378-B8A4-40F9-8A64-367F9EC304F0}"/>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6DED4FF8-FEAE-4CC0-8F5B-9FC2B47E5700}"/>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54DD2AD2-299E-4049-881B-2BC838B6DB02}"/>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430A103C-9EC8-479D-9AEA-2FA30D0B6831}"/>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FF762A67-8800-4EDC-ACA0-235237807007}"/>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0C1E21E3-4EFA-46DB-B62D-888B912FEC3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5C90FB2C-AED4-45EF-B005-A6F9315E6638}"/>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69EFEACE-63D5-4DE9-AE7A-022D10CBBAD4}"/>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183FC86B-2504-437F-9155-736D3776FBC0}"/>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4BE281D9-0C46-4685-8A97-79D102C868ED}"/>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0B982782-C326-41A6-88DF-60D0069AAC11}"/>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C69C78E5-CDD7-45AD-9FAC-A193057F2551}"/>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95E678CA-56AB-4822-8F79-1B384711F464}"/>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5" name="Straight Connector 74">
                <a:extLst>
                  <a:ext uri="{FF2B5EF4-FFF2-40B4-BE49-F238E27FC236}">
                    <a16:creationId xmlns:a16="http://schemas.microsoft.com/office/drawing/2014/main" xmlns="" id="{94D454C8-0C5D-4654-B977-447674D5459E}"/>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8" name="Group 27">
              <a:extLst>
                <a:ext uri="{FF2B5EF4-FFF2-40B4-BE49-F238E27FC236}">
                  <a16:creationId xmlns:a16="http://schemas.microsoft.com/office/drawing/2014/main" xmlns="" id="{7FD26513-923A-4E4E-88AB-484CF7F390D1}"/>
                </a:ext>
              </a:extLst>
            </p:cNvPr>
            <p:cNvGrpSpPr/>
            <p:nvPr userDrawn="1"/>
          </p:nvGrpSpPr>
          <p:grpSpPr bwMode="ltGray">
            <a:xfrm>
              <a:off x="7545167" y="-21839"/>
              <a:ext cx="1192433" cy="1098538"/>
              <a:chOff x="7545167" y="-9139"/>
              <a:chExt cx="1192433" cy="1098538"/>
            </a:xfrm>
          </p:grpSpPr>
          <p:sp>
            <p:nvSpPr>
              <p:cNvPr id="33" name="Freeform: Shape 32">
                <a:extLst>
                  <a:ext uri="{FF2B5EF4-FFF2-40B4-BE49-F238E27FC236}">
                    <a16:creationId xmlns:a16="http://schemas.microsoft.com/office/drawing/2014/main" xmlns="" id="{75F3DAB6-E46E-498F-AC8D-245DB12E86FA}"/>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4" name="Freeform: Shape 33">
                <a:extLst>
                  <a:ext uri="{FF2B5EF4-FFF2-40B4-BE49-F238E27FC236}">
                    <a16:creationId xmlns:a16="http://schemas.microsoft.com/office/drawing/2014/main" xmlns="" id="{2FF22795-13BD-4A36-8B98-FAE4B2B95679}"/>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8" name="Freeform: Shape 57">
                <a:extLst>
                  <a:ext uri="{FF2B5EF4-FFF2-40B4-BE49-F238E27FC236}">
                    <a16:creationId xmlns:a16="http://schemas.microsoft.com/office/drawing/2014/main" xmlns="" id="{26E68192-BBC2-4E66-BC2E-A6F5E839A4EC}"/>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29" name="Group 28">
              <a:extLst>
                <a:ext uri="{FF2B5EF4-FFF2-40B4-BE49-F238E27FC236}">
                  <a16:creationId xmlns:a16="http://schemas.microsoft.com/office/drawing/2014/main" xmlns="" id="{874CE4AB-E3EC-4485-A9DB-D3875DE15509}"/>
                </a:ext>
              </a:extLst>
            </p:cNvPr>
            <p:cNvGrpSpPr/>
            <p:nvPr userDrawn="1"/>
          </p:nvGrpSpPr>
          <p:grpSpPr bwMode="ltGray">
            <a:xfrm>
              <a:off x="6256117" y="5896894"/>
              <a:ext cx="1057910" cy="971314"/>
              <a:chOff x="6256117" y="5896894"/>
              <a:chExt cx="1057910" cy="971314"/>
            </a:xfrm>
          </p:grpSpPr>
          <p:sp>
            <p:nvSpPr>
              <p:cNvPr id="30" name="Freeform: Shape 29">
                <a:extLst>
                  <a:ext uri="{FF2B5EF4-FFF2-40B4-BE49-F238E27FC236}">
                    <a16:creationId xmlns:a16="http://schemas.microsoft.com/office/drawing/2014/main" xmlns="" id="{18D9197E-BD70-40A3-872D-2F635C47602A}"/>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1" name="Freeform: Shape 30">
                <a:extLst>
                  <a:ext uri="{FF2B5EF4-FFF2-40B4-BE49-F238E27FC236}">
                    <a16:creationId xmlns:a16="http://schemas.microsoft.com/office/drawing/2014/main" xmlns="" id="{DA35C218-6C8E-4E07-9EA7-15A37B43AD66}"/>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647F6A62-B1EC-420D-A385-9A9A03966E95}"/>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513547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6_COV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9118572A-549C-4F34-849C-DEB63EA047A1}"/>
              </a:ext>
            </a:extLst>
          </p:cNvPr>
          <p:cNvPicPr>
            <a:picLocks noChangeAspect="1"/>
          </p:cNvPicPr>
          <p:nvPr userDrawn="1"/>
        </p:nvPicPr>
        <p:blipFill>
          <a:blip r:embed="rId2"/>
          <a:stretch>
            <a:fillRect/>
          </a:stretch>
        </p:blipFill>
        <p:spPr>
          <a:xfrm>
            <a:off x="3521" y="0"/>
            <a:ext cx="12184961" cy="6858000"/>
          </a:xfrm>
          <a:prstGeom prst="rect">
            <a:avLst/>
          </a:prstGeom>
        </p:spPr>
      </p:pic>
      <p:sp>
        <p:nvSpPr>
          <p:cNvPr id="2" name="Title 1">
            <a:extLst>
              <a:ext uri="{FF2B5EF4-FFF2-40B4-BE49-F238E27FC236}">
                <a16:creationId xmlns:a16="http://schemas.microsoft.com/office/drawing/2014/main" xmlns="" id="{B5970D28-6DCF-4F1B-AE4C-895362702501}"/>
              </a:ext>
            </a:extLst>
          </p:cNvPr>
          <p:cNvSpPr>
            <a:spLocks noGrp="1"/>
          </p:cNvSpPr>
          <p:nvPr>
            <p:ph type="title" hasCustomPrompt="1"/>
          </p:nvPr>
        </p:nvSpPr>
        <p:spPr>
          <a:xfrm>
            <a:off x="609982" y="1105054"/>
            <a:ext cx="6498508" cy="3725096"/>
          </a:xfrm>
        </p:spPr>
        <p:txBody>
          <a:bodyPr vert="horz" lIns="0" tIns="0" rIns="0" bIns="0" rtlCol="0" anchor="ctr" anchorCtr="0">
            <a:noAutofit/>
          </a:bodyPr>
          <a:lstStyle>
            <a:lvl1pPr>
              <a:defRPr lang="en-US" sz="6469" b="0">
                <a:gradFill>
                  <a:gsLst>
                    <a:gs pos="0">
                      <a:schemeClr val="tx1"/>
                    </a:gs>
                    <a:gs pos="100000">
                      <a:schemeClr val="tx1"/>
                    </a:gs>
                  </a:gsLst>
                  <a:lin ang="5400000" scaled="1"/>
                </a:gradFill>
              </a:defRPr>
            </a:lvl1pPr>
          </a:lstStyle>
          <a:p>
            <a:pPr lvl="0">
              <a:buClrTx/>
            </a:pPr>
            <a:r>
              <a:rPr lang="en-US"/>
              <a:t>Headline here</a:t>
            </a:r>
          </a:p>
        </p:txBody>
      </p:sp>
      <p:sp>
        <p:nvSpPr>
          <p:cNvPr id="12" name="Text Placeholder 2"/>
          <p:cNvSpPr>
            <a:spLocks noGrp="1"/>
          </p:cNvSpPr>
          <p:nvPr>
            <p:ph type="body" sz="quarter" idx="12" hasCustomPrompt="1"/>
          </p:nvPr>
        </p:nvSpPr>
        <p:spPr>
          <a:xfrm>
            <a:off x="609982" y="5591574"/>
            <a:ext cx="8077956" cy="341441"/>
          </a:xfrm>
        </p:spPr>
        <p:txBody>
          <a:bodyPr lIns="0" tIns="0" rIns="0" bIns="0">
            <a:noAutofit/>
          </a:bodyPr>
          <a:lstStyle>
            <a:lvl1pPr marL="0" indent="0" algn="l" defTabSz="498507" rtl="0" eaLnBrk="1" latinLnBrk="0" hangingPunct="1">
              <a:lnSpc>
                <a:spcPct val="114000"/>
              </a:lnSpc>
              <a:spcBef>
                <a:spcPts val="0"/>
              </a:spcBef>
              <a:spcAft>
                <a:spcPts val="0"/>
              </a:spcAft>
              <a:buNone/>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Speaker Name</a:t>
            </a:r>
          </a:p>
          <a:p>
            <a:pPr lvl="0"/>
            <a:r>
              <a:rPr lang="en-US"/>
              <a:t>Speaker Title</a:t>
            </a:r>
          </a:p>
        </p:txBody>
      </p:sp>
      <p:sp>
        <p:nvSpPr>
          <p:cNvPr id="13" name="Text Placeholder 2"/>
          <p:cNvSpPr>
            <a:spLocks noGrp="1"/>
          </p:cNvSpPr>
          <p:nvPr>
            <p:ph type="body" sz="quarter" idx="10" hasCustomPrompt="1"/>
          </p:nvPr>
        </p:nvSpPr>
        <p:spPr>
          <a:xfrm>
            <a:off x="609982" y="5145500"/>
            <a:ext cx="8077958" cy="267312"/>
          </a:xfrm>
        </p:spPr>
        <p:txBody>
          <a:bodyPr lIns="0" tIns="0" rIns="0" bIns="0">
            <a:noAutofit/>
          </a:bodyPr>
          <a:lstStyle>
            <a:lvl1pPr marL="0" indent="0" algn="l" defTabSz="498507" rtl="0" eaLnBrk="1" latinLnBrk="0" hangingPunct="1">
              <a:lnSpc>
                <a:spcPct val="90000"/>
              </a:lnSpc>
              <a:spcBef>
                <a:spcPts val="1636"/>
              </a:spcBef>
              <a:spcAft>
                <a:spcPts val="0"/>
              </a:spcAft>
              <a:buNone/>
              <a:defRPr lang="en-US" sz="2157" b="0" kern="1200" cap="all" spc="98"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Date</a:t>
            </a:r>
          </a:p>
        </p:txBody>
      </p:sp>
      <p:cxnSp>
        <p:nvCxnSpPr>
          <p:cNvPr id="16" name="Straight Connector 15"/>
          <p:cNvCxnSpPr/>
          <p:nvPr userDrawn="1"/>
        </p:nvCxnSpPr>
        <p:spPr>
          <a:xfrm>
            <a:off x="609982" y="5187660"/>
            <a:ext cx="0" cy="997227"/>
          </a:xfrm>
          <a:prstGeom prst="line">
            <a:avLst/>
          </a:prstGeom>
          <a:ln w="19050">
            <a:solidFill>
              <a:schemeClr val="accent4"/>
            </a:solidFill>
            <a:miter lim="800000"/>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xmlns="" id="{E04309FD-2996-4C44-9E49-F9B56946401A}"/>
              </a:ext>
            </a:extLst>
          </p:cNvPr>
          <p:cNvGrpSpPr/>
          <p:nvPr userDrawn="1"/>
        </p:nvGrpSpPr>
        <p:grpSpPr>
          <a:xfrm>
            <a:off x="30389" y="22710"/>
            <a:ext cx="2134708" cy="956768"/>
            <a:chOff x="30997" y="23160"/>
            <a:chExt cx="2177513" cy="975815"/>
          </a:xfrm>
        </p:grpSpPr>
        <p:pic>
          <p:nvPicPr>
            <p:cNvPr id="19" name="Picture 18"/>
            <p:cNvPicPr>
              <a:picLocks noChangeAspect="1"/>
            </p:cNvPicPr>
            <p:nvPr userDrawn="1"/>
          </p:nvPicPr>
          <p:blipFill rotWithShape="1">
            <a:blip r:embed="rId3" cstate="email">
              <a:extLst>
                <a:ext uri="{28A0092B-C50C-407E-A947-70E740481C1C}">
                  <a14:useLocalDpi xmlns:a14="http://schemas.microsoft.com/office/drawing/2010/main"/>
                </a:ext>
              </a:extLst>
            </a:blip>
            <a:srcRect r="67327"/>
            <a:stretch/>
          </p:blipFill>
          <p:spPr>
            <a:xfrm>
              <a:off x="30997" y="23160"/>
              <a:ext cx="711465" cy="975815"/>
            </a:xfrm>
            <a:prstGeom prst="rect">
              <a:avLst/>
            </a:prstGeom>
          </p:spPr>
        </p:pic>
        <p:pic>
          <p:nvPicPr>
            <p:cNvPr id="11" name="Picture 10">
              <a:extLst>
                <a:ext uri="{FF2B5EF4-FFF2-40B4-BE49-F238E27FC236}">
                  <a16:creationId xmlns:a16="http://schemas.microsoft.com/office/drawing/2014/main" xmlns="" id="{FF702643-824C-42A4-836E-776913858FF4}"/>
                </a:ext>
              </a:extLst>
            </p:cNvPr>
            <p:cNvPicPr>
              <a:picLocks noChangeAspect="1"/>
            </p:cNvPicPr>
            <p:nvPr userDrawn="1"/>
          </p:nvPicPr>
          <p:blipFill rotWithShape="1">
            <a:blip r:embed="rId3" cstate="email">
              <a:lum bright="100000"/>
              <a:extLst>
                <a:ext uri="{28A0092B-C50C-407E-A947-70E740481C1C}">
                  <a14:useLocalDpi xmlns:a14="http://schemas.microsoft.com/office/drawing/2010/main"/>
                </a:ext>
              </a:extLst>
            </a:blip>
            <a:srcRect l="31098"/>
            <a:stretch/>
          </p:blipFill>
          <p:spPr>
            <a:xfrm>
              <a:off x="708172" y="23160"/>
              <a:ext cx="1500338" cy="975815"/>
            </a:xfrm>
            <a:prstGeom prst="rect">
              <a:avLst/>
            </a:prstGeom>
          </p:spPr>
        </p:pic>
      </p:grpSp>
    </p:spTree>
    <p:extLst>
      <p:ext uri="{BB962C8B-B14F-4D97-AF65-F5344CB8AC3E}">
        <p14:creationId xmlns:p14="http://schemas.microsoft.com/office/powerpoint/2010/main" val="316036789"/>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2203">
          <p15:clr>
            <a:srgbClr val="FBAE4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8_COV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8B087BCB-FF98-43C5-8CFB-1ED80664B8D4}"/>
              </a:ext>
            </a:extLst>
          </p:cNvPr>
          <p:cNvPicPr>
            <a:picLocks/>
          </p:cNvPicPr>
          <p:nvPr userDrawn="1"/>
        </p:nvPicPr>
        <p:blipFill>
          <a:blip r:embed="rId2"/>
          <a:stretch>
            <a:fillRect/>
          </a:stretch>
        </p:blipFill>
        <p:spPr>
          <a:xfrm>
            <a:off x="0" y="1"/>
            <a:ext cx="12182413" cy="6858623"/>
          </a:xfrm>
          <a:prstGeom prst="rect">
            <a:avLst/>
          </a:prstGeom>
        </p:spPr>
      </p:pic>
      <p:sp>
        <p:nvSpPr>
          <p:cNvPr id="7" name="Rectangle 6">
            <a:extLst>
              <a:ext uri="{FF2B5EF4-FFF2-40B4-BE49-F238E27FC236}">
                <a16:creationId xmlns:a16="http://schemas.microsoft.com/office/drawing/2014/main" xmlns="" id="{79C42D24-BD77-48BC-A78F-D51CF83BF635}"/>
              </a:ext>
            </a:extLst>
          </p:cNvPr>
          <p:cNvSpPr/>
          <p:nvPr userDrawn="1"/>
        </p:nvSpPr>
        <p:spPr>
          <a:xfrm flipH="1">
            <a:off x="1" y="-1"/>
            <a:ext cx="8331948" cy="6858623"/>
          </a:xfrm>
          <a:prstGeom prst="rect">
            <a:avLst/>
          </a:prstGeom>
          <a:gradFill>
            <a:gsLst>
              <a:gs pos="0">
                <a:srgbClr val="000000">
                  <a:alpha val="40000"/>
                </a:srgbClr>
              </a:gs>
              <a:gs pos="100000">
                <a:srgbClr val="000000">
                  <a:alpha val="0"/>
                </a:srgbClr>
              </a:gs>
            </a:gsLst>
            <a:lin ang="10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9630" tIns="44814" rIns="89630" bIns="44814" numCol="1" spcCol="0" rtlCol="0" fromWordArt="0" anchor="t" anchorCtr="0" forceAA="0" compatLnSpc="1">
            <a:prstTxWarp prst="textNoShape">
              <a:avLst/>
            </a:prstTxWarp>
            <a:noAutofit/>
          </a:bodyPr>
          <a:lstStyle/>
          <a:p>
            <a:pPr algn="ctr"/>
            <a:endParaRPr lang="en-US" sz="1765">
              <a:gradFill>
                <a:gsLst>
                  <a:gs pos="53097">
                    <a:schemeClr val="tx1"/>
                  </a:gs>
                  <a:gs pos="29000">
                    <a:schemeClr val="tx1"/>
                  </a:gs>
                </a:gsLst>
                <a:lin ang="5400000" scaled="1"/>
              </a:gradFill>
            </a:endParaRPr>
          </a:p>
        </p:txBody>
      </p:sp>
      <p:sp>
        <p:nvSpPr>
          <p:cNvPr id="2" name="Title 1">
            <a:extLst>
              <a:ext uri="{FF2B5EF4-FFF2-40B4-BE49-F238E27FC236}">
                <a16:creationId xmlns:a16="http://schemas.microsoft.com/office/drawing/2014/main" xmlns="" id="{B42968C6-25B9-48E4-8929-E820ED106F72}"/>
              </a:ext>
            </a:extLst>
          </p:cNvPr>
          <p:cNvSpPr>
            <a:spLocks noGrp="1"/>
          </p:cNvSpPr>
          <p:nvPr>
            <p:ph type="title" hasCustomPrompt="1"/>
          </p:nvPr>
        </p:nvSpPr>
        <p:spPr>
          <a:xfrm>
            <a:off x="609982" y="1105053"/>
            <a:ext cx="6498510" cy="3725096"/>
          </a:xfrm>
        </p:spPr>
        <p:txBody>
          <a:bodyPr vert="horz" lIns="0" tIns="0" rIns="0" bIns="0" rtlCol="0" anchor="ctr" anchorCtr="0">
            <a:noAutofit/>
          </a:bodyPr>
          <a:lstStyle>
            <a:lvl1pPr>
              <a:defRPr lang="en-US" sz="6469" b="0" dirty="0">
                <a:gradFill>
                  <a:gsLst>
                    <a:gs pos="0">
                      <a:schemeClr val="tx1"/>
                    </a:gs>
                    <a:gs pos="100000">
                      <a:schemeClr val="tx1"/>
                    </a:gs>
                  </a:gsLst>
                  <a:lin ang="5400000" scaled="1"/>
                </a:gradFill>
              </a:defRPr>
            </a:lvl1pPr>
          </a:lstStyle>
          <a:p>
            <a:pPr lvl="0">
              <a:buClrTx/>
            </a:pPr>
            <a:r>
              <a:rPr lang="en-US"/>
              <a:t>Headline here</a:t>
            </a:r>
          </a:p>
        </p:txBody>
      </p:sp>
      <p:sp>
        <p:nvSpPr>
          <p:cNvPr id="12" name="Text Placeholder 2"/>
          <p:cNvSpPr>
            <a:spLocks noGrp="1"/>
          </p:cNvSpPr>
          <p:nvPr>
            <p:ph type="body" sz="quarter" idx="12" hasCustomPrompt="1"/>
          </p:nvPr>
        </p:nvSpPr>
        <p:spPr>
          <a:xfrm>
            <a:off x="609982" y="5591574"/>
            <a:ext cx="8077956" cy="341441"/>
          </a:xfrm>
        </p:spPr>
        <p:txBody>
          <a:bodyPr lIns="0" tIns="0" rIns="0" bIns="0">
            <a:noAutofit/>
          </a:bodyPr>
          <a:lstStyle>
            <a:lvl1pPr marL="0" indent="0" algn="l" defTabSz="498507" rtl="0" eaLnBrk="1" latinLnBrk="0" hangingPunct="1">
              <a:lnSpc>
                <a:spcPct val="114000"/>
              </a:lnSpc>
              <a:spcBef>
                <a:spcPts val="0"/>
              </a:spcBef>
              <a:spcAft>
                <a:spcPts val="0"/>
              </a:spcAft>
              <a:buNone/>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Speaker Name</a:t>
            </a:r>
          </a:p>
          <a:p>
            <a:pPr lvl="0"/>
            <a:r>
              <a:rPr lang="en-US"/>
              <a:t>Speaker Title</a:t>
            </a:r>
          </a:p>
        </p:txBody>
      </p:sp>
      <p:sp>
        <p:nvSpPr>
          <p:cNvPr id="13" name="Text Placeholder 2"/>
          <p:cNvSpPr>
            <a:spLocks noGrp="1"/>
          </p:cNvSpPr>
          <p:nvPr>
            <p:ph type="body" sz="quarter" idx="10" hasCustomPrompt="1"/>
          </p:nvPr>
        </p:nvSpPr>
        <p:spPr>
          <a:xfrm>
            <a:off x="609982" y="5145500"/>
            <a:ext cx="8077958" cy="267312"/>
          </a:xfrm>
        </p:spPr>
        <p:txBody>
          <a:bodyPr lIns="0" tIns="0" rIns="0" bIns="0">
            <a:noAutofit/>
          </a:bodyPr>
          <a:lstStyle>
            <a:lvl1pPr marL="0" indent="0" algn="l" defTabSz="498507" rtl="0" eaLnBrk="1" latinLnBrk="0" hangingPunct="1">
              <a:lnSpc>
                <a:spcPct val="90000"/>
              </a:lnSpc>
              <a:spcBef>
                <a:spcPts val="1636"/>
              </a:spcBef>
              <a:spcAft>
                <a:spcPts val="0"/>
              </a:spcAft>
              <a:buNone/>
              <a:defRPr lang="en-US" sz="2157" b="0" kern="1200" cap="all" spc="98"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Date</a:t>
            </a:r>
          </a:p>
        </p:txBody>
      </p:sp>
      <p:grpSp>
        <p:nvGrpSpPr>
          <p:cNvPr id="4" name="Group 3">
            <a:extLst>
              <a:ext uri="{FF2B5EF4-FFF2-40B4-BE49-F238E27FC236}">
                <a16:creationId xmlns:a16="http://schemas.microsoft.com/office/drawing/2014/main" xmlns="" id="{E04309FD-2996-4C44-9E49-F9B56946401A}"/>
              </a:ext>
            </a:extLst>
          </p:cNvPr>
          <p:cNvGrpSpPr/>
          <p:nvPr userDrawn="1"/>
        </p:nvGrpSpPr>
        <p:grpSpPr>
          <a:xfrm>
            <a:off x="30389" y="22710"/>
            <a:ext cx="2134708" cy="956768"/>
            <a:chOff x="30997" y="23160"/>
            <a:chExt cx="2177513" cy="975815"/>
          </a:xfrm>
        </p:grpSpPr>
        <p:pic>
          <p:nvPicPr>
            <p:cNvPr id="19" name="Picture 18"/>
            <p:cNvPicPr>
              <a:picLocks noChangeAspect="1"/>
            </p:cNvPicPr>
            <p:nvPr userDrawn="1"/>
          </p:nvPicPr>
          <p:blipFill rotWithShape="1">
            <a:blip r:embed="rId3" cstate="email">
              <a:extLst>
                <a:ext uri="{28A0092B-C50C-407E-A947-70E740481C1C}">
                  <a14:useLocalDpi xmlns:a14="http://schemas.microsoft.com/office/drawing/2010/main"/>
                </a:ext>
              </a:extLst>
            </a:blip>
            <a:srcRect r="67327"/>
            <a:stretch/>
          </p:blipFill>
          <p:spPr>
            <a:xfrm>
              <a:off x="30997" y="23160"/>
              <a:ext cx="711465" cy="975815"/>
            </a:xfrm>
            <a:prstGeom prst="rect">
              <a:avLst/>
            </a:prstGeom>
          </p:spPr>
        </p:pic>
        <p:pic>
          <p:nvPicPr>
            <p:cNvPr id="11" name="Picture 10">
              <a:extLst>
                <a:ext uri="{FF2B5EF4-FFF2-40B4-BE49-F238E27FC236}">
                  <a16:creationId xmlns:a16="http://schemas.microsoft.com/office/drawing/2014/main" xmlns="" id="{FF702643-824C-42A4-836E-776913858FF4}"/>
                </a:ext>
              </a:extLst>
            </p:cNvPr>
            <p:cNvPicPr>
              <a:picLocks noChangeAspect="1"/>
            </p:cNvPicPr>
            <p:nvPr userDrawn="1"/>
          </p:nvPicPr>
          <p:blipFill rotWithShape="1">
            <a:blip r:embed="rId3" cstate="email">
              <a:lum bright="100000"/>
              <a:extLst>
                <a:ext uri="{28A0092B-C50C-407E-A947-70E740481C1C}">
                  <a14:useLocalDpi xmlns:a14="http://schemas.microsoft.com/office/drawing/2010/main"/>
                </a:ext>
              </a:extLst>
            </a:blip>
            <a:srcRect l="31098"/>
            <a:stretch/>
          </p:blipFill>
          <p:spPr>
            <a:xfrm>
              <a:off x="708172" y="23160"/>
              <a:ext cx="1500338" cy="975815"/>
            </a:xfrm>
            <a:prstGeom prst="rect">
              <a:avLst/>
            </a:prstGeom>
          </p:spPr>
        </p:pic>
      </p:grpSp>
    </p:spTree>
    <p:extLst>
      <p:ext uri="{BB962C8B-B14F-4D97-AF65-F5344CB8AC3E}">
        <p14:creationId xmlns:p14="http://schemas.microsoft.com/office/powerpoint/2010/main" val="364986462"/>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2203">
          <p15:clr>
            <a:srgbClr val="FBAE4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9_COV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BDC16B-6D8C-476F-BD65-7C1696B8451A}"/>
              </a:ext>
            </a:extLst>
          </p:cNvPr>
          <p:cNvSpPr>
            <a:spLocks noGrp="1"/>
          </p:cNvSpPr>
          <p:nvPr>
            <p:ph type="title" hasCustomPrompt="1"/>
          </p:nvPr>
        </p:nvSpPr>
        <p:spPr>
          <a:xfrm>
            <a:off x="609982" y="1105053"/>
            <a:ext cx="6498510" cy="3725096"/>
          </a:xfrm>
        </p:spPr>
        <p:txBody>
          <a:bodyPr vert="horz" lIns="0" tIns="0" rIns="0" bIns="0" rtlCol="0" anchor="ctr" anchorCtr="0">
            <a:noAutofit/>
          </a:bodyPr>
          <a:lstStyle>
            <a:lvl1pPr>
              <a:defRPr lang="en-US" sz="6469" b="0">
                <a:gradFill>
                  <a:gsLst>
                    <a:gs pos="0">
                      <a:schemeClr val="tx1"/>
                    </a:gs>
                    <a:gs pos="100000">
                      <a:schemeClr val="tx1"/>
                    </a:gs>
                  </a:gsLst>
                  <a:lin ang="5400000" scaled="1"/>
                </a:gradFill>
              </a:defRPr>
            </a:lvl1pPr>
          </a:lstStyle>
          <a:p>
            <a:pPr lvl="0">
              <a:buClrTx/>
            </a:pPr>
            <a:r>
              <a:rPr lang="en-US"/>
              <a:t>Headline here</a:t>
            </a:r>
          </a:p>
        </p:txBody>
      </p:sp>
      <p:sp>
        <p:nvSpPr>
          <p:cNvPr id="12" name="Text Placeholder 2"/>
          <p:cNvSpPr>
            <a:spLocks noGrp="1"/>
          </p:cNvSpPr>
          <p:nvPr>
            <p:ph type="body" sz="quarter" idx="12" hasCustomPrompt="1"/>
          </p:nvPr>
        </p:nvSpPr>
        <p:spPr>
          <a:xfrm>
            <a:off x="609982" y="5591574"/>
            <a:ext cx="8077956" cy="341441"/>
          </a:xfrm>
        </p:spPr>
        <p:txBody>
          <a:bodyPr lIns="0" tIns="0" rIns="0" bIns="0">
            <a:noAutofit/>
          </a:bodyPr>
          <a:lstStyle>
            <a:lvl1pPr marL="0" indent="0" algn="l" defTabSz="498507" rtl="0" eaLnBrk="1" latinLnBrk="0" hangingPunct="1">
              <a:lnSpc>
                <a:spcPct val="114000"/>
              </a:lnSpc>
              <a:spcBef>
                <a:spcPts val="0"/>
              </a:spcBef>
              <a:spcAft>
                <a:spcPts val="0"/>
              </a:spcAft>
              <a:buNone/>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Speaker Name</a:t>
            </a:r>
          </a:p>
          <a:p>
            <a:pPr lvl="0"/>
            <a:r>
              <a:rPr lang="en-US"/>
              <a:t>Speaker Title</a:t>
            </a:r>
          </a:p>
        </p:txBody>
      </p:sp>
      <p:sp>
        <p:nvSpPr>
          <p:cNvPr id="13" name="Text Placeholder 2"/>
          <p:cNvSpPr>
            <a:spLocks noGrp="1"/>
          </p:cNvSpPr>
          <p:nvPr>
            <p:ph type="body" sz="quarter" idx="10" hasCustomPrompt="1"/>
          </p:nvPr>
        </p:nvSpPr>
        <p:spPr>
          <a:xfrm>
            <a:off x="609982" y="5145500"/>
            <a:ext cx="8077958" cy="267312"/>
          </a:xfrm>
        </p:spPr>
        <p:txBody>
          <a:bodyPr lIns="0" tIns="0" rIns="0" bIns="0">
            <a:noAutofit/>
          </a:bodyPr>
          <a:lstStyle>
            <a:lvl1pPr marL="0" indent="0" algn="l" defTabSz="498507" rtl="0" eaLnBrk="1" latinLnBrk="0" hangingPunct="1">
              <a:lnSpc>
                <a:spcPct val="90000"/>
              </a:lnSpc>
              <a:spcBef>
                <a:spcPts val="1636"/>
              </a:spcBef>
              <a:spcAft>
                <a:spcPts val="0"/>
              </a:spcAft>
              <a:buNone/>
              <a:defRPr lang="en-US" sz="2157" b="0" kern="1200" cap="all" spc="98"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Date</a:t>
            </a:r>
          </a:p>
        </p:txBody>
      </p:sp>
      <p:grpSp>
        <p:nvGrpSpPr>
          <p:cNvPr id="4" name="Group 3">
            <a:extLst>
              <a:ext uri="{FF2B5EF4-FFF2-40B4-BE49-F238E27FC236}">
                <a16:creationId xmlns:a16="http://schemas.microsoft.com/office/drawing/2014/main" xmlns="" id="{E04309FD-2996-4C44-9E49-F9B56946401A}"/>
              </a:ext>
            </a:extLst>
          </p:cNvPr>
          <p:cNvGrpSpPr/>
          <p:nvPr userDrawn="1"/>
        </p:nvGrpSpPr>
        <p:grpSpPr>
          <a:xfrm>
            <a:off x="30389" y="22710"/>
            <a:ext cx="2134708" cy="956768"/>
            <a:chOff x="30997" y="23160"/>
            <a:chExt cx="2177513" cy="975815"/>
          </a:xfrm>
        </p:grpSpPr>
        <p:pic>
          <p:nvPicPr>
            <p:cNvPr id="19" name="Picture 18"/>
            <p:cNvPicPr>
              <a:picLocks noChangeAspect="1"/>
            </p:cNvPicPr>
            <p:nvPr userDrawn="1"/>
          </p:nvPicPr>
          <p:blipFill rotWithShape="1">
            <a:blip r:embed="rId2" cstate="email">
              <a:extLst>
                <a:ext uri="{28A0092B-C50C-407E-A947-70E740481C1C}">
                  <a14:useLocalDpi xmlns:a14="http://schemas.microsoft.com/office/drawing/2010/main"/>
                </a:ext>
              </a:extLst>
            </a:blip>
            <a:srcRect r="67327"/>
            <a:stretch/>
          </p:blipFill>
          <p:spPr>
            <a:xfrm>
              <a:off x="30997" y="23160"/>
              <a:ext cx="711465" cy="975815"/>
            </a:xfrm>
            <a:prstGeom prst="rect">
              <a:avLst/>
            </a:prstGeom>
          </p:spPr>
        </p:pic>
        <p:pic>
          <p:nvPicPr>
            <p:cNvPr id="11" name="Picture 10">
              <a:extLst>
                <a:ext uri="{FF2B5EF4-FFF2-40B4-BE49-F238E27FC236}">
                  <a16:creationId xmlns:a16="http://schemas.microsoft.com/office/drawing/2014/main" xmlns="" id="{FF702643-824C-42A4-836E-776913858FF4}"/>
                </a:ext>
              </a:extLst>
            </p:cNvPr>
            <p:cNvPicPr>
              <a:picLocks noChangeAspect="1"/>
            </p:cNvPicPr>
            <p:nvPr userDrawn="1"/>
          </p:nvPicPr>
          <p:blipFill rotWithShape="1">
            <a:blip r:embed="rId2" cstate="email">
              <a:lum bright="100000"/>
              <a:extLst>
                <a:ext uri="{28A0092B-C50C-407E-A947-70E740481C1C}">
                  <a14:useLocalDpi xmlns:a14="http://schemas.microsoft.com/office/drawing/2010/main"/>
                </a:ext>
              </a:extLst>
            </a:blip>
            <a:srcRect l="31098"/>
            <a:stretch/>
          </p:blipFill>
          <p:spPr>
            <a:xfrm>
              <a:off x="708172" y="23160"/>
              <a:ext cx="1500338" cy="975815"/>
            </a:xfrm>
            <a:prstGeom prst="rect">
              <a:avLst/>
            </a:prstGeom>
          </p:spPr>
        </p:pic>
      </p:grpSp>
    </p:spTree>
    <p:extLst>
      <p:ext uri="{BB962C8B-B14F-4D97-AF65-F5344CB8AC3E}">
        <p14:creationId xmlns:p14="http://schemas.microsoft.com/office/powerpoint/2010/main" val="2564175194"/>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2203">
          <p15:clr>
            <a:srgbClr val="FBAE40"/>
          </p15:clr>
        </p15:guide>
      </p15:sldGuideLst>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90759189-CC72-482E-97A5-A889CBA565BB}"/>
              </a:ext>
            </a:extLst>
          </p:cNvPr>
          <p:cNvSpPr>
            <a:spLocks noGrp="1"/>
          </p:cNvSpPr>
          <p:nvPr>
            <p:ph type="sldNum" sz="quarter" idx="10"/>
          </p:nvPr>
        </p:nvSpPr>
        <p:spPr/>
        <p:txBody>
          <a:bodyPr/>
          <a:lstStyle/>
          <a:p>
            <a:fld id="{6917C22C-C5D7-4539-A137-217872CE6377}" type="slidenum">
              <a:rPr lang="en-US" smtClean="0"/>
              <a:pPr/>
              <a:t>‹#›</a:t>
            </a:fld>
            <a:endParaRPr lang="en-US"/>
          </a:p>
        </p:txBody>
      </p:sp>
    </p:spTree>
    <p:extLst>
      <p:ext uri="{BB962C8B-B14F-4D97-AF65-F5344CB8AC3E}">
        <p14:creationId xmlns:p14="http://schemas.microsoft.com/office/powerpoint/2010/main" val="8155019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_HEADLINE ONLY">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 id="{4695C438-517B-4132-8E1E-259A169A43C2}"/>
              </a:ext>
            </a:extLst>
          </p:cNvPr>
          <p:cNvSpPr>
            <a:spLocks noGrp="1"/>
          </p:cNvSpPr>
          <p:nvPr>
            <p:ph type="sldNum" sz="quarter" idx="15"/>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AD4DB4ED-7B2F-4B70-B22E-53488F1C87DE}"/>
              </a:ext>
            </a:extLst>
          </p:cNvPr>
          <p:cNvSpPr>
            <a:spLocks noGrp="1"/>
          </p:cNvSpPr>
          <p:nvPr>
            <p:ph type="title" hasCustomPrompt="1"/>
          </p:nvPr>
        </p:nvSpPr>
        <p:spPr>
          <a:xfrm>
            <a:off x="387059" y="335067"/>
            <a:ext cx="10819784" cy="1143000"/>
          </a:xfrm>
        </p:spPr>
        <p:txBody>
          <a:bodyPr vert="horz" lIns="0" tIns="0" rIns="0" bIns="0" rtlCol="0" anchor="t" anchorCtr="0">
            <a:noAutofit/>
          </a:bodyPr>
          <a:lstStyle>
            <a:lvl1pPr>
              <a:defRPr lang="en-US" b="0">
                <a:gradFill>
                  <a:gsLst>
                    <a:gs pos="0">
                      <a:schemeClr val="tx1"/>
                    </a:gs>
                    <a:gs pos="100000">
                      <a:schemeClr val="tx1"/>
                    </a:gs>
                  </a:gsLst>
                  <a:lin ang="5400000" scaled="1"/>
                </a:gradFill>
              </a:defRPr>
            </a:lvl1pPr>
          </a:lstStyle>
          <a:p>
            <a:pPr lvl="0">
              <a:buClrTx/>
            </a:pPr>
            <a:r>
              <a:rPr lang="en-US"/>
              <a:t>Headline</a:t>
            </a:r>
          </a:p>
        </p:txBody>
      </p:sp>
    </p:spTree>
    <p:extLst>
      <p:ext uri="{BB962C8B-B14F-4D97-AF65-F5344CB8AC3E}">
        <p14:creationId xmlns:p14="http://schemas.microsoft.com/office/powerpoint/2010/main" val="317301381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5_HEADLINE ONLY">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xmlns="" id="{1B8C1A95-D2D6-4ED3-9BC9-322CE320998D}"/>
              </a:ext>
            </a:extLst>
          </p:cNvPr>
          <p:cNvSpPr>
            <a:spLocks noGrp="1"/>
          </p:cNvSpPr>
          <p:nvPr>
            <p:ph type="pic" sz="quarter" idx="16"/>
          </p:nvPr>
        </p:nvSpPr>
        <p:spPr>
          <a:xfrm>
            <a:off x="7841292" y="0"/>
            <a:ext cx="4350708" cy="6858000"/>
          </a:xfrm>
          <a:solidFill>
            <a:schemeClr val="bg1">
              <a:lumMod val="95000"/>
            </a:schemeClr>
          </a:solidFill>
          <a:effectLst>
            <a:outerShdw blurRad="381000" dist="38100" dir="2700000" sx="101000" sy="101000" algn="ctr" rotWithShape="0">
              <a:srgbClr val="000000">
                <a:alpha val="40000"/>
              </a:srgbClr>
            </a:outerShdw>
          </a:effectLst>
        </p:spPr>
        <p:txBody>
          <a:bodyPr/>
          <a:lstStyle/>
          <a:p>
            <a:endParaRPr lang="en-US"/>
          </a:p>
        </p:txBody>
      </p:sp>
      <p:sp>
        <p:nvSpPr>
          <p:cNvPr id="2" name="Slide Number Placeholder 1">
            <a:extLst>
              <a:ext uri="{FF2B5EF4-FFF2-40B4-BE49-F238E27FC236}">
                <a16:creationId xmlns:a16="http://schemas.microsoft.com/office/drawing/2014/main" xmlns="" id="{4695C438-517B-4132-8E1E-259A169A43C2}"/>
              </a:ext>
            </a:extLst>
          </p:cNvPr>
          <p:cNvSpPr>
            <a:spLocks noGrp="1"/>
          </p:cNvSpPr>
          <p:nvPr>
            <p:ph type="sldNum" sz="quarter" idx="15"/>
          </p:nvPr>
        </p:nvSpPr>
        <p:spPr/>
        <p:txBody>
          <a:bodyPr/>
          <a:lstStyle/>
          <a:p>
            <a:pPr defTabSz="914049"/>
            <a:fld id="{6917C22C-C5D7-4539-A137-217872CE6377}" type="slidenum">
              <a:rPr lang="en-US" smtClean="0">
                <a:solidFill>
                  <a:srgbClr val="505050"/>
                </a:solidFill>
              </a:rPr>
              <a:pPr defTabSz="914049"/>
              <a:t>‹#›</a:t>
            </a:fld>
            <a:endParaRPr lang="en-US">
              <a:solidFill>
                <a:srgbClr val="505050"/>
              </a:solidFill>
            </a:endParaRPr>
          </a:p>
        </p:txBody>
      </p:sp>
      <p:sp>
        <p:nvSpPr>
          <p:cNvPr id="3" name="Title 2">
            <a:extLst>
              <a:ext uri="{FF2B5EF4-FFF2-40B4-BE49-F238E27FC236}">
                <a16:creationId xmlns:a16="http://schemas.microsoft.com/office/drawing/2014/main" xmlns="" id="{708E4156-82C0-495E-977B-9B2DDBA8862C}"/>
              </a:ext>
            </a:extLst>
          </p:cNvPr>
          <p:cNvSpPr>
            <a:spLocks noGrp="1"/>
          </p:cNvSpPr>
          <p:nvPr>
            <p:ph type="title" hasCustomPrompt="1"/>
          </p:nvPr>
        </p:nvSpPr>
        <p:spPr>
          <a:xfrm>
            <a:off x="387061" y="335067"/>
            <a:ext cx="7096576" cy="1143000"/>
          </a:xfrm>
        </p:spPr>
        <p:txBody>
          <a:bodyPr vert="horz" lIns="0" tIns="0" rIns="0" bIns="0" rtlCol="0" anchor="t" anchorCtr="0">
            <a:noAutofit/>
          </a:bodyPr>
          <a:lstStyle>
            <a:lvl1pPr>
              <a:defRPr lang="en-US" b="0">
                <a:gradFill>
                  <a:gsLst>
                    <a:gs pos="0">
                      <a:schemeClr val="tx1"/>
                    </a:gs>
                    <a:gs pos="100000">
                      <a:schemeClr val="tx1"/>
                    </a:gs>
                  </a:gsLst>
                  <a:lin ang="5400000" scaled="1"/>
                </a:gradFill>
              </a:defRPr>
            </a:lvl1pPr>
          </a:lstStyle>
          <a:p>
            <a:pPr lvl="0">
              <a:buClrTx/>
            </a:pPr>
            <a:r>
              <a:rPr lang="en-US"/>
              <a:t>Headline</a:t>
            </a:r>
          </a:p>
        </p:txBody>
      </p:sp>
    </p:spTree>
    <p:extLst>
      <p:ext uri="{BB962C8B-B14F-4D97-AF65-F5344CB8AC3E}">
        <p14:creationId xmlns:p14="http://schemas.microsoft.com/office/powerpoint/2010/main" val="413605310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5_Section Divid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3A1761E8-4828-446A-A53C-C6AF713FEE91}"/>
              </a:ext>
            </a:extLst>
          </p:cNvPr>
          <p:cNvSpPr>
            <a:spLocks noGrp="1"/>
          </p:cNvSpPr>
          <p:nvPr>
            <p:ph type="pic" sz="quarter" idx="16"/>
          </p:nvPr>
        </p:nvSpPr>
        <p:spPr>
          <a:xfrm>
            <a:off x="0" y="2"/>
            <a:ext cx="12192000" cy="3868552"/>
          </a:xfrm>
          <a:solidFill>
            <a:schemeClr val="bg2"/>
          </a:solidFill>
        </p:spPr>
        <p:txBody>
          <a:bodyPr/>
          <a:lstStyle/>
          <a:p>
            <a:endParaRPr lang="en-US"/>
          </a:p>
        </p:txBody>
      </p:sp>
      <p:sp>
        <p:nvSpPr>
          <p:cNvPr id="5" name="Rectangle 4">
            <a:extLst>
              <a:ext uri="{FF2B5EF4-FFF2-40B4-BE49-F238E27FC236}">
                <a16:creationId xmlns:a16="http://schemas.microsoft.com/office/drawing/2014/main" xmlns="" id="{83965C85-0467-40C9-B76C-E3D49883E9B4}"/>
              </a:ext>
            </a:extLst>
          </p:cNvPr>
          <p:cNvSpPr/>
          <p:nvPr userDrawn="1"/>
        </p:nvSpPr>
        <p:spPr bwMode="auto">
          <a:xfrm>
            <a:off x="0" y="3868552"/>
            <a:ext cx="12192000" cy="838200"/>
          </a:xfrm>
          <a:prstGeom prst="rect">
            <a:avLst/>
          </a:prstGeom>
          <a:solidFill>
            <a:schemeClr val="accent6"/>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marL="0" marR="0" lvl="0" indent="0" algn="ctr" defTabSz="932114"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2" name="Slide Number Placeholder 1">
            <a:extLst>
              <a:ext uri="{FF2B5EF4-FFF2-40B4-BE49-F238E27FC236}">
                <a16:creationId xmlns:a16="http://schemas.microsoft.com/office/drawing/2014/main" xmlns="" id="{4695C438-517B-4132-8E1E-259A169A43C2}"/>
              </a:ext>
            </a:extLst>
          </p:cNvPr>
          <p:cNvSpPr>
            <a:spLocks noGrp="1"/>
          </p:cNvSpPr>
          <p:nvPr>
            <p:ph type="sldNum" sz="quarter" idx="15"/>
          </p:nvPr>
        </p:nvSpPr>
        <p:spPr/>
        <p:txBody>
          <a:bodyPr/>
          <a:lstStyle/>
          <a:p>
            <a:pPr defTabSz="914049"/>
            <a:fld id="{6917C22C-C5D7-4539-A137-217872CE6377}" type="slidenum">
              <a:rPr lang="en-US" smtClean="0">
                <a:solidFill>
                  <a:srgbClr val="505050"/>
                </a:solidFill>
              </a:rPr>
              <a:pPr defTabSz="914049"/>
              <a:t>‹#›</a:t>
            </a:fld>
            <a:endParaRPr lang="en-US">
              <a:solidFill>
                <a:srgbClr val="505050"/>
              </a:solidFill>
            </a:endParaRPr>
          </a:p>
        </p:txBody>
      </p:sp>
      <p:sp>
        <p:nvSpPr>
          <p:cNvPr id="3" name="Title 2">
            <a:extLst>
              <a:ext uri="{FF2B5EF4-FFF2-40B4-BE49-F238E27FC236}">
                <a16:creationId xmlns:a16="http://schemas.microsoft.com/office/drawing/2014/main" xmlns="" id="{501FEBF7-06F4-4471-95BB-E7568490B8A4}"/>
              </a:ext>
            </a:extLst>
          </p:cNvPr>
          <p:cNvSpPr>
            <a:spLocks noGrp="1"/>
          </p:cNvSpPr>
          <p:nvPr>
            <p:ph type="title"/>
          </p:nvPr>
        </p:nvSpPr>
        <p:spPr>
          <a:xfrm>
            <a:off x="387062" y="4072211"/>
            <a:ext cx="10545612" cy="634543"/>
          </a:xfrm>
        </p:spPr>
        <p:txBody>
          <a:bodyPr vert="horz" lIns="0" tIns="0" rIns="0" bIns="0" rtlCol="0" anchor="t" anchorCtr="0">
            <a:noAutofit/>
          </a:bodyPr>
          <a:lstStyle>
            <a:lvl1pPr>
              <a:defRPr lang="en-US" b="0">
                <a:gradFill>
                  <a:gsLst>
                    <a:gs pos="0">
                      <a:schemeClr val="bg1"/>
                    </a:gs>
                    <a:gs pos="100000">
                      <a:schemeClr val="bg1"/>
                    </a:gs>
                  </a:gsLst>
                  <a:lin ang="5400000" scaled="1"/>
                </a:gradFill>
              </a:defRPr>
            </a:lvl1pPr>
          </a:lstStyle>
          <a:p>
            <a:pPr lvl="0">
              <a:buClrTx/>
            </a:pPr>
            <a:r>
              <a:rPr lang="en-US"/>
              <a:t>Click to edit Master title style</a:t>
            </a:r>
          </a:p>
        </p:txBody>
      </p:sp>
    </p:spTree>
    <p:extLst>
      <p:ext uri="{BB962C8B-B14F-4D97-AF65-F5344CB8AC3E}">
        <p14:creationId xmlns:p14="http://schemas.microsoft.com/office/powerpoint/2010/main" val="21564884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5_BASIC">
    <p:spTree>
      <p:nvGrpSpPr>
        <p:cNvPr id="1" name=""/>
        <p:cNvGrpSpPr/>
        <p:nvPr/>
      </p:nvGrpSpPr>
      <p:grpSpPr>
        <a:xfrm>
          <a:off x="0" y="0"/>
          <a:ext cx="0" cy="0"/>
          <a:chOff x="0" y="0"/>
          <a:chExt cx="0" cy="0"/>
        </a:xfrm>
      </p:grpSpPr>
      <p:sp>
        <p:nvSpPr>
          <p:cNvPr id="22" name="Text Placeholder 2"/>
          <p:cNvSpPr>
            <a:spLocks noGrp="1"/>
          </p:cNvSpPr>
          <p:nvPr>
            <p:ph type="body" sz="quarter" idx="16" hasCustomPrompt="1"/>
          </p:nvPr>
        </p:nvSpPr>
        <p:spPr>
          <a:xfrm>
            <a:off x="427086" y="2142443"/>
            <a:ext cx="7027273"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23" name="Text Placeholder 2"/>
          <p:cNvSpPr>
            <a:spLocks noGrp="1"/>
          </p:cNvSpPr>
          <p:nvPr>
            <p:ph type="body" sz="quarter" idx="17" hasCustomPrompt="1"/>
          </p:nvPr>
        </p:nvSpPr>
        <p:spPr>
          <a:xfrm>
            <a:off x="427552" y="1645383"/>
            <a:ext cx="7029141"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 name="Slide Number Placeholder 1">
            <a:extLst>
              <a:ext uri="{FF2B5EF4-FFF2-40B4-BE49-F238E27FC236}">
                <a16:creationId xmlns:a16="http://schemas.microsoft.com/office/drawing/2014/main" xmlns="" id="{7E911622-120A-4D49-AD6C-7E4B984B1EEA}"/>
              </a:ext>
            </a:extLst>
          </p:cNvPr>
          <p:cNvSpPr>
            <a:spLocks noGrp="1"/>
          </p:cNvSpPr>
          <p:nvPr>
            <p:ph type="sldNum" sz="quarter" idx="18"/>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79EEFA13-4371-48E3-92DC-D21C5F8ACC96}"/>
              </a:ext>
            </a:extLst>
          </p:cNvPr>
          <p:cNvSpPr>
            <a:spLocks noGrp="1"/>
          </p:cNvSpPr>
          <p:nvPr>
            <p:ph type="title" hasCustomPrompt="1"/>
          </p:nvPr>
        </p:nvSpPr>
        <p:spPr>
          <a:xfrm>
            <a:off x="387059" y="335065"/>
            <a:ext cx="10779295" cy="1147587"/>
          </a:xfrm>
        </p:spPr>
        <p:txBody>
          <a:bodyPr vert="horz" lIns="0" tIns="0" rIns="0" bIns="0" rtlCol="0" anchor="t" anchorCtr="0">
            <a:noAutofit/>
          </a:bodyPr>
          <a:lstStyle>
            <a:lvl1pPr>
              <a:defRPr lang="en-US" b="0" dirty="0">
                <a:gradFill>
                  <a:gsLst>
                    <a:gs pos="0">
                      <a:schemeClr val="tx1"/>
                    </a:gs>
                    <a:gs pos="100000">
                      <a:schemeClr val="tx1"/>
                    </a:gs>
                  </a:gsLst>
                  <a:lin ang="5400000" scaled="1"/>
                </a:gradFill>
              </a:defRPr>
            </a:lvl1pPr>
          </a:lstStyle>
          <a:p>
            <a:pPr lvl="0">
              <a:buClrTx/>
            </a:pPr>
            <a:r>
              <a:rPr lang="en-US"/>
              <a:t>Headline</a:t>
            </a:r>
          </a:p>
        </p:txBody>
      </p:sp>
    </p:spTree>
    <p:extLst>
      <p:ext uri="{BB962C8B-B14F-4D97-AF65-F5344CB8AC3E}">
        <p14:creationId xmlns:p14="http://schemas.microsoft.com/office/powerpoint/2010/main" val="26597869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6_BASIC DARK">
    <p:bg>
      <p:bgPr>
        <a:solidFill>
          <a:schemeClr val="accent1"/>
        </a:solidFill>
        <a:effectLst/>
      </p:bgPr>
    </p:bg>
    <p:spTree>
      <p:nvGrpSpPr>
        <p:cNvPr id="1" name=""/>
        <p:cNvGrpSpPr/>
        <p:nvPr/>
      </p:nvGrpSpPr>
      <p:grpSpPr>
        <a:xfrm>
          <a:off x="0" y="0"/>
          <a:ext cx="0" cy="0"/>
          <a:chOff x="0" y="0"/>
          <a:chExt cx="0" cy="0"/>
        </a:xfrm>
      </p:grpSpPr>
      <p:sp>
        <p:nvSpPr>
          <p:cNvPr id="17" name="Text Placeholder 2"/>
          <p:cNvSpPr>
            <a:spLocks noGrp="1"/>
          </p:cNvSpPr>
          <p:nvPr>
            <p:ph type="body" sz="quarter" idx="14" hasCustomPrompt="1"/>
          </p:nvPr>
        </p:nvSpPr>
        <p:spPr>
          <a:xfrm>
            <a:off x="387339" y="344175"/>
            <a:ext cx="10819785" cy="1147587"/>
          </a:xfrm>
        </p:spPr>
        <p:txBody>
          <a:bodyPr lIns="0" tIns="0" rIns="0" bIns="0" anchor="t" anchorCtr="0">
            <a:noAutofit/>
          </a:bodyPr>
          <a:lstStyle>
            <a:lvl1pPr marL="0" indent="0" algn="l" defTabSz="498507" rtl="0" eaLnBrk="1" latinLnBrk="0" hangingPunct="1">
              <a:lnSpc>
                <a:spcPct val="90000"/>
              </a:lnSpc>
              <a:spcBef>
                <a:spcPts val="0"/>
              </a:spcBef>
              <a:spcAft>
                <a:spcPts val="0"/>
              </a:spcAft>
              <a:buFont typeface="Arial"/>
              <a:buNone/>
              <a:defRPr lang="en-US" sz="3528" b="0" kern="1200" cap="none" spc="-98" baseline="0" dirty="0">
                <a:gradFill>
                  <a:gsLst>
                    <a:gs pos="56637">
                      <a:schemeClr val="tx1"/>
                    </a:gs>
                    <a:gs pos="33000">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Headline</a:t>
            </a:r>
          </a:p>
        </p:txBody>
      </p:sp>
      <p:sp>
        <p:nvSpPr>
          <p:cNvPr id="7" name="Text Placeholder 2"/>
          <p:cNvSpPr>
            <a:spLocks noGrp="1"/>
          </p:cNvSpPr>
          <p:nvPr>
            <p:ph type="body" sz="quarter" idx="16" hasCustomPrompt="1"/>
          </p:nvPr>
        </p:nvSpPr>
        <p:spPr>
          <a:xfrm>
            <a:off x="427364" y="2137830"/>
            <a:ext cx="7027273"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56637">
                      <a:schemeClr val="tx1"/>
                    </a:gs>
                    <a:gs pos="33000">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10" name="Text Placeholder 2"/>
          <p:cNvSpPr>
            <a:spLocks noGrp="1"/>
          </p:cNvSpPr>
          <p:nvPr>
            <p:ph type="body" sz="quarter" idx="17" hasCustomPrompt="1"/>
          </p:nvPr>
        </p:nvSpPr>
        <p:spPr>
          <a:xfrm>
            <a:off x="427830" y="1640770"/>
            <a:ext cx="7029141"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56637">
                      <a:schemeClr val="tx1"/>
                    </a:gs>
                    <a:gs pos="33000">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 name="Slide Number Placeholder 1">
            <a:extLst>
              <a:ext uri="{FF2B5EF4-FFF2-40B4-BE49-F238E27FC236}">
                <a16:creationId xmlns:a16="http://schemas.microsoft.com/office/drawing/2014/main" xmlns="" id="{B4FE91A8-EE5F-4B2E-9B71-B46C168BA36E}"/>
              </a:ext>
            </a:extLst>
          </p:cNvPr>
          <p:cNvSpPr>
            <a:spLocks noGrp="1"/>
          </p:cNvSpPr>
          <p:nvPr>
            <p:ph type="sldNum" sz="quarter" idx="18"/>
          </p:nvPr>
        </p:nvSpPr>
        <p:spPr/>
        <p:txBody>
          <a:bodyPr/>
          <a:lstStyle>
            <a:lvl1pPr>
              <a:defRPr>
                <a:solidFill>
                  <a:schemeClr val="tx1"/>
                </a:solidFill>
              </a:defRPr>
            </a:lvl1pPr>
          </a:lstStyle>
          <a:p>
            <a:fld id="{6917C22C-C5D7-4539-A137-217872CE6377}" type="slidenum">
              <a:rPr lang="en-US" smtClean="0"/>
              <a:pPr/>
              <a:t>‹#›</a:t>
            </a:fld>
            <a:endParaRPr lang="en-US"/>
          </a:p>
        </p:txBody>
      </p:sp>
    </p:spTree>
    <p:extLst>
      <p:ext uri="{BB962C8B-B14F-4D97-AF65-F5344CB8AC3E}">
        <p14:creationId xmlns:p14="http://schemas.microsoft.com/office/powerpoint/2010/main" val="332182517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7_BULLETED LIST">
    <p:spTree>
      <p:nvGrpSpPr>
        <p:cNvPr id="1" name=""/>
        <p:cNvGrpSpPr/>
        <p:nvPr/>
      </p:nvGrpSpPr>
      <p:grpSpPr>
        <a:xfrm>
          <a:off x="0" y="0"/>
          <a:ext cx="0" cy="0"/>
          <a:chOff x="0" y="0"/>
          <a:chExt cx="0" cy="0"/>
        </a:xfrm>
      </p:grpSpPr>
      <p:sp>
        <p:nvSpPr>
          <p:cNvPr id="17" name="Text Placeholder 2"/>
          <p:cNvSpPr>
            <a:spLocks noGrp="1"/>
          </p:cNvSpPr>
          <p:nvPr>
            <p:ph type="body" sz="quarter" idx="14" hasCustomPrompt="1"/>
          </p:nvPr>
        </p:nvSpPr>
        <p:spPr>
          <a:xfrm>
            <a:off x="393096" y="341176"/>
            <a:ext cx="10819785" cy="1147587"/>
          </a:xfrm>
        </p:spPr>
        <p:txBody>
          <a:bodyPr vert="horz" lIns="0" tIns="0" rIns="0" bIns="0" rtlCol="0" anchor="t" anchorCtr="0">
            <a:noAutofit/>
          </a:bodyPr>
          <a:lstStyle>
            <a:lvl1pPr>
              <a:defRPr lang="en-US" sz="3528" spc="-98" dirty="0">
                <a:gradFill>
                  <a:gsLst>
                    <a:gs pos="56637">
                      <a:schemeClr val="tx1"/>
                    </a:gs>
                    <a:gs pos="33000">
                      <a:schemeClr val="tx1"/>
                    </a:gs>
                  </a:gsLst>
                  <a:lin ang="5400000" scaled="1"/>
                </a:gradFill>
                <a:latin typeface="Segoe UI Semibold" panose="020B0702040204020203" pitchFamily="34" charset="0"/>
                <a:cs typeface="Segoe UI Semibold" panose="020B0702040204020203" pitchFamily="34" charset="0"/>
              </a:defRPr>
            </a:lvl1pPr>
          </a:lstStyle>
          <a:p>
            <a:pPr marL="0" lvl="0" indent="0">
              <a:lnSpc>
                <a:spcPct val="90000"/>
              </a:lnSpc>
              <a:spcBef>
                <a:spcPts val="0"/>
              </a:spcBef>
              <a:spcAft>
                <a:spcPts val="0"/>
              </a:spcAft>
              <a:buFont typeface="Arial"/>
              <a:buNone/>
            </a:pPr>
            <a:r>
              <a:rPr lang="en-US"/>
              <a:t>Headline</a:t>
            </a:r>
          </a:p>
        </p:txBody>
      </p:sp>
      <p:sp>
        <p:nvSpPr>
          <p:cNvPr id="7" name="Text Placeholder 2"/>
          <p:cNvSpPr>
            <a:spLocks noGrp="1"/>
          </p:cNvSpPr>
          <p:nvPr>
            <p:ph type="body" sz="quarter" idx="16" hasCustomPrompt="1"/>
          </p:nvPr>
        </p:nvSpPr>
        <p:spPr>
          <a:xfrm>
            <a:off x="437789" y="1696423"/>
            <a:ext cx="10773080" cy="2984830"/>
          </a:xfrm>
        </p:spPr>
        <p:txBody>
          <a:bodyPr lIns="0" tIns="0" rIns="0" bIns="0">
            <a:noAutofit/>
          </a:bodyPr>
          <a:lstStyle>
            <a:lvl1pPr marL="166482" marR="0" indent="-166482" algn="l" defTabSz="498507" rtl="0" eaLnBrk="1" fontAlgn="auto" latinLnBrk="0" hangingPunct="1">
              <a:lnSpc>
                <a:spcPct val="114000"/>
              </a:lnSpc>
              <a:spcBef>
                <a:spcPts val="1175"/>
              </a:spcBef>
              <a:spcAft>
                <a:spcPts val="0"/>
              </a:spcAft>
              <a:buClr>
                <a:schemeClr val="accent4"/>
              </a:buClr>
              <a:buSzTx/>
              <a:buFont typeface="Arial" panose="020B0604020202020204" pitchFamily="34" charset="0"/>
              <a:buChar char="•"/>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443434" indent="-280064" algn="l" defTabSz="498507" rtl="0" eaLnBrk="1" latinLnBrk="0" hangingPunct="1">
              <a:lnSpc>
                <a:spcPct val="114000"/>
              </a:lnSpc>
              <a:spcBef>
                <a:spcPts val="1175"/>
              </a:spcBef>
              <a:spcAft>
                <a:spcPts val="0"/>
              </a:spcAft>
              <a:buFont typeface="Arial" panose="020B0604020202020204" pitchFamily="34" charset="0"/>
              <a:buChar char="•"/>
              <a:defRPr lang="en-US" sz="1961" kern="1200" dirty="0" smtClean="0">
                <a:solidFill>
                  <a:schemeClr val="tx1"/>
                </a:solidFill>
                <a:latin typeface="Segoe UI" panose="020B0502040204020203" pitchFamily="34" charset="0"/>
                <a:ea typeface="+mn-ea"/>
                <a:cs typeface="Segoe UI" panose="020B0502040204020203" pitchFamily="34" charset="0"/>
              </a:defRPr>
            </a:lvl2pPr>
            <a:lvl3pPr marL="606803" indent="-280064" algn="l" defTabSz="498507" rtl="0" eaLnBrk="1" latinLnBrk="0" hangingPunct="1">
              <a:lnSpc>
                <a:spcPct val="114000"/>
              </a:lnSpc>
              <a:spcBef>
                <a:spcPts val="1175"/>
              </a:spcBef>
              <a:spcAft>
                <a:spcPts val="0"/>
              </a:spcAft>
              <a:buClr>
                <a:schemeClr val="accent4"/>
              </a:buClr>
              <a:buFont typeface="Arial" panose="020B0604020202020204" pitchFamily="34" charset="0"/>
              <a:buChar char="•"/>
              <a:defRPr lang="en-US" sz="1961" kern="1200" baseline="0" dirty="0" smtClean="0">
                <a:solidFill>
                  <a:schemeClr val="tx1"/>
                </a:solidFill>
                <a:latin typeface="Segoe UI" panose="020B0502040204020203" pitchFamily="34" charset="0"/>
                <a:ea typeface="+mn-ea"/>
                <a:cs typeface="Segoe UI" panose="020B0502040204020203" pitchFamily="34" charset="0"/>
              </a:defRPr>
            </a:lvl3pPr>
            <a:lvl4pPr marL="771730" indent="-280064" algn="l" defTabSz="498507" rtl="0" eaLnBrk="1" latinLnBrk="0" hangingPunct="1">
              <a:lnSpc>
                <a:spcPct val="114000"/>
              </a:lnSpc>
              <a:spcBef>
                <a:spcPts val="1175"/>
              </a:spcBef>
              <a:spcAft>
                <a:spcPts val="0"/>
              </a:spcAft>
              <a:buNone/>
              <a:defRPr lang="en-US" sz="1961" kern="1200" dirty="0">
                <a:solidFill>
                  <a:schemeClr val="tx1"/>
                </a:soli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marL="166482" lvl="0" indent="-166482" algn="l" defTabSz="498507" rtl="0" eaLnBrk="1" latinLnBrk="0" hangingPunct="1">
              <a:lnSpc>
                <a:spcPct val="114000"/>
              </a:lnSpc>
              <a:spcBef>
                <a:spcPct val="20000"/>
              </a:spcBef>
              <a:buClr>
                <a:schemeClr val="accent4"/>
              </a:buClr>
              <a:buFont typeface="Arial" panose="020B0604020202020204" pitchFamily="34" charset="0"/>
              <a:buChar char="•"/>
            </a:pPr>
            <a:r>
              <a:rPr lang="en-US"/>
              <a:t>Level 1</a:t>
            </a:r>
          </a:p>
          <a:p>
            <a:pPr marL="334521" lvl="1" indent="-171150" algn="l" defTabSz="498507" rtl="0" eaLnBrk="1" latinLnBrk="0" hangingPunct="1">
              <a:spcBef>
                <a:spcPct val="20000"/>
              </a:spcBef>
              <a:buClr>
                <a:schemeClr val="accent4"/>
              </a:buClr>
              <a:buFont typeface="Arial" panose="020B0604020202020204" pitchFamily="34" charset="0"/>
              <a:buChar char="•"/>
            </a:pPr>
            <a:r>
              <a:rPr lang="en-US"/>
              <a:t>Level 2</a:t>
            </a:r>
          </a:p>
          <a:p>
            <a:pPr marL="501003" lvl="2" indent="-174260" algn="l" defTabSz="498507" rtl="0" eaLnBrk="1" latinLnBrk="0" hangingPunct="1">
              <a:spcBef>
                <a:spcPct val="20000"/>
              </a:spcBef>
              <a:buClr>
                <a:schemeClr val="accent4"/>
              </a:buClr>
              <a:buFont typeface="Arial" panose="020B0604020202020204" pitchFamily="34" charset="0"/>
              <a:buChar char="•"/>
            </a:pPr>
            <a:r>
              <a:rPr lang="en-US"/>
              <a:t>Level 3</a:t>
            </a:r>
          </a:p>
          <a:p>
            <a:pPr marL="622363" lvl="3" indent="-130696" algn="l" defTabSz="498507" rtl="0" eaLnBrk="1" latinLnBrk="0" hangingPunct="1">
              <a:spcBef>
                <a:spcPct val="20000"/>
              </a:spcBef>
              <a:buClr>
                <a:schemeClr val="accent4"/>
              </a:buClr>
              <a:buFont typeface="Arial" panose="020B0604020202020204" pitchFamily="34" charset="0"/>
              <a:buChar char="•"/>
            </a:pPr>
            <a:r>
              <a:rPr lang="en-US"/>
              <a:t>Level 4</a:t>
            </a:r>
          </a:p>
        </p:txBody>
      </p:sp>
      <p:sp>
        <p:nvSpPr>
          <p:cNvPr id="2" name="Slide Number Placeholder 1">
            <a:extLst>
              <a:ext uri="{FF2B5EF4-FFF2-40B4-BE49-F238E27FC236}">
                <a16:creationId xmlns:a16="http://schemas.microsoft.com/office/drawing/2014/main" xmlns="" id="{EE028ACF-45A5-4601-98A6-C9061760ABAF}"/>
              </a:ext>
            </a:extLst>
          </p:cNvPr>
          <p:cNvSpPr>
            <a:spLocks noGrp="1"/>
          </p:cNvSpPr>
          <p:nvPr>
            <p:ph type="sldNum" sz="quarter" idx="17"/>
          </p:nvPr>
        </p:nvSpPr>
        <p:spPr/>
        <p:txBody>
          <a:bodyPr/>
          <a:lstStyle/>
          <a:p>
            <a:fld id="{6917C22C-C5D7-4539-A137-217872CE6377}" type="slidenum">
              <a:rPr lang="en-US" smtClean="0"/>
              <a:pPr/>
              <a:t>‹#›</a:t>
            </a:fld>
            <a:endParaRPr lang="en-US"/>
          </a:p>
        </p:txBody>
      </p:sp>
    </p:spTree>
    <p:extLst>
      <p:ext uri="{BB962C8B-B14F-4D97-AF65-F5344CB8AC3E}">
        <p14:creationId xmlns:p14="http://schemas.microsoft.com/office/powerpoint/2010/main" val="141358823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4008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grpSp>
        <p:nvGrpSpPr>
          <p:cNvPr id="26" name="Group 25">
            <a:extLst>
              <a:ext uri="{FF2B5EF4-FFF2-40B4-BE49-F238E27FC236}">
                <a16:creationId xmlns:a16="http://schemas.microsoft.com/office/drawing/2014/main" xmlns="" id="{2BBF7881-8D09-4F22-B10B-0916A242A2CD}"/>
              </a:ext>
            </a:extLst>
          </p:cNvPr>
          <p:cNvGrpSpPr/>
          <p:nvPr userDrawn="1"/>
        </p:nvGrpSpPr>
        <p:grpSpPr bwMode="ltGray">
          <a:xfrm>
            <a:off x="6256117" y="-21839"/>
            <a:ext cx="5932086" cy="6890047"/>
            <a:chOff x="6256117" y="-21839"/>
            <a:chExt cx="5932086" cy="6890047"/>
          </a:xfrm>
        </p:grpSpPr>
        <p:grpSp>
          <p:nvGrpSpPr>
            <p:cNvPr id="27" name="Group 26">
              <a:extLst>
                <a:ext uri="{FF2B5EF4-FFF2-40B4-BE49-F238E27FC236}">
                  <a16:creationId xmlns:a16="http://schemas.microsoft.com/office/drawing/2014/main" xmlns="" id="{F5B1D67C-D600-4009-9F96-DBD9F692B67A}"/>
                </a:ext>
              </a:extLst>
            </p:cNvPr>
            <p:cNvGrpSpPr/>
            <p:nvPr userDrawn="1"/>
          </p:nvGrpSpPr>
          <p:grpSpPr bwMode="ltGray">
            <a:xfrm>
              <a:off x="8507413" y="1457714"/>
              <a:ext cx="3680790" cy="5392441"/>
              <a:chOff x="8507413" y="1457714"/>
              <a:chExt cx="3680790" cy="5392441"/>
            </a:xfrm>
          </p:grpSpPr>
          <p:sp>
            <p:nvSpPr>
              <p:cNvPr id="59" name="Freeform: Shape 58">
                <a:extLst>
                  <a:ext uri="{FF2B5EF4-FFF2-40B4-BE49-F238E27FC236}">
                    <a16:creationId xmlns:a16="http://schemas.microsoft.com/office/drawing/2014/main" xmlns="" id="{589ED409-83AE-42D1-A29E-F5ACE1D5379C}"/>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A47E83EE-C7AB-4851-AC1F-A2E965DE8A4F}"/>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117874BE-F982-46B6-83B3-569DB8A26C11}"/>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72B84FE-1FBD-4DB0-A1BB-1D393BABFD96}"/>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F0612185-AF46-47F9-B984-65C416463817}"/>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1F4FE628-8992-4D3C-9177-54650A419B37}"/>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9EB1F0C1-51BC-433D-B643-499296AD9EB3}"/>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1F95DA3E-A7A9-4898-8537-3057A04A80B1}"/>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A0885F40-F98C-4749-AF50-8D882201C7B2}"/>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5DF4BDA5-0196-465B-9592-AD537FCE4B9C}"/>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2C953882-CF21-4072-808A-AFC6C6427081}"/>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24ACD3F6-35BF-4463-9A90-5F5B9025D6D9}"/>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36E0228F-415B-4662-977D-90C5D263A103}"/>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BBA85FE8-C6CE-42AD-9924-C426CEBA2C51}"/>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50FBB4D3-1D1C-41F7-856E-89287C5609D1}"/>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2F5EE762-48D4-46D8-8ECD-7595053F7D6E}"/>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5" name="Straight Connector 74">
                <a:extLst>
                  <a:ext uri="{FF2B5EF4-FFF2-40B4-BE49-F238E27FC236}">
                    <a16:creationId xmlns:a16="http://schemas.microsoft.com/office/drawing/2014/main" xmlns="" id="{5602528A-0204-4F83-A3CC-B19E5ED41C75}"/>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8" name="Group 27">
              <a:extLst>
                <a:ext uri="{FF2B5EF4-FFF2-40B4-BE49-F238E27FC236}">
                  <a16:creationId xmlns:a16="http://schemas.microsoft.com/office/drawing/2014/main" xmlns="" id="{570E694A-2FDE-4ED0-B17A-283BAEEEBC3F}"/>
                </a:ext>
              </a:extLst>
            </p:cNvPr>
            <p:cNvGrpSpPr/>
            <p:nvPr userDrawn="1"/>
          </p:nvGrpSpPr>
          <p:grpSpPr bwMode="ltGray">
            <a:xfrm>
              <a:off x="7545167" y="-21839"/>
              <a:ext cx="1192433" cy="1098538"/>
              <a:chOff x="7545167" y="-9139"/>
              <a:chExt cx="1192433" cy="1098538"/>
            </a:xfrm>
          </p:grpSpPr>
          <p:sp>
            <p:nvSpPr>
              <p:cNvPr id="33" name="Freeform: Shape 32">
                <a:extLst>
                  <a:ext uri="{FF2B5EF4-FFF2-40B4-BE49-F238E27FC236}">
                    <a16:creationId xmlns:a16="http://schemas.microsoft.com/office/drawing/2014/main" xmlns="" id="{3014F876-92BB-450A-A3A6-EB7B6C2CB558}"/>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4" name="Freeform: Shape 33">
                <a:extLst>
                  <a:ext uri="{FF2B5EF4-FFF2-40B4-BE49-F238E27FC236}">
                    <a16:creationId xmlns:a16="http://schemas.microsoft.com/office/drawing/2014/main" xmlns="" id="{1AFE4E51-6693-4C7C-9EE7-633EA9AAA2AC}"/>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8" name="Freeform: Shape 57">
                <a:extLst>
                  <a:ext uri="{FF2B5EF4-FFF2-40B4-BE49-F238E27FC236}">
                    <a16:creationId xmlns:a16="http://schemas.microsoft.com/office/drawing/2014/main" xmlns="" id="{522550D5-A578-4C33-B405-092D50801565}"/>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29" name="Group 28">
              <a:extLst>
                <a:ext uri="{FF2B5EF4-FFF2-40B4-BE49-F238E27FC236}">
                  <a16:creationId xmlns:a16="http://schemas.microsoft.com/office/drawing/2014/main" xmlns="" id="{6A5C88A0-A89F-42B9-B5E5-623E0E0D7555}"/>
                </a:ext>
              </a:extLst>
            </p:cNvPr>
            <p:cNvGrpSpPr/>
            <p:nvPr userDrawn="1"/>
          </p:nvGrpSpPr>
          <p:grpSpPr bwMode="ltGray">
            <a:xfrm>
              <a:off x="6256117" y="5896894"/>
              <a:ext cx="1057910" cy="971314"/>
              <a:chOff x="6256117" y="5896894"/>
              <a:chExt cx="1057910" cy="971314"/>
            </a:xfrm>
          </p:grpSpPr>
          <p:sp>
            <p:nvSpPr>
              <p:cNvPr id="30" name="Freeform: Shape 29">
                <a:extLst>
                  <a:ext uri="{FF2B5EF4-FFF2-40B4-BE49-F238E27FC236}">
                    <a16:creationId xmlns:a16="http://schemas.microsoft.com/office/drawing/2014/main" xmlns="" id="{C4AD7328-AEE6-43BE-8744-DE52D5F8CC2E}"/>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1" name="Freeform: Shape 30">
                <a:extLst>
                  <a:ext uri="{FF2B5EF4-FFF2-40B4-BE49-F238E27FC236}">
                    <a16:creationId xmlns:a16="http://schemas.microsoft.com/office/drawing/2014/main" xmlns="" id="{90DC1356-0D84-4394-B0FF-A91903B8585E}"/>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5CA4391C-EE34-4D39-AC03-6D3272F213DC}"/>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3466580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8_LIST">
    <p:bg>
      <p:bgPr>
        <a:solidFill>
          <a:schemeClr val="accent1"/>
        </a:solidFill>
        <a:effectLst/>
      </p:bgPr>
    </p:bg>
    <p:spTree>
      <p:nvGrpSpPr>
        <p:cNvPr id="1" name=""/>
        <p:cNvGrpSpPr/>
        <p:nvPr/>
      </p:nvGrpSpPr>
      <p:grpSpPr>
        <a:xfrm>
          <a:off x="0" y="0"/>
          <a:ext cx="0" cy="0"/>
          <a:chOff x="0" y="0"/>
          <a:chExt cx="0" cy="0"/>
        </a:xfrm>
      </p:grpSpPr>
      <p:sp>
        <p:nvSpPr>
          <p:cNvPr id="8" name="Text Placeholder 2"/>
          <p:cNvSpPr>
            <a:spLocks noGrp="1"/>
          </p:cNvSpPr>
          <p:nvPr>
            <p:ph type="body" sz="quarter" idx="17" hasCustomPrompt="1"/>
          </p:nvPr>
        </p:nvSpPr>
        <p:spPr>
          <a:xfrm>
            <a:off x="437790" y="1695878"/>
            <a:ext cx="10773081" cy="2984830"/>
          </a:xfrm>
        </p:spPr>
        <p:txBody>
          <a:bodyPr lIns="0" tIns="0" rIns="0" bIns="0">
            <a:noAutofit/>
          </a:bodyPr>
          <a:lstStyle>
            <a:lvl1pPr marL="0" marR="0" indent="0" algn="l" defTabSz="498507" rtl="0" eaLnBrk="1" fontAlgn="auto" latinLnBrk="0" hangingPunct="1">
              <a:lnSpc>
                <a:spcPct val="114000"/>
              </a:lnSpc>
              <a:spcBef>
                <a:spcPts val="1765"/>
              </a:spcBef>
              <a:spcAft>
                <a:spcPts val="0"/>
              </a:spcAft>
              <a:buClrTx/>
              <a:buSzTx/>
              <a:buFont typeface="Arial"/>
              <a:buNone/>
              <a:tabLst/>
              <a:defRPr lang="en-US" sz="1961" b="0" kern="1200" cap="none" spc="0" baseline="0" dirty="0" smtClean="0">
                <a:gradFill>
                  <a:gsLst>
                    <a:gs pos="56637">
                      <a:schemeClr val="tx1"/>
                    </a:gs>
                    <a:gs pos="33000">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Level 1</a:t>
            </a:r>
          </a:p>
          <a:p>
            <a:pPr lvl="0"/>
            <a:r>
              <a:rPr lang="en-US"/>
              <a:t>Level 2</a:t>
            </a:r>
          </a:p>
          <a:p>
            <a:pPr lvl="0"/>
            <a:r>
              <a:rPr lang="en-US"/>
              <a:t>Level 3</a:t>
            </a:r>
          </a:p>
          <a:p>
            <a:pPr lvl="0"/>
            <a:r>
              <a:rPr lang="en-US"/>
              <a:t>Level 4</a:t>
            </a:r>
          </a:p>
        </p:txBody>
      </p:sp>
      <p:sp>
        <p:nvSpPr>
          <p:cNvPr id="2" name="Slide Number Placeholder 1">
            <a:extLst>
              <a:ext uri="{FF2B5EF4-FFF2-40B4-BE49-F238E27FC236}">
                <a16:creationId xmlns:a16="http://schemas.microsoft.com/office/drawing/2014/main" xmlns="" id="{5AE09BD4-27AC-4F8D-ABE5-C67B33FF1E45}"/>
              </a:ext>
            </a:extLst>
          </p:cNvPr>
          <p:cNvSpPr>
            <a:spLocks noGrp="1"/>
          </p:cNvSpPr>
          <p:nvPr>
            <p:ph type="sldNum" sz="quarter" idx="18"/>
          </p:nvPr>
        </p:nvSpPr>
        <p:spPr/>
        <p:txBody>
          <a:bodyPr/>
          <a:lstStyle>
            <a:lvl1pPr>
              <a:defRPr>
                <a:solidFill>
                  <a:schemeClr val="tx1"/>
                </a:solidFill>
              </a:defRPr>
            </a:lvl1p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6B43A59A-F4F7-4558-A2B3-3EC5A934C356}"/>
              </a:ext>
            </a:extLst>
          </p:cNvPr>
          <p:cNvSpPr>
            <a:spLocks noGrp="1"/>
          </p:cNvSpPr>
          <p:nvPr>
            <p:ph type="title" hasCustomPrompt="1"/>
          </p:nvPr>
        </p:nvSpPr>
        <p:spPr>
          <a:xfrm>
            <a:off x="391085" y="340279"/>
            <a:ext cx="10773081" cy="1147587"/>
          </a:xfrm>
        </p:spPr>
        <p:txBody>
          <a:bodyPr vert="horz" lIns="0" tIns="0" rIns="0" bIns="0" rtlCol="0" anchor="t" anchorCtr="0">
            <a:noAutofit/>
          </a:bodyPr>
          <a:lstStyle>
            <a:lvl1pPr>
              <a:defRPr lang="en-US" b="0">
                <a:gradFill>
                  <a:gsLst>
                    <a:gs pos="56637">
                      <a:schemeClr val="tx1"/>
                    </a:gs>
                    <a:gs pos="33000">
                      <a:schemeClr val="tx1"/>
                    </a:gs>
                  </a:gsLst>
                  <a:lin ang="5400000" scaled="1"/>
                </a:gradFill>
              </a:defRPr>
            </a:lvl1pPr>
          </a:lstStyle>
          <a:p>
            <a:pPr lvl="0">
              <a:buClrTx/>
            </a:pPr>
            <a:r>
              <a:rPr lang="en-US"/>
              <a:t>Headline</a:t>
            </a:r>
          </a:p>
        </p:txBody>
      </p:sp>
    </p:spTree>
    <p:extLst>
      <p:ext uri="{BB962C8B-B14F-4D97-AF65-F5344CB8AC3E}">
        <p14:creationId xmlns:p14="http://schemas.microsoft.com/office/powerpoint/2010/main" val="410771975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9_TWO COLUMN">
    <p:spTree>
      <p:nvGrpSpPr>
        <p:cNvPr id="1" name=""/>
        <p:cNvGrpSpPr/>
        <p:nvPr/>
      </p:nvGrpSpPr>
      <p:grpSpPr>
        <a:xfrm>
          <a:off x="0" y="0"/>
          <a:ext cx="0" cy="0"/>
          <a:chOff x="0" y="0"/>
          <a:chExt cx="0" cy="0"/>
        </a:xfrm>
      </p:grpSpPr>
      <p:sp>
        <p:nvSpPr>
          <p:cNvPr id="8" name="Text Placeholder 2"/>
          <p:cNvSpPr>
            <a:spLocks noGrp="1"/>
          </p:cNvSpPr>
          <p:nvPr userDrawn="1">
            <p:ph type="body" sz="quarter" idx="11" hasCustomPrompt="1"/>
          </p:nvPr>
        </p:nvSpPr>
        <p:spPr>
          <a:xfrm>
            <a:off x="427080" y="2139234"/>
            <a:ext cx="5426108"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9" name="Text Placeholder 2"/>
          <p:cNvSpPr>
            <a:spLocks noGrp="1"/>
          </p:cNvSpPr>
          <p:nvPr>
            <p:ph type="body" sz="quarter" idx="15" hasCustomPrompt="1"/>
          </p:nvPr>
        </p:nvSpPr>
        <p:spPr>
          <a:xfrm>
            <a:off x="427551" y="1642174"/>
            <a:ext cx="5427399"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18" name="Text Placeholder 2"/>
          <p:cNvSpPr>
            <a:spLocks noGrp="1"/>
          </p:cNvSpPr>
          <p:nvPr>
            <p:ph type="body" sz="quarter" idx="16" hasCustomPrompt="1"/>
          </p:nvPr>
        </p:nvSpPr>
        <p:spPr>
          <a:xfrm>
            <a:off x="6309900" y="2139234"/>
            <a:ext cx="5426108"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19" name="Text Placeholder 2"/>
          <p:cNvSpPr>
            <a:spLocks noGrp="1"/>
          </p:cNvSpPr>
          <p:nvPr>
            <p:ph type="body" sz="quarter" idx="17" hasCustomPrompt="1"/>
          </p:nvPr>
        </p:nvSpPr>
        <p:spPr>
          <a:xfrm>
            <a:off x="6308038" y="1642174"/>
            <a:ext cx="5427399"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 name="Slide Number Placeholder 1">
            <a:extLst>
              <a:ext uri="{FF2B5EF4-FFF2-40B4-BE49-F238E27FC236}">
                <a16:creationId xmlns:a16="http://schemas.microsoft.com/office/drawing/2014/main" xmlns="" id="{36AF597D-6BB7-40E2-A1E3-588C2DE51289}"/>
              </a:ext>
            </a:extLst>
          </p:cNvPr>
          <p:cNvSpPr>
            <a:spLocks noGrp="1"/>
          </p:cNvSpPr>
          <p:nvPr>
            <p:ph type="sldNum" sz="quarter" idx="18"/>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8D0396DE-A26A-4B21-A522-2B116DA3B34F}"/>
              </a:ext>
            </a:extLst>
          </p:cNvPr>
          <p:cNvSpPr>
            <a:spLocks noGrp="1"/>
          </p:cNvSpPr>
          <p:nvPr>
            <p:ph type="title" hasCustomPrompt="1"/>
          </p:nvPr>
        </p:nvSpPr>
        <p:spPr>
          <a:xfrm>
            <a:off x="387060" y="335066"/>
            <a:ext cx="10428440" cy="1147587"/>
          </a:xfrm>
        </p:spPr>
        <p:txBody>
          <a:bodyPr vert="horz" lIns="0" tIns="0" rIns="0" bIns="0" rtlCol="0" anchor="t" anchorCtr="0">
            <a:noAutofit/>
          </a:bodyPr>
          <a:lstStyle>
            <a:lvl1pPr>
              <a:defRPr lang="en-US" b="0" dirty="0">
                <a:gradFill>
                  <a:gsLst>
                    <a:gs pos="56637">
                      <a:schemeClr val="tx1"/>
                    </a:gs>
                    <a:gs pos="33000">
                      <a:schemeClr val="tx1"/>
                    </a:gs>
                  </a:gsLst>
                  <a:lin ang="5400000" scaled="1"/>
                </a:gradFill>
              </a:defRPr>
            </a:lvl1pPr>
          </a:lstStyle>
          <a:p>
            <a:pPr lvl="0">
              <a:buClrTx/>
            </a:pPr>
            <a:r>
              <a:rPr lang="en-US"/>
              <a:t>Headline</a:t>
            </a:r>
          </a:p>
        </p:txBody>
      </p:sp>
    </p:spTree>
    <p:extLst>
      <p:ext uri="{BB962C8B-B14F-4D97-AF65-F5344CB8AC3E}">
        <p14:creationId xmlns:p14="http://schemas.microsoft.com/office/powerpoint/2010/main" val="3711701827"/>
      </p:ext>
    </p:extLst>
  </p:cSld>
  <p:clrMapOvr>
    <a:overrideClrMapping bg1="lt1" tx1="dk1" bg2="lt2" tx2="dk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pos="4970">
          <p15:clr>
            <a:srgbClr val="FBAE40"/>
          </p15:clr>
        </p15:guide>
        <p15:guide id="2" pos="2570">
          <p15:clr>
            <a:srgbClr val="FBAE40"/>
          </p15:clr>
        </p15:guide>
        <p15:guide id="3" pos="2864">
          <p15:clr>
            <a:srgbClr val="FBAE40"/>
          </p15:clr>
        </p15:guide>
        <p15:guide id="4" pos="5264">
          <p15:clr>
            <a:srgbClr val="FBAE40"/>
          </p15:clr>
        </p15:guide>
      </p15:sldGuideLst>
    </p:ext>
  </p:extLs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0_TWO COLUMN DARK">
    <p:bg>
      <p:bgPr>
        <a:solidFill>
          <a:schemeClr val="accent1"/>
        </a:solidFill>
        <a:effectLst/>
      </p:bgPr>
    </p:bg>
    <p:spTree>
      <p:nvGrpSpPr>
        <p:cNvPr id="1" name=""/>
        <p:cNvGrpSpPr/>
        <p:nvPr/>
      </p:nvGrpSpPr>
      <p:grpSpPr>
        <a:xfrm>
          <a:off x="0" y="0"/>
          <a:ext cx="0" cy="0"/>
          <a:chOff x="0" y="0"/>
          <a:chExt cx="0" cy="0"/>
        </a:xfrm>
      </p:grpSpPr>
      <p:sp>
        <p:nvSpPr>
          <p:cNvPr id="8" name="Text Placeholder 2"/>
          <p:cNvSpPr>
            <a:spLocks noGrp="1"/>
          </p:cNvSpPr>
          <p:nvPr userDrawn="1">
            <p:ph type="body" sz="quarter" idx="11" hasCustomPrompt="1"/>
          </p:nvPr>
        </p:nvSpPr>
        <p:spPr>
          <a:xfrm>
            <a:off x="427365" y="2142010"/>
            <a:ext cx="5426108"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91150">
                      <a:schemeClr val="tx1"/>
                    </a:gs>
                    <a:gs pos="74000">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6" name="Text Placeholder 2"/>
          <p:cNvSpPr>
            <a:spLocks noGrp="1"/>
          </p:cNvSpPr>
          <p:nvPr>
            <p:ph type="body" sz="quarter" idx="14" hasCustomPrompt="1"/>
          </p:nvPr>
        </p:nvSpPr>
        <p:spPr>
          <a:xfrm>
            <a:off x="391964" y="340280"/>
            <a:ext cx="10819785" cy="1147587"/>
          </a:xfrm>
        </p:spPr>
        <p:txBody>
          <a:bodyPr lIns="0" tIns="0" rIns="0" bIns="0" anchor="t" anchorCtr="0">
            <a:noAutofit/>
          </a:bodyPr>
          <a:lstStyle>
            <a:lvl1pPr marL="0" indent="0" algn="l" defTabSz="498507" rtl="0" eaLnBrk="1" latinLnBrk="0" hangingPunct="1">
              <a:lnSpc>
                <a:spcPct val="90000"/>
              </a:lnSpc>
              <a:spcBef>
                <a:spcPts val="0"/>
              </a:spcBef>
              <a:spcAft>
                <a:spcPts val="0"/>
              </a:spcAft>
              <a:buFont typeface="Arial"/>
              <a:buNone/>
              <a:defRPr lang="en-US" sz="3528" b="0" kern="1200" cap="none" spc="-98" baseline="0" dirty="0">
                <a:gradFill>
                  <a:gsLst>
                    <a:gs pos="40075">
                      <a:srgbClr val="FFFFFF"/>
                    </a:gs>
                    <a:gs pos="30000">
                      <a:srgbClr val="FFFFFF"/>
                    </a:gs>
                  </a:gsLst>
                  <a:lin ang="5400000" scaled="0"/>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Headline</a:t>
            </a:r>
          </a:p>
        </p:txBody>
      </p:sp>
      <p:sp>
        <p:nvSpPr>
          <p:cNvPr id="9" name="Text Placeholder 2"/>
          <p:cNvSpPr>
            <a:spLocks noGrp="1"/>
          </p:cNvSpPr>
          <p:nvPr>
            <p:ph type="body" sz="quarter" idx="15" hasCustomPrompt="1"/>
          </p:nvPr>
        </p:nvSpPr>
        <p:spPr>
          <a:xfrm>
            <a:off x="427836" y="1644952"/>
            <a:ext cx="5427399"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91150">
                      <a:schemeClr val="tx1"/>
                    </a:gs>
                    <a:gs pos="74000">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18" name="Text Placeholder 2"/>
          <p:cNvSpPr>
            <a:spLocks noGrp="1"/>
          </p:cNvSpPr>
          <p:nvPr>
            <p:ph type="body" sz="quarter" idx="16" hasCustomPrompt="1"/>
          </p:nvPr>
        </p:nvSpPr>
        <p:spPr>
          <a:xfrm>
            <a:off x="6309900" y="2142010"/>
            <a:ext cx="5426108"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91150">
                      <a:schemeClr val="tx1"/>
                    </a:gs>
                    <a:gs pos="74000">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19" name="Text Placeholder 2"/>
          <p:cNvSpPr>
            <a:spLocks noGrp="1"/>
          </p:cNvSpPr>
          <p:nvPr>
            <p:ph type="body" sz="quarter" idx="17" hasCustomPrompt="1"/>
          </p:nvPr>
        </p:nvSpPr>
        <p:spPr>
          <a:xfrm>
            <a:off x="6308038" y="1644952"/>
            <a:ext cx="5427399"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91150">
                      <a:schemeClr val="tx1"/>
                    </a:gs>
                    <a:gs pos="74000">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 name="Slide Number Placeholder 1">
            <a:extLst>
              <a:ext uri="{FF2B5EF4-FFF2-40B4-BE49-F238E27FC236}">
                <a16:creationId xmlns:a16="http://schemas.microsoft.com/office/drawing/2014/main" xmlns="" id="{76FAD10C-95AC-426C-B3F9-77E7B4F7B112}"/>
              </a:ext>
            </a:extLst>
          </p:cNvPr>
          <p:cNvSpPr>
            <a:spLocks noGrp="1"/>
          </p:cNvSpPr>
          <p:nvPr>
            <p:ph type="sldNum" sz="quarter" idx="18"/>
          </p:nvPr>
        </p:nvSpPr>
        <p:spPr/>
        <p:txBody>
          <a:bodyPr/>
          <a:lstStyle>
            <a:lvl1pPr>
              <a:defRPr>
                <a:solidFill>
                  <a:schemeClr val="tx1"/>
                </a:solidFill>
              </a:defRPr>
            </a:lvl1pPr>
          </a:lstStyle>
          <a:p>
            <a:fld id="{6917C22C-C5D7-4539-A137-217872CE6377}" type="slidenum">
              <a:rPr lang="en-US" smtClean="0"/>
              <a:pPr/>
              <a:t>‹#›</a:t>
            </a:fld>
            <a:endParaRPr lang="en-US"/>
          </a:p>
        </p:txBody>
      </p:sp>
    </p:spTree>
    <p:extLst>
      <p:ext uri="{BB962C8B-B14F-4D97-AF65-F5344CB8AC3E}">
        <p14:creationId xmlns:p14="http://schemas.microsoft.com/office/powerpoint/2010/main" val="609134280"/>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pos="4970">
          <p15:clr>
            <a:srgbClr val="FBAE40"/>
          </p15:clr>
        </p15:guide>
        <p15:guide id="2" pos="2570">
          <p15:clr>
            <a:srgbClr val="FBAE40"/>
          </p15:clr>
        </p15:guide>
        <p15:guide id="3" pos="2864">
          <p15:clr>
            <a:srgbClr val="FBAE40"/>
          </p15:clr>
        </p15:guide>
        <p15:guide id="4" pos="5264">
          <p15:clr>
            <a:srgbClr val="FBAE40"/>
          </p15:clr>
        </p15:guide>
      </p15:sldGuideLst>
    </p:ext>
  </p:extLs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11_THREE COLUMN">
    <p:spTree>
      <p:nvGrpSpPr>
        <p:cNvPr id="1" name=""/>
        <p:cNvGrpSpPr/>
        <p:nvPr/>
      </p:nvGrpSpPr>
      <p:grpSpPr>
        <a:xfrm>
          <a:off x="0" y="0"/>
          <a:ext cx="0" cy="0"/>
          <a:chOff x="0" y="0"/>
          <a:chExt cx="0" cy="0"/>
        </a:xfrm>
      </p:grpSpPr>
      <p:sp>
        <p:nvSpPr>
          <p:cNvPr id="8" name="Text Placeholder 2"/>
          <p:cNvSpPr>
            <a:spLocks noGrp="1"/>
          </p:cNvSpPr>
          <p:nvPr userDrawn="1">
            <p:ph type="body" sz="quarter" idx="11" hasCustomPrompt="1"/>
          </p:nvPr>
        </p:nvSpPr>
        <p:spPr>
          <a:xfrm>
            <a:off x="427080"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9" name="Text Placeholder 2"/>
          <p:cNvSpPr>
            <a:spLocks noGrp="1"/>
          </p:cNvSpPr>
          <p:nvPr>
            <p:ph type="body" sz="quarter" idx="15" hasCustomPrompt="1"/>
          </p:nvPr>
        </p:nvSpPr>
        <p:spPr>
          <a:xfrm>
            <a:off x="427551"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18" name="Text Placeholder 2"/>
          <p:cNvSpPr>
            <a:spLocks noGrp="1"/>
          </p:cNvSpPr>
          <p:nvPr>
            <p:ph type="body" sz="quarter" idx="16" hasCustomPrompt="1"/>
          </p:nvPr>
        </p:nvSpPr>
        <p:spPr>
          <a:xfrm>
            <a:off x="4370004"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19" name="Text Placeholder 2"/>
          <p:cNvSpPr>
            <a:spLocks noGrp="1"/>
          </p:cNvSpPr>
          <p:nvPr>
            <p:ph type="body" sz="quarter" idx="17" hasCustomPrompt="1"/>
          </p:nvPr>
        </p:nvSpPr>
        <p:spPr>
          <a:xfrm>
            <a:off x="4369593"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0" name="Text Placeholder 2"/>
          <p:cNvSpPr>
            <a:spLocks noGrp="1"/>
          </p:cNvSpPr>
          <p:nvPr>
            <p:ph type="body" sz="quarter" idx="18" hasCustomPrompt="1"/>
          </p:nvPr>
        </p:nvSpPr>
        <p:spPr>
          <a:xfrm>
            <a:off x="8301062"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21" name="Text Placeholder 2"/>
          <p:cNvSpPr>
            <a:spLocks noGrp="1"/>
          </p:cNvSpPr>
          <p:nvPr>
            <p:ph type="body" sz="quarter" idx="19" hasCustomPrompt="1"/>
          </p:nvPr>
        </p:nvSpPr>
        <p:spPr>
          <a:xfrm>
            <a:off x="8299184"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 name="Slide Number Placeholder 1">
            <a:extLst>
              <a:ext uri="{FF2B5EF4-FFF2-40B4-BE49-F238E27FC236}">
                <a16:creationId xmlns:a16="http://schemas.microsoft.com/office/drawing/2014/main" xmlns="" id="{F9173BEB-7CAB-4AC8-81B7-253C6EC8A45B}"/>
              </a:ext>
            </a:extLst>
          </p:cNvPr>
          <p:cNvSpPr>
            <a:spLocks noGrp="1"/>
          </p:cNvSpPr>
          <p:nvPr>
            <p:ph type="sldNum" sz="quarter" idx="20"/>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054D5C07-12D3-4F51-AE67-ECCFC3A66D17}"/>
              </a:ext>
            </a:extLst>
          </p:cNvPr>
          <p:cNvSpPr>
            <a:spLocks noGrp="1"/>
          </p:cNvSpPr>
          <p:nvPr>
            <p:ph type="title" hasCustomPrompt="1"/>
          </p:nvPr>
        </p:nvSpPr>
        <p:spPr>
          <a:xfrm>
            <a:off x="387059" y="335067"/>
            <a:ext cx="10428441" cy="1143000"/>
          </a:xfrm>
        </p:spPr>
        <p:txBody>
          <a:bodyPr vert="horz" lIns="0" tIns="0" rIns="0" bIns="0" rtlCol="0" anchor="t" anchorCtr="0">
            <a:noAutofit/>
          </a:bodyPr>
          <a:lstStyle>
            <a:lvl1pPr>
              <a:defRPr lang="en-US" b="0">
                <a:gradFill>
                  <a:gsLst>
                    <a:gs pos="40075">
                      <a:schemeClr val="tx1"/>
                    </a:gs>
                    <a:gs pos="30000">
                      <a:schemeClr val="tx1"/>
                    </a:gs>
                  </a:gsLst>
                  <a:lin ang="5400000" scaled="0"/>
                </a:gradFill>
              </a:defRPr>
            </a:lvl1pPr>
          </a:lstStyle>
          <a:p>
            <a:pPr lvl="0">
              <a:buClrTx/>
            </a:pPr>
            <a:r>
              <a:rPr lang="en-US"/>
              <a:t>Headline</a:t>
            </a:r>
          </a:p>
        </p:txBody>
      </p:sp>
    </p:spTree>
    <p:extLst>
      <p:ext uri="{BB962C8B-B14F-4D97-AF65-F5344CB8AC3E}">
        <p14:creationId xmlns:p14="http://schemas.microsoft.com/office/powerpoint/2010/main" val="1672550977"/>
      </p:ext>
    </p:extLst>
  </p:cSld>
  <p:clrMapOvr>
    <a:overrideClrMapping bg1="lt1" tx1="dk1" bg2="lt2" tx2="dk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pos="5045">
          <p15:clr>
            <a:srgbClr val="FBAE40"/>
          </p15:clr>
        </p15:guide>
        <p15:guide id="2" pos="2501">
          <p15:clr>
            <a:srgbClr val="FBAE40"/>
          </p15:clr>
        </p15:guide>
        <p15:guide id="3" pos="2789">
          <p15:clr>
            <a:srgbClr val="FBAE40"/>
          </p15:clr>
        </p15:guide>
        <p15:guide id="4" pos="5333">
          <p15:clr>
            <a:srgbClr val="FBAE40"/>
          </p15:clr>
        </p15:guide>
      </p15:sldGuideLst>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2_THREE COLUMN DARK">
    <p:bg>
      <p:bgPr>
        <a:solidFill>
          <a:schemeClr val="accent1"/>
        </a:solidFill>
        <a:effectLst/>
      </p:bgPr>
    </p:bg>
    <p:spTree>
      <p:nvGrpSpPr>
        <p:cNvPr id="1" name=""/>
        <p:cNvGrpSpPr/>
        <p:nvPr/>
      </p:nvGrpSpPr>
      <p:grpSpPr>
        <a:xfrm>
          <a:off x="0" y="0"/>
          <a:ext cx="0" cy="0"/>
          <a:chOff x="0" y="0"/>
          <a:chExt cx="0" cy="0"/>
        </a:xfrm>
      </p:grpSpPr>
      <p:sp>
        <p:nvSpPr>
          <p:cNvPr id="8" name="Text Placeholder 2"/>
          <p:cNvSpPr>
            <a:spLocks noGrp="1"/>
          </p:cNvSpPr>
          <p:nvPr userDrawn="1">
            <p:ph type="body" sz="quarter" idx="11" hasCustomPrompt="1"/>
          </p:nvPr>
        </p:nvSpPr>
        <p:spPr>
          <a:xfrm>
            <a:off x="427080"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9" name="Text Placeholder 2"/>
          <p:cNvSpPr>
            <a:spLocks noGrp="1"/>
          </p:cNvSpPr>
          <p:nvPr>
            <p:ph type="body" sz="quarter" idx="15" hasCustomPrompt="1"/>
          </p:nvPr>
        </p:nvSpPr>
        <p:spPr>
          <a:xfrm>
            <a:off x="427551"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18" name="Text Placeholder 2"/>
          <p:cNvSpPr>
            <a:spLocks noGrp="1"/>
          </p:cNvSpPr>
          <p:nvPr>
            <p:ph type="body" sz="quarter" idx="16" hasCustomPrompt="1"/>
          </p:nvPr>
        </p:nvSpPr>
        <p:spPr>
          <a:xfrm>
            <a:off x="4370004"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19" name="Text Placeholder 2"/>
          <p:cNvSpPr>
            <a:spLocks noGrp="1"/>
          </p:cNvSpPr>
          <p:nvPr>
            <p:ph type="body" sz="quarter" idx="17" hasCustomPrompt="1"/>
          </p:nvPr>
        </p:nvSpPr>
        <p:spPr>
          <a:xfrm>
            <a:off x="4369593"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0" name="Text Placeholder 2"/>
          <p:cNvSpPr>
            <a:spLocks noGrp="1"/>
          </p:cNvSpPr>
          <p:nvPr>
            <p:ph type="body" sz="quarter" idx="18" hasCustomPrompt="1"/>
          </p:nvPr>
        </p:nvSpPr>
        <p:spPr>
          <a:xfrm>
            <a:off x="8301062" y="2142443"/>
            <a:ext cx="3451995" cy="2604438"/>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21" name="Text Placeholder 2"/>
          <p:cNvSpPr>
            <a:spLocks noGrp="1"/>
          </p:cNvSpPr>
          <p:nvPr>
            <p:ph type="body" sz="quarter" idx="19" hasCustomPrompt="1"/>
          </p:nvPr>
        </p:nvSpPr>
        <p:spPr>
          <a:xfrm>
            <a:off x="8299184" y="1645383"/>
            <a:ext cx="345281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gradFill>
                  <a:gsLst>
                    <a:gs pos="16763">
                      <a:schemeClr val="tx1"/>
                    </a:gs>
                    <a:gs pos="38728">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 name="Slide Number Placeholder 1">
            <a:extLst>
              <a:ext uri="{FF2B5EF4-FFF2-40B4-BE49-F238E27FC236}">
                <a16:creationId xmlns:a16="http://schemas.microsoft.com/office/drawing/2014/main" xmlns="" id="{25D436F5-0371-4119-A5FA-CD62B74B6FA9}"/>
              </a:ext>
            </a:extLst>
          </p:cNvPr>
          <p:cNvSpPr>
            <a:spLocks noGrp="1"/>
          </p:cNvSpPr>
          <p:nvPr>
            <p:ph type="sldNum" sz="quarter" idx="20"/>
          </p:nvPr>
        </p:nvSpPr>
        <p:spPr/>
        <p:txBody>
          <a:bodyPr/>
          <a:lstStyle>
            <a:lvl1pPr>
              <a:defRPr>
                <a:solidFill>
                  <a:schemeClr val="tx1"/>
                </a:solidFill>
              </a:defRPr>
            </a:lvl1p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A6008AD0-9AD9-4B1C-95B8-64EF14F4B92F}"/>
              </a:ext>
            </a:extLst>
          </p:cNvPr>
          <p:cNvSpPr>
            <a:spLocks noGrp="1"/>
          </p:cNvSpPr>
          <p:nvPr>
            <p:ph type="title" hasCustomPrompt="1"/>
          </p:nvPr>
        </p:nvSpPr>
        <p:spPr>
          <a:xfrm>
            <a:off x="387059" y="335067"/>
            <a:ext cx="10428441" cy="1143000"/>
          </a:xfrm>
        </p:spPr>
        <p:txBody>
          <a:bodyPr vert="horz" lIns="0" tIns="0" rIns="0" bIns="0" rtlCol="0" anchor="t" anchorCtr="0">
            <a:noAutofit/>
          </a:bodyPr>
          <a:lstStyle>
            <a:lvl1pPr>
              <a:defRPr lang="en-US" b="0">
                <a:gradFill>
                  <a:gsLst>
                    <a:gs pos="40075">
                      <a:schemeClr val="tx1"/>
                    </a:gs>
                    <a:gs pos="30000">
                      <a:schemeClr val="tx1"/>
                    </a:gs>
                  </a:gsLst>
                  <a:lin ang="5400000" scaled="0"/>
                </a:gradFill>
              </a:defRPr>
            </a:lvl1pPr>
          </a:lstStyle>
          <a:p>
            <a:pPr lvl="0">
              <a:buClrTx/>
            </a:pPr>
            <a:r>
              <a:rPr lang="en-US"/>
              <a:t>Headline</a:t>
            </a:r>
          </a:p>
        </p:txBody>
      </p:sp>
    </p:spTree>
    <p:extLst>
      <p:ext uri="{BB962C8B-B14F-4D97-AF65-F5344CB8AC3E}">
        <p14:creationId xmlns:p14="http://schemas.microsoft.com/office/powerpoint/2010/main" val="2527917211"/>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pos="5045">
          <p15:clr>
            <a:srgbClr val="FBAE40"/>
          </p15:clr>
        </p15:guide>
        <p15:guide id="2" pos="2501">
          <p15:clr>
            <a:srgbClr val="FBAE40"/>
          </p15:clr>
        </p15:guide>
        <p15:guide id="3" pos="2789">
          <p15:clr>
            <a:srgbClr val="FBAE40"/>
          </p15:clr>
        </p15:guide>
        <p15:guide id="4" pos="5333">
          <p15:clr>
            <a:srgbClr val="FBAE40"/>
          </p15:clr>
        </p15:guide>
      </p15:sldGuideLst>
    </p:ext>
  </p:extLs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13_STATEMEN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47F9CC-BC90-4C47-A9C6-5A45D6F34755}"/>
              </a:ext>
            </a:extLst>
          </p:cNvPr>
          <p:cNvSpPr>
            <a:spLocks noGrp="1"/>
          </p:cNvSpPr>
          <p:nvPr>
            <p:ph type="title" hasCustomPrompt="1"/>
          </p:nvPr>
        </p:nvSpPr>
        <p:spPr>
          <a:xfrm>
            <a:off x="405746" y="672416"/>
            <a:ext cx="8371821" cy="4767679"/>
          </a:xfrm>
        </p:spPr>
        <p:txBody>
          <a:bodyPr vert="horz" lIns="0" tIns="0" rIns="0" bIns="0" rtlCol="0" anchor="ctr" anchorCtr="0">
            <a:noAutofit/>
          </a:bodyPr>
          <a:lstStyle>
            <a:lvl1pPr>
              <a:defRPr lang="en-US" sz="4704" b="0">
                <a:gradFill>
                  <a:gsLst>
                    <a:gs pos="79646">
                      <a:schemeClr val="tx1"/>
                    </a:gs>
                    <a:gs pos="63000">
                      <a:schemeClr val="tx1"/>
                    </a:gs>
                  </a:gsLst>
                  <a:lin ang="5400000" scaled="1"/>
                </a:gradFill>
              </a:defRPr>
            </a:lvl1pPr>
          </a:lstStyle>
          <a:p>
            <a:pPr lvl="0">
              <a:buClrTx/>
            </a:pPr>
            <a:r>
              <a:rPr lang="en-US"/>
              <a:t>Statement</a:t>
            </a:r>
          </a:p>
        </p:txBody>
      </p:sp>
    </p:spTree>
    <p:extLst>
      <p:ext uri="{BB962C8B-B14F-4D97-AF65-F5344CB8AC3E}">
        <p14:creationId xmlns:p14="http://schemas.microsoft.com/office/powerpoint/2010/main" val="115753215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14_STATEMENT">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4788BB4-6CB4-4A2B-9061-7CAD419B9AEB}"/>
              </a:ext>
            </a:extLst>
          </p:cNvPr>
          <p:cNvSpPr>
            <a:spLocks noGrp="1"/>
          </p:cNvSpPr>
          <p:nvPr>
            <p:ph type="title" hasCustomPrompt="1"/>
          </p:nvPr>
        </p:nvSpPr>
        <p:spPr>
          <a:xfrm>
            <a:off x="407772" y="672414"/>
            <a:ext cx="8371820" cy="4767680"/>
          </a:xfrm>
        </p:spPr>
        <p:txBody>
          <a:bodyPr vert="horz" lIns="0" tIns="0" rIns="0" bIns="0" rtlCol="0" anchor="ctr" anchorCtr="0">
            <a:noAutofit/>
          </a:bodyPr>
          <a:lstStyle>
            <a:lvl1pPr>
              <a:defRPr lang="en-US" sz="4704" b="0">
                <a:gradFill>
                  <a:gsLst>
                    <a:gs pos="79646">
                      <a:schemeClr val="tx1"/>
                    </a:gs>
                    <a:gs pos="63000">
                      <a:schemeClr val="tx1"/>
                    </a:gs>
                  </a:gsLst>
                  <a:lin ang="5400000" scaled="1"/>
                </a:gradFill>
              </a:defRPr>
            </a:lvl1pPr>
          </a:lstStyle>
          <a:p>
            <a:pPr lvl="0">
              <a:buClrTx/>
            </a:pPr>
            <a:r>
              <a:rPr lang="en-US"/>
              <a:t>Statement</a:t>
            </a:r>
          </a:p>
        </p:txBody>
      </p:sp>
    </p:spTree>
    <p:extLst>
      <p:ext uri="{BB962C8B-B14F-4D97-AF65-F5344CB8AC3E}">
        <p14:creationId xmlns:p14="http://schemas.microsoft.com/office/powerpoint/2010/main" val="26389180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5_STATEMENT">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AF37134-ECBB-44CA-8098-854F87BC65C3}"/>
              </a:ext>
            </a:extLst>
          </p:cNvPr>
          <p:cNvSpPr>
            <a:spLocks noGrp="1"/>
          </p:cNvSpPr>
          <p:nvPr>
            <p:ph type="title" hasCustomPrompt="1"/>
          </p:nvPr>
        </p:nvSpPr>
        <p:spPr>
          <a:xfrm>
            <a:off x="407772" y="672414"/>
            <a:ext cx="8371820" cy="4767680"/>
          </a:xfrm>
        </p:spPr>
        <p:txBody>
          <a:bodyPr vert="horz" lIns="0" tIns="0" rIns="0" bIns="0" rtlCol="0" anchor="ctr" anchorCtr="0">
            <a:noAutofit/>
          </a:bodyPr>
          <a:lstStyle>
            <a:lvl1pPr>
              <a:defRPr lang="en-US" sz="4704" b="0">
                <a:gradFill>
                  <a:gsLst>
                    <a:gs pos="40075">
                      <a:schemeClr val="accent4"/>
                    </a:gs>
                    <a:gs pos="30000">
                      <a:schemeClr val="accent4"/>
                    </a:gs>
                  </a:gsLst>
                  <a:lin ang="5400000" scaled="0"/>
                </a:gradFill>
              </a:defRPr>
            </a:lvl1pPr>
          </a:lstStyle>
          <a:p>
            <a:pPr lvl="0">
              <a:buClrTx/>
            </a:pPr>
            <a:r>
              <a:rPr lang="en-US"/>
              <a:t>Statement</a:t>
            </a:r>
          </a:p>
        </p:txBody>
      </p:sp>
    </p:spTree>
    <p:extLst>
      <p:ext uri="{BB962C8B-B14F-4D97-AF65-F5344CB8AC3E}">
        <p14:creationId xmlns:p14="http://schemas.microsoft.com/office/powerpoint/2010/main" val="32530091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16_STATEMEN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EBD8592-3E69-48EC-AC27-9078CCB0A2ED}"/>
              </a:ext>
            </a:extLst>
          </p:cNvPr>
          <p:cNvSpPr>
            <a:spLocks noGrp="1"/>
          </p:cNvSpPr>
          <p:nvPr>
            <p:ph type="title" hasCustomPrompt="1"/>
          </p:nvPr>
        </p:nvSpPr>
        <p:spPr>
          <a:xfrm>
            <a:off x="407772" y="672414"/>
            <a:ext cx="8371820" cy="4767680"/>
          </a:xfrm>
        </p:spPr>
        <p:txBody>
          <a:bodyPr vert="horz" lIns="0" tIns="0" rIns="0" bIns="0" rtlCol="0" anchor="ctr" anchorCtr="0">
            <a:noAutofit/>
          </a:bodyPr>
          <a:lstStyle>
            <a:lvl1pPr>
              <a:defRPr lang="en-US" sz="4704" b="0">
                <a:gradFill>
                  <a:gsLst>
                    <a:gs pos="40075">
                      <a:schemeClr val="tx1"/>
                    </a:gs>
                    <a:gs pos="30000">
                      <a:schemeClr val="tx1"/>
                    </a:gs>
                  </a:gsLst>
                  <a:lin ang="5400000" scaled="0"/>
                </a:gradFill>
              </a:defRPr>
            </a:lvl1pPr>
          </a:lstStyle>
          <a:p>
            <a:pPr lvl="0">
              <a:buClrTx/>
            </a:pPr>
            <a:r>
              <a:rPr lang="en-US"/>
              <a:t>Statement</a:t>
            </a:r>
          </a:p>
        </p:txBody>
      </p:sp>
    </p:spTree>
    <p:extLst>
      <p:ext uri="{BB962C8B-B14F-4D97-AF65-F5344CB8AC3E}">
        <p14:creationId xmlns:p14="http://schemas.microsoft.com/office/powerpoint/2010/main" val="276684517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15_CONTENTS">
    <p:spTree>
      <p:nvGrpSpPr>
        <p:cNvPr id="1" name=""/>
        <p:cNvGrpSpPr/>
        <p:nvPr/>
      </p:nvGrpSpPr>
      <p:grpSpPr>
        <a:xfrm>
          <a:off x="0" y="0"/>
          <a:ext cx="0" cy="0"/>
          <a:chOff x="0" y="0"/>
          <a:chExt cx="0" cy="0"/>
        </a:xfrm>
      </p:grpSpPr>
      <p:sp>
        <p:nvSpPr>
          <p:cNvPr id="9" name="Text Placeholder 2"/>
          <p:cNvSpPr>
            <a:spLocks noGrp="1"/>
          </p:cNvSpPr>
          <p:nvPr>
            <p:ph type="body" sz="quarter" idx="11" hasCustomPrompt="1"/>
          </p:nvPr>
        </p:nvSpPr>
        <p:spPr>
          <a:xfrm>
            <a:off x="429106" y="2137756"/>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10" name="Text Placeholder 2"/>
          <p:cNvSpPr>
            <a:spLocks noGrp="1"/>
          </p:cNvSpPr>
          <p:nvPr>
            <p:ph type="body" sz="quarter" idx="15" hasCustomPrompt="1"/>
          </p:nvPr>
        </p:nvSpPr>
        <p:spPr>
          <a:xfrm>
            <a:off x="429578" y="1640682"/>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11" name="Text Placeholder 2"/>
          <p:cNvSpPr>
            <a:spLocks noGrp="1"/>
          </p:cNvSpPr>
          <p:nvPr>
            <p:ph type="body" sz="quarter" idx="16" hasCustomPrompt="1"/>
          </p:nvPr>
        </p:nvSpPr>
        <p:spPr>
          <a:xfrm>
            <a:off x="6085793" y="2137756"/>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13" name="Text Placeholder 2"/>
          <p:cNvSpPr>
            <a:spLocks noGrp="1"/>
          </p:cNvSpPr>
          <p:nvPr>
            <p:ph type="body" sz="quarter" idx="17" hasCustomPrompt="1"/>
          </p:nvPr>
        </p:nvSpPr>
        <p:spPr>
          <a:xfrm>
            <a:off x="6083932" y="1640682"/>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17" name="Text Placeholder 2"/>
          <p:cNvSpPr>
            <a:spLocks noGrp="1"/>
          </p:cNvSpPr>
          <p:nvPr>
            <p:ph type="body" sz="quarter" idx="18" hasCustomPrompt="1"/>
          </p:nvPr>
        </p:nvSpPr>
        <p:spPr>
          <a:xfrm>
            <a:off x="429106" y="3123496"/>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19" name="Text Placeholder 2"/>
          <p:cNvSpPr>
            <a:spLocks noGrp="1"/>
          </p:cNvSpPr>
          <p:nvPr>
            <p:ph type="body" sz="quarter" idx="19" hasCustomPrompt="1"/>
          </p:nvPr>
        </p:nvSpPr>
        <p:spPr>
          <a:xfrm>
            <a:off x="429578" y="2626414"/>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0" name="Text Placeholder 2"/>
          <p:cNvSpPr>
            <a:spLocks noGrp="1"/>
          </p:cNvSpPr>
          <p:nvPr>
            <p:ph type="body" sz="quarter" idx="20" hasCustomPrompt="1"/>
          </p:nvPr>
        </p:nvSpPr>
        <p:spPr>
          <a:xfrm>
            <a:off x="6085793" y="3123496"/>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21" name="Text Placeholder 2"/>
          <p:cNvSpPr>
            <a:spLocks noGrp="1"/>
          </p:cNvSpPr>
          <p:nvPr>
            <p:ph type="body" sz="quarter" idx="21" hasCustomPrompt="1"/>
          </p:nvPr>
        </p:nvSpPr>
        <p:spPr>
          <a:xfrm>
            <a:off x="6083932" y="2626414"/>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2" name="Text Placeholder 2"/>
          <p:cNvSpPr>
            <a:spLocks noGrp="1"/>
          </p:cNvSpPr>
          <p:nvPr>
            <p:ph type="body" sz="quarter" idx="22" hasCustomPrompt="1"/>
          </p:nvPr>
        </p:nvSpPr>
        <p:spPr>
          <a:xfrm>
            <a:off x="429106" y="4124423"/>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24" name="Text Placeholder 2"/>
          <p:cNvSpPr>
            <a:spLocks noGrp="1"/>
          </p:cNvSpPr>
          <p:nvPr>
            <p:ph type="body" sz="quarter" idx="23" hasCustomPrompt="1"/>
          </p:nvPr>
        </p:nvSpPr>
        <p:spPr>
          <a:xfrm>
            <a:off x="429578" y="3627349"/>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5" name="Text Placeholder 2"/>
          <p:cNvSpPr>
            <a:spLocks noGrp="1"/>
          </p:cNvSpPr>
          <p:nvPr>
            <p:ph type="body" sz="quarter" idx="24" hasCustomPrompt="1"/>
          </p:nvPr>
        </p:nvSpPr>
        <p:spPr>
          <a:xfrm>
            <a:off x="6085793" y="4124423"/>
            <a:ext cx="5313783"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26" name="Text Placeholder 2"/>
          <p:cNvSpPr>
            <a:spLocks noGrp="1"/>
          </p:cNvSpPr>
          <p:nvPr>
            <p:ph type="body" sz="quarter" idx="25" hasCustomPrompt="1"/>
          </p:nvPr>
        </p:nvSpPr>
        <p:spPr>
          <a:xfrm>
            <a:off x="6083932" y="3627349"/>
            <a:ext cx="5315047" cy="379494"/>
          </a:xfrm>
        </p:spPr>
        <p:txBody>
          <a:bodyPr lIns="0" tIns="0" rIns="0" bIns="0" anchor="b"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2" name="Slide Number Placeholder 1">
            <a:extLst>
              <a:ext uri="{FF2B5EF4-FFF2-40B4-BE49-F238E27FC236}">
                <a16:creationId xmlns:a16="http://schemas.microsoft.com/office/drawing/2014/main" xmlns="" id="{CAC003B2-28CC-43B5-ABA7-6B2B84BCF05D}"/>
              </a:ext>
            </a:extLst>
          </p:cNvPr>
          <p:cNvSpPr>
            <a:spLocks noGrp="1"/>
          </p:cNvSpPr>
          <p:nvPr>
            <p:ph type="sldNum" sz="quarter" idx="26"/>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9DBACA98-2B15-4585-BD26-31A40BE3949E}"/>
              </a:ext>
            </a:extLst>
          </p:cNvPr>
          <p:cNvSpPr>
            <a:spLocks noGrp="1"/>
          </p:cNvSpPr>
          <p:nvPr>
            <p:ph type="title" hasCustomPrompt="1"/>
          </p:nvPr>
        </p:nvSpPr>
        <p:spPr>
          <a:xfrm>
            <a:off x="387060" y="335067"/>
            <a:ext cx="10428440" cy="1143000"/>
          </a:xfrm>
        </p:spPr>
        <p:txBody>
          <a:bodyPr vert="horz" lIns="0" tIns="0" rIns="0" bIns="0" rtlCol="0" anchor="t" anchorCtr="0">
            <a:noAutofit/>
          </a:bodyPr>
          <a:lstStyle>
            <a:lvl1pPr>
              <a:defRPr lang="en-US" b="0">
                <a:gradFill>
                  <a:gsLst>
                    <a:gs pos="40075">
                      <a:schemeClr val="tx1"/>
                    </a:gs>
                    <a:gs pos="30000">
                      <a:schemeClr val="tx1"/>
                    </a:gs>
                  </a:gsLst>
                  <a:lin ang="5400000" scaled="0"/>
                </a:gradFill>
              </a:defRPr>
            </a:lvl1pPr>
          </a:lstStyle>
          <a:p>
            <a:pPr lvl="0">
              <a:buClrTx/>
            </a:pPr>
            <a:r>
              <a:rPr lang="en-US"/>
              <a:t>Headline</a:t>
            </a:r>
          </a:p>
        </p:txBody>
      </p:sp>
    </p:spTree>
    <p:extLst>
      <p:ext uri="{BB962C8B-B14F-4D97-AF65-F5344CB8AC3E}">
        <p14:creationId xmlns:p14="http://schemas.microsoft.com/office/powerpoint/2010/main" val="2855059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6928439"/>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16_AGENDA">
    <p:spTree>
      <p:nvGrpSpPr>
        <p:cNvPr id="1" name=""/>
        <p:cNvGrpSpPr/>
        <p:nvPr/>
      </p:nvGrpSpPr>
      <p:grpSpPr>
        <a:xfrm>
          <a:off x="0" y="0"/>
          <a:ext cx="0" cy="0"/>
          <a:chOff x="0" y="0"/>
          <a:chExt cx="0" cy="0"/>
        </a:xfrm>
      </p:grpSpPr>
      <p:sp>
        <p:nvSpPr>
          <p:cNvPr id="10" name="Text Placeholder 2"/>
          <p:cNvSpPr>
            <a:spLocks noGrp="1"/>
          </p:cNvSpPr>
          <p:nvPr>
            <p:ph type="body" sz="quarter" idx="15" hasCustomPrompt="1"/>
          </p:nvPr>
        </p:nvSpPr>
        <p:spPr>
          <a:xfrm>
            <a:off x="425338" y="1722887"/>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rgbClr val="505050"/>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11" name="Text Placeholder 2"/>
          <p:cNvSpPr>
            <a:spLocks noGrp="1"/>
          </p:cNvSpPr>
          <p:nvPr>
            <p:ph type="body" sz="quarter" idx="16" hasCustomPrompt="1"/>
          </p:nvPr>
        </p:nvSpPr>
        <p:spPr>
          <a:xfrm>
            <a:off x="2221031" y="1722888"/>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30" name="Text Placeholder 2"/>
          <p:cNvSpPr>
            <a:spLocks noGrp="1"/>
          </p:cNvSpPr>
          <p:nvPr>
            <p:ph type="body" sz="quarter" idx="17" hasCustomPrompt="1"/>
          </p:nvPr>
        </p:nvSpPr>
        <p:spPr>
          <a:xfrm>
            <a:off x="425338" y="2187870"/>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31" name="Text Placeholder 2"/>
          <p:cNvSpPr>
            <a:spLocks noGrp="1"/>
          </p:cNvSpPr>
          <p:nvPr>
            <p:ph type="body" sz="quarter" idx="18" hasCustomPrompt="1"/>
          </p:nvPr>
        </p:nvSpPr>
        <p:spPr>
          <a:xfrm>
            <a:off x="2221031" y="2187868"/>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32" name="Text Placeholder 2"/>
          <p:cNvSpPr>
            <a:spLocks noGrp="1"/>
          </p:cNvSpPr>
          <p:nvPr>
            <p:ph type="body" sz="quarter" idx="19" hasCustomPrompt="1"/>
          </p:nvPr>
        </p:nvSpPr>
        <p:spPr>
          <a:xfrm>
            <a:off x="425338" y="2652859"/>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33" name="Text Placeholder 2"/>
          <p:cNvSpPr>
            <a:spLocks noGrp="1"/>
          </p:cNvSpPr>
          <p:nvPr>
            <p:ph type="body" sz="quarter" idx="20" hasCustomPrompt="1"/>
          </p:nvPr>
        </p:nvSpPr>
        <p:spPr>
          <a:xfrm>
            <a:off x="2221031" y="2652858"/>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34" name="Text Placeholder 2"/>
          <p:cNvSpPr>
            <a:spLocks noGrp="1"/>
          </p:cNvSpPr>
          <p:nvPr>
            <p:ph type="body" sz="quarter" idx="21" hasCustomPrompt="1"/>
          </p:nvPr>
        </p:nvSpPr>
        <p:spPr>
          <a:xfrm>
            <a:off x="425338" y="3117861"/>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35" name="Text Placeholder 2"/>
          <p:cNvSpPr>
            <a:spLocks noGrp="1"/>
          </p:cNvSpPr>
          <p:nvPr>
            <p:ph type="body" sz="quarter" idx="22" hasCustomPrompt="1"/>
          </p:nvPr>
        </p:nvSpPr>
        <p:spPr>
          <a:xfrm>
            <a:off x="2221031" y="3117862"/>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40" name="Text Placeholder 2"/>
          <p:cNvSpPr>
            <a:spLocks noGrp="1"/>
          </p:cNvSpPr>
          <p:nvPr>
            <p:ph type="body" sz="quarter" idx="23" hasCustomPrompt="1"/>
          </p:nvPr>
        </p:nvSpPr>
        <p:spPr>
          <a:xfrm>
            <a:off x="425338" y="3582852"/>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41" name="Text Placeholder 2"/>
          <p:cNvSpPr>
            <a:spLocks noGrp="1"/>
          </p:cNvSpPr>
          <p:nvPr>
            <p:ph type="body" sz="quarter" idx="24" hasCustomPrompt="1"/>
          </p:nvPr>
        </p:nvSpPr>
        <p:spPr>
          <a:xfrm>
            <a:off x="2221031" y="3582853"/>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42" name="Text Placeholder 2"/>
          <p:cNvSpPr>
            <a:spLocks noGrp="1"/>
          </p:cNvSpPr>
          <p:nvPr>
            <p:ph type="body" sz="quarter" idx="25" hasCustomPrompt="1"/>
          </p:nvPr>
        </p:nvSpPr>
        <p:spPr>
          <a:xfrm>
            <a:off x="425338" y="4047846"/>
            <a:ext cx="1426382" cy="379494"/>
          </a:xfrm>
        </p:spPr>
        <p:txBody>
          <a:bodyPr lIns="0" tIns="0" rIns="0" bIns="0" anchor="t" anchorCtr="0">
            <a:noAutofit/>
          </a:bodyPr>
          <a:lstStyle>
            <a:lvl1pPr marL="0" marR="0" indent="0" algn="l" defTabSz="498507" rtl="0" eaLnBrk="1" fontAlgn="auto" latinLnBrk="0" hangingPunct="1">
              <a:lnSpc>
                <a:spcPct val="100000"/>
              </a:lnSpc>
              <a:spcBef>
                <a:spcPts val="0"/>
              </a:spcBef>
              <a:spcAft>
                <a:spcPts val="0"/>
              </a:spcAft>
              <a:buClrTx/>
              <a:buSzTx/>
              <a:buFont typeface="Arial"/>
              <a:buNone/>
              <a:tabLst/>
              <a:defRPr lang="en-US" sz="1961" b="0" kern="1200" cap="none" spc="0" baseline="0" dirty="0" smtClean="0">
                <a:solidFill>
                  <a:schemeClr val="tx1"/>
                </a:soli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Subhead</a:t>
            </a:r>
          </a:p>
        </p:txBody>
      </p:sp>
      <p:sp>
        <p:nvSpPr>
          <p:cNvPr id="43" name="Text Placeholder 2"/>
          <p:cNvSpPr>
            <a:spLocks noGrp="1"/>
          </p:cNvSpPr>
          <p:nvPr>
            <p:ph type="body" sz="quarter" idx="26" hasCustomPrompt="1"/>
          </p:nvPr>
        </p:nvSpPr>
        <p:spPr>
          <a:xfrm>
            <a:off x="2221031" y="4047846"/>
            <a:ext cx="9514976" cy="349007"/>
          </a:xfrm>
        </p:spPr>
        <p:txBody>
          <a:bodyPr lIns="0" tIns="0" rIns="0" bIns="0">
            <a:noAutofit/>
          </a:bodyPr>
          <a:lstStyle>
            <a:lvl1pPr marL="0" marR="0" indent="0" algn="l" defTabSz="498507" rtl="0" eaLnBrk="1" fontAlgn="auto" latinLnBrk="0" hangingPunct="1">
              <a:lnSpc>
                <a:spcPct val="114000"/>
              </a:lnSpc>
              <a:spcBef>
                <a:spcPts val="0"/>
              </a:spcBef>
              <a:spcAft>
                <a:spcPts val="0"/>
              </a:spcAft>
              <a:buClrTx/>
              <a:buSzTx/>
              <a:buFont typeface="Arial"/>
              <a:buNone/>
              <a:tabLst/>
              <a:defRPr lang="en-US" sz="1961" b="0" kern="1200" cap="none" spc="0" baseline="0" dirty="0" smtClean="0">
                <a:solidFill>
                  <a:schemeClr val="tx1"/>
                </a:solidFill>
                <a:latin typeface="Segoe UI" panose="020B0502040204020203" pitchFamily="34" charset="0"/>
                <a:ea typeface="+mn-ea"/>
                <a:cs typeface="Segoe UI" panose="020B05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Body copy</a:t>
            </a:r>
          </a:p>
        </p:txBody>
      </p:sp>
      <p:sp>
        <p:nvSpPr>
          <p:cNvPr id="2" name="Slide Number Placeholder 1">
            <a:extLst>
              <a:ext uri="{FF2B5EF4-FFF2-40B4-BE49-F238E27FC236}">
                <a16:creationId xmlns:a16="http://schemas.microsoft.com/office/drawing/2014/main" xmlns="" id="{D2DE30A5-FA8F-4B16-9389-23C4716754F5}"/>
              </a:ext>
            </a:extLst>
          </p:cNvPr>
          <p:cNvSpPr>
            <a:spLocks noGrp="1"/>
          </p:cNvSpPr>
          <p:nvPr>
            <p:ph type="sldNum" sz="quarter" idx="27"/>
          </p:nvPr>
        </p:nvSpPr>
        <p:spPr/>
        <p:txBody>
          <a:bodyPr/>
          <a:lstStyle/>
          <a:p>
            <a:fld id="{6917C22C-C5D7-4539-A137-217872CE6377}" type="slidenum">
              <a:rPr lang="en-US" smtClean="0"/>
              <a:pPr/>
              <a:t>‹#›</a:t>
            </a:fld>
            <a:endParaRPr lang="en-US"/>
          </a:p>
        </p:txBody>
      </p:sp>
      <p:sp>
        <p:nvSpPr>
          <p:cNvPr id="3" name="Title 2">
            <a:extLst>
              <a:ext uri="{FF2B5EF4-FFF2-40B4-BE49-F238E27FC236}">
                <a16:creationId xmlns:a16="http://schemas.microsoft.com/office/drawing/2014/main" xmlns="" id="{ED417C28-0C83-4215-87EC-A86D9B635FE6}"/>
              </a:ext>
            </a:extLst>
          </p:cNvPr>
          <p:cNvSpPr>
            <a:spLocks noGrp="1"/>
          </p:cNvSpPr>
          <p:nvPr>
            <p:ph type="title" hasCustomPrompt="1"/>
          </p:nvPr>
        </p:nvSpPr>
        <p:spPr>
          <a:xfrm>
            <a:off x="387059" y="335067"/>
            <a:ext cx="10428441" cy="1143000"/>
          </a:xfrm>
        </p:spPr>
        <p:txBody>
          <a:bodyPr vert="horz" lIns="0" tIns="0" rIns="0" bIns="0" rtlCol="0" anchor="t" anchorCtr="0">
            <a:noAutofit/>
          </a:bodyPr>
          <a:lstStyle>
            <a:lvl1pPr>
              <a:defRPr lang="en-US" b="0">
                <a:gradFill>
                  <a:gsLst>
                    <a:gs pos="88496">
                      <a:schemeClr val="accent4"/>
                    </a:gs>
                    <a:gs pos="53097">
                      <a:schemeClr val="accent4"/>
                    </a:gs>
                  </a:gsLst>
                  <a:lin ang="5400000" scaled="1"/>
                </a:gradFill>
              </a:defRPr>
            </a:lvl1pPr>
          </a:lstStyle>
          <a:p>
            <a:pPr lvl="0">
              <a:buClrTx/>
            </a:pPr>
            <a:r>
              <a:rPr lang="en-US"/>
              <a:t>Headline</a:t>
            </a:r>
          </a:p>
        </p:txBody>
      </p:sp>
    </p:spTree>
    <p:extLst>
      <p:ext uri="{BB962C8B-B14F-4D97-AF65-F5344CB8AC3E}">
        <p14:creationId xmlns:p14="http://schemas.microsoft.com/office/powerpoint/2010/main" val="81105766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1_SECTIO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0125E8A5-48D6-4944-B4C0-1ADAA2D89E65}"/>
              </a:ext>
            </a:extLst>
          </p:cNvPr>
          <p:cNvPicPr>
            <a:picLocks/>
          </p:cNvPicPr>
          <p:nvPr userDrawn="1"/>
        </p:nvPicPr>
        <p:blipFill>
          <a:blip r:embed="rId2"/>
          <a:stretch>
            <a:fillRect/>
          </a:stretch>
        </p:blipFill>
        <p:spPr>
          <a:xfrm>
            <a:off x="5468814" y="-623"/>
            <a:ext cx="6723186" cy="6858623"/>
          </a:xfrm>
          <a:prstGeom prst="rect">
            <a:avLst/>
          </a:prstGeom>
        </p:spPr>
      </p:pic>
      <p:sp>
        <p:nvSpPr>
          <p:cNvPr id="27" name="Freeform 26"/>
          <p:cNvSpPr>
            <a:spLocks/>
          </p:cNvSpPr>
          <p:nvPr userDrawn="1"/>
        </p:nvSpPr>
        <p:spPr bwMode="white">
          <a:xfrm>
            <a:off x="2" y="-1187"/>
            <a:ext cx="5858776" cy="6860381"/>
          </a:xfrm>
          <a:prstGeom prst="rect">
            <a:avLst/>
          </a:prstGeom>
          <a:solidFill>
            <a:schemeClr val="accent1"/>
          </a:solidFill>
          <a:ln>
            <a:noFill/>
          </a:ln>
        </p:spPr>
        <p:txBody>
          <a:bodyPr vert="horz" wrap="square" lIns="89630" tIns="44814" rIns="89630" bIns="44814" numCol="1" anchor="t" anchorCtr="0" compatLnSpc="1">
            <a:prstTxWarp prst="textNoShape">
              <a:avLst/>
            </a:prstTxWarp>
            <a:noAutofit/>
          </a:bodyPr>
          <a:lstStyle/>
          <a:p>
            <a:endParaRPr lang="en-US" sz="2129"/>
          </a:p>
        </p:txBody>
      </p:sp>
      <p:sp>
        <p:nvSpPr>
          <p:cNvPr id="2" name="Title 1">
            <a:extLst>
              <a:ext uri="{FF2B5EF4-FFF2-40B4-BE49-F238E27FC236}">
                <a16:creationId xmlns:a16="http://schemas.microsoft.com/office/drawing/2014/main" xmlns="" id="{1C2AF892-1140-4CFE-84BB-66538C9E97D2}"/>
              </a:ext>
            </a:extLst>
          </p:cNvPr>
          <p:cNvSpPr>
            <a:spLocks noGrp="1"/>
          </p:cNvSpPr>
          <p:nvPr>
            <p:ph type="title" hasCustomPrompt="1"/>
          </p:nvPr>
        </p:nvSpPr>
        <p:spPr>
          <a:xfrm>
            <a:off x="397213" y="3405057"/>
            <a:ext cx="5195087" cy="771035"/>
          </a:xfrm>
        </p:spPr>
        <p:txBody>
          <a:bodyPr vert="horz" lIns="0" tIns="0" rIns="0" bIns="0" rtlCol="0" anchor="b" anchorCtr="0">
            <a:noAutofit/>
          </a:bodyPr>
          <a:lstStyle>
            <a:lvl1pPr>
              <a:defRPr lang="en-US" sz="4704" b="0" dirty="0">
                <a:gradFill>
                  <a:gsLst>
                    <a:gs pos="88496">
                      <a:schemeClr val="tx1"/>
                    </a:gs>
                    <a:gs pos="53097">
                      <a:schemeClr val="tx1"/>
                    </a:gs>
                  </a:gsLst>
                  <a:lin ang="5400000" scaled="1"/>
                </a:gradFill>
              </a:defRPr>
            </a:lvl1pPr>
          </a:lstStyle>
          <a:p>
            <a:pPr lvl="0">
              <a:buClrTx/>
            </a:pPr>
            <a:r>
              <a:rPr lang="en-US"/>
              <a:t>Section title</a:t>
            </a:r>
          </a:p>
        </p:txBody>
      </p:sp>
      <p:sp>
        <p:nvSpPr>
          <p:cNvPr id="28" name="Text Placeholder 2"/>
          <p:cNvSpPr>
            <a:spLocks noGrp="1"/>
          </p:cNvSpPr>
          <p:nvPr>
            <p:ph type="body" sz="quarter" idx="14" hasCustomPrompt="1"/>
          </p:nvPr>
        </p:nvSpPr>
        <p:spPr>
          <a:xfrm>
            <a:off x="427364" y="2427151"/>
            <a:ext cx="4541535" cy="766329"/>
          </a:xfrm>
        </p:spPr>
        <p:txBody>
          <a:bodyPr lIns="0" tIns="0" rIns="0" bIns="0" anchor="b" anchorCtr="0">
            <a:noAutofit/>
          </a:bodyPr>
          <a:lstStyle>
            <a:lvl1pPr marL="0" indent="0" algn="l" defTabSz="498507" rtl="0" eaLnBrk="1" latinLnBrk="0" hangingPunct="1">
              <a:lnSpc>
                <a:spcPct val="90000"/>
              </a:lnSpc>
              <a:spcBef>
                <a:spcPts val="0"/>
              </a:spcBef>
              <a:spcAft>
                <a:spcPts val="0"/>
              </a:spcAft>
              <a:buFont typeface="Arial"/>
              <a:buNone/>
              <a:defRPr lang="en-US" sz="1961" b="0" kern="1200" cap="none" spc="0" baseline="0" dirty="0">
                <a:gradFill>
                  <a:gsLst>
                    <a:gs pos="88496">
                      <a:schemeClr val="tx1"/>
                    </a:gs>
                    <a:gs pos="53097">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Section header</a:t>
            </a:r>
          </a:p>
        </p:txBody>
      </p:sp>
    </p:spTree>
    <p:extLst>
      <p:ext uri="{BB962C8B-B14F-4D97-AF65-F5344CB8AC3E}">
        <p14:creationId xmlns:p14="http://schemas.microsoft.com/office/powerpoint/2010/main" val="200000344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0_SECTIO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B70FA6C6-C59D-46B6-8E26-7486DE76517D}"/>
              </a:ext>
            </a:extLst>
          </p:cNvPr>
          <p:cNvPicPr>
            <a:picLocks noChangeAspect="1"/>
          </p:cNvPicPr>
          <p:nvPr userDrawn="1"/>
        </p:nvPicPr>
        <p:blipFill>
          <a:blip r:embed="rId2"/>
          <a:stretch>
            <a:fillRect/>
          </a:stretch>
        </p:blipFill>
        <p:spPr>
          <a:xfrm>
            <a:off x="5280566" y="-623"/>
            <a:ext cx="6911435" cy="6858623"/>
          </a:xfrm>
          <a:prstGeom prst="rect">
            <a:avLst/>
          </a:prstGeom>
        </p:spPr>
      </p:pic>
      <p:sp>
        <p:nvSpPr>
          <p:cNvPr id="27" name="Freeform 26"/>
          <p:cNvSpPr>
            <a:spLocks/>
          </p:cNvSpPr>
          <p:nvPr userDrawn="1"/>
        </p:nvSpPr>
        <p:spPr bwMode="white">
          <a:xfrm>
            <a:off x="2" y="-1187"/>
            <a:ext cx="5858776" cy="6860381"/>
          </a:xfrm>
          <a:prstGeom prst="rect">
            <a:avLst/>
          </a:prstGeom>
          <a:solidFill>
            <a:schemeClr val="accent1"/>
          </a:solidFill>
          <a:ln>
            <a:noFill/>
          </a:ln>
        </p:spPr>
        <p:txBody>
          <a:bodyPr vert="horz" wrap="square" lIns="89630" tIns="44814" rIns="89630" bIns="44814" numCol="1" anchor="t" anchorCtr="0" compatLnSpc="1">
            <a:prstTxWarp prst="textNoShape">
              <a:avLst/>
            </a:prstTxWarp>
            <a:noAutofit/>
          </a:bodyPr>
          <a:lstStyle/>
          <a:p>
            <a:endParaRPr lang="en-US" sz="2129"/>
          </a:p>
        </p:txBody>
      </p:sp>
      <p:sp>
        <p:nvSpPr>
          <p:cNvPr id="2" name="Title 1">
            <a:extLst>
              <a:ext uri="{FF2B5EF4-FFF2-40B4-BE49-F238E27FC236}">
                <a16:creationId xmlns:a16="http://schemas.microsoft.com/office/drawing/2014/main" xmlns="" id="{31575D26-CBD6-4BC4-AF78-79E15ECD06B0}"/>
              </a:ext>
            </a:extLst>
          </p:cNvPr>
          <p:cNvSpPr>
            <a:spLocks noGrp="1"/>
          </p:cNvSpPr>
          <p:nvPr>
            <p:ph type="title" hasCustomPrompt="1"/>
          </p:nvPr>
        </p:nvSpPr>
        <p:spPr>
          <a:xfrm>
            <a:off x="397212" y="3405057"/>
            <a:ext cx="5067762" cy="771035"/>
          </a:xfrm>
        </p:spPr>
        <p:txBody>
          <a:bodyPr vert="horz" lIns="0" tIns="0" rIns="0" bIns="0" rtlCol="0" anchor="b" anchorCtr="0">
            <a:noAutofit/>
          </a:bodyPr>
          <a:lstStyle>
            <a:lvl1pPr>
              <a:defRPr lang="en-US" sz="4704" b="0">
                <a:gradFill>
                  <a:gsLst>
                    <a:gs pos="88496">
                      <a:schemeClr val="tx1"/>
                    </a:gs>
                    <a:gs pos="53097">
                      <a:schemeClr val="tx1"/>
                    </a:gs>
                  </a:gsLst>
                  <a:lin ang="5400000" scaled="1"/>
                </a:gradFill>
              </a:defRPr>
            </a:lvl1pPr>
          </a:lstStyle>
          <a:p>
            <a:pPr lvl="0">
              <a:buClrTx/>
            </a:pPr>
            <a:r>
              <a:rPr lang="en-US"/>
              <a:t>Section title</a:t>
            </a:r>
          </a:p>
        </p:txBody>
      </p:sp>
      <p:sp>
        <p:nvSpPr>
          <p:cNvPr id="28" name="Text Placeholder 2"/>
          <p:cNvSpPr>
            <a:spLocks noGrp="1"/>
          </p:cNvSpPr>
          <p:nvPr>
            <p:ph type="body" sz="quarter" idx="14" hasCustomPrompt="1"/>
          </p:nvPr>
        </p:nvSpPr>
        <p:spPr>
          <a:xfrm>
            <a:off x="427364" y="2427151"/>
            <a:ext cx="4541535" cy="766329"/>
          </a:xfrm>
        </p:spPr>
        <p:txBody>
          <a:bodyPr lIns="0" tIns="0" rIns="0" bIns="0" anchor="b" anchorCtr="0">
            <a:noAutofit/>
          </a:bodyPr>
          <a:lstStyle>
            <a:lvl1pPr marL="0" indent="0" algn="l" defTabSz="498507" rtl="0" eaLnBrk="1" latinLnBrk="0" hangingPunct="1">
              <a:lnSpc>
                <a:spcPct val="90000"/>
              </a:lnSpc>
              <a:spcBef>
                <a:spcPts val="0"/>
              </a:spcBef>
              <a:spcAft>
                <a:spcPts val="0"/>
              </a:spcAft>
              <a:buFont typeface="Arial"/>
              <a:buNone/>
              <a:defRPr lang="en-US" sz="1961" b="0" kern="1200" cap="none" spc="0" baseline="0" dirty="0">
                <a:gradFill>
                  <a:gsLst>
                    <a:gs pos="88496">
                      <a:schemeClr val="tx1"/>
                    </a:gs>
                    <a:gs pos="53097">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Section header</a:t>
            </a:r>
          </a:p>
        </p:txBody>
      </p:sp>
    </p:spTree>
    <p:extLst>
      <p:ext uri="{BB962C8B-B14F-4D97-AF65-F5344CB8AC3E}">
        <p14:creationId xmlns:p14="http://schemas.microsoft.com/office/powerpoint/2010/main" val="184674340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1_SECTION AL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3AEDAD86-4456-4CED-8023-577C5EC62A46}"/>
              </a:ext>
            </a:extLst>
          </p:cNvPr>
          <p:cNvPicPr>
            <a:picLocks/>
          </p:cNvPicPr>
          <p:nvPr userDrawn="1"/>
        </p:nvPicPr>
        <p:blipFill>
          <a:blip r:embed="rId2"/>
          <a:stretch>
            <a:fillRect/>
          </a:stretch>
        </p:blipFill>
        <p:spPr>
          <a:xfrm>
            <a:off x="0" y="1"/>
            <a:ext cx="7072792" cy="6858623"/>
          </a:xfrm>
          <a:prstGeom prst="rect">
            <a:avLst/>
          </a:prstGeom>
        </p:spPr>
      </p:pic>
      <p:sp>
        <p:nvSpPr>
          <p:cNvPr id="11" name="Freeform 10"/>
          <p:cNvSpPr>
            <a:spLocks/>
          </p:cNvSpPr>
          <p:nvPr userDrawn="1"/>
        </p:nvSpPr>
        <p:spPr bwMode="white">
          <a:xfrm rot="10800000">
            <a:off x="6329390" y="6"/>
            <a:ext cx="5862618" cy="6860381"/>
          </a:xfrm>
          <a:prstGeom prst="rect">
            <a:avLst/>
          </a:prstGeom>
          <a:solidFill>
            <a:srgbClr val="0078D4"/>
          </a:solidFill>
          <a:ln>
            <a:noFill/>
          </a:ln>
        </p:spPr>
        <p:txBody>
          <a:bodyPr vert="horz" wrap="square" lIns="89630" tIns="44814" rIns="89630" bIns="44814" numCol="1" anchor="t" anchorCtr="0" compatLnSpc="1">
            <a:prstTxWarp prst="textNoShape">
              <a:avLst/>
            </a:prstTxWarp>
            <a:noAutofit/>
          </a:bodyPr>
          <a:lstStyle/>
          <a:p>
            <a:endParaRPr lang="en-US" sz="2129"/>
          </a:p>
        </p:txBody>
      </p:sp>
      <p:sp>
        <p:nvSpPr>
          <p:cNvPr id="2" name="Title 1">
            <a:extLst>
              <a:ext uri="{FF2B5EF4-FFF2-40B4-BE49-F238E27FC236}">
                <a16:creationId xmlns:a16="http://schemas.microsoft.com/office/drawing/2014/main" xmlns="" id="{7E3FBF42-5F00-48EE-AC64-2615302D8882}"/>
              </a:ext>
            </a:extLst>
          </p:cNvPr>
          <p:cNvSpPr>
            <a:spLocks noGrp="1"/>
          </p:cNvSpPr>
          <p:nvPr>
            <p:ph type="title" hasCustomPrompt="1"/>
          </p:nvPr>
        </p:nvSpPr>
        <p:spPr>
          <a:xfrm>
            <a:off x="6672580" y="3321652"/>
            <a:ext cx="5067762" cy="771035"/>
          </a:xfrm>
        </p:spPr>
        <p:txBody>
          <a:bodyPr vert="horz" lIns="0" tIns="0" rIns="0" bIns="0" rtlCol="0" anchor="t" anchorCtr="0">
            <a:noAutofit/>
          </a:bodyPr>
          <a:lstStyle>
            <a:lvl1pPr>
              <a:defRPr lang="en-US" sz="4704" b="0" spc="-147">
                <a:gradFill>
                  <a:gsLst>
                    <a:gs pos="88496">
                      <a:schemeClr val="tx1"/>
                    </a:gs>
                    <a:gs pos="53097">
                      <a:schemeClr val="tx1"/>
                    </a:gs>
                  </a:gsLst>
                  <a:lin ang="5400000" scaled="1"/>
                </a:gradFill>
              </a:defRPr>
            </a:lvl1pPr>
          </a:lstStyle>
          <a:p>
            <a:pPr lvl="0" algn="r">
              <a:buClrTx/>
            </a:pPr>
            <a:r>
              <a:rPr lang="en-US"/>
              <a:t>Section title</a:t>
            </a:r>
          </a:p>
        </p:txBody>
      </p:sp>
      <p:sp>
        <p:nvSpPr>
          <p:cNvPr id="13" name="Text Placeholder 2"/>
          <p:cNvSpPr>
            <a:spLocks noGrp="1"/>
          </p:cNvSpPr>
          <p:nvPr>
            <p:ph type="body" sz="quarter" idx="14" hasCustomPrompt="1"/>
          </p:nvPr>
        </p:nvSpPr>
        <p:spPr>
          <a:xfrm>
            <a:off x="7194473" y="2427151"/>
            <a:ext cx="4541535" cy="766329"/>
          </a:xfrm>
        </p:spPr>
        <p:txBody>
          <a:bodyPr lIns="0" tIns="0" rIns="0" bIns="0" anchor="b" anchorCtr="0">
            <a:noAutofit/>
          </a:bodyPr>
          <a:lstStyle>
            <a:lvl1pPr marL="0" indent="0" algn="r" defTabSz="498507" rtl="0" eaLnBrk="1" latinLnBrk="0" hangingPunct="1">
              <a:lnSpc>
                <a:spcPct val="90000"/>
              </a:lnSpc>
              <a:spcBef>
                <a:spcPts val="0"/>
              </a:spcBef>
              <a:spcAft>
                <a:spcPts val="0"/>
              </a:spcAft>
              <a:buFont typeface="Arial"/>
              <a:buNone/>
              <a:defRPr lang="en-US" sz="1961" b="0" kern="1200" cap="none" spc="0" baseline="0" dirty="0">
                <a:gradFill>
                  <a:gsLst>
                    <a:gs pos="88496">
                      <a:schemeClr val="tx1"/>
                    </a:gs>
                    <a:gs pos="53097">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Section header</a:t>
            </a:r>
          </a:p>
        </p:txBody>
      </p:sp>
    </p:spTree>
    <p:extLst>
      <p:ext uri="{BB962C8B-B14F-4D97-AF65-F5344CB8AC3E}">
        <p14:creationId xmlns:p14="http://schemas.microsoft.com/office/powerpoint/2010/main" val="15507221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2_SECTION AL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62B25C17-8B97-4C75-BE00-39F31C094794}"/>
              </a:ext>
            </a:extLst>
          </p:cNvPr>
          <p:cNvPicPr>
            <a:picLocks noChangeAspect="1"/>
          </p:cNvPicPr>
          <p:nvPr userDrawn="1"/>
        </p:nvPicPr>
        <p:blipFill>
          <a:blip r:embed="rId2"/>
          <a:stretch>
            <a:fillRect/>
          </a:stretch>
        </p:blipFill>
        <p:spPr>
          <a:xfrm>
            <a:off x="1" y="1"/>
            <a:ext cx="6956257" cy="6858623"/>
          </a:xfrm>
          <a:prstGeom prst="rect">
            <a:avLst/>
          </a:prstGeom>
        </p:spPr>
      </p:pic>
      <p:sp>
        <p:nvSpPr>
          <p:cNvPr id="11" name="Freeform 10"/>
          <p:cNvSpPr>
            <a:spLocks/>
          </p:cNvSpPr>
          <p:nvPr userDrawn="1"/>
        </p:nvSpPr>
        <p:spPr bwMode="white">
          <a:xfrm rot="10800000">
            <a:off x="6329390" y="6"/>
            <a:ext cx="5862618" cy="6860381"/>
          </a:xfrm>
          <a:prstGeom prst="rect">
            <a:avLst/>
          </a:prstGeom>
          <a:solidFill>
            <a:srgbClr val="0078D4"/>
          </a:solidFill>
          <a:ln>
            <a:noFill/>
          </a:ln>
        </p:spPr>
        <p:txBody>
          <a:bodyPr vert="horz" wrap="square" lIns="89630" tIns="44814" rIns="89630" bIns="44814" numCol="1" anchor="t" anchorCtr="0" compatLnSpc="1">
            <a:prstTxWarp prst="textNoShape">
              <a:avLst/>
            </a:prstTxWarp>
            <a:noAutofit/>
          </a:bodyPr>
          <a:lstStyle/>
          <a:p>
            <a:endParaRPr lang="en-US" sz="2129"/>
          </a:p>
        </p:txBody>
      </p:sp>
      <p:sp>
        <p:nvSpPr>
          <p:cNvPr id="2" name="Title 1">
            <a:extLst>
              <a:ext uri="{FF2B5EF4-FFF2-40B4-BE49-F238E27FC236}">
                <a16:creationId xmlns:a16="http://schemas.microsoft.com/office/drawing/2014/main" xmlns="" id="{FFE88F63-4901-4C55-8C17-6448058B32AE}"/>
              </a:ext>
            </a:extLst>
          </p:cNvPr>
          <p:cNvSpPr>
            <a:spLocks noGrp="1"/>
          </p:cNvSpPr>
          <p:nvPr>
            <p:ph type="title" hasCustomPrompt="1"/>
          </p:nvPr>
        </p:nvSpPr>
        <p:spPr>
          <a:xfrm>
            <a:off x="6672580" y="3321652"/>
            <a:ext cx="5067762" cy="771035"/>
          </a:xfrm>
        </p:spPr>
        <p:txBody>
          <a:bodyPr vert="horz" lIns="0" tIns="0" rIns="0" bIns="0" rtlCol="0" anchor="t" anchorCtr="0">
            <a:noAutofit/>
          </a:bodyPr>
          <a:lstStyle>
            <a:lvl1pPr>
              <a:defRPr lang="en-US" sz="4704" b="0" spc="-147">
                <a:gradFill>
                  <a:gsLst>
                    <a:gs pos="88496">
                      <a:schemeClr val="tx1"/>
                    </a:gs>
                    <a:gs pos="53097">
                      <a:schemeClr val="tx1"/>
                    </a:gs>
                  </a:gsLst>
                  <a:lin ang="5400000" scaled="1"/>
                </a:gradFill>
              </a:defRPr>
            </a:lvl1pPr>
          </a:lstStyle>
          <a:p>
            <a:pPr lvl="0" algn="r">
              <a:buClrTx/>
            </a:pPr>
            <a:r>
              <a:rPr lang="en-US"/>
              <a:t>Section title</a:t>
            </a:r>
          </a:p>
        </p:txBody>
      </p:sp>
      <p:sp>
        <p:nvSpPr>
          <p:cNvPr id="13" name="Text Placeholder 2"/>
          <p:cNvSpPr>
            <a:spLocks noGrp="1"/>
          </p:cNvSpPr>
          <p:nvPr>
            <p:ph type="body" sz="quarter" idx="14" hasCustomPrompt="1"/>
          </p:nvPr>
        </p:nvSpPr>
        <p:spPr>
          <a:xfrm>
            <a:off x="7194473" y="2427151"/>
            <a:ext cx="4541535" cy="766329"/>
          </a:xfrm>
        </p:spPr>
        <p:txBody>
          <a:bodyPr lIns="0" tIns="0" rIns="0" bIns="0" anchor="b" anchorCtr="0">
            <a:noAutofit/>
          </a:bodyPr>
          <a:lstStyle>
            <a:lvl1pPr marL="0" indent="0" algn="r" defTabSz="498507" rtl="0" eaLnBrk="1" latinLnBrk="0" hangingPunct="1">
              <a:lnSpc>
                <a:spcPct val="90000"/>
              </a:lnSpc>
              <a:spcBef>
                <a:spcPts val="0"/>
              </a:spcBef>
              <a:spcAft>
                <a:spcPts val="0"/>
              </a:spcAft>
              <a:buFont typeface="Arial"/>
              <a:buNone/>
              <a:defRPr lang="en-US" sz="1961" b="0" kern="1200" cap="none" spc="0" baseline="0" dirty="0">
                <a:gradFill>
                  <a:gsLst>
                    <a:gs pos="88496">
                      <a:schemeClr val="tx1"/>
                    </a:gs>
                    <a:gs pos="53097">
                      <a:schemeClr val="tx1"/>
                    </a:gs>
                  </a:gsLst>
                  <a:lin ang="5400000" scaled="1"/>
                </a:gradFill>
                <a:latin typeface="Segoe UI Semibold" panose="020B0702040204020203" pitchFamily="34" charset="0"/>
                <a:ea typeface="+mn-ea"/>
                <a:cs typeface="Segoe UI Semibold" panose="020B0702040204020203" pitchFamily="34" charset="0"/>
              </a:defRPr>
            </a:lvl1pPr>
            <a:lvl2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2pPr>
            <a:lvl3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3pPr>
            <a:lvl4pPr marL="0" indent="0" algn="l" defTabSz="498507" rtl="0" eaLnBrk="1" latinLnBrk="0" hangingPunct="1">
              <a:lnSpc>
                <a:spcPct val="90000"/>
              </a:lnSpc>
              <a:spcAft>
                <a:spcPts val="409"/>
              </a:spcAft>
              <a:buNone/>
              <a:defRPr lang="en-US" sz="1364" b="1" kern="1200" cap="all" spc="205" dirty="0" smtClean="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4pPr>
            <a:lvl5pPr marL="0" indent="0" algn="l" defTabSz="498507" rtl="0" eaLnBrk="1" latinLnBrk="0" hangingPunct="1">
              <a:lnSpc>
                <a:spcPct val="90000"/>
              </a:lnSpc>
              <a:spcAft>
                <a:spcPts val="409"/>
              </a:spcAft>
              <a:buNone/>
              <a:defRPr lang="en-US" sz="1364" b="1" kern="1200" cap="all" spc="205" dirty="0">
                <a:gradFill>
                  <a:gsLst>
                    <a:gs pos="14159">
                      <a:schemeClr val="tx1"/>
                    </a:gs>
                    <a:gs pos="32000">
                      <a:schemeClr val="tx1"/>
                    </a:gs>
                  </a:gsLst>
                  <a:lin ang="5400000" scaled="1"/>
                </a:gradFill>
                <a:latin typeface="Segoe UI" panose="020B0502040204020203" pitchFamily="34" charset="0"/>
                <a:ea typeface="+mn-ea"/>
                <a:cs typeface="Segoe UI" panose="020B0502040204020203" pitchFamily="34" charset="0"/>
              </a:defRPr>
            </a:lvl5pPr>
          </a:lstStyle>
          <a:p>
            <a:pPr lvl="0"/>
            <a:r>
              <a:rPr lang="en-US"/>
              <a:t>Section header</a:t>
            </a:r>
          </a:p>
        </p:txBody>
      </p:sp>
    </p:spTree>
    <p:extLst>
      <p:ext uri="{BB962C8B-B14F-4D97-AF65-F5344CB8AC3E}">
        <p14:creationId xmlns:p14="http://schemas.microsoft.com/office/powerpoint/2010/main" val="119225689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3_DIVIDER AL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1021FB-92C9-4E07-982A-6E24864935DB}"/>
              </a:ext>
            </a:extLst>
          </p:cNvPr>
          <p:cNvSpPr>
            <a:spLocks noGrp="1"/>
          </p:cNvSpPr>
          <p:nvPr>
            <p:ph type="title" hasCustomPrompt="1"/>
          </p:nvPr>
        </p:nvSpPr>
        <p:spPr>
          <a:xfrm>
            <a:off x="396094" y="2852532"/>
            <a:ext cx="5067762" cy="771035"/>
          </a:xfrm>
        </p:spPr>
        <p:txBody>
          <a:bodyPr vert="horz" lIns="0" tIns="0" rIns="0" bIns="0" rtlCol="0" anchor="b" anchorCtr="0">
            <a:noAutofit/>
          </a:bodyPr>
          <a:lstStyle>
            <a:lvl1pPr>
              <a:defRPr lang="en-US" sz="4704" b="0" dirty="0">
                <a:gradFill>
                  <a:gsLst>
                    <a:gs pos="88496">
                      <a:schemeClr val="tx1"/>
                    </a:gs>
                    <a:gs pos="53097">
                      <a:schemeClr val="tx1"/>
                    </a:gs>
                  </a:gsLst>
                  <a:lin ang="5400000" scaled="1"/>
                </a:gradFill>
              </a:defRPr>
            </a:lvl1pPr>
          </a:lstStyle>
          <a:p>
            <a:pPr lvl="0">
              <a:buClrTx/>
            </a:pPr>
            <a:r>
              <a:rPr lang="en-US"/>
              <a:t>Section title</a:t>
            </a:r>
          </a:p>
        </p:txBody>
      </p:sp>
    </p:spTree>
    <p:extLst>
      <p:ext uri="{BB962C8B-B14F-4D97-AF65-F5344CB8AC3E}">
        <p14:creationId xmlns:p14="http://schemas.microsoft.com/office/powerpoint/2010/main" val="322075683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22_DIVI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07250E-6E10-47B7-BA53-F3CCE31B5DB6}"/>
              </a:ext>
            </a:extLst>
          </p:cNvPr>
          <p:cNvSpPr>
            <a:spLocks noGrp="1"/>
          </p:cNvSpPr>
          <p:nvPr>
            <p:ph type="title" hasCustomPrompt="1"/>
          </p:nvPr>
        </p:nvSpPr>
        <p:spPr>
          <a:xfrm>
            <a:off x="396094" y="2852529"/>
            <a:ext cx="5067762" cy="771035"/>
          </a:xfrm>
        </p:spPr>
        <p:txBody>
          <a:bodyPr vert="horz" lIns="0" tIns="0" rIns="0" bIns="0" rtlCol="0" anchor="b" anchorCtr="0">
            <a:noAutofit/>
          </a:bodyPr>
          <a:lstStyle>
            <a:lvl1pPr>
              <a:defRPr lang="en-US" sz="4704" b="0">
                <a:gradFill>
                  <a:gsLst>
                    <a:gs pos="88496">
                      <a:schemeClr val="tx1"/>
                    </a:gs>
                    <a:gs pos="53097">
                      <a:schemeClr val="tx1"/>
                    </a:gs>
                  </a:gsLst>
                  <a:lin ang="5400000" scaled="1"/>
                </a:gradFill>
              </a:defRPr>
            </a:lvl1pPr>
          </a:lstStyle>
          <a:p>
            <a:pPr lvl="0">
              <a:buClrTx/>
            </a:pPr>
            <a:r>
              <a:rPr lang="en-US"/>
              <a:t>Section title</a:t>
            </a:r>
          </a:p>
        </p:txBody>
      </p:sp>
    </p:spTree>
    <p:extLst>
      <p:ext uri="{BB962C8B-B14F-4D97-AF65-F5344CB8AC3E}">
        <p14:creationId xmlns:p14="http://schemas.microsoft.com/office/powerpoint/2010/main" val="233030085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24_DIVIDER ALT">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9C7D575-C860-4AB5-99C6-F7E2F629FBD1}"/>
              </a:ext>
            </a:extLst>
          </p:cNvPr>
          <p:cNvSpPr>
            <a:spLocks noGrp="1"/>
          </p:cNvSpPr>
          <p:nvPr>
            <p:ph type="title" hasCustomPrompt="1"/>
          </p:nvPr>
        </p:nvSpPr>
        <p:spPr>
          <a:xfrm>
            <a:off x="395306" y="2852529"/>
            <a:ext cx="5067762" cy="771035"/>
          </a:xfrm>
        </p:spPr>
        <p:txBody>
          <a:bodyPr vert="horz" lIns="0" tIns="0" rIns="0" bIns="0" rtlCol="0" anchor="b" anchorCtr="0">
            <a:noAutofit/>
          </a:bodyPr>
          <a:lstStyle>
            <a:lvl1pPr>
              <a:defRPr lang="en-US" sz="4704" b="0">
                <a:gradFill>
                  <a:gsLst>
                    <a:gs pos="40075">
                      <a:schemeClr val="accent4"/>
                    </a:gs>
                    <a:gs pos="30000">
                      <a:schemeClr val="accent4"/>
                    </a:gs>
                  </a:gsLst>
                  <a:lin ang="5400000" scaled="0"/>
                </a:gradFill>
              </a:defRPr>
            </a:lvl1pPr>
          </a:lstStyle>
          <a:p>
            <a:pPr lvl="0">
              <a:buClrTx/>
            </a:pPr>
            <a:r>
              <a:rPr lang="en-US"/>
              <a:t>Section title</a:t>
            </a:r>
          </a:p>
        </p:txBody>
      </p:sp>
    </p:spTree>
    <p:extLst>
      <p:ext uri="{BB962C8B-B14F-4D97-AF65-F5344CB8AC3E}">
        <p14:creationId xmlns:p14="http://schemas.microsoft.com/office/powerpoint/2010/main" val="321634683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25_DIVIDER AL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2CE519-C630-44B0-9423-BA5C54258417}"/>
              </a:ext>
            </a:extLst>
          </p:cNvPr>
          <p:cNvSpPr>
            <a:spLocks noGrp="1"/>
          </p:cNvSpPr>
          <p:nvPr>
            <p:ph type="title" hasCustomPrompt="1"/>
          </p:nvPr>
        </p:nvSpPr>
        <p:spPr>
          <a:xfrm>
            <a:off x="395306" y="2852529"/>
            <a:ext cx="5067762" cy="771035"/>
          </a:xfrm>
        </p:spPr>
        <p:txBody>
          <a:bodyPr vert="horz" lIns="0" tIns="0" rIns="0" bIns="0" rtlCol="0" anchor="b" anchorCtr="0">
            <a:noAutofit/>
          </a:bodyPr>
          <a:lstStyle>
            <a:lvl1pPr>
              <a:defRPr lang="en-US" sz="4704" b="0">
                <a:gradFill>
                  <a:gsLst>
                    <a:gs pos="40075">
                      <a:schemeClr val="tx1"/>
                    </a:gs>
                    <a:gs pos="30000">
                      <a:schemeClr val="tx1"/>
                    </a:gs>
                  </a:gsLst>
                  <a:lin ang="5400000" scaled="0"/>
                </a:gradFill>
              </a:defRPr>
            </a:lvl1pPr>
          </a:lstStyle>
          <a:p>
            <a:pPr lvl="0">
              <a:buClrTx/>
            </a:pPr>
            <a:r>
              <a:rPr lang="en-US"/>
              <a:t>Section title</a:t>
            </a:r>
          </a:p>
        </p:txBody>
      </p:sp>
    </p:spTree>
    <p:extLst>
      <p:ext uri="{BB962C8B-B14F-4D97-AF65-F5344CB8AC3E}">
        <p14:creationId xmlns:p14="http://schemas.microsoft.com/office/powerpoint/2010/main" val="190653995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1_Closing logo slide">
    <p:bg>
      <p:bgPr>
        <a:solidFill>
          <a:schemeClr val="accent2"/>
        </a:solidFill>
        <a:effectLst/>
      </p:bgPr>
    </p:bg>
    <p:spTree>
      <p:nvGrpSpPr>
        <p:cNvPr id="1" name=""/>
        <p:cNvGrpSpPr/>
        <p:nvPr/>
      </p:nvGrpSpPr>
      <p:grpSpPr>
        <a:xfrm>
          <a:off x="0" y="0"/>
          <a:ext cx="0" cy="0"/>
          <a:chOff x="0" y="0"/>
          <a:chExt cx="0" cy="0"/>
        </a:xfrm>
      </p:grpSpPr>
      <p:grpSp>
        <p:nvGrpSpPr>
          <p:cNvPr id="3" name="Group 4">
            <a:extLst>
              <a:ext uri="{FF2B5EF4-FFF2-40B4-BE49-F238E27FC236}">
                <a16:creationId xmlns:a16="http://schemas.microsoft.com/office/drawing/2014/main" xmlns="" id="{A3B4F686-9D74-4088-B61A-F3B5E542082F}"/>
              </a:ext>
            </a:extLst>
          </p:cNvPr>
          <p:cNvGrpSpPr>
            <a:grpSpLocks noChangeAspect="1"/>
          </p:cNvGrpSpPr>
          <p:nvPr userDrawn="1"/>
        </p:nvGrpSpPr>
        <p:grpSpPr bwMode="auto">
          <a:xfrm>
            <a:off x="582613" y="585788"/>
            <a:ext cx="1368426" cy="292100"/>
            <a:chOff x="367" y="369"/>
            <a:chExt cx="862" cy="184"/>
          </a:xfrm>
        </p:grpSpPr>
        <p:sp>
          <p:nvSpPr>
            <p:cNvPr id="6" name="Freeform 5">
              <a:extLst>
                <a:ext uri="{FF2B5EF4-FFF2-40B4-BE49-F238E27FC236}">
                  <a16:creationId xmlns:a16="http://schemas.microsoft.com/office/drawing/2014/main" xmlns="" id="{220BA7B1-92AD-401F-A07F-4C9BE2FE0F30}"/>
                </a:ext>
              </a:extLst>
            </p:cNvPr>
            <p:cNvSpPr>
              <a:spLocks noEditPoints="1"/>
            </p:cNvSpPr>
            <p:nvPr userDrawn="1"/>
          </p:nvSpPr>
          <p:spPr bwMode="auto">
            <a:xfrm>
              <a:off x="606" y="398"/>
              <a:ext cx="623" cy="120"/>
            </a:xfrm>
            <a:custGeom>
              <a:avLst/>
              <a:gdLst>
                <a:gd name="T0" fmla="*/ 218 w 1139"/>
                <a:gd name="T1" fmla="*/ 217 h 220"/>
                <a:gd name="T2" fmla="*/ 185 w 1139"/>
                <a:gd name="T3" fmla="*/ 52 h 220"/>
                <a:gd name="T4" fmla="*/ 120 w 1139"/>
                <a:gd name="T5" fmla="*/ 217 h 220"/>
                <a:gd name="T6" fmla="*/ 32 w 1139"/>
                <a:gd name="T7" fmla="*/ 52 h 220"/>
                <a:gd name="T8" fmla="*/ 33 w 1139"/>
                <a:gd name="T9" fmla="*/ 93 h 220"/>
                <a:gd name="T10" fmla="*/ 0 w 1139"/>
                <a:gd name="T11" fmla="*/ 15 h 220"/>
                <a:gd name="T12" fmla="*/ 109 w 1139"/>
                <a:gd name="T13" fmla="*/ 168 h 220"/>
                <a:gd name="T14" fmla="*/ 171 w 1139"/>
                <a:gd name="T15" fmla="*/ 15 h 220"/>
                <a:gd name="T16" fmla="*/ 285 w 1139"/>
                <a:gd name="T17" fmla="*/ 72 h 220"/>
                <a:gd name="T18" fmla="*/ 269 w 1139"/>
                <a:gd name="T19" fmla="*/ 11 h 220"/>
                <a:gd name="T20" fmla="*/ 254 w 1139"/>
                <a:gd name="T21" fmla="*/ 45 h 220"/>
                <a:gd name="T22" fmla="*/ 289 w 1139"/>
                <a:gd name="T23" fmla="*/ 31 h 220"/>
                <a:gd name="T24" fmla="*/ 405 w 1139"/>
                <a:gd name="T25" fmla="*/ 71 h 220"/>
                <a:gd name="T26" fmla="*/ 318 w 1139"/>
                <a:gd name="T27" fmla="*/ 107 h 220"/>
                <a:gd name="T28" fmla="*/ 343 w 1139"/>
                <a:gd name="T29" fmla="*/ 211 h 220"/>
                <a:gd name="T30" fmla="*/ 422 w 1139"/>
                <a:gd name="T31" fmla="*/ 210 h 220"/>
                <a:gd name="T32" fmla="*/ 404 w 1139"/>
                <a:gd name="T33" fmla="*/ 189 h 220"/>
                <a:gd name="T34" fmla="*/ 344 w 1139"/>
                <a:gd name="T35" fmla="*/ 145 h 220"/>
                <a:gd name="T36" fmla="*/ 420 w 1139"/>
                <a:gd name="T37" fmla="*/ 108 h 220"/>
                <a:gd name="T38" fmla="*/ 421 w 1139"/>
                <a:gd name="T39" fmla="*/ 76 h 220"/>
                <a:gd name="T40" fmla="*/ 495 w 1139"/>
                <a:gd name="T41" fmla="*/ 78 h 220"/>
                <a:gd name="T42" fmla="*/ 481 w 1139"/>
                <a:gd name="T43" fmla="*/ 72 h 220"/>
                <a:gd name="T44" fmla="*/ 481 w 1139"/>
                <a:gd name="T45" fmla="*/ 217 h 220"/>
                <a:gd name="T46" fmla="*/ 512 w 1139"/>
                <a:gd name="T47" fmla="*/ 100 h 220"/>
                <a:gd name="T48" fmla="*/ 531 w 1139"/>
                <a:gd name="T49" fmla="*/ 106 h 220"/>
                <a:gd name="T50" fmla="*/ 517 w 1139"/>
                <a:gd name="T51" fmla="*/ 70 h 220"/>
                <a:gd name="T52" fmla="*/ 682 w 1139"/>
                <a:gd name="T53" fmla="*/ 143 h 220"/>
                <a:gd name="T54" fmla="*/ 553 w 1139"/>
                <a:gd name="T55" fmla="*/ 200 h 220"/>
                <a:gd name="T56" fmla="*/ 610 w 1139"/>
                <a:gd name="T57" fmla="*/ 69 h 220"/>
                <a:gd name="T58" fmla="*/ 636 w 1139"/>
                <a:gd name="T59" fmla="*/ 109 h 220"/>
                <a:gd name="T60" fmla="*/ 568 w 1139"/>
                <a:gd name="T61" fmla="*/ 145 h 220"/>
                <a:gd name="T62" fmla="*/ 637 w 1139"/>
                <a:gd name="T63" fmla="*/ 180 h 220"/>
                <a:gd name="T64" fmla="*/ 732 w 1139"/>
                <a:gd name="T65" fmla="*/ 110 h 220"/>
                <a:gd name="T66" fmla="*/ 770 w 1139"/>
                <a:gd name="T67" fmla="*/ 98 h 220"/>
                <a:gd name="T68" fmla="*/ 786 w 1139"/>
                <a:gd name="T69" fmla="*/ 75 h 220"/>
                <a:gd name="T70" fmla="*/ 753 w 1139"/>
                <a:gd name="T71" fmla="*/ 69 h 220"/>
                <a:gd name="T72" fmla="*/ 701 w 1139"/>
                <a:gd name="T73" fmla="*/ 131 h 220"/>
                <a:gd name="T74" fmla="*/ 750 w 1139"/>
                <a:gd name="T75" fmla="*/ 164 h 220"/>
                <a:gd name="T76" fmla="*/ 738 w 1139"/>
                <a:gd name="T77" fmla="*/ 193 h 220"/>
                <a:gd name="T78" fmla="*/ 698 w 1139"/>
                <a:gd name="T79" fmla="*/ 179 h 220"/>
                <a:gd name="T80" fmla="*/ 717 w 1139"/>
                <a:gd name="T81" fmla="*/ 218 h 220"/>
                <a:gd name="T82" fmla="*/ 794 w 1139"/>
                <a:gd name="T83" fmla="*/ 175 h 220"/>
                <a:gd name="T84" fmla="*/ 885 w 1139"/>
                <a:gd name="T85" fmla="*/ 69 h 220"/>
                <a:gd name="T86" fmla="*/ 937 w 1139"/>
                <a:gd name="T87" fmla="*/ 199 h 220"/>
                <a:gd name="T88" fmla="*/ 809 w 1139"/>
                <a:gd name="T89" fmla="*/ 146 h 220"/>
                <a:gd name="T90" fmla="*/ 912 w 1139"/>
                <a:gd name="T91" fmla="*/ 180 h 220"/>
                <a:gd name="T92" fmla="*/ 884 w 1139"/>
                <a:gd name="T93" fmla="*/ 97 h 220"/>
                <a:gd name="T94" fmla="*/ 855 w 1139"/>
                <a:gd name="T95" fmla="*/ 180 h 220"/>
                <a:gd name="T96" fmla="*/ 1139 w 1139"/>
                <a:gd name="T97" fmla="*/ 100 h 220"/>
                <a:gd name="T98" fmla="*/ 1104 w 1139"/>
                <a:gd name="T99" fmla="*/ 29 h 220"/>
                <a:gd name="T100" fmla="*/ 1070 w 1139"/>
                <a:gd name="T101" fmla="*/ 40 h 220"/>
                <a:gd name="T102" fmla="*/ 1019 w 1139"/>
                <a:gd name="T103" fmla="*/ 54 h 220"/>
                <a:gd name="T104" fmla="*/ 1055 w 1139"/>
                <a:gd name="T105" fmla="*/ 32 h 220"/>
                <a:gd name="T106" fmla="*/ 1056 w 1139"/>
                <a:gd name="T107" fmla="*/ 3 h 220"/>
                <a:gd name="T108" fmla="*/ 991 w 1139"/>
                <a:gd name="T109" fmla="*/ 25 h 220"/>
                <a:gd name="T110" fmla="*/ 961 w 1139"/>
                <a:gd name="T111" fmla="*/ 72 h 220"/>
                <a:gd name="T112" fmla="*/ 985 w 1139"/>
                <a:gd name="T113" fmla="*/ 217 h 220"/>
                <a:gd name="T114" fmla="*/ 1070 w 1139"/>
                <a:gd name="T115" fmla="*/ 100 h 220"/>
                <a:gd name="T116" fmla="*/ 1127 w 1139"/>
                <a:gd name="T117" fmla="*/ 219 h 220"/>
                <a:gd name="T118" fmla="*/ 1139 w 1139"/>
                <a:gd name="T119" fmla="*/ 187 h 220"/>
                <a:gd name="T120" fmla="*/ 1123 w 1139"/>
                <a:gd name="T121" fmla="*/ 192 h 220"/>
                <a:gd name="T122" fmla="*/ 1104 w 1139"/>
                <a:gd name="T123" fmla="*/ 1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9" h="220">
                  <a:moveTo>
                    <a:pt x="171" y="15"/>
                  </a:moveTo>
                  <a:cubicBezTo>
                    <a:pt x="171" y="15"/>
                    <a:pt x="171" y="15"/>
                    <a:pt x="218" y="15"/>
                  </a:cubicBezTo>
                  <a:cubicBezTo>
                    <a:pt x="218" y="15"/>
                    <a:pt x="218" y="15"/>
                    <a:pt x="218" y="217"/>
                  </a:cubicBezTo>
                  <a:cubicBezTo>
                    <a:pt x="218" y="217"/>
                    <a:pt x="218" y="217"/>
                    <a:pt x="184" y="217"/>
                  </a:cubicBezTo>
                  <a:cubicBezTo>
                    <a:pt x="184" y="217"/>
                    <a:pt x="184" y="217"/>
                    <a:pt x="184" y="89"/>
                  </a:cubicBezTo>
                  <a:cubicBezTo>
                    <a:pt x="184" y="80"/>
                    <a:pt x="184" y="67"/>
                    <a:pt x="185" y="52"/>
                  </a:cubicBezTo>
                  <a:cubicBezTo>
                    <a:pt x="185" y="52"/>
                    <a:pt x="185" y="52"/>
                    <a:pt x="185" y="52"/>
                  </a:cubicBezTo>
                  <a:cubicBezTo>
                    <a:pt x="183" y="58"/>
                    <a:pt x="182" y="65"/>
                    <a:pt x="180" y="68"/>
                  </a:cubicBezTo>
                  <a:cubicBezTo>
                    <a:pt x="180" y="68"/>
                    <a:pt x="180" y="68"/>
                    <a:pt x="120" y="217"/>
                  </a:cubicBezTo>
                  <a:cubicBezTo>
                    <a:pt x="120" y="217"/>
                    <a:pt x="120" y="217"/>
                    <a:pt x="97" y="217"/>
                  </a:cubicBezTo>
                  <a:cubicBezTo>
                    <a:pt x="97" y="217"/>
                    <a:pt x="97" y="217"/>
                    <a:pt x="37" y="70"/>
                  </a:cubicBezTo>
                  <a:cubicBezTo>
                    <a:pt x="36" y="66"/>
                    <a:pt x="34" y="60"/>
                    <a:pt x="32" y="52"/>
                  </a:cubicBezTo>
                  <a:cubicBezTo>
                    <a:pt x="32" y="52"/>
                    <a:pt x="32" y="52"/>
                    <a:pt x="31" y="52"/>
                  </a:cubicBezTo>
                  <a:cubicBezTo>
                    <a:pt x="32" y="56"/>
                    <a:pt x="32" y="60"/>
                    <a:pt x="32" y="65"/>
                  </a:cubicBezTo>
                  <a:cubicBezTo>
                    <a:pt x="33" y="76"/>
                    <a:pt x="33" y="85"/>
                    <a:pt x="33" y="93"/>
                  </a:cubicBezTo>
                  <a:cubicBezTo>
                    <a:pt x="33" y="93"/>
                    <a:pt x="33" y="93"/>
                    <a:pt x="33" y="217"/>
                  </a:cubicBezTo>
                  <a:cubicBezTo>
                    <a:pt x="33" y="217"/>
                    <a:pt x="33" y="217"/>
                    <a:pt x="0" y="217"/>
                  </a:cubicBezTo>
                  <a:cubicBezTo>
                    <a:pt x="0" y="217"/>
                    <a:pt x="0" y="217"/>
                    <a:pt x="0" y="15"/>
                  </a:cubicBezTo>
                  <a:cubicBezTo>
                    <a:pt x="0" y="15"/>
                    <a:pt x="0" y="15"/>
                    <a:pt x="50" y="15"/>
                  </a:cubicBezTo>
                  <a:cubicBezTo>
                    <a:pt x="50" y="15"/>
                    <a:pt x="50" y="15"/>
                    <a:pt x="100" y="142"/>
                  </a:cubicBezTo>
                  <a:cubicBezTo>
                    <a:pt x="105" y="153"/>
                    <a:pt x="108" y="162"/>
                    <a:pt x="109" y="168"/>
                  </a:cubicBezTo>
                  <a:cubicBezTo>
                    <a:pt x="109" y="168"/>
                    <a:pt x="109" y="168"/>
                    <a:pt x="110" y="168"/>
                  </a:cubicBezTo>
                  <a:cubicBezTo>
                    <a:pt x="110" y="168"/>
                    <a:pt x="110" y="168"/>
                    <a:pt x="119" y="142"/>
                  </a:cubicBezTo>
                  <a:lnTo>
                    <a:pt x="171" y="15"/>
                  </a:lnTo>
                  <a:close/>
                  <a:moveTo>
                    <a:pt x="251" y="217"/>
                  </a:moveTo>
                  <a:cubicBezTo>
                    <a:pt x="285" y="217"/>
                    <a:pt x="285" y="217"/>
                    <a:pt x="285" y="217"/>
                  </a:cubicBezTo>
                  <a:cubicBezTo>
                    <a:pt x="285" y="72"/>
                    <a:pt x="285" y="72"/>
                    <a:pt x="285" y="72"/>
                  </a:cubicBezTo>
                  <a:cubicBezTo>
                    <a:pt x="251" y="72"/>
                    <a:pt x="251" y="72"/>
                    <a:pt x="251" y="72"/>
                  </a:cubicBezTo>
                  <a:cubicBezTo>
                    <a:pt x="251" y="217"/>
                    <a:pt x="251" y="217"/>
                    <a:pt x="251" y="217"/>
                  </a:cubicBezTo>
                  <a:close/>
                  <a:moveTo>
                    <a:pt x="269" y="11"/>
                  </a:moveTo>
                  <a:cubicBezTo>
                    <a:pt x="263" y="11"/>
                    <a:pt x="258" y="13"/>
                    <a:pt x="254" y="17"/>
                  </a:cubicBezTo>
                  <a:cubicBezTo>
                    <a:pt x="250" y="20"/>
                    <a:pt x="248" y="25"/>
                    <a:pt x="248" y="31"/>
                  </a:cubicBezTo>
                  <a:cubicBezTo>
                    <a:pt x="248" y="36"/>
                    <a:pt x="250" y="41"/>
                    <a:pt x="254" y="45"/>
                  </a:cubicBezTo>
                  <a:cubicBezTo>
                    <a:pt x="258" y="48"/>
                    <a:pt x="263" y="50"/>
                    <a:pt x="269" y="50"/>
                  </a:cubicBezTo>
                  <a:cubicBezTo>
                    <a:pt x="274" y="50"/>
                    <a:pt x="279" y="48"/>
                    <a:pt x="283" y="45"/>
                  </a:cubicBezTo>
                  <a:cubicBezTo>
                    <a:pt x="287" y="41"/>
                    <a:pt x="289" y="36"/>
                    <a:pt x="289" y="31"/>
                  </a:cubicBezTo>
                  <a:cubicBezTo>
                    <a:pt x="289" y="25"/>
                    <a:pt x="287" y="21"/>
                    <a:pt x="283" y="17"/>
                  </a:cubicBezTo>
                  <a:cubicBezTo>
                    <a:pt x="279" y="13"/>
                    <a:pt x="274" y="11"/>
                    <a:pt x="269" y="11"/>
                  </a:cubicBezTo>
                  <a:close/>
                  <a:moveTo>
                    <a:pt x="405" y="71"/>
                  </a:moveTo>
                  <a:cubicBezTo>
                    <a:pt x="399" y="69"/>
                    <a:pt x="393" y="69"/>
                    <a:pt x="386" y="69"/>
                  </a:cubicBezTo>
                  <a:cubicBezTo>
                    <a:pt x="371" y="69"/>
                    <a:pt x="357" y="72"/>
                    <a:pt x="345" y="79"/>
                  </a:cubicBezTo>
                  <a:cubicBezTo>
                    <a:pt x="333" y="85"/>
                    <a:pt x="324" y="95"/>
                    <a:pt x="318" y="107"/>
                  </a:cubicBezTo>
                  <a:cubicBezTo>
                    <a:pt x="312" y="119"/>
                    <a:pt x="309" y="133"/>
                    <a:pt x="309" y="148"/>
                  </a:cubicBezTo>
                  <a:cubicBezTo>
                    <a:pt x="309" y="162"/>
                    <a:pt x="312" y="174"/>
                    <a:pt x="318" y="185"/>
                  </a:cubicBezTo>
                  <a:cubicBezTo>
                    <a:pt x="324" y="196"/>
                    <a:pt x="332" y="205"/>
                    <a:pt x="343" y="211"/>
                  </a:cubicBezTo>
                  <a:cubicBezTo>
                    <a:pt x="354" y="217"/>
                    <a:pt x="366" y="220"/>
                    <a:pt x="380" y="220"/>
                  </a:cubicBezTo>
                  <a:cubicBezTo>
                    <a:pt x="396" y="220"/>
                    <a:pt x="410" y="217"/>
                    <a:pt x="421" y="211"/>
                  </a:cubicBezTo>
                  <a:cubicBezTo>
                    <a:pt x="422" y="210"/>
                    <a:pt x="422" y="210"/>
                    <a:pt x="422" y="210"/>
                  </a:cubicBezTo>
                  <a:cubicBezTo>
                    <a:pt x="422" y="179"/>
                    <a:pt x="422" y="179"/>
                    <a:pt x="422" y="179"/>
                  </a:cubicBezTo>
                  <a:cubicBezTo>
                    <a:pt x="420" y="180"/>
                    <a:pt x="420" y="180"/>
                    <a:pt x="420" y="180"/>
                  </a:cubicBezTo>
                  <a:cubicBezTo>
                    <a:pt x="415" y="184"/>
                    <a:pt x="410" y="187"/>
                    <a:pt x="404" y="189"/>
                  </a:cubicBezTo>
                  <a:cubicBezTo>
                    <a:pt x="398" y="191"/>
                    <a:pt x="392" y="192"/>
                    <a:pt x="387" y="192"/>
                  </a:cubicBezTo>
                  <a:cubicBezTo>
                    <a:pt x="374" y="192"/>
                    <a:pt x="363" y="188"/>
                    <a:pt x="355" y="180"/>
                  </a:cubicBezTo>
                  <a:cubicBezTo>
                    <a:pt x="348" y="171"/>
                    <a:pt x="344" y="160"/>
                    <a:pt x="344" y="145"/>
                  </a:cubicBezTo>
                  <a:cubicBezTo>
                    <a:pt x="344" y="131"/>
                    <a:pt x="348" y="119"/>
                    <a:pt x="356" y="110"/>
                  </a:cubicBezTo>
                  <a:cubicBezTo>
                    <a:pt x="364" y="101"/>
                    <a:pt x="375" y="97"/>
                    <a:pt x="388" y="97"/>
                  </a:cubicBezTo>
                  <a:cubicBezTo>
                    <a:pt x="399" y="97"/>
                    <a:pt x="410" y="101"/>
                    <a:pt x="420" y="108"/>
                  </a:cubicBezTo>
                  <a:cubicBezTo>
                    <a:pt x="422" y="109"/>
                    <a:pt x="422" y="109"/>
                    <a:pt x="422" y="109"/>
                  </a:cubicBezTo>
                  <a:cubicBezTo>
                    <a:pt x="422" y="76"/>
                    <a:pt x="422" y="76"/>
                    <a:pt x="422" y="76"/>
                  </a:cubicBezTo>
                  <a:cubicBezTo>
                    <a:pt x="421" y="76"/>
                    <a:pt x="421" y="76"/>
                    <a:pt x="421" y="76"/>
                  </a:cubicBezTo>
                  <a:cubicBezTo>
                    <a:pt x="417" y="74"/>
                    <a:pt x="412" y="72"/>
                    <a:pt x="405" y="71"/>
                  </a:cubicBezTo>
                  <a:close/>
                  <a:moveTo>
                    <a:pt x="517" y="70"/>
                  </a:moveTo>
                  <a:cubicBezTo>
                    <a:pt x="509" y="70"/>
                    <a:pt x="501" y="72"/>
                    <a:pt x="495" y="78"/>
                  </a:cubicBezTo>
                  <a:cubicBezTo>
                    <a:pt x="489" y="83"/>
                    <a:pt x="485" y="89"/>
                    <a:pt x="482" y="97"/>
                  </a:cubicBezTo>
                  <a:cubicBezTo>
                    <a:pt x="481" y="97"/>
                    <a:pt x="481" y="97"/>
                    <a:pt x="481" y="97"/>
                  </a:cubicBezTo>
                  <a:cubicBezTo>
                    <a:pt x="481" y="72"/>
                    <a:pt x="481" y="72"/>
                    <a:pt x="481" y="72"/>
                  </a:cubicBezTo>
                  <a:cubicBezTo>
                    <a:pt x="447" y="72"/>
                    <a:pt x="447" y="72"/>
                    <a:pt x="447" y="72"/>
                  </a:cubicBezTo>
                  <a:cubicBezTo>
                    <a:pt x="447" y="217"/>
                    <a:pt x="447" y="217"/>
                    <a:pt x="447" y="217"/>
                  </a:cubicBezTo>
                  <a:cubicBezTo>
                    <a:pt x="481" y="217"/>
                    <a:pt x="481" y="217"/>
                    <a:pt x="481" y="217"/>
                  </a:cubicBezTo>
                  <a:cubicBezTo>
                    <a:pt x="481" y="143"/>
                    <a:pt x="481" y="143"/>
                    <a:pt x="481" y="143"/>
                  </a:cubicBezTo>
                  <a:cubicBezTo>
                    <a:pt x="481" y="130"/>
                    <a:pt x="484" y="120"/>
                    <a:pt x="490" y="112"/>
                  </a:cubicBezTo>
                  <a:cubicBezTo>
                    <a:pt x="495" y="104"/>
                    <a:pt x="503" y="100"/>
                    <a:pt x="512" y="100"/>
                  </a:cubicBezTo>
                  <a:cubicBezTo>
                    <a:pt x="515" y="100"/>
                    <a:pt x="518" y="101"/>
                    <a:pt x="522" y="102"/>
                  </a:cubicBezTo>
                  <a:cubicBezTo>
                    <a:pt x="526" y="103"/>
                    <a:pt x="528" y="104"/>
                    <a:pt x="530" y="105"/>
                  </a:cubicBezTo>
                  <a:cubicBezTo>
                    <a:pt x="531" y="106"/>
                    <a:pt x="531" y="106"/>
                    <a:pt x="531" y="106"/>
                  </a:cubicBezTo>
                  <a:cubicBezTo>
                    <a:pt x="531" y="72"/>
                    <a:pt x="531" y="72"/>
                    <a:pt x="531" y="72"/>
                  </a:cubicBezTo>
                  <a:cubicBezTo>
                    <a:pt x="531" y="72"/>
                    <a:pt x="531" y="72"/>
                    <a:pt x="531" y="72"/>
                  </a:cubicBezTo>
                  <a:cubicBezTo>
                    <a:pt x="528" y="70"/>
                    <a:pt x="523" y="70"/>
                    <a:pt x="517" y="70"/>
                  </a:cubicBezTo>
                  <a:close/>
                  <a:moveTo>
                    <a:pt x="610" y="69"/>
                  </a:moveTo>
                  <a:cubicBezTo>
                    <a:pt x="632" y="69"/>
                    <a:pt x="650" y="75"/>
                    <a:pt x="663" y="89"/>
                  </a:cubicBezTo>
                  <a:cubicBezTo>
                    <a:pt x="675" y="102"/>
                    <a:pt x="682" y="120"/>
                    <a:pt x="682" y="143"/>
                  </a:cubicBezTo>
                  <a:cubicBezTo>
                    <a:pt x="682" y="166"/>
                    <a:pt x="675" y="185"/>
                    <a:pt x="661" y="199"/>
                  </a:cubicBezTo>
                  <a:cubicBezTo>
                    <a:pt x="648" y="213"/>
                    <a:pt x="629" y="220"/>
                    <a:pt x="606" y="220"/>
                  </a:cubicBezTo>
                  <a:cubicBezTo>
                    <a:pt x="584" y="220"/>
                    <a:pt x="566" y="213"/>
                    <a:pt x="553" y="200"/>
                  </a:cubicBezTo>
                  <a:cubicBezTo>
                    <a:pt x="540" y="187"/>
                    <a:pt x="533" y="169"/>
                    <a:pt x="533" y="146"/>
                  </a:cubicBezTo>
                  <a:cubicBezTo>
                    <a:pt x="533" y="122"/>
                    <a:pt x="540" y="103"/>
                    <a:pt x="553" y="89"/>
                  </a:cubicBezTo>
                  <a:cubicBezTo>
                    <a:pt x="567" y="76"/>
                    <a:pt x="586" y="69"/>
                    <a:pt x="610" y="69"/>
                  </a:cubicBezTo>
                  <a:close/>
                  <a:moveTo>
                    <a:pt x="637" y="180"/>
                  </a:moveTo>
                  <a:cubicBezTo>
                    <a:pt x="643" y="172"/>
                    <a:pt x="646" y="160"/>
                    <a:pt x="646" y="144"/>
                  </a:cubicBezTo>
                  <a:cubicBezTo>
                    <a:pt x="646" y="129"/>
                    <a:pt x="643" y="117"/>
                    <a:pt x="636" y="109"/>
                  </a:cubicBezTo>
                  <a:cubicBezTo>
                    <a:pt x="629" y="101"/>
                    <a:pt x="620" y="97"/>
                    <a:pt x="608" y="97"/>
                  </a:cubicBezTo>
                  <a:cubicBezTo>
                    <a:pt x="596" y="97"/>
                    <a:pt x="586" y="101"/>
                    <a:pt x="579" y="109"/>
                  </a:cubicBezTo>
                  <a:cubicBezTo>
                    <a:pt x="572" y="118"/>
                    <a:pt x="568" y="130"/>
                    <a:pt x="568" y="145"/>
                  </a:cubicBezTo>
                  <a:cubicBezTo>
                    <a:pt x="568" y="160"/>
                    <a:pt x="572" y="172"/>
                    <a:pt x="579" y="180"/>
                  </a:cubicBezTo>
                  <a:cubicBezTo>
                    <a:pt x="586" y="188"/>
                    <a:pt x="596" y="192"/>
                    <a:pt x="608" y="192"/>
                  </a:cubicBezTo>
                  <a:cubicBezTo>
                    <a:pt x="621" y="192"/>
                    <a:pt x="630" y="188"/>
                    <a:pt x="637" y="180"/>
                  </a:cubicBezTo>
                  <a:close/>
                  <a:moveTo>
                    <a:pt x="757" y="132"/>
                  </a:moveTo>
                  <a:cubicBezTo>
                    <a:pt x="746" y="128"/>
                    <a:pt x="739" y="124"/>
                    <a:pt x="737" y="121"/>
                  </a:cubicBezTo>
                  <a:cubicBezTo>
                    <a:pt x="734" y="119"/>
                    <a:pt x="732" y="115"/>
                    <a:pt x="732" y="110"/>
                  </a:cubicBezTo>
                  <a:cubicBezTo>
                    <a:pt x="732" y="106"/>
                    <a:pt x="734" y="103"/>
                    <a:pt x="738" y="100"/>
                  </a:cubicBezTo>
                  <a:cubicBezTo>
                    <a:pt x="741" y="97"/>
                    <a:pt x="746" y="96"/>
                    <a:pt x="752" y="96"/>
                  </a:cubicBezTo>
                  <a:cubicBezTo>
                    <a:pt x="758" y="96"/>
                    <a:pt x="764" y="97"/>
                    <a:pt x="770" y="98"/>
                  </a:cubicBezTo>
                  <a:cubicBezTo>
                    <a:pt x="776" y="100"/>
                    <a:pt x="781" y="103"/>
                    <a:pt x="785" y="105"/>
                  </a:cubicBezTo>
                  <a:cubicBezTo>
                    <a:pt x="786" y="106"/>
                    <a:pt x="786" y="106"/>
                    <a:pt x="786" y="106"/>
                  </a:cubicBezTo>
                  <a:cubicBezTo>
                    <a:pt x="786" y="75"/>
                    <a:pt x="786" y="75"/>
                    <a:pt x="786" y="75"/>
                  </a:cubicBezTo>
                  <a:cubicBezTo>
                    <a:pt x="786" y="75"/>
                    <a:pt x="786" y="75"/>
                    <a:pt x="786" y="75"/>
                  </a:cubicBezTo>
                  <a:cubicBezTo>
                    <a:pt x="782" y="73"/>
                    <a:pt x="777" y="72"/>
                    <a:pt x="770" y="70"/>
                  </a:cubicBezTo>
                  <a:cubicBezTo>
                    <a:pt x="764" y="69"/>
                    <a:pt x="758" y="69"/>
                    <a:pt x="753" y="69"/>
                  </a:cubicBezTo>
                  <a:cubicBezTo>
                    <a:pt x="737" y="69"/>
                    <a:pt x="724" y="73"/>
                    <a:pt x="714" y="81"/>
                  </a:cubicBezTo>
                  <a:cubicBezTo>
                    <a:pt x="703" y="89"/>
                    <a:pt x="698" y="100"/>
                    <a:pt x="698" y="113"/>
                  </a:cubicBezTo>
                  <a:cubicBezTo>
                    <a:pt x="698" y="120"/>
                    <a:pt x="699" y="126"/>
                    <a:pt x="701" y="131"/>
                  </a:cubicBezTo>
                  <a:cubicBezTo>
                    <a:pt x="704" y="136"/>
                    <a:pt x="707" y="141"/>
                    <a:pt x="712" y="144"/>
                  </a:cubicBezTo>
                  <a:cubicBezTo>
                    <a:pt x="716" y="148"/>
                    <a:pt x="723" y="152"/>
                    <a:pt x="733" y="156"/>
                  </a:cubicBezTo>
                  <a:cubicBezTo>
                    <a:pt x="740" y="159"/>
                    <a:pt x="746" y="162"/>
                    <a:pt x="750" y="164"/>
                  </a:cubicBezTo>
                  <a:cubicBezTo>
                    <a:pt x="754" y="166"/>
                    <a:pt x="756" y="168"/>
                    <a:pt x="758" y="171"/>
                  </a:cubicBezTo>
                  <a:cubicBezTo>
                    <a:pt x="759" y="173"/>
                    <a:pt x="760" y="175"/>
                    <a:pt x="760" y="179"/>
                  </a:cubicBezTo>
                  <a:cubicBezTo>
                    <a:pt x="760" y="188"/>
                    <a:pt x="753" y="193"/>
                    <a:pt x="738" y="193"/>
                  </a:cubicBezTo>
                  <a:cubicBezTo>
                    <a:pt x="732" y="193"/>
                    <a:pt x="726" y="192"/>
                    <a:pt x="719" y="190"/>
                  </a:cubicBezTo>
                  <a:cubicBezTo>
                    <a:pt x="712" y="187"/>
                    <a:pt x="705" y="184"/>
                    <a:pt x="700" y="180"/>
                  </a:cubicBezTo>
                  <a:cubicBezTo>
                    <a:pt x="698" y="179"/>
                    <a:pt x="698" y="179"/>
                    <a:pt x="698" y="179"/>
                  </a:cubicBezTo>
                  <a:cubicBezTo>
                    <a:pt x="698" y="212"/>
                    <a:pt x="698" y="212"/>
                    <a:pt x="698" y="212"/>
                  </a:cubicBezTo>
                  <a:cubicBezTo>
                    <a:pt x="699" y="212"/>
                    <a:pt x="699" y="212"/>
                    <a:pt x="699" y="212"/>
                  </a:cubicBezTo>
                  <a:cubicBezTo>
                    <a:pt x="703" y="215"/>
                    <a:pt x="710" y="216"/>
                    <a:pt x="717" y="218"/>
                  </a:cubicBezTo>
                  <a:cubicBezTo>
                    <a:pt x="724" y="219"/>
                    <a:pt x="731" y="220"/>
                    <a:pt x="736" y="220"/>
                  </a:cubicBezTo>
                  <a:cubicBezTo>
                    <a:pt x="754" y="220"/>
                    <a:pt x="768" y="216"/>
                    <a:pt x="778" y="208"/>
                  </a:cubicBezTo>
                  <a:cubicBezTo>
                    <a:pt x="789" y="199"/>
                    <a:pt x="794" y="188"/>
                    <a:pt x="794" y="175"/>
                  </a:cubicBezTo>
                  <a:cubicBezTo>
                    <a:pt x="794" y="165"/>
                    <a:pt x="791" y="157"/>
                    <a:pt x="786" y="150"/>
                  </a:cubicBezTo>
                  <a:cubicBezTo>
                    <a:pt x="780" y="143"/>
                    <a:pt x="770" y="137"/>
                    <a:pt x="757" y="132"/>
                  </a:cubicBezTo>
                  <a:close/>
                  <a:moveTo>
                    <a:pt x="885" y="69"/>
                  </a:moveTo>
                  <a:cubicBezTo>
                    <a:pt x="908" y="69"/>
                    <a:pt x="926" y="75"/>
                    <a:pt x="938" y="89"/>
                  </a:cubicBezTo>
                  <a:cubicBezTo>
                    <a:pt x="951" y="102"/>
                    <a:pt x="957" y="120"/>
                    <a:pt x="957" y="143"/>
                  </a:cubicBezTo>
                  <a:cubicBezTo>
                    <a:pt x="957" y="166"/>
                    <a:pt x="951" y="185"/>
                    <a:pt x="937" y="199"/>
                  </a:cubicBezTo>
                  <a:cubicBezTo>
                    <a:pt x="924" y="213"/>
                    <a:pt x="905" y="220"/>
                    <a:pt x="882" y="220"/>
                  </a:cubicBezTo>
                  <a:cubicBezTo>
                    <a:pt x="860" y="220"/>
                    <a:pt x="842" y="213"/>
                    <a:pt x="829" y="200"/>
                  </a:cubicBezTo>
                  <a:cubicBezTo>
                    <a:pt x="816" y="187"/>
                    <a:pt x="809" y="169"/>
                    <a:pt x="809" y="146"/>
                  </a:cubicBezTo>
                  <a:cubicBezTo>
                    <a:pt x="809" y="122"/>
                    <a:pt x="816" y="103"/>
                    <a:pt x="829" y="89"/>
                  </a:cubicBezTo>
                  <a:cubicBezTo>
                    <a:pt x="843" y="76"/>
                    <a:pt x="862" y="69"/>
                    <a:pt x="885" y="69"/>
                  </a:cubicBezTo>
                  <a:close/>
                  <a:moveTo>
                    <a:pt x="912" y="180"/>
                  </a:moveTo>
                  <a:cubicBezTo>
                    <a:pt x="919" y="172"/>
                    <a:pt x="922" y="160"/>
                    <a:pt x="922" y="144"/>
                  </a:cubicBezTo>
                  <a:cubicBezTo>
                    <a:pt x="922" y="129"/>
                    <a:pt x="919" y="117"/>
                    <a:pt x="912" y="109"/>
                  </a:cubicBezTo>
                  <a:cubicBezTo>
                    <a:pt x="905" y="101"/>
                    <a:pt x="896" y="97"/>
                    <a:pt x="884" y="97"/>
                  </a:cubicBezTo>
                  <a:cubicBezTo>
                    <a:pt x="871" y="97"/>
                    <a:pt x="862" y="101"/>
                    <a:pt x="855" y="109"/>
                  </a:cubicBezTo>
                  <a:cubicBezTo>
                    <a:pt x="848" y="118"/>
                    <a:pt x="844" y="130"/>
                    <a:pt x="844" y="145"/>
                  </a:cubicBezTo>
                  <a:cubicBezTo>
                    <a:pt x="844" y="160"/>
                    <a:pt x="848" y="172"/>
                    <a:pt x="855" y="180"/>
                  </a:cubicBezTo>
                  <a:cubicBezTo>
                    <a:pt x="862" y="188"/>
                    <a:pt x="871" y="192"/>
                    <a:pt x="884" y="192"/>
                  </a:cubicBezTo>
                  <a:cubicBezTo>
                    <a:pt x="896" y="192"/>
                    <a:pt x="906" y="188"/>
                    <a:pt x="912" y="180"/>
                  </a:cubicBezTo>
                  <a:close/>
                  <a:moveTo>
                    <a:pt x="1139" y="100"/>
                  </a:moveTo>
                  <a:cubicBezTo>
                    <a:pt x="1139" y="72"/>
                    <a:pt x="1139" y="72"/>
                    <a:pt x="1139" y="72"/>
                  </a:cubicBezTo>
                  <a:cubicBezTo>
                    <a:pt x="1104" y="72"/>
                    <a:pt x="1104" y="72"/>
                    <a:pt x="1104" y="72"/>
                  </a:cubicBezTo>
                  <a:cubicBezTo>
                    <a:pt x="1104" y="29"/>
                    <a:pt x="1104" y="29"/>
                    <a:pt x="1104" y="29"/>
                  </a:cubicBezTo>
                  <a:cubicBezTo>
                    <a:pt x="1103" y="29"/>
                    <a:pt x="1103" y="29"/>
                    <a:pt x="1103" y="29"/>
                  </a:cubicBezTo>
                  <a:cubicBezTo>
                    <a:pt x="1071" y="39"/>
                    <a:pt x="1071" y="39"/>
                    <a:pt x="1071" y="39"/>
                  </a:cubicBezTo>
                  <a:cubicBezTo>
                    <a:pt x="1070" y="40"/>
                    <a:pt x="1070" y="40"/>
                    <a:pt x="1070" y="40"/>
                  </a:cubicBezTo>
                  <a:cubicBezTo>
                    <a:pt x="1070" y="72"/>
                    <a:pt x="1070" y="72"/>
                    <a:pt x="1070" y="72"/>
                  </a:cubicBezTo>
                  <a:cubicBezTo>
                    <a:pt x="1019" y="72"/>
                    <a:pt x="1019" y="72"/>
                    <a:pt x="1019" y="72"/>
                  </a:cubicBezTo>
                  <a:cubicBezTo>
                    <a:pt x="1019" y="54"/>
                    <a:pt x="1019" y="54"/>
                    <a:pt x="1019" y="54"/>
                  </a:cubicBezTo>
                  <a:cubicBezTo>
                    <a:pt x="1019" y="46"/>
                    <a:pt x="1021" y="39"/>
                    <a:pt x="1025" y="35"/>
                  </a:cubicBezTo>
                  <a:cubicBezTo>
                    <a:pt x="1028" y="30"/>
                    <a:pt x="1034" y="28"/>
                    <a:pt x="1040" y="28"/>
                  </a:cubicBezTo>
                  <a:cubicBezTo>
                    <a:pt x="1045" y="28"/>
                    <a:pt x="1050" y="29"/>
                    <a:pt x="1055" y="32"/>
                  </a:cubicBezTo>
                  <a:cubicBezTo>
                    <a:pt x="1057" y="32"/>
                    <a:pt x="1057" y="32"/>
                    <a:pt x="1057" y="32"/>
                  </a:cubicBezTo>
                  <a:cubicBezTo>
                    <a:pt x="1057" y="3"/>
                    <a:pt x="1057" y="3"/>
                    <a:pt x="1057" y="3"/>
                  </a:cubicBezTo>
                  <a:cubicBezTo>
                    <a:pt x="1056" y="3"/>
                    <a:pt x="1056" y="3"/>
                    <a:pt x="1056" y="3"/>
                  </a:cubicBezTo>
                  <a:cubicBezTo>
                    <a:pt x="1051" y="1"/>
                    <a:pt x="1045" y="0"/>
                    <a:pt x="1037" y="0"/>
                  </a:cubicBezTo>
                  <a:cubicBezTo>
                    <a:pt x="1027" y="0"/>
                    <a:pt x="1018" y="3"/>
                    <a:pt x="1010" y="7"/>
                  </a:cubicBezTo>
                  <a:cubicBezTo>
                    <a:pt x="1002" y="11"/>
                    <a:pt x="996" y="17"/>
                    <a:pt x="991" y="25"/>
                  </a:cubicBezTo>
                  <a:cubicBezTo>
                    <a:pt x="987" y="33"/>
                    <a:pt x="985" y="42"/>
                    <a:pt x="985" y="52"/>
                  </a:cubicBezTo>
                  <a:cubicBezTo>
                    <a:pt x="985" y="72"/>
                    <a:pt x="985" y="72"/>
                    <a:pt x="985" y="72"/>
                  </a:cubicBezTo>
                  <a:cubicBezTo>
                    <a:pt x="961" y="72"/>
                    <a:pt x="961" y="72"/>
                    <a:pt x="961" y="72"/>
                  </a:cubicBezTo>
                  <a:cubicBezTo>
                    <a:pt x="961" y="100"/>
                    <a:pt x="961" y="100"/>
                    <a:pt x="961" y="100"/>
                  </a:cubicBezTo>
                  <a:cubicBezTo>
                    <a:pt x="985" y="100"/>
                    <a:pt x="985" y="100"/>
                    <a:pt x="985" y="100"/>
                  </a:cubicBezTo>
                  <a:cubicBezTo>
                    <a:pt x="985" y="217"/>
                    <a:pt x="985" y="217"/>
                    <a:pt x="985" y="217"/>
                  </a:cubicBezTo>
                  <a:cubicBezTo>
                    <a:pt x="1019" y="217"/>
                    <a:pt x="1019" y="217"/>
                    <a:pt x="1019" y="217"/>
                  </a:cubicBezTo>
                  <a:cubicBezTo>
                    <a:pt x="1019" y="100"/>
                    <a:pt x="1019" y="100"/>
                    <a:pt x="1019" y="100"/>
                  </a:cubicBezTo>
                  <a:cubicBezTo>
                    <a:pt x="1070" y="100"/>
                    <a:pt x="1070" y="100"/>
                    <a:pt x="1070" y="100"/>
                  </a:cubicBezTo>
                  <a:cubicBezTo>
                    <a:pt x="1070" y="174"/>
                    <a:pt x="1070" y="174"/>
                    <a:pt x="1070" y="174"/>
                  </a:cubicBezTo>
                  <a:cubicBezTo>
                    <a:pt x="1070" y="205"/>
                    <a:pt x="1084" y="220"/>
                    <a:pt x="1113" y="220"/>
                  </a:cubicBezTo>
                  <a:cubicBezTo>
                    <a:pt x="1118" y="220"/>
                    <a:pt x="1122" y="220"/>
                    <a:pt x="1127" y="219"/>
                  </a:cubicBezTo>
                  <a:cubicBezTo>
                    <a:pt x="1133" y="217"/>
                    <a:pt x="1136" y="216"/>
                    <a:pt x="1138" y="215"/>
                  </a:cubicBezTo>
                  <a:cubicBezTo>
                    <a:pt x="1139" y="215"/>
                    <a:pt x="1139" y="215"/>
                    <a:pt x="1139" y="215"/>
                  </a:cubicBezTo>
                  <a:cubicBezTo>
                    <a:pt x="1139" y="187"/>
                    <a:pt x="1139" y="187"/>
                    <a:pt x="1139" y="187"/>
                  </a:cubicBezTo>
                  <a:cubicBezTo>
                    <a:pt x="1137" y="188"/>
                    <a:pt x="1137" y="188"/>
                    <a:pt x="1137" y="188"/>
                  </a:cubicBezTo>
                  <a:cubicBezTo>
                    <a:pt x="1135" y="189"/>
                    <a:pt x="1133" y="190"/>
                    <a:pt x="1130" y="191"/>
                  </a:cubicBezTo>
                  <a:cubicBezTo>
                    <a:pt x="1127" y="192"/>
                    <a:pt x="1125" y="192"/>
                    <a:pt x="1123" y="192"/>
                  </a:cubicBezTo>
                  <a:cubicBezTo>
                    <a:pt x="1117" y="192"/>
                    <a:pt x="1112" y="190"/>
                    <a:pt x="1109" y="187"/>
                  </a:cubicBezTo>
                  <a:cubicBezTo>
                    <a:pt x="1106" y="183"/>
                    <a:pt x="1104" y="177"/>
                    <a:pt x="1104" y="168"/>
                  </a:cubicBezTo>
                  <a:cubicBezTo>
                    <a:pt x="1104" y="100"/>
                    <a:pt x="1104" y="100"/>
                    <a:pt x="1104" y="100"/>
                  </a:cubicBezTo>
                  <a:lnTo>
                    <a:pt x="1139" y="1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72"/>
            </a:p>
          </p:txBody>
        </p:sp>
        <p:sp>
          <p:nvSpPr>
            <p:cNvPr id="7" name="Freeform 6">
              <a:extLst>
                <a:ext uri="{FF2B5EF4-FFF2-40B4-BE49-F238E27FC236}">
                  <a16:creationId xmlns:a16="http://schemas.microsoft.com/office/drawing/2014/main" xmlns="" id="{FB613D51-9AD4-486D-ADFE-6E5F245343E1}"/>
                </a:ext>
              </a:extLst>
            </p:cNvPr>
            <p:cNvSpPr>
              <a:spLocks/>
            </p:cNvSpPr>
            <p:nvPr userDrawn="1"/>
          </p:nvSpPr>
          <p:spPr bwMode="auto">
            <a:xfrm>
              <a:off x="367" y="369"/>
              <a:ext cx="88" cy="88"/>
            </a:xfrm>
            <a:custGeom>
              <a:avLst/>
              <a:gdLst>
                <a:gd name="T0" fmla="*/ 88 w 88"/>
                <a:gd name="T1" fmla="*/ 88 h 88"/>
                <a:gd name="T2" fmla="*/ 0 w 88"/>
                <a:gd name="T3" fmla="*/ 88 h 88"/>
                <a:gd name="T4" fmla="*/ 0 w 88"/>
                <a:gd name="T5" fmla="*/ 0 h 88"/>
                <a:gd name="T6" fmla="*/ 88 w 88"/>
                <a:gd name="T7" fmla="*/ 0 h 88"/>
                <a:gd name="T8" fmla="*/ 88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lnTo>
                    <a:pt x="0" y="88"/>
                  </a:lnTo>
                  <a:lnTo>
                    <a:pt x="0" y="0"/>
                  </a:lnTo>
                  <a:lnTo>
                    <a:pt x="88" y="0"/>
                  </a:lnTo>
                  <a:lnTo>
                    <a:pt x="88" y="88"/>
                  </a:lnTo>
                  <a:lnTo>
                    <a:pt x="88" y="88"/>
                  </a:lnTo>
                  <a:close/>
                </a:path>
              </a:pathLst>
            </a:custGeom>
            <a:solidFill>
              <a:srgbClr val="F250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72"/>
            </a:p>
          </p:txBody>
        </p:sp>
        <p:sp>
          <p:nvSpPr>
            <p:cNvPr id="8" name="Freeform 7">
              <a:extLst>
                <a:ext uri="{FF2B5EF4-FFF2-40B4-BE49-F238E27FC236}">
                  <a16:creationId xmlns:a16="http://schemas.microsoft.com/office/drawing/2014/main" xmlns="" id="{5314F072-D144-4FD8-90CA-7F2EBE3DBA26}"/>
                </a:ext>
              </a:extLst>
            </p:cNvPr>
            <p:cNvSpPr>
              <a:spLocks/>
            </p:cNvSpPr>
            <p:nvPr userDrawn="1"/>
          </p:nvSpPr>
          <p:spPr bwMode="auto">
            <a:xfrm>
              <a:off x="464" y="369"/>
              <a:ext cx="87" cy="88"/>
            </a:xfrm>
            <a:custGeom>
              <a:avLst/>
              <a:gdLst>
                <a:gd name="T0" fmla="*/ 87 w 87"/>
                <a:gd name="T1" fmla="*/ 88 h 88"/>
                <a:gd name="T2" fmla="*/ 0 w 87"/>
                <a:gd name="T3" fmla="*/ 88 h 88"/>
                <a:gd name="T4" fmla="*/ 0 w 87"/>
                <a:gd name="T5" fmla="*/ 0 h 88"/>
                <a:gd name="T6" fmla="*/ 87 w 87"/>
                <a:gd name="T7" fmla="*/ 0 h 88"/>
                <a:gd name="T8" fmla="*/ 87 w 87"/>
                <a:gd name="T9" fmla="*/ 88 h 88"/>
                <a:gd name="T10" fmla="*/ 87 w 87"/>
                <a:gd name="T11" fmla="*/ 88 h 88"/>
              </a:gdLst>
              <a:ahLst/>
              <a:cxnLst>
                <a:cxn ang="0">
                  <a:pos x="T0" y="T1"/>
                </a:cxn>
                <a:cxn ang="0">
                  <a:pos x="T2" y="T3"/>
                </a:cxn>
                <a:cxn ang="0">
                  <a:pos x="T4" y="T5"/>
                </a:cxn>
                <a:cxn ang="0">
                  <a:pos x="T6" y="T7"/>
                </a:cxn>
                <a:cxn ang="0">
                  <a:pos x="T8" y="T9"/>
                </a:cxn>
                <a:cxn ang="0">
                  <a:pos x="T10" y="T11"/>
                </a:cxn>
              </a:cxnLst>
              <a:rect l="0" t="0" r="r" b="b"/>
              <a:pathLst>
                <a:path w="87" h="88">
                  <a:moveTo>
                    <a:pt x="87" y="88"/>
                  </a:moveTo>
                  <a:lnTo>
                    <a:pt x="0" y="88"/>
                  </a:lnTo>
                  <a:lnTo>
                    <a:pt x="0" y="0"/>
                  </a:lnTo>
                  <a:lnTo>
                    <a:pt x="87" y="0"/>
                  </a:lnTo>
                  <a:lnTo>
                    <a:pt x="87" y="88"/>
                  </a:lnTo>
                  <a:lnTo>
                    <a:pt x="87" y="88"/>
                  </a:ln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72"/>
            </a:p>
          </p:txBody>
        </p:sp>
        <p:sp>
          <p:nvSpPr>
            <p:cNvPr id="9" name="Freeform 8">
              <a:extLst>
                <a:ext uri="{FF2B5EF4-FFF2-40B4-BE49-F238E27FC236}">
                  <a16:creationId xmlns:a16="http://schemas.microsoft.com/office/drawing/2014/main" xmlns="" id="{EBEB5D06-4329-4E79-9D97-09199A501DD0}"/>
                </a:ext>
              </a:extLst>
            </p:cNvPr>
            <p:cNvSpPr>
              <a:spLocks/>
            </p:cNvSpPr>
            <p:nvPr userDrawn="1"/>
          </p:nvSpPr>
          <p:spPr bwMode="auto">
            <a:xfrm>
              <a:off x="367" y="465"/>
              <a:ext cx="88" cy="88"/>
            </a:xfrm>
            <a:custGeom>
              <a:avLst/>
              <a:gdLst>
                <a:gd name="T0" fmla="*/ 88 w 88"/>
                <a:gd name="T1" fmla="*/ 88 h 88"/>
                <a:gd name="T2" fmla="*/ 0 w 88"/>
                <a:gd name="T3" fmla="*/ 88 h 88"/>
                <a:gd name="T4" fmla="*/ 0 w 88"/>
                <a:gd name="T5" fmla="*/ 0 h 88"/>
                <a:gd name="T6" fmla="*/ 88 w 88"/>
                <a:gd name="T7" fmla="*/ 0 h 88"/>
                <a:gd name="T8" fmla="*/ 88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lnTo>
                    <a:pt x="0" y="88"/>
                  </a:lnTo>
                  <a:lnTo>
                    <a:pt x="0" y="0"/>
                  </a:lnTo>
                  <a:lnTo>
                    <a:pt x="88" y="0"/>
                  </a:lnTo>
                  <a:lnTo>
                    <a:pt x="88" y="88"/>
                  </a:lnTo>
                  <a:lnTo>
                    <a:pt x="88" y="88"/>
                  </a:lnTo>
                  <a:close/>
                </a:path>
              </a:pathLst>
            </a:custGeom>
            <a:solidFill>
              <a:srgbClr val="00A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72"/>
            </a:p>
          </p:txBody>
        </p:sp>
        <p:sp>
          <p:nvSpPr>
            <p:cNvPr id="10" name="Freeform 9">
              <a:extLst>
                <a:ext uri="{FF2B5EF4-FFF2-40B4-BE49-F238E27FC236}">
                  <a16:creationId xmlns:a16="http://schemas.microsoft.com/office/drawing/2014/main" xmlns="" id="{7196AC97-B7B6-4DFC-8084-F5C3899BC5F1}"/>
                </a:ext>
              </a:extLst>
            </p:cNvPr>
            <p:cNvSpPr>
              <a:spLocks/>
            </p:cNvSpPr>
            <p:nvPr userDrawn="1"/>
          </p:nvSpPr>
          <p:spPr bwMode="auto">
            <a:xfrm>
              <a:off x="464" y="465"/>
              <a:ext cx="87" cy="88"/>
            </a:xfrm>
            <a:custGeom>
              <a:avLst/>
              <a:gdLst>
                <a:gd name="T0" fmla="*/ 87 w 87"/>
                <a:gd name="T1" fmla="*/ 88 h 88"/>
                <a:gd name="T2" fmla="*/ 0 w 87"/>
                <a:gd name="T3" fmla="*/ 88 h 88"/>
                <a:gd name="T4" fmla="*/ 0 w 87"/>
                <a:gd name="T5" fmla="*/ 0 h 88"/>
                <a:gd name="T6" fmla="*/ 87 w 87"/>
                <a:gd name="T7" fmla="*/ 0 h 88"/>
                <a:gd name="T8" fmla="*/ 87 w 87"/>
                <a:gd name="T9" fmla="*/ 88 h 88"/>
                <a:gd name="T10" fmla="*/ 87 w 87"/>
                <a:gd name="T11" fmla="*/ 88 h 88"/>
              </a:gdLst>
              <a:ahLst/>
              <a:cxnLst>
                <a:cxn ang="0">
                  <a:pos x="T0" y="T1"/>
                </a:cxn>
                <a:cxn ang="0">
                  <a:pos x="T2" y="T3"/>
                </a:cxn>
                <a:cxn ang="0">
                  <a:pos x="T4" y="T5"/>
                </a:cxn>
                <a:cxn ang="0">
                  <a:pos x="T6" y="T7"/>
                </a:cxn>
                <a:cxn ang="0">
                  <a:pos x="T8" y="T9"/>
                </a:cxn>
                <a:cxn ang="0">
                  <a:pos x="T10" y="T11"/>
                </a:cxn>
              </a:cxnLst>
              <a:rect l="0" t="0" r="r" b="b"/>
              <a:pathLst>
                <a:path w="87" h="88">
                  <a:moveTo>
                    <a:pt x="87" y="88"/>
                  </a:moveTo>
                  <a:lnTo>
                    <a:pt x="0" y="88"/>
                  </a:lnTo>
                  <a:lnTo>
                    <a:pt x="0" y="0"/>
                  </a:lnTo>
                  <a:lnTo>
                    <a:pt x="87" y="0"/>
                  </a:lnTo>
                  <a:lnTo>
                    <a:pt x="87" y="88"/>
                  </a:lnTo>
                  <a:lnTo>
                    <a:pt x="87" y="88"/>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172"/>
            </a:p>
          </p:txBody>
        </p:sp>
      </p:grpSp>
      <p:sp>
        <p:nvSpPr>
          <p:cNvPr id="11" name="Text Box 3">
            <a:extLst>
              <a:ext uri="{FF2B5EF4-FFF2-40B4-BE49-F238E27FC236}">
                <a16:creationId xmlns:a16="http://schemas.microsoft.com/office/drawing/2014/main" xmlns="" id="{B27320AE-64CC-4181-B305-6082AC649D75}"/>
              </a:ext>
            </a:extLst>
          </p:cNvPr>
          <p:cNvSpPr txBox="1">
            <a:spLocks noChangeArrowheads="1"/>
          </p:cNvSpPr>
          <p:nvPr userDrawn="1"/>
        </p:nvSpPr>
        <p:spPr bwMode="blackWhite">
          <a:xfrm>
            <a:off x="261322" y="6163613"/>
            <a:ext cx="11653522" cy="425495"/>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defTabSz="913748" eaLnBrk="0" hangingPunct="0"/>
            <a:r>
              <a:rPr lang="en-US" sz="882">
                <a:gradFill>
                  <a:gsLst>
                    <a:gs pos="0">
                      <a:schemeClr val="bg1"/>
                    </a:gs>
                    <a:gs pos="100000">
                      <a:schemeClr val="bg1"/>
                    </a:gs>
                  </a:gsLst>
                  <a:lin ang="5400000" scaled="0"/>
                </a:gradFill>
                <a:cs typeface="Segoe UI" pitchFamily="34" charset="0"/>
              </a:rPr>
              <a:t>© 2018 Microsoft Corporation. All rights reserved. </a:t>
            </a:r>
          </a:p>
        </p:txBody>
      </p:sp>
      <p:sp>
        <p:nvSpPr>
          <p:cNvPr id="2" name="Title 1">
            <a:extLst>
              <a:ext uri="{FF2B5EF4-FFF2-40B4-BE49-F238E27FC236}">
                <a16:creationId xmlns:a16="http://schemas.microsoft.com/office/drawing/2014/main" xmlns="" id="{045C42CD-5998-4D3E-B11B-FFDC583C0614}"/>
              </a:ext>
            </a:extLst>
          </p:cNvPr>
          <p:cNvSpPr>
            <a:spLocks noGrp="1"/>
          </p:cNvSpPr>
          <p:nvPr>
            <p:ph type="title" hasCustomPrompt="1"/>
          </p:nvPr>
        </p:nvSpPr>
        <p:spPr>
          <a:xfrm>
            <a:off x="269887" y="2967335"/>
            <a:ext cx="10545612" cy="923010"/>
          </a:xfrm>
          <a:noFill/>
        </p:spPr>
        <p:txBody>
          <a:bodyPr wrap="square" lIns="0" tIns="0" rIns="0" bIns="0" rtlCol="0">
            <a:spAutoFit/>
          </a:bodyPr>
          <a:lstStyle>
            <a:lvl1pPr>
              <a:defRPr kumimoji="0" lang="en-US" sz="5998" b="0" i="0" u="none" strike="noStrike" spc="0" normalizeH="0">
                <a:ln>
                  <a:noFill/>
                </a:ln>
                <a:gradFill>
                  <a:gsLst>
                    <a:gs pos="2917">
                      <a:srgbClr val="FFFFFF"/>
                    </a:gs>
                    <a:gs pos="30000">
                      <a:srgbClr val="FFFFFF"/>
                    </a:gs>
                  </a:gsLst>
                  <a:lin ang="5400000" scaled="0"/>
                </a:gradFill>
                <a:effectLst/>
                <a:uLnTx/>
                <a:uFillTx/>
                <a:latin typeface="+mj-lt"/>
                <a:cs typeface="+mn-cs"/>
              </a:defRPr>
            </a:lvl1pPr>
          </a:lstStyle>
          <a:p>
            <a:pPr marR="0" lvl="0" defTabSz="914192" fontAlgn="auto">
              <a:lnSpc>
                <a:spcPct val="100000"/>
              </a:lnSpc>
              <a:buClrTx/>
              <a:buSzTx/>
              <a:buFontTx/>
              <a:tabLst/>
            </a:pPr>
            <a:r>
              <a:rPr lang="en-US"/>
              <a:t>Headline</a:t>
            </a:r>
          </a:p>
        </p:txBody>
      </p:sp>
    </p:spTree>
    <p:extLst>
      <p:ext uri="{BB962C8B-B14F-4D97-AF65-F5344CB8AC3E}">
        <p14:creationId xmlns:p14="http://schemas.microsoft.com/office/powerpoint/2010/main" val="258623342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xmlns=""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3195519"/>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61322" y="6163613"/>
            <a:ext cx="11653522" cy="425495"/>
          </a:xfrm>
          <a:prstGeom prst="rect">
            <a:avLst/>
          </a:prstGeom>
          <a:noFill/>
          <a:ln w="12700">
            <a:noFill/>
            <a:miter lim="800000"/>
            <a:headEnd type="none" w="sm" len="sm"/>
            <a:tailEnd type="none" w="sm" len="sm"/>
          </a:ln>
          <a:effectLst/>
        </p:spPr>
        <p:txBody>
          <a:bodyPr vert="horz" wrap="square" lIns="179259" tIns="143407" rIns="179259" bIns="143407" numCol="1" anchor="t" anchorCtr="0" compatLnSpc="1">
            <a:prstTxWarp prst="textNoShape">
              <a:avLst/>
            </a:prstTxWarp>
            <a:spAutoFit/>
          </a:bodyPr>
          <a:lstStyle/>
          <a:p>
            <a:pPr defTabSz="913748" eaLnBrk="0" hangingPunct="0"/>
            <a:r>
              <a:rPr lang="en-US" sz="882">
                <a:gradFill>
                  <a:gsLst>
                    <a:gs pos="0">
                      <a:schemeClr val="tx1"/>
                    </a:gs>
                    <a:gs pos="100000">
                      <a:schemeClr val="tx1"/>
                    </a:gs>
                  </a:gsLst>
                  <a:lin ang="5400000" scaled="0"/>
                </a:gradFill>
                <a:cs typeface="Segoe UI" pitchFamily="34" charset="0"/>
              </a:rPr>
              <a:t>© 2017 Microsoft Corporation. All rights reserved. </a:t>
            </a:r>
          </a:p>
        </p:txBody>
      </p:sp>
      <p:pic>
        <p:nvPicPr>
          <p:cNvPr id="6" name="Picture 5">
            <a:extLst>
              <a:ext uri="{FF2B5EF4-FFF2-40B4-BE49-F238E27FC236}">
                <a16:creationId xmlns:a16="http://schemas.microsoft.com/office/drawing/2014/main" xmlns="" id="{EF84F361-4BD3-44DC-9BED-A6ED52984B3B}"/>
              </a:ext>
            </a:extLst>
          </p:cNvPr>
          <p:cNvPicPr>
            <a:picLocks noChangeAspect="1"/>
          </p:cNvPicPr>
          <p:nvPr userDrawn="1"/>
        </p:nvPicPr>
        <p:blipFill rotWithShape="1">
          <a:blip r:embed="rId2"/>
          <a:srcRect l="7914"/>
          <a:stretch/>
        </p:blipFill>
        <p:spPr>
          <a:xfrm>
            <a:off x="112055" y="2296914"/>
            <a:ext cx="4880440" cy="2375795"/>
          </a:xfrm>
          <a:prstGeom prst="rect">
            <a:avLst/>
          </a:prstGeom>
        </p:spPr>
      </p:pic>
    </p:spTree>
    <p:extLst>
      <p:ext uri="{BB962C8B-B14F-4D97-AF65-F5344CB8AC3E}">
        <p14:creationId xmlns:p14="http://schemas.microsoft.com/office/powerpoint/2010/main" val="3042381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Title Slide 2">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xmlns="" id="{D3453B0B-33DE-4ED0-A610-D76D0E610F6F}"/>
              </a:ext>
            </a:extLst>
          </p:cNvPr>
          <p:cNvPicPr>
            <a:picLocks noChangeAspect="1"/>
          </p:cNvPicPr>
          <p:nvPr userDrawn="1"/>
        </p:nvPicPr>
        <p:blipFill>
          <a:blip r:embed="rId2"/>
          <a:stretch>
            <a:fillRect/>
          </a:stretch>
        </p:blipFill>
        <p:spPr bwMode="black">
          <a:xfrm>
            <a:off x="584200" y="585789"/>
            <a:ext cx="1366440" cy="292608"/>
          </a:xfrm>
          <a:prstGeom prst="rect">
            <a:avLst/>
          </a:prstGeom>
        </p:spPr>
      </p:pic>
      <p:sp>
        <p:nvSpPr>
          <p:cNvPr id="9" name="Title 1"/>
          <p:cNvSpPr>
            <a:spLocks noGrp="1"/>
          </p:cNvSpPr>
          <p:nvPr>
            <p:ph type="title" hasCustomPrompt="1"/>
          </p:nvPr>
        </p:nvSpPr>
        <p:spPr>
          <a:xfrm>
            <a:off x="584200" y="3035102"/>
            <a:ext cx="9144000" cy="498674"/>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1"/>
            <a:ext cx="9144000" cy="321259"/>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9215755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Slide">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xmlns=""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xmlns="" id="{25D0408F-4A76-4E13-B20C-89E0FD40DC32}"/>
              </a:ext>
            </a:extLst>
          </p:cNvPr>
          <p:cNvSpPr>
            <a:spLocks noGrp="1"/>
          </p:cNvSpPr>
          <p:nvPr>
            <p:ph type="title" hasCustomPrompt="1"/>
          </p:nvPr>
        </p:nvSpPr>
        <p:spPr>
          <a:xfrm>
            <a:off x="588262" y="2979539"/>
            <a:ext cx="5943600" cy="553998"/>
          </a:xfrm>
        </p:spPr>
        <p:txBody>
          <a:bodyPr anchor="b" anchorCtr="0">
            <a:spAutoFit/>
          </a:bodyPr>
          <a:lstStyle>
            <a:lvl1pPr>
              <a:defRPr/>
            </a:lvl1pPr>
          </a:lstStyle>
          <a:p>
            <a:r>
              <a:rPr lang="en-US"/>
              <a:t>Presentation title </a:t>
            </a:r>
          </a:p>
        </p:txBody>
      </p:sp>
      <p:sp>
        <p:nvSpPr>
          <p:cNvPr id="5" name="Text Placeholder 4"/>
          <p:cNvSpPr>
            <a:spLocks noGrp="1"/>
          </p:cNvSpPr>
          <p:nvPr>
            <p:ph type="body" sz="quarter" idx="12" hasCustomPrompt="1"/>
          </p:nvPr>
        </p:nvSpPr>
        <p:spPr>
          <a:xfrm>
            <a:off x="582041" y="3962400"/>
            <a:ext cx="59436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grpSp>
        <p:nvGrpSpPr>
          <p:cNvPr id="9" name="Group 8">
            <a:extLst>
              <a:ext uri="{FF2B5EF4-FFF2-40B4-BE49-F238E27FC236}">
                <a16:creationId xmlns:a16="http://schemas.microsoft.com/office/drawing/2014/main" xmlns="" id="{4DCBAFEF-FDA0-4148-B6F8-D1D9029A0218}"/>
              </a:ext>
            </a:extLst>
          </p:cNvPr>
          <p:cNvGrpSpPr/>
          <p:nvPr userDrawn="1"/>
        </p:nvGrpSpPr>
        <p:grpSpPr bwMode="ltGray">
          <a:xfrm>
            <a:off x="6256117" y="-21839"/>
            <a:ext cx="5932086" cy="6890047"/>
            <a:chOff x="6256117" y="-21839"/>
            <a:chExt cx="5932086" cy="6890047"/>
          </a:xfrm>
        </p:grpSpPr>
        <p:grpSp>
          <p:nvGrpSpPr>
            <p:cNvPr id="30" name="Group 29">
              <a:extLst>
                <a:ext uri="{FF2B5EF4-FFF2-40B4-BE49-F238E27FC236}">
                  <a16:creationId xmlns:a16="http://schemas.microsoft.com/office/drawing/2014/main" xmlns="" id="{89BE868E-A240-4959-BD66-6BC44EE5A4AF}"/>
                </a:ext>
              </a:extLst>
            </p:cNvPr>
            <p:cNvGrpSpPr/>
            <p:nvPr userDrawn="1"/>
          </p:nvGrpSpPr>
          <p:grpSpPr bwMode="ltGray">
            <a:xfrm>
              <a:off x="8507413" y="1457714"/>
              <a:ext cx="3680790" cy="5392441"/>
              <a:chOff x="8507413" y="1457714"/>
              <a:chExt cx="3680790" cy="5392441"/>
            </a:xfrm>
          </p:grpSpPr>
          <p:sp>
            <p:nvSpPr>
              <p:cNvPr id="38" name="Freeform: Shape 37">
                <a:extLst>
                  <a:ext uri="{FF2B5EF4-FFF2-40B4-BE49-F238E27FC236}">
                    <a16:creationId xmlns:a16="http://schemas.microsoft.com/office/drawing/2014/main" xmlns="" id="{1DDB4654-32A2-47CE-B324-C597C756E402}"/>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9" name="Freeform: Shape 38">
                <a:extLst>
                  <a:ext uri="{FF2B5EF4-FFF2-40B4-BE49-F238E27FC236}">
                    <a16:creationId xmlns:a16="http://schemas.microsoft.com/office/drawing/2014/main" xmlns="" id="{218BE353-242E-4429-9D4C-1D50CEEC277C}"/>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0" name="Freeform: Shape 39">
                <a:extLst>
                  <a:ext uri="{FF2B5EF4-FFF2-40B4-BE49-F238E27FC236}">
                    <a16:creationId xmlns:a16="http://schemas.microsoft.com/office/drawing/2014/main" xmlns="" id="{B2B25198-469F-44A8-946B-689A24DC3C72}"/>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1" name="Freeform: Shape 40">
                <a:extLst>
                  <a:ext uri="{FF2B5EF4-FFF2-40B4-BE49-F238E27FC236}">
                    <a16:creationId xmlns:a16="http://schemas.microsoft.com/office/drawing/2014/main" xmlns="" id="{E5460766-0EE4-4C99-BD2E-1BAD7FD9C3AC}"/>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2" name="Freeform: Shape 41">
                <a:extLst>
                  <a:ext uri="{FF2B5EF4-FFF2-40B4-BE49-F238E27FC236}">
                    <a16:creationId xmlns:a16="http://schemas.microsoft.com/office/drawing/2014/main" xmlns="" id="{EFBC909F-DC50-4DDC-91C9-2509E0F5633F}"/>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3" name="Freeform: Shape 42">
                <a:extLst>
                  <a:ext uri="{FF2B5EF4-FFF2-40B4-BE49-F238E27FC236}">
                    <a16:creationId xmlns:a16="http://schemas.microsoft.com/office/drawing/2014/main" xmlns="" id="{E0DC1718-52A4-4705-AE14-45A352ACBC29}"/>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4" name="Freeform: Shape 43">
                <a:extLst>
                  <a:ext uri="{FF2B5EF4-FFF2-40B4-BE49-F238E27FC236}">
                    <a16:creationId xmlns:a16="http://schemas.microsoft.com/office/drawing/2014/main" xmlns="" id="{D51C16AF-F6FA-4CD2-B0A5-3663CD027991}"/>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5" name="Freeform: Shape 44">
                <a:extLst>
                  <a:ext uri="{FF2B5EF4-FFF2-40B4-BE49-F238E27FC236}">
                    <a16:creationId xmlns:a16="http://schemas.microsoft.com/office/drawing/2014/main" xmlns="" id="{3A105041-F999-49D6-BE4B-7630F1204F6C}"/>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6" name="Freeform: Shape 45">
                <a:extLst>
                  <a:ext uri="{FF2B5EF4-FFF2-40B4-BE49-F238E27FC236}">
                    <a16:creationId xmlns:a16="http://schemas.microsoft.com/office/drawing/2014/main" xmlns="" id="{C190B08C-67D4-4DAD-8158-2B4D4A1318F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7" name="Freeform: Shape 46">
                <a:extLst>
                  <a:ext uri="{FF2B5EF4-FFF2-40B4-BE49-F238E27FC236}">
                    <a16:creationId xmlns:a16="http://schemas.microsoft.com/office/drawing/2014/main" xmlns="" id="{743F7B37-FD03-4D73-932B-77D49AB6A515}"/>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8" name="Freeform: Shape 47">
                <a:extLst>
                  <a:ext uri="{FF2B5EF4-FFF2-40B4-BE49-F238E27FC236}">
                    <a16:creationId xmlns:a16="http://schemas.microsoft.com/office/drawing/2014/main" xmlns="" id="{8F01A60D-F904-4399-87EA-23E33C45969F}"/>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9" name="Freeform: Shape 48">
                <a:extLst>
                  <a:ext uri="{FF2B5EF4-FFF2-40B4-BE49-F238E27FC236}">
                    <a16:creationId xmlns:a16="http://schemas.microsoft.com/office/drawing/2014/main" xmlns="" id="{D450C50C-26FC-42C5-BA39-AE97627B772A}"/>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0" name="Freeform: Shape 49">
                <a:extLst>
                  <a:ext uri="{FF2B5EF4-FFF2-40B4-BE49-F238E27FC236}">
                    <a16:creationId xmlns:a16="http://schemas.microsoft.com/office/drawing/2014/main" xmlns="" id="{B88924B0-E78A-4770-AF30-C78056E7AAAB}"/>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1" name="Freeform: Shape 50">
                <a:extLst>
                  <a:ext uri="{FF2B5EF4-FFF2-40B4-BE49-F238E27FC236}">
                    <a16:creationId xmlns:a16="http://schemas.microsoft.com/office/drawing/2014/main" xmlns="" id="{D8AB0228-AC44-413D-A029-1BBF7B18CBCC}"/>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2" name="Freeform: Shape 51">
                <a:extLst>
                  <a:ext uri="{FF2B5EF4-FFF2-40B4-BE49-F238E27FC236}">
                    <a16:creationId xmlns:a16="http://schemas.microsoft.com/office/drawing/2014/main" xmlns="" id="{89C067BE-7550-4D8F-9A42-B78AB594CD54}"/>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3" name="Freeform: Shape 52">
                <a:extLst>
                  <a:ext uri="{FF2B5EF4-FFF2-40B4-BE49-F238E27FC236}">
                    <a16:creationId xmlns:a16="http://schemas.microsoft.com/office/drawing/2014/main" xmlns="" id="{54D97435-6932-4E2A-A217-DEA06FDA510A}"/>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54" name="Straight Connector 53">
                <a:extLst>
                  <a:ext uri="{FF2B5EF4-FFF2-40B4-BE49-F238E27FC236}">
                    <a16:creationId xmlns:a16="http://schemas.microsoft.com/office/drawing/2014/main" xmlns="" id="{FF9C9FB6-79F2-41F1-872D-2184B91C8E00}"/>
                  </a:ext>
                </a:extLst>
              </p:cNvPr>
              <p:cNvCxnSpPr/>
              <p:nvPr/>
            </p:nvCxnSpPr>
            <p:spPr bwMode="ltGray">
              <a:xfrm>
                <a:off x="9981203" y="5098858"/>
                <a:ext cx="733213" cy="400531"/>
              </a:xfrm>
              <a:prstGeom prst="line">
                <a:avLst/>
              </a:pr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6" name="Group 5">
              <a:extLst>
                <a:ext uri="{FF2B5EF4-FFF2-40B4-BE49-F238E27FC236}">
                  <a16:creationId xmlns:a16="http://schemas.microsoft.com/office/drawing/2014/main" xmlns="" id="{4577AEC4-9502-4D2D-B373-2F1CB4EFF9B8}"/>
                </a:ext>
              </a:extLst>
            </p:cNvPr>
            <p:cNvGrpSpPr/>
            <p:nvPr userDrawn="1"/>
          </p:nvGrpSpPr>
          <p:grpSpPr bwMode="ltGray">
            <a:xfrm>
              <a:off x="7545167" y="-21839"/>
              <a:ext cx="1192433" cy="1098538"/>
              <a:chOff x="7545167" y="-9139"/>
              <a:chExt cx="1192433" cy="1098538"/>
            </a:xfrm>
          </p:grpSpPr>
          <p:sp>
            <p:nvSpPr>
              <p:cNvPr id="59" name="Freeform: Shape 58">
                <a:extLst>
                  <a:ext uri="{FF2B5EF4-FFF2-40B4-BE49-F238E27FC236}">
                    <a16:creationId xmlns:a16="http://schemas.microsoft.com/office/drawing/2014/main" xmlns="" id="{713EA48F-163A-410A-8C97-A08AA1B2EE50}"/>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7" name="Freeform: Shape 56">
                <a:extLst>
                  <a:ext uri="{FF2B5EF4-FFF2-40B4-BE49-F238E27FC236}">
                    <a16:creationId xmlns:a16="http://schemas.microsoft.com/office/drawing/2014/main" xmlns="" id="{3E1E199B-B230-4884-9F60-9B781B11B8FF}"/>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7" name="Freeform: Shape 36">
                <a:extLst>
                  <a:ext uri="{FF2B5EF4-FFF2-40B4-BE49-F238E27FC236}">
                    <a16:creationId xmlns:a16="http://schemas.microsoft.com/office/drawing/2014/main" xmlns="" id="{FB98E4A3-2599-4DEB-8ECC-F004500FBF6A}"/>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8" name="Group 7">
              <a:extLst>
                <a:ext uri="{FF2B5EF4-FFF2-40B4-BE49-F238E27FC236}">
                  <a16:creationId xmlns:a16="http://schemas.microsoft.com/office/drawing/2014/main" xmlns="" id="{D6B74F55-4583-4B26-A4E0-71C00B14AFF6}"/>
                </a:ext>
              </a:extLst>
            </p:cNvPr>
            <p:cNvGrpSpPr/>
            <p:nvPr userDrawn="1"/>
          </p:nvGrpSpPr>
          <p:grpSpPr bwMode="ltGray">
            <a:xfrm>
              <a:off x="6256117" y="5896894"/>
              <a:ext cx="1057910" cy="971314"/>
              <a:chOff x="6256117" y="5896894"/>
              <a:chExt cx="1057910" cy="971314"/>
            </a:xfrm>
          </p:grpSpPr>
          <p:sp>
            <p:nvSpPr>
              <p:cNvPr id="32" name="Freeform: Shape 31">
                <a:extLst>
                  <a:ext uri="{FF2B5EF4-FFF2-40B4-BE49-F238E27FC236}">
                    <a16:creationId xmlns:a16="http://schemas.microsoft.com/office/drawing/2014/main" xmlns="" id="{FC4D1900-D812-4B27-AC50-B2795AD953C3}"/>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3" name="Freeform: Shape 32">
                <a:extLst>
                  <a:ext uri="{FF2B5EF4-FFF2-40B4-BE49-F238E27FC236}">
                    <a16:creationId xmlns:a16="http://schemas.microsoft.com/office/drawing/2014/main" xmlns="" id="{483ECFC2-9749-4525-973B-EAA0BC0FC62B}"/>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4" name="Freeform: Shape 33">
                <a:extLst>
                  <a:ext uri="{FF2B5EF4-FFF2-40B4-BE49-F238E27FC236}">
                    <a16:creationId xmlns:a16="http://schemas.microsoft.com/office/drawing/2014/main" xmlns="" id="{0A3ABF7E-B2D4-4B7A-9B6E-0EB3223E4EE4}"/>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778641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2" orient="horz" pos="2496">
          <p15:clr>
            <a:srgbClr val="5ACBF0"/>
          </p15:clr>
        </p15:guide>
        <p15:guide id="3" pos="3384">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xmlns="" id="{C2F26819-B90F-4C18-ACFE-2E5E212772D1}"/>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4642760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ck Notes slide Layout">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xmlns=""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360424302"/>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Only dar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2754DF-CB0E-46F9-AA3C-00BC673EBDF3}"/>
              </a:ext>
            </a:extLst>
          </p:cNvPr>
          <p:cNvSpPr>
            <a:spLocks noGrp="1"/>
          </p:cNvSpPr>
          <p:nvPr>
            <p:ph type="title"/>
          </p:nvPr>
        </p:nvSpPr>
        <p:spPr/>
        <p:txBody>
          <a:bodyPr/>
          <a:lstStyle>
            <a:lvl1pPr>
              <a:defRPr/>
            </a:lvl1pPr>
          </a:lstStyle>
          <a:p>
            <a:r>
              <a:rPr lang="en-US"/>
              <a:t>Click to edit Master title style</a:t>
            </a:r>
          </a:p>
        </p:txBody>
      </p:sp>
    </p:spTree>
    <p:extLst>
      <p:ext uri="{BB962C8B-B14F-4D97-AF65-F5344CB8AC3E}">
        <p14:creationId xmlns:p14="http://schemas.microsoft.com/office/powerpoint/2010/main" val="670309002"/>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pic>
        <p:nvPicPr>
          <p:cNvPr id="29" name="MS logo gray - EMF" descr="Microsoft logo, gray text version">
            <a:extLst>
              <a:ext uri="{FF2B5EF4-FFF2-40B4-BE49-F238E27FC236}">
                <a16:creationId xmlns:a16="http://schemas.microsoft.com/office/drawing/2014/main" xmlns="" id="{8804C2B3-3878-4889-940D-3F3386B9455D}"/>
              </a:ext>
            </a:extLst>
          </p:cNvPr>
          <p:cNvPicPr>
            <a:picLocks noChangeAspect="1"/>
          </p:cNvPicPr>
          <p:nvPr userDrawn="1"/>
        </p:nvPicPr>
        <p:blipFill>
          <a:blip r:embed="rId2"/>
          <a:stretch>
            <a:fillRect/>
          </a:stretch>
        </p:blipFill>
        <p:spPr bwMode="black">
          <a:xfrm>
            <a:off x="584200" y="586080"/>
            <a:ext cx="1366440" cy="292608"/>
          </a:xfrm>
          <a:prstGeom prst="rect">
            <a:avLst/>
          </a:prstGeom>
        </p:spPr>
      </p:pic>
      <p:sp>
        <p:nvSpPr>
          <p:cNvPr id="30" name="Rectangle 29">
            <a:extLst>
              <a:ext uri="{FF2B5EF4-FFF2-40B4-BE49-F238E27FC236}">
                <a16:creationId xmlns:a16="http://schemas.microsoft.com/office/drawing/2014/main" xmlns="" id="{8B2E4F62-54DC-4435-AA29-18599C177284}"/>
              </a:ext>
            </a:extLst>
          </p:cNvPr>
          <p:cNvSpPr/>
          <p:nvPr userDrawn="1"/>
        </p:nvSpPr>
        <p:spPr bwMode="gray">
          <a:xfrm>
            <a:off x="293044" y="1170431"/>
            <a:ext cx="11604624" cy="5393881"/>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a:extLst>
              <a:ext uri="{FF2B5EF4-FFF2-40B4-BE49-F238E27FC236}">
                <a16:creationId xmlns:a16="http://schemas.microsoft.com/office/drawing/2014/main" xmlns="" id="{56FAD87F-DBF5-4E2F-A61B-3CCEC5C7D0B9}"/>
              </a:ext>
            </a:extLst>
          </p:cNvPr>
          <p:cNvGrpSpPr/>
          <p:nvPr userDrawn="1"/>
        </p:nvGrpSpPr>
        <p:grpSpPr bwMode="ltGray">
          <a:xfrm>
            <a:off x="8710812" y="1771650"/>
            <a:ext cx="3481189" cy="4196081"/>
            <a:chOff x="8710812" y="1771650"/>
            <a:chExt cx="3481189" cy="4196081"/>
          </a:xfrm>
        </p:grpSpPr>
        <p:sp>
          <p:nvSpPr>
            <p:cNvPr id="32" name="Freeform 5">
              <a:extLst>
                <a:ext uri="{FF2B5EF4-FFF2-40B4-BE49-F238E27FC236}">
                  <a16:creationId xmlns:a16="http://schemas.microsoft.com/office/drawing/2014/main" xmlns="" id="{6B0365F1-E7DF-4958-962E-9FFD3A394140}"/>
                </a:ext>
              </a:extLst>
            </p:cNvPr>
            <p:cNvSpPr>
              <a:spLocks/>
            </p:cNvSpPr>
            <p:nvPr userDrawn="1"/>
          </p:nvSpPr>
          <p:spPr bwMode="ltGray">
            <a:xfrm>
              <a:off x="9246854" y="3720628"/>
              <a:ext cx="531187" cy="974975"/>
            </a:xfrm>
            <a:custGeom>
              <a:avLst/>
              <a:gdLst>
                <a:gd name="T0" fmla="*/ 547 w 547"/>
                <a:gd name="T1" fmla="*/ 704 h 1004"/>
                <a:gd name="T2" fmla="*/ 0 w 547"/>
                <a:gd name="T3" fmla="*/ 1004 h 1004"/>
                <a:gd name="T4" fmla="*/ 0 w 547"/>
                <a:gd name="T5" fmla="*/ 300 h 1004"/>
                <a:gd name="T6" fmla="*/ 547 w 547"/>
                <a:gd name="T7" fmla="*/ 0 h 1004"/>
                <a:gd name="T8" fmla="*/ 547 w 547"/>
                <a:gd name="T9" fmla="*/ 704 h 1004"/>
              </a:gdLst>
              <a:ahLst/>
              <a:cxnLst>
                <a:cxn ang="0">
                  <a:pos x="T0" y="T1"/>
                </a:cxn>
                <a:cxn ang="0">
                  <a:pos x="T2" y="T3"/>
                </a:cxn>
                <a:cxn ang="0">
                  <a:pos x="T4" y="T5"/>
                </a:cxn>
                <a:cxn ang="0">
                  <a:pos x="T6" y="T7"/>
                </a:cxn>
                <a:cxn ang="0">
                  <a:pos x="T8" y="T9"/>
                </a:cxn>
              </a:cxnLst>
              <a:rect l="0" t="0" r="r" b="b"/>
              <a:pathLst>
                <a:path w="547" h="1004">
                  <a:moveTo>
                    <a:pt x="547" y="704"/>
                  </a:moveTo>
                  <a:lnTo>
                    <a:pt x="0" y="1004"/>
                  </a:lnTo>
                  <a:lnTo>
                    <a:pt x="0" y="300"/>
                  </a:lnTo>
                  <a:lnTo>
                    <a:pt x="547" y="0"/>
                  </a:lnTo>
                  <a:lnTo>
                    <a:pt x="547" y="704"/>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6">
              <a:extLst>
                <a:ext uri="{FF2B5EF4-FFF2-40B4-BE49-F238E27FC236}">
                  <a16:creationId xmlns:a16="http://schemas.microsoft.com/office/drawing/2014/main" xmlns="" id="{39253E4C-431D-4257-8CC7-C1456CD2F32D}"/>
                </a:ext>
              </a:extLst>
            </p:cNvPr>
            <p:cNvSpPr>
              <a:spLocks/>
            </p:cNvSpPr>
            <p:nvPr userDrawn="1"/>
          </p:nvSpPr>
          <p:spPr bwMode="ltGray">
            <a:xfrm>
              <a:off x="9778040" y="3720628"/>
              <a:ext cx="532157" cy="974975"/>
            </a:xfrm>
            <a:custGeom>
              <a:avLst/>
              <a:gdLst>
                <a:gd name="T0" fmla="*/ 0 w 548"/>
                <a:gd name="T1" fmla="*/ 704 h 1004"/>
                <a:gd name="T2" fmla="*/ 548 w 548"/>
                <a:gd name="T3" fmla="*/ 1004 h 1004"/>
                <a:gd name="T4" fmla="*/ 548 w 548"/>
                <a:gd name="T5" fmla="*/ 300 h 1004"/>
                <a:gd name="T6" fmla="*/ 0 w 548"/>
                <a:gd name="T7" fmla="*/ 0 h 1004"/>
                <a:gd name="T8" fmla="*/ 0 w 548"/>
                <a:gd name="T9" fmla="*/ 704 h 1004"/>
              </a:gdLst>
              <a:ahLst/>
              <a:cxnLst>
                <a:cxn ang="0">
                  <a:pos x="T0" y="T1"/>
                </a:cxn>
                <a:cxn ang="0">
                  <a:pos x="T2" y="T3"/>
                </a:cxn>
                <a:cxn ang="0">
                  <a:pos x="T4" y="T5"/>
                </a:cxn>
                <a:cxn ang="0">
                  <a:pos x="T6" y="T7"/>
                </a:cxn>
                <a:cxn ang="0">
                  <a:pos x="T8" y="T9"/>
                </a:cxn>
              </a:cxnLst>
              <a:rect l="0" t="0" r="r" b="b"/>
              <a:pathLst>
                <a:path w="548" h="1004">
                  <a:moveTo>
                    <a:pt x="0" y="704"/>
                  </a:moveTo>
                  <a:lnTo>
                    <a:pt x="548" y="1004"/>
                  </a:lnTo>
                  <a:lnTo>
                    <a:pt x="548" y="300"/>
                  </a:lnTo>
                  <a:lnTo>
                    <a:pt x="0" y="0"/>
                  </a:lnTo>
                  <a:lnTo>
                    <a:pt x="0" y="704"/>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7">
              <a:extLst>
                <a:ext uri="{FF2B5EF4-FFF2-40B4-BE49-F238E27FC236}">
                  <a16:creationId xmlns:a16="http://schemas.microsoft.com/office/drawing/2014/main" xmlns="" id="{E928826C-9C74-4194-A556-98EC9A96F677}"/>
                </a:ext>
              </a:extLst>
            </p:cNvPr>
            <p:cNvSpPr>
              <a:spLocks/>
            </p:cNvSpPr>
            <p:nvPr userDrawn="1"/>
          </p:nvSpPr>
          <p:spPr bwMode="ltGray">
            <a:xfrm>
              <a:off x="9246854" y="4404276"/>
              <a:ext cx="1063344" cy="586538"/>
            </a:xfrm>
            <a:custGeom>
              <a:avLst/>
              <a:gdLst>
                <a:gd name="T0" fmla="*/ 547 w 1095"/>
                <a:gd name="T1" fmla="*/ 0 h 604"/>
                <a:gd name="T2" fmla="*/ 0 w 1095"/>
                <a:gd name="T3" fmla="*/ 300 h 604"/>
                <a:gd name="T4" fmla="*/ 560 w 1095"/>
                <a:gd name="T5" fmla="*/ 604 h 604"/>
                <a:gd name="T6" fmla="*/ 1095 w 1095"/>
                <a:gd name="T7" fmla="*/ 300 h 604"/>
                <a:gd name="T8" fmla="*/ 547 w 1095"/>
                <a:gd name="T9" fmla="*/ 0 h 604"/>
              </a:gdLst>
              <a:ahLst/>
              <a:cxnLst>
                <a:cxn ang="0">
                  <a:pos x="T0" y="T1"/>
                </a:cxn>
                <a:cxn ang="0">
                  <a:pos x="T2" y="T3"/>
                </a:cxn>
                <a:cxn ang="0">
                  <a:pos x="T4" y="T5"/>
                </a:cxn>
                <a:cxn ang="0">
                  <a:pos x="T6" y="T7"/>
                </a:cxn>
                <a:cxn ang="0">
                  <a:pos x="T8" y="T9"/>
                </a:cxn>
              </a:cxnLst>
              <a:rect l="0" t="0" r="r" b="b"/>
              <a:pathLst>
                <a:path w="1095" h="604">
                  <a:moveTo>
                    <a:pt x="547" y="0"/>
                  </a:moveTo>
                  <a:lnTo>
                    <a:pt x="0" y="300"/>
                  </a:lnTo>
                  <a:lnTo>
                    <a:pt x="560" y="604"/>
                  </a:lnTo>
                  <a:lnTo>
                    <a:pt x="1095" y="300"/>
                  </a:lnTo>
                  <a:lnTo>
                    <a:pt x="547" y="0"/>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8">
              <a:extLst>
                <a:ext uri="{FF2B5EF4-FFF2-40B4-BE49-F238E27FC236}">
                  <a16:creationId xmlns:a16="http://schemas.microsoft.com/office/drawing/2014/main" xmlns="" id="{7ACB5DE1-DAC6-4C99-B2CC-0EB12CE0D5FE}"/>
                </a:ext>
              </a:extLst>
            </p:cNvPr>
            <p:cNvSpPr>
              <a:spLocks/>
            </p:cNvSpPr>
            <p:nvPr userDrawn="1"/>
          </p:nvSpPr>
          <p:spPr bwMode="ltGray">
            <a:xfrm>
              <a:off x="8710812"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9">
              <a:extLst>
                <a:ext uri="{FF2B5EF4-FFF2-40B4-BE49-F238E27FC236}">
                  <a16:creationId xmlns:a16="http://schemas.microsoft.com/office/drawing/2014/main" xmlns="" id="{5D630C8B-3A7C-4321-A3EF-B1D0A698F738}"/>
                </a:ext>
              </a:extLst>
            </p:cNvPr>
            <p:cNvSpPr>
              <a:spLocks/>
            </p:cNvSpPr>
            <p:nvPr userDrawn="1"/>
          </p:nvSpPr>
          <p:spPr bwMode="ltGray">
            <a:xfrm>
              <a:off x="9242969" y="2748567"/>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0">
              <a:extLst>
                <a:ext uri="{FF2B5EF4-FFF2-40B4-BE49-F238E27FC236}">
                  <a16:creationId xmlns:a16="http://schemas.microsoft.com/office/drawing/2014/main" xmlns="" id="{2A590461-2675-4E4A-B9BB-BF5471E89538}"/>
                </a:ext>
              </a:extLst>
            </p:cNvPr>
            <p:cNvSpPr>
              <a:spLocks/>
            </p:cNvSpPr>
            <p:nvPr userDrawn="1"/>
          </p:nvSpPr>
          <p:spPr bwMode="ltGray">
            <a:xfrm>
              <a:off x="8710812" y="3434156"/>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
              <a:extLst>
                <a:ext uri="{FF2B5EF4-FFF2-40B4-BE49-F238E27FC236}">
                  <a16:creationId xmlns:a16="http://schemas.microsoft.com/office/drawing/2014/main" xmlns="" id="{48EAECFD-0CA3-492F-BA94-22EF6EB2205B}"/>
                </a:ext>
              </a:extLst>
            </p:cNvPr>
            <p:cNvSpPr>
              <a:spLocks/>
            </p:cNvSpPr>
            <p:nvPr userDrawn="1"/>
          </p:nvSpPr>
          <p:spPr bwMode="ltGray">
            <a:xfrm>
              <a:off x="9773185"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2">
              <a:extLst>
                <a:ext uri="{FF2B5EF4-FFF2-40B4-BE49-F238E27FC236}">
                  <a16:creationId xmlns:a16="http://schemas.microsoft.com/office/drawing/2014/main" xmlns="" id="{62FFEC32-2F2F-43F4-9C21-7F15A26966AC}"/>
                </a:ext>
              </a:extLst>
            </p:cNvPr>
            <p:cNvSpPr>
              <a:spLocks/>
            </p:cNvSpPr>
            <p:nvPr userDrawn="1"/>
          </p:nvSpPr>
          <p:spPr bwMode="ltGray">
            <a:xfrm>
              <a:off x="9773185" y="3434157"/>
              <a:ext cx="1063345"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 name="connsiteX0" fmla="*/ 5005 w 10000"/>
                <a:gd name="connsiteY0" fmla="*/ 0 h 10000"/>
                <a:gd name="connsiteX1" fmla="*/ 0 w 10000"/>
                <a:gd name="connsiteY1" fmla="*/ 4967 h 10000"/>
                <a:gd name="connsiteX2" fmla="*/ 5048 w 10000"/>
                <a:gd name="connsiteY2" fmla="*/ 10000 h 10000"/>
                <a:gd name="connsiteX3" fmla="*/ 10000 w 10000"/>
                <a:gd name="connsiteY3" fmla="*/ 4967 h 10000"/>
                <a:gd name="connsiteX4" fmla="*/ 5005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5005" y="0"/>
                  </a:moveTo>
                  <a:lnTo>
                    <a:pt x="0" y="4967"/>
                  </a:lnTo>
                  <a:lnTo>
                    <a:pt x="5048" y="10000"/>
                  </a:lnTo>
                  <a:lnTo>
                    <a:pt x="10000" y="4967"/>
                  </a:lnTo>
                  <a:lnTo>
                    <a:pt x="5005"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3">
              <a:extLst>
                <a:ext uri="{FF2B5EF4-FFF2-40B4-BE49-F238E27FC236}">
                  <a16:creationId xmlns:a16="http://schemas.microsoft.com/office/drawing/2014/main" xmlns="" id="{647709D2-F4CC-4414-B183-427A6D2A22AB}"/>
                </a:ext>
              </a:extLst>
            </p:cNvPr>
            <p:cNvSpPr>
              <a:spLocks/>
            </p:cNvSpPr>
            <p:nvPr userDrawn="1"/>
          </p:nvSpPr>
          <p:spPr bwMode="ltGray">
            <a:xfrm>
              <a:off x="11361823" y="2748566"/>
              <a:ext cx="534332" cy="982635"/>
            </a:xfrm>
            <a:custGeom>
              <a:avLst/>
              <a:gdLst>
                <a:gd name="T0" fmla="*/ 0 w 548"/>
                <a:gd name="T1" fmla="*/ 706 h 1006"/>
                <a:gd name="T2" fmla="*/ 548 w 548"/>
                <a:gd name="T3" fmla="*/ 1006 h 1006"/>
                <a:gd name="T4" fmla="*/ 548 w 548"/>
                <a:gd name="T5" fmla="*/ 300 h 1006"/>
                <a:gd name="T6" fmla="*/ 0 w 548"/>
                <a:gd name="T7" fmla="*/ 0 h 1006"/>
                <a:gd name="T8" fmla="*/ 0 w 548"/>
                <a:gd name="T9" fmla="*/ 706 h 1006"/>
              </a:gdLst>
              <a:ahLst/>
              <a:cxnLst>
                <a:cxn ang="0">
                  <a:pos x="T0" y="T1"/>
                </a:cxn>
                <a:cxn ang="0">
                  <a:pos x="T2" y="T3"/>
                </a:cxn>
                <a:cxn ang="0">
                  <a:pos x="T4" y="T5"/>
                </a:cxn>
                <a:cxn ang="0">
                  <a:pos x="T6" y="T7"/>
                </a:cxn>
                <a:cxn ang="0">
                  <a:pos x="T8" y="T9"/>
                </a:cxn>
              </a:cxnLst>
              <a:rect l="0" t="0" r="r" b="b"/>
              <a:pathLst>
                <a:path w="548" h="1006">
                  <a:moveTo>
                    <a:pt x="0" y="706"/>
                  </a:moveTo>
                  <a:lnTo>
                    <a:pt x="548" y="1006"/>
                  </a:lnTo>
                  <a:lnTo>
                    <a:pt x="548" y="300"/>
                  </a:lnTo>
                  <a:lnTo>
                    <a:pt x="0" y="0"/>
                  </a:lnTo>
                  <a:lnTo>
                    <a:pt x="0" y="706"/>
                  </a:lnTo>
                  <a:close/>
                </a:path>
              </a:pathLst>
            </a:custGeom>
            <a:solidFill>
              <a:srgbClr val="303030"/>
            </a:solidFill>
            <a:ln w="9525">
              <a:no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41" name="Freeform 14">
              <a:extLst>
                <a:ext uri="{FF2B5EF4-FFF2-40B4-BE49-F238E27FC236}">
                  <a16:creationId xmlns:a16="http://schemas.microsoft.com/office/drawing/2014/main" xmlns="" id="{72928ABA-DF2E-4C8E-B194-7FA528229810}"/>
                </a:ext>
              </a:extLst>
            </p:cNvPr>
            <p:cNvSpPr>
              <a:spLocks/>
            </p:cNvSpPr>
            <p:nvPr userDrawn="1"/>
          </p:nvSpPr>
          <p:spPr bwMode="ltGray">
            <a:xfrm>
              <a:off x="10833616" y="3434158"/>
              <a:ext cx="1060195" cy="586539"/>
            </a:xfrm>
            <a:custGeom>
              <a:avLst/>
              <a:gdLst>
                <a:gd name="T0" fmla="*/ 548 w 1096"/>
                <a:gd name="T1" fmla="*/ 0 h 604"/>
                <a:gd name="T2" fmla="*/ 0 w 1096"/>
                <a:gd name="T3" fmla="*/ 300 h 604"/>
                <a:gd name="T4" fmla="*/ 560 w 1096"/>
                <a:gd name="T5" fmla="*/ 604 h 604"/>
                <a:gd name="T6" fmla="*/ 1096 w 1096"/>
                <a:gd name="T7" fmla="*/ 300 h 604"/>
                <a:gd name="T8" fmla="*/ 548 w 1096"/>
                <a:gd name="T9" fmla="*/ 0 h 604"/>
                <a:gd name="connsiteX0" fmla="*/ 5000 w 9956"/>
                <a:gd name="connsiteY0" fmla="*/ 0 h 10000"/>
                <a:gd name="connsiteX1" fmla="*/ 0 w 9956"/>
                <a:gd name="connsiteY1" fmla="*/ 4967 h 10000"/>
                <a:gd name="connsiteX2" fmla="*/ 5109 w 9956"/>
                <a:gd name="connsiteY2" fmla="*/ 10000 h 10000"/>
                <a:gd name="connsiteX3" fmla="*/ 9956 w 9956"/>
                <a:gd name="connsiteY3" fmla="*/ 4967 h 10000"/>
                <a:gd name="connsiteX4" fmla="*/ 5000 w 9956"/>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 h="10000">
                  <a:moveTo>
                    <a:pt x="5000" y="0"/>
                  </a:moveTo>
                  <a:lnTo>
                    <a:pt x="0" y="4967"/>
                  </a:lnTo>
                  <a:lnTo>
                    <a:pt x="5109" y="10000"/>
                  </a:lnTo>
                  <a:lnTo>
                    <a:pt x="9956" y="4967"/>
                  </a:lnTo>
                  <a:lnTo>
                    <a:pt x="5000" y="0"/>
                  </a:lnTo>
                  <a:close/>
                </a:path>
              </a:pathLst>
            </a:custGeom>
            <a:solidFill>
              <a:srgbClr val="303030"/>
            </a:solidFill>
            <a:ln w="9525">
              <a:no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42" name="Freeform 15">
              <a:extLst>
                <a:ext uri="{FF2B5EF4-FFF2-40B4-BE49-F238E27FC236}">
                  <a16:creationId xmlns:a16="http://schemas.microsoft.com/office/drawing/2014/main" xmlns="" id="{5A52C6C9-8220-4E26-B41D-1AA4F49DF9B8}"/>
                </a:ext>
              </a:extLst>
            </p:cNvPr>
            <p:cNvSpPr>
              <a:spLocks/>
            </p:cNvSpPr>
            <p:nvPr userDrawn="1"/>
          </p:nvSpPr>
          <p:spPr bwMode="ltGray">
            <a:xfrm>
              <a:off x="10299515" y="1771650"/>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6">
              <a:extLst>
                <a:ext uri="{FF2B5EF4-FFF2-40B4-BE49-F238E27FC236}">
                  <a16:creationId xmlns:a16="http://schemas.microsoft.com/office/drawing/2014/main" xmlns="" id="{8548CD94-9B34-4B91-BB2B-8736861E89E1}"/>
                </a:ext>
              </a:extLst>
            </p:cNvPr>
            <p:cNvSpPr>
              <a:spLocks/>
            </p:cNvSpPr>
            <p:nvPr userDrawn="1"/>
          </p:nvSpPr>
          <p:spPr bwMode="ltGray">
            <a:xfrm>
              <a:off x="10831673" y="1771650"/>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7">
              <a:extLst>
                <a:ext uri="{FF2B5EF4-FFF2-40B4-BE49-F238E27FC236}">
                  <a16:creationId xmlns:a16="http://schemas.microsoft.com/office/drawing/2014/main" xmlns="" id="{CFFFDB94-105D-4570-A938-4AD7CE4AE782}"/>
                </a:ext>
              </a:extLst>
            </p:cNvPr>
            <p:cNvSpPr>
              <a:spLocks/>
            </p:cNvSpPr>
            <p:nvPr userDrawn="1"/>
          </p:nvSpPr>
          <p:spPr bwMode="ltGray">
            <a:xfrm>
              <a:off x="10299515" y="2457240"/>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8">
              <a:extLst>
                <a:ext uri="{FF2B5EF4-FFF2-40B4-BE49-F238E27FC236}">
                  <a16:creationId xmlns:a16="http://schemas.microsoft.com/office/drawing/2014/main" xmlns="" id="{AC2A78A9-4071-45DC-BAE8-1C643EDD9B01}"/>
                </a:ext>
              </a:extLst>
            </p:cNvPr>
            <p:cNvSpPr>
              <a:spLocks/>
            </p:cNvSpPr>
            <p:nvPr userDrawn="1"/>
          </p:nvSpPr>
          <p:spPr bwMode="ltGray">
            <a:xfrm>
              <a:off x="11364801" y="1771650"/>
              <a:ext cx="531187" cy="976917"/>
            </a:xfrm>
            <a:custGeom>
              <a:avLst/>
              <a:gdLst>
                <a:gd name="T0" fmla="*/ 547 w 547"/>
                <a:gd name="T1" fmla="*/ 706 h 1006"/>
                <a:gd name="T2" fmla="*/ 0 w 547"/>
                <a:gd name="T3" fmla="*/ 1006 h 1006"/>
                <a:gd name="T4" fmla="*/ 0 w 547"/>
                <a:gd name="T5" fmla="*/ 300 h 1006"/>
                <a:gd name="T6" fmla="*/ 547 w 547"/>
                <a:gd name="T7" fmla="*/ 0 h 1006"/>
                <a:gd name="T8" fmla="*/ 547 w 547"/>
                <a:gd name="T9" fmla="*/ 706 h 1006"/>
              </a:gdLst>
              <a:ahLst/>
              <a:cxnLst>
                <a:cxn ang="0">
                  <a:pos x="T0" y="T1"/>
                </a:cxn>
                <a:cxn ang="0">
                  <a:pos x="T2" y="T3"/>
                </a:cxn>
                <a:cxn ang="0">
                  <a:pos x="T4" y="T5"/>
                </a:cxn>
                <a:cxn ang="0">
                  <a:pos x="T6" y="T7"/>
                </a:cxn>
                <a:cxn ang="0">
                  <a:pos x="T8" y="T9"/>
                </a:cxn>
              </a:cxnLst>
              <a:rect l="0" t="0" r="r" b="b"/>
              <a:pathLst>
                <a:path w="547" h="1006">
                  <a:moveTo>
                    <a:pt x="547" y="706"/>
                  </a:moveTo>
                  <a:lnTo>
                    <a:pt x="0" y="1006"/>
                  </a:lnTo>
                  <a:lnTo>
                    <a:pt x="0" y="300"/>
                  </a:lnTo>
                  <a:lnTo>
                    <a:pt x="547" y="0"/>
                  </a:lnTo>
                  <a:lnTo>
                    <a:pt x="547"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Shape 56">
              <a:extLst>
                <a:ext uri="{FF2B5EF4-FFF2-40B4-BE49-F238E27FC236}">
                  <a16:creationId xmlns:a16="http://schemas.microsoft.com/office/drawing/2014/main" xmlns="" id="{6A0EEF9B-FB8E-409B-A24F-BD7570B88204}"/>
                </a:ext>
              </a:extLst>
            </p:cNvPr>
            <p:cNvSpPr>
              <a:spLocks/>
            </p:cNvSpPr>
            <p:nvPr userDrawn="1"/>
          </p:nvSpPr>
          <p:spPr bwMode="ltGray">
            <a:xfrm>
              <a:off x="11895988" y="1771650"/>
              <a:ext cx="296013" cy="847641"/>
            </a:xfrm>
            <a:custGeom>
              <a:avLst/>
              <a:gdLst>
                <a:gd name="connsiteX0" fmla="*/ 0 w 296013"/>
                <a:gd name="connsiteY0" fmla="*/ 0 h 847641"/>
                <a:gd name="connsiteX1" fmla="*/ 296013 w 296013"/>
                <a:gd name="connsiteY1" fmla="*/ 162051 h 847641"/>
                <a:gd name="connsiteX2" fmla="*/ 296013 w 296013"/>
                <a:gd name="connsiteY2" fmla="*/ 847641 h 847641"/>
                <a:gd name="connsiteX3" fmla="*/ 0 w 296013"/>
                <a:gd name="connsiteY3" fmla="*/ 685590 h 847641"/>
              </a:gdLst>
              <a:ahLst/>
              <a:cxnLst>
                <a:cxn ang="0">
                  <a:pos x="connsiteX0" y="connsiteY0"/>
                </a:cxn>
                <a:cxn ang="0">
                  <a:pos x="connsiteX1" y="connsiteY1"/>
                </a:cxn>
                <a:cxn ang="0">
                  <a:pos x="connsiteX2" y="connsiteY2"/>
                </a:cxn>
                <a:cxn ang="0">
                  <a:pos x="connsiteX3" y="connsiteY3"/>
                </a:cxn>
              </a:cxnLst>
              <a:rect l="l" t="t" r="r" b="b"/>
              <a:pathLst>
                <a:path w="296013" h="847641">
                  <a:moveTo>
                    <a:pt x="0" y="0"/>
                  </a:moveTo>
                  <a:lnTo>
                    <a:pt x="296013" y="162051"/>
                  </a:lnTo>
                  <a:lnTo>
                    <a:pt x="296013" y="847641"/>
                  </a:lnTo>
                  <a:lnTo>
                    <a:pt x="0" y="685590"/>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59" name="Freeform: Shape 58">
              <a:extLst>
                <a:ext uri="{FF2B5EF4-FFF2-40B4-BE49-F238E27FC236}">
                  <a16:creationId xmlns:a16="http://schemas.microsoft.com/office/drawing/2014/main" xmlns="" id="{390FC8DE-C4AD-4BD3-9506-276C17F0C333}"/>
                </a:ext>
              </a:extLst>
            </p:cNvPr>
            <p:cNvSpPr>
              <a:spLocks/>
            </p:cNvSpPr>
            <p:nvPr userDrawn="1"/>
          </p:nvSpPr>
          <p:spPr bwMode="ltGray">
            <a:xfrm>
              <a:off x="11364800" y="2457240"/>
              <a:ext cx="827200" cy="593577"/>
            </a:xfrm>
            <a:custGeom>
              <a:avLst/>
              <a:gdLst>
                <a:gd name="connsiteX0" fmla="*/ 531141 w 827200"/>
                <a:gd name="connsiteY0" fmla="*/ 0 h 593577"/>
                <a:gd name="connsiteX1" fmla="*/ 827200 w 827200"/>
                <a:gd name="connsiteY1" fmla="*/ 162066 h 593577"/>
                <a:gd name="connsiteX2" fmla="*/ 827200 w 827200"/>
                <a:gd name="connsiteY2" fmla="*/ 425095 h 593577"/>
                <a:gd name="connsiteX3" fmla="*/ 529758 w 827200"/>
                <a:gd name="connsiteY3" fmla="*/ 593577 h 593577"/>
                <a:gd name="connsiteX4" fmla="*/ 0 w 827200"/>
                <a:gd name="connsiteY4" fmla="*/ 291334 h 59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200" h="593577">
                  <a:moveTo>
                    <a:pt x="531141" y="0"/>
                  </a:moveTo>
                  <a:lnTo>
                    <a:pt x="827200" y="162066"/>
                  </a:lnTo>
                  <a:lnTo>
                    <a:pt x="827200" y="425095"/>
                  </a:lnTo>
                  <a:lnTo>
                    <a:pt x="529758" y="593577"/>
                  </a:lnTo>
                  <a:lnTo>
                    <a:pt x="0" y="291334"/>
                  </a:lnTo>
                  <a:close/>
                </a:path>
              </a:pathLst>
            </a:custGeom>
            <a:solidFill>
              <a:srgbClr val="303030"/>
            </a:solidFill>
            <a:ln w="9525">
              <a:solidFill>
                <a:srgbClr val="303030"/>
              </a:solidFill>
              <a:round/>
              <a:headEnd/>
              <a:tailEnd/>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48" name="Freeform 21">
              <a:extLst>
                <a:ext uri="{FF2B5EF4-FFF2-40B4-BE49-F238E27FC236}">
                  <a16:creationId xmlns:a16="http://schemas.microsoft.com/office/drawing/2014/main" xmlns="" id="{77297A5A-69AC-4DF4-95F9-A09D48D814E3}"/>
                </a:ext>
              </a:extLst>
            </p:cNvPr>
            <p:cNvSpPr>
              <a:spLocks/>
            </p:cNvSpPr>
            <p:nvPr userDrawn="1"/>
          </p:nvSpPr>
          <p:spPr bwMode="ltGray">
            <a:xfrm>
              <a:off x="10316024" y="4400391"/>
              <a:ext cx="531187" cy="976917"/>
            </a:xfrm>
            <a:custGeom>
              <a:avLst/>
              <a:gdLst>
                <a:gd name="T0" fmla="*/ 547 w 547"/>
                <a:gd name="T1" fmla="*/ 707 h 1006"/>
                <a:gd name="T2" fmla="*/ 0 w 547"/>
                <a:gd name="T3" fmla="*/ 1006 h 1006"/>
                <a:gd name="T4" fmla="*/ 0 w 547"/>
                <a:gd name="T5" fmla="*/ 300 h 1006"/>
                <a:gd name="T6" fmla="*/ 547 w 547"/>
                <a:gd name="T7" fmla="*/ 0 h 1006"/>
                <a:gd name="T8" fmla="*/ 547 w 547"/>
                <a:gd name="T9" fmla="*/ 707 h 1006"/>
              </a:gdLst>
              <a:ahLst/>
              <a:cxnLst>
                <a:cxn ang="0">
                  <a:pos x="T0" y="T1"/>
                </a:cxn>
                <a:cxn ang="0">
                  <a:pos x="T2" y="T3"/>
                </a:cxn>
                <a:cxn ang="0">
                  <a:pos x="T4" y="T5"/>
                </a:cxn>
                <a:cxn ang="0">
                  <a:pos x="T6" y="T7"/>
                </a:cxn>
                <a:cxn ang="0">
                  <a:pos x="T8" y="T9"/>
                </a:cxn>
              </a:cxnLst>
              <a:rect l="0" t="0" r="r" b="b"/>
              <a:pathLst>
                <a:path w="547" h="1006">
                  <a:moveTo>
                    <a:pt x="547" y="707"/>
                  </a:moveTo>
                  <a:lnTo>
                    <a:pt x="0" y="1006"/>
                  </a:lnTo>
                  <a:lnTo>
                    <a:pt x="0" y="300"/>
                  </a:lnTo>
                  <a:lnTo>
                    <a:pt x="547" y="0"/>
                  </a:lnTo>
                  <a:lnTo>
                    <a:pt x="547" y="707"/>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2">
              <a:extLst>
                <a:ext uri="{FF2B5EF4-FFF2-40B4-BE49-F238E27FC236}">
                  <a16:creationId xmlns:a16="http://schemas.microsoft.com/office/drawing/2014/main" xmlns="" id="{E65087DC-7AC8-4AA7-9010-A067ADE1CF79}"/>
                </a:ext>
              </a:extLst>
            </p:cNvPr>
            <p:cNvSpPr>
              <a:spLocks/>
            </p:cNvSpPr>
            <p:nvPr userDrawn="1"/>
          </p:nvSpPr>
          <p:spPr bwMode="ltGray">
            <a:xfrm>
              <a:off x="10847210" y="4400391"/>
              <a:ext cx="532157" cy="976917"/>
            </a:xfrm>
            <a:custGeom>
              <a:avLst/>
              <a:gdLst>
                <a:gd name="T0" fmla="*/ 0 w 548"/>
                <a:gd name="T1" fmla="*/ 707 h 1006"/>
                <a:gd name="T2" fmla="*/ 548 w 548"/>
                <a:gd name="T3" fmla="*/ 1006 h 1006"/>
                <a:gd name="T4" fmla="*/ 548 w 548"/>
                <a:gd name="T5" fmla="*/ 300 h 1006"/>
                <a:gd name="T6" fmla="*/ 0 w 548"/>
                <a:gd name="T7" fmla="*/ 0 h 1006"/>
                <a:gd name="T8" fmla="*/ 0 w 548"/>
                <a:gd name="T9" fmla="*/ 707 h 1006"/>
              </a:gdLst>
              <a:ahLst/>
              <a:cxnLst>
                <a:cxn ang="0">
                  <a:pos x="T0" y="T1"/>
                </a:cxn>
                <a:cxn ang="0">
                  <a:pos x="T2" y="T3"/>
                </a:cxn>
                <a:cxn ang="0">
                  <a:pos x="T4" y="T5"/>
                </a:cxn>
                <a:cxn ang="0">
                  <a:pos x="T6" y="T7"/>
                </a:cxn>
                <a:cxn ang="0">
                  <a:pos x="T8" y="T9"/>
                </a:cxn>
              </a:cxnLst>
              <a:rect l="0" t="0" r="r" b="b"/>
              <a:pathLst>
                <a:path w="548" h="1006">
                  <a:moveTo>
                    <a:pt x="0" y="707"/>
                  </a:moveTo>
                  <a:lnTo>
                    <a:pt x="548" y="1006"/>
                  </a:lnTo>
                  <a:lnTo>
                    <a:pt x="548" y="300"/>
                  </a:lnTo>
                  <a:lnTo>
                    <a:pt x="0" y="0"/>
                  </a:lnTo>
                  <a:lnTo>
                    <a:pt x="0" y="707"/>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
              <a:extLst>
                <a:ext uri="{FF2B5EF4-FFF2-40B4-BE49-F238E27FC236}">
                  <a16:creationId xmlns:a16="http://schemas.microsoft.com/office/drawing/2014/main" xmlns="" id="{3B4C2EBB-4C89-4380-A5E7-A7BD40C2B90E}"/>
                </a:ext>
              </a:extLst>
            </p:cNvPr>
            <p:cNvSpPr>
              <a:spLocks/>
            </p:cNvSpPr>
            <p:nvPr userDrawn="1"/>
          </p:nvSpPr>
          <p:spPr bwMode="ltGray">
            <a:xfrm>
              <a:off x="10316024" y="5086952"/>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4">
              <a:extLst>
                <a:ext uri="{FF2B5EF4-FFF2-40B4-BE49-F238E27FC236}">
                  <a16:creationId xmlns:a16="http://schemas.microsoft.com/office/drawing/2014/main" xmlns="" id="{0D7CD4FA-6D18-4E1F-9C7D-91AA2E32B2BC}"/>
                </a:ext>
              </a:extLst>
            </p:cNvPr>
            <p:cNvSpPr>
              <a:spLocks/>
            </p:cNvSpPr>
            <p:nvPr userDrawn="1"/>
          </p:nvSpPr>
          <p:spPr bwMode="ltGray">
            <a:xfrm>
              <a:off x="8720523" y="4697545"/>
              <a:ext cx="531187" cy="974975"/>
            </a:xfrm>
            <a:custGeom>
              <a:avLst/>
              <a:gdLst>
                <a:gd name="T0" fmla="*/ 547 w 547"/>
                <a:gd name="T1" fmla="*/ 705 h 1004"/>
                <a:gd name="T2" fmla="*/ 0 w 547"/>
                <a:gd name="T3" fmla="*/ 1004 h 1004"/>
                <a:gd name="T4" fmla="*/ 0 w 547"/>
                <a:gd name="T5" fmla="*/ 298 h 1004"/>
                <a:gd name="T6" fmla="*/ 547 w 547"/>
                <a:gd name="T7" fmla="*/ 0 h 1004"/>
                <a:gd name="T8" fmla="*/ 547 w 547"/>
                <a:gd name="T9" fmla="*/ 705 h 1004"/>
              </a:gdLst>
              <a:ahLst/>
              <a:cxnLst>
                <a:cxn ang="0">
                  <a:pos x="T0" y="T1"/>
                </a:cxn>
                <a:cxn ang="0">
                  <a:pos x="T2" y="T3"/>
                </a:cxn>
                <a:cxn ang="0">
                  <a:pos x="T4" y="T5"/>
                </a:cxn>
                <a:cxn ang="0">
                  <a:pos x="T6" y="T7"/>
                </a:cxn>
                <a:cxn ang="0">
                  <a:pos x="T8" y="T9"/>
                </a:cxn>
              </a:cxnLst>
              <a:rect l="0" t="0" r="r" b="b"/>
              <a:pathLst>
                <a:path w="547" h="1004">
                  <a:moveTo>
                    <a:pt x="547" y="705"/>
                  </a:moveTo>
                  <a:lnTo>
                    <a:pt x="0" y="1004"/>
                  </a:lnTo>
                  <a:lnTo>
                    <a:pt x="0" y="298"/>
                  </a:lnTo>
                  <a:lnTo>
                    <a:pt x="547" y="0"/>
                  </a:lnTo>
                  <a:lnTo>
                    <a:pt x="547" y="705"/>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5">
              <a:extLst>
                <a:ext uri="{FF2B5EF4-FFF2-40B4-BE49-F238E27FC236}">
                  <a16:creationId xmlns:a16="http://schemas.microsoft.com/office/drawing/2014/main" xmlns="" id="{5D06D6BE-8F81-4F1F-9E44-429E129C1957}"/>
                </a:ext>
              </a:extLst>
            </p:cNvPr>
            <p:cNvSpPr>
              <a:spLocks/>
            </p:cNvSpPr>
            <p:nvPr userDrawn="1"/>
          </p:nvSpPr>
          <p:spPr bwMode="ltGray">
            <a:xfrm>
              <a:off x="9251709" y="4697545"/>
              <a:ext cx="532157" cy="974975"/>
            </a:xfrm>
            <a:custGeom>
              <a:avLst/>
              <a:gdLst>
                <a:gd name="T0" fmla="*/ 0 w 548"/>
                <a:gd name="T1" fmla="*/ 705 h 1004"/>
                <a:gd name="T2" fmla="*/ 548 w 548"/>
                <a:gd name="T3" fmla="*/ 1004 h 1004"/>
                <a:gd name="T4" fmla="*/ 548 w 548"/>
                <a:gd name="T5" fmla="*/ 298 h 1004"/>
                <a:gd name="T6" fmla="*/ 0 w 548"/>
                <a:gd name="T7" fmla="*/ 0 h 1004"/>
                <a:gd name="T8" fmla="*/ 0 w 548"/>
                <a:gd name="T9" fmla="*/ 705 h 1004"/>
              </a:gdLst>
              <a:ahLst/>
              <a:cxnLst>
                <a:cxn ang="0">
                  <a:pos x="T0" y="T1"/>
                </a:cxn>
                <a:cxn ang="0">
                  <a:pos x="T2" y="T3"/>
                </a:cxn>
                <a:cxn ang="0">
                  <a:pos x="T4" y="T5"/>
                </a:cxn>
                <a:cxn ang="0">
                  <a:pos x="T6" y="T7"/>
                </a:cxn>
                <a:cxn ang="0">
                  <a:pos x="T8" y="T9"/>
                </a:cxn>
              </a:cxnLst>
              <a:rect l="0" t="0" r="r" b="b"/>
              <a:pathLst>
                <a:path w="548" h="1004">
                  <a:moveTo>
                    <a:pt x="0" y="705"/>
                  </a:moveTo>
                  <a:lnTo>
                    <a:pt x="548" y="1004"/>
                  </a:lnTo>
                  <a:lnTo>
                    <a:pt x="548" y="298"/>
                  </a:lnTo>
                  <a:lnTo>
                    <a:pt x="0" y="0"/>
                  </a:lnTo>
                  <a:lnTo>
                    <a:pt x="0" y="705"/>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6">
              <a:extLst>
                <a:ext uri="{FF2B5EF4-FFF2-40B4-BE49-F238E27FC236}">
                  <a16:creationId xmlns:a16="http://schemas.microsoft.com/office/drawing/2014/main" xmlns="" id="{3F7CF64D-F067-41E4-8D9F-41FF38972828}"/>
                </a:ext>
              </a:extLst>
            </p:cNvPr>
            <p:cNvSpPr>
              <a:spLocks/>
            </p:cNvSpPr>
            <p:nvPr userDrawn="1"/>
          </p:nvSpPr>
          <p:spPr bwMode="ltGray">
            <a:xfrm>
              <a:off x="8720523" y="5382163"/>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4" name="Rectangle 53">
            <a:extLst>
              <a:ext uri="{FF2B5EF4-FFF2-40B4-BE49-F238E27FC236}">
                <a16:creationId xmlns:a16="http://schemas.microsoft.com/office/drawing/2014/main" xmlns="" id="{4899085C-4B16-41A5-A2CB-5D4798A0322E}"/>
              </a:ext>
            </a:extLst>
          </p:cNvPr>
          <p:cNvSpPr/>
          <p:nvPr userDrawn="1"/>
        </p:nvSpPr>
        <p:spPr bwMode="white">
          <a:xfrm>
            <a:off x="5791479" y="3074916"/>
            <a:ext cx="2321486" cy="1405513"/>
          </a:xfrm>
          <a:prstGeom prst="rect">
            <a:avLst/>
          </a:prstGeom>
        </p:spPr>
        <p:txBody>
          <a:bodyPr wrap="square" lIns="0" tIns="0" rIns="0" bIns="0">
            <a:spAutoFit/>
          </a:bodyPr>
          <a:lstStyle/>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Learn.</a:t>
            </a:r>
          </a:p>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Connect.</a:t>
            </a:r>
          </a:p>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Explore.</a:t>
            </a:r>
          </a:p>
        </p:txBody>
      </p:sp>
      <p:pic>
        <p:nvPicPr>
          <p:cNvPr id="55" name="Graphic 54">
            <a:extLst>
              <a:ext uri="{FF2B5EF4-FFF2-40B4-BE49-F238E27FC236}">
                <a16:creationId xmlns:a16="http://schemas.microsoft.com/office/drawing/2014/main" xmlns="" id="{CF5E403F-D2DC-4030-8392-9E3E0A38A1D7}"/>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bwMode="white">
          <a:xfrm>
            <a:off x="1174192" y="3183752"/>
            <a:ext cx="2712307" cy="1367241"/>
          </a:xfrm>
          <a:prstGeom prst="rect">
            <a:avLst/>
          </a:prstGeom>
          <a:effectLst/>
        </p:spPr>
      </p:pic>
    </p:spTree>
    <p:extLst>
      <p:ext uri="{BB962C8B-B14F-4D97-AF65-F5344CB8AC3E}">
        <p14:creationId xmlns:p14="http://schemas.microsoft.com/office/powerpoint/2010/main" val="379363025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Slide">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xmlns=""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xmlns="" id="{25D0408F-4A76-4E13-B20C-89E0FD40DC32}"/>
              </a:ext>
            </a:extLst>
          </p:cNvPr>
          <p:cNvSpPr>
            <a:spLocks noGrp="1"/>
          </p:cNvSpPr>
          <p:nvPr>
            <p:ph type="title" hasCustomPrompt="1"/>
          </p:nvPr>
        </p:nvSpPr>
        <p:spPr>
          <a:xfrm>
            <a:off x="588262" y="2979539"/>
            <a:ext cx="5943600" cy="553998"/>
          </a:xfrm>
        </p:spPr>
        <p:txBody>
          <a:bodyPr anchor="b" anchorCtr="0">
            <a:spAutoFit/>
          </a:bodyPr>
          <a:lstStyle>
            <a:lvl1pPr>
              <a:defRPr/>
            </a:lvl1pPr>
          </a:lstStyle>
          <a:p>
            <a:r>
              <a:rPr lang="en-US"/>
              <a:t>Presentation title </a:t>
            </a:r>
          </a:p>
        </p:txBody>
      </p:sp>
      <p:sp>
        <p:nvSpPr>
          <p:cNvPr id="5" name="Text Placeholder 4"/>
          <p:cNvSpPr>
            <a:spLocks noGrp="1"/>
          </p:cNvSpPr>
          <p:nvPr>
            <p:ph type="body" sz="quarter" idx="12" hasCustomPrompt="1"/>
          </p:nvPr>
        </p:nvSpPr>
        <p:spPr>
          <a:xfrm>
            <a:off x="582041" y="3962400"/>
            <a:ext cx="59436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xmlns="" id="{829F4249-981E-4054-9F37-C6C7DFAB38F6}"/>
              </a:ext>
            </a:extLst>
          </p:cNvPr>
          <p:cNvSpPr>
            <a:spLocks noGrp="1"/>
          </p:cNvSpPr>
          <p:nvPr>
            <p:ph type="body" sz="quarter" idx="13" hasCustomPrompt="1"/>
          </p:nvPr>
        </p:nvSpPr>
        <p:spPr>
          <a:xfrm>
            <a:off x="8917757" y="585788"/>
            <a:ext cx="2691631" cy="276999"/>
          </a:xfrm>
          <a:solidFill>
            <a:srgbClr val="E6E6E6">
              <a:alpha val="75000"/>
            </a:srgbClr>
          </a:solidFill>
        </p:spPr>
        <p:txBody>
          <a:bodyPr/>
          <a:lstStyle>
            <a:lvl1pPr marL="0" marR="0" indent="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dirty="0">
                <a:gradFill>
                  <a:gsLst>
                    <a:gs pos="23466">
                      <a:schemeClr val="bg2">
                        <a:lumMod val="50000"/>
                      </a:schemeClr>
                    </a:gs>
                    <a:gs pos="56000">
                      <a:schemeClr val="bg2">
                        <a:lumMod val="50000"/>
                      </a:schemeClr>
                    </a:gs>
                  </a:gsLst>
                  <a:lin ang="5400000" scaled="0"/>
                </a:gradFill>
                <a:latin typeface="+mj-lt"/>
                <a:ea typeface="+mn-ea"/>
                <a:cs typeface="Segoe UI Semilight" panose="020B0402040204020203" pitchFamily="34" charset="0"/>
              </a:defRPr>
            </a:lvl1pPr>
          </a:lstStyle>
          <a:p>
            <a:pPr lvl="0"/>
            <a:r>
              <a:rPr lang="en-US">
                <a:latin typeface="+mj-lt"/>
              </a:rPr>
              <a:t>Session code here</a:t>
            </a:r>
            <a:endParaRPr lang="en-US"/>
          </a:p>
        </p:txBody>
      </p:sp>
      <p:grpSp>
        <p:nvGrpSpPr>
          <p:cNvPr id="9" name="Group 8">
            <a:extLst>
              <a:ext uri="{FF2B5EF4-FFF2-40B4-BE49-F238E27FC236}">
                <a16:creationId xmlns:a16="http://schemas.microsoft.com/office/drawing/2014/main" xmlns="" id="{4DCBAFEF-FDA0-4148-B6F8-D1D9029A0218}"/>
              </a:ext>
            </a:extLst>
          </p:cNvPr>
          <p:cNvGrpSpPr/>
          <p:nvPr userDrawn="1"/>
        </p:nvGrpSpPr>
        <p:grpSpPr bwMode="ltGray">
          <a:xfrm>
            <a:off x="6256117" y="-21839"/>
            <a:ext cx="5932086" cy="6890047"/>
            <a:chOff x="6256117" y="-21839"/>
            <a:chExt cx="5932086" cy="6890047"/>
          </a:xfrm>
        </p:grpSpPr>
        <p:grpSp>
          <p:nvGrpSpPr>
            <p:cNvPr id="30" name="Group 29">
              <a:extLst>
                <a:ext uri="{FF2B5EF4-FFF2-40B4-BE49-F238E27FC236}">
                  <a16:creationId xmlns:a16="http://schemas.microsoft.com/office/drawing/2014/main" xmlns="" id="{89BE868E-A240-4959-BD66-6BC44EE5A4AF}"/>
                </a:ext>
              </a:extLst>
            </p:cNvPr>
            <p:cNvGrpSpPr/>
            <p:nvPr userDrawn="1"/>
          </p:nvGrpSpPr>
          <p:grpSpPr bwMode="ltGray">
            <a:xfrm>
              <a:off x="8507413" y="1457714"/>
              <a:ext cx="3680790" cy="5392441"/>
              <a:chOff x="8507413" y="1457714"/>
              <a:chExt cx="3680790" cy="5392441"/>
            </a:xfrm>
          </p:grpSpPr>
          <p:sp>
            <p:nvSpPr>
              <p:cNvPr id="38" name="Freeform: Shape 37">
                <a:extLst>
                  <a:ext uri="{FF2B5EF4-FFF2-40B4-BE49-F238E27FC236}">
                    <a16:creationId xmlns:a16="http://schemas.microsoft.com/office/drawing/2014/main" xmlns="" id="{1DDB4654-32A2-47CE-B324-C597C756E402}"/>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9" name="Freeform: Shape 38">
                <a:extLst>
                  <a:ext uri="{FF2B5EF4-FFF2-40B4-BE49-F238E27FC236}">
                    <a16:creationId xmlns:a16="http://schemas.microsoft.com/office/drawing/2014/main" xmlns="" id="{218BE353-242E-4429-9D4C-1D50CEEC277C}"/>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0" name="Freeform: Shape 39">
                <a:extLst>
                  <a:ext uri="{FF2B5EF4-FFF2-40B4-BE49-F238E27FC236}">
                    <a16:creationId xmlns:a16="http://schemas.microsoft.com/office/drawing/2014/main" xmlns="" id="{B2B25198-469F-44A8-946B-689A24DC3C72}"/>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1" name="Freeform: Shape 40">
                <a:extLst>
                  <a:ext uri="{FF2B5EF4-FFF2-40B4-BE49-F238E27FC236}">
                    <a16:creationId xmlns:a16="http://schemas.microsoft.com/office/drawing/2014/main" xmlns="" id="{E5460766-0EE4-4C99-BD2E-1BAD7FD9C3AC}"/>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2" name="Freeform: Shape 41">
                <a:extLst>
                  <a:ext uri="{FF2B5EF4-FFF2-40B4-BE49-F238E27FC236}">
                    <a16:creationId xmlns:a16="http://schemas.microsoft.com/office/drawing/2014/main" xmlns="" id="{EFBC909F-DC50-4DDC-91C9-2509E0F5633F}"/>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3" name="Freeform: Shape 42">
                <a:extLst>
                  <a:ext uri="{FF2B5EF4-FFF2-40B4-BE49-F238E27FC236}">
                    <a16:creationId xmlns:a16="http://schemas.microsoft.com/office/drawing/2014/main" xmlns="" id="{E0DC1718-52A4-4705-AE14-45A352ACBC29}"/>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4" name="Freeform: Shape 43">
                <a:extLst>
                  <a:ext uri="{FF2B5EF4-FFF2-40B4-BE49-F238E27FC236}">
                    <a16:creationId xmlns:a16="http://schemas.microsoft.com/office/drawing/2014/main" xmlns="" id="{D51C16AF-F6FA-4CD2-B0A5-3663CD027991}"/>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5" name="Freeform: Shape 44">
                <a:extLst>
                  <a:ext uri="{FF2B5EF4-FFF2-40B4-BE49-F238E27FC236}">
                    <a16:creationId xmlns:a16="http://schemas.microsoft.com/office/drawing/2014/main" xmlns="" id="{3A105041-F999-49D6-BE4B-7630F1204F6C}"/>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6" name="Freeform: Shape 45">
                <a:extLst>
                  <a:ext uri="{FF2B5EF4-FFF2-40B4-BE49-F238E27FC236}">
                    <a16:creationId xmlns:a16="http://schemas.microsoft.com/office/drawing/2014/main" xmlns="" id="{C190B08C-67D4-4DAD-8158-2B4D4A1318F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7" name="Freeform: Shape 46">
                <a:extLst>
                  <a:ext uri="{FF2B5EF4-FFF2-40B4-BE49-F238E27FC236}">
                    <a16:creationId xmlns:a16="http://schemas.microsoft.com/office/drawing/2014/main" xmlns="" id="{743F7B37-FD03-4D73-932B-77D49AB6A515}"/>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8" name="Freeform: Shape 47">
                <a:extLst>
                  <a:ext uri="{FF2B5EF4-FFF2-40B4-BE49-F238E27FC236}">
                    <a16:creationId xmlns:a16="http://schemas.microsoft.com/office/drawing/2014/main" xmlns="" id="{8F01A60D-F904-4399-87EA-23E33C45969F}"/>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9" name="Freeform: Shape 48">
                <a:extLst>
                  <a:ext uri="{FF2B5EF4-FFF2-40B4-BE49-F238E27FC236}">
                    <a16:creationId xmlns:a16="http://schemas.microsoft.com/office/drawing/2014/main" xmlns="" id="{D450C50C-26FC-42C5-BA39-AE97627B772A}"/>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0" name="Freeform: Shape 49">
                <a:extLst>
                  <a:ext uri="{FF2B5EF4-FFF2-40B4-BE49-F238E27FC236}">
                    <a16:creationId xmlns:a16="http://schemas.microsoft.com/office/drawing/2014/main" xmlns="" id="{B88924B0-E78A-4770-AF30-C78056E7AAAB}"/>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1" name="Freeform: Shape 50">
                <a:extLst>
                  <a:ext uri="{FF2B5EF4-FFF2-40B4-BE49-F238E27FC236}">
                    <a16:creationId xmlns:a16="http://schemas.microsoft.com/office/drawing/2014/main" xmlns="" id="{D8AB0228-AC44-413D-A029-1BBF7B18CBCC}"/>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2" name="Freeform: Shape 51">
                <a:extLst>
                  <a:ext uri="{FF2B5EF4-FFF2-40B4-BE49-F238E27FC236}">
                    <a16:creationId xmlns:a16="http://schemas.microsoft.com/office/drawing/2014/main" xmlns="" id="{89C067BE-7550-4D8F-9A42-B78AB594CD54}"/>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3" name="Freeform: Shape 52">
                <a:extLst>
                  <a:ext uri="{FF2B5EF4-FFF2-40B4-BE49-F238E27FC236}">
                    <a16:creationId xmlns:a16="http://schemas.microsoft.com/office/drawing/2014/main" xmlns="" id="{54D97435-6932-4E2A-A217-DEA06FDA510A}"/>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54" name="Straight Connector 53">
                <a:extLst>
                  <a:ext uri="{FF2B5EF4-FFF2-40B4-BE49-F238E27FC236}">
                    <a16:creationId xmlns:a16="http://schemas.microsoft.com/office/drawing/2014/main" xmlns="" id="{FF9C9FB6-79F2-41F1-872D-2184B91C8E00}"/>
                  </a:ext>
                </a:extLst>
              </p:cNvPr>
              <p:cNvCxnSpPr/>
              <p:nvPr/>
            </p:nvCxnSpPr>
            <p:spPr bwMode="ltGray">
              <a:xfrm>
                <a:off x="9981203" y="5098858"/>
                <a:ext cx="733213" cy="400531"/>
              </a:xfrm>
              <a:prstGeom prst="line">
                <a:avLst/>
              </a:pr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6" name="Group 5">
              <a:extLst>
                <a:ext uri="{FF2B5EF4-FFF2-40B4-BE49-F238E27FC236}">
                  <a16:creationId xmlns:a16="http://schemas.microsoft.com/office/drawing/2014/main" xmlns="" id="{4577AEC4-9502-4D2D-B373-2F1CB4EFF9B8}"/>
                </a:ext>
              </a:extLst>
            </p:cNvPr>
            <p:cNvGrpSpPr/>
            <p:nvPr userDrawn="1"/>
          </p:nvGrpSpPr>
          <p:grpSpPr bwMode="ltGray">
            <a:xfrm>
              <a:off x="7545167" y="-21839"/>
              <a:ext cx="1192433" cy="1098538"/>
              <a:chOff x="7545167" y="-9139"/>
              <a:chExt cx="1192433" cy="1098538"/>
            </a:xfrm>
          </p:grpSpPr>
          <p:sp>
            <p:nvSpPr>
              <p:cNvPr id="59" name="Freeform: Shape 58">
                <a:extLst>
                  <a:ext uri="{FF2B5EF4-FFF2-40B4-BE49-F238E27FC236}">
                    <a16:creationId xmlns:a16="http://schemas.microsoft.com/office/drawing/2014/main" xmlns="" id="{713EA48F-163A-410A-8C97-A08AA1B2EE50}"/>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7" name="Freeform: Shape 56">
                <a:extLst>
                  <a:ext uri="{FF2B5EF4-FFF2-40B4-BE49-F238E27FC236}">
                    <a16:creationId xmlns:a16="http://schemas.microsoft.com/office/drawing/2014/main" xmlns="" id="{3E1E199B-B230-4884-9F60-9B781B11B8FF}"/>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7" name="Freeform: Shape 36">
                <a:extLst>
                  <a:ext uri="{FF2B5EF4-FFF2-40B4-BE49-F238E27FC236}">
                    <a16:creationId xmlns:a16="http://schemas.microsoft.com/office/drawing/2014/main" xmlns="" id="{FB98E4A3-2599-4DEB-8ECC-F004500FBF6A}"/>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8" name="Group 7">
              <a:extLst>
                <a:ext uri="{FF2B5EF4-FFF2-40B4-BE49-F238E27FC236}">
                  <a16:creationId xmlns:a16="http://schemas.microsoft.com/office/drawing/2014/main" xmlns="" id="{D6B74F55-4583-4B26-A4E0-71C00B14AFF6}"/>
                </a:ext>
              </a:extLst>
            </p:cNvPr>
            <p:cNvGrpSpPr/>
            <p:nvPr userDrawn="1"/>
          </p:nvGrpSpPr>
          <p:grpSpPr bwMode="ltGray">
            <a:xfrm>
              <a:off x="6256117" y="5896894"/>
              <a:ext cx="1057910" cy="971314"/>
              <a:chOff x="6256117" y="5896894"/>
              <a:chExt cx="1057910" cy="971314"/>
            </a:xfrm>
          </p:grpSpPr>
          <p:sp>
            <p:nvSpPr>
              <p:cNvPr id="32" name="Freeform: Shape 31">
                <a:extLst>
                  <a:ext uri="{FF2B5EF4-FFF2-40B4-BE49-F238E27FC236}">
                    <a16:creationId xmlns:a16="http://schemas.microsoft.com/office/drawing/2014/main" xmlns="" id="{FC4D1900-D812-4B27-AC50-B2795AD953C3}"/>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3" name="Freeform: Shape 32">
                <a:extLst>
                  <a:ext uri="{FF2B5EF4-FFF2-40B4-BE49-F238E27FC236}">
                    <a16:creationId xmlns:a16="http://schemas.microsoft.com/office/drawing/2014/main" xmlns="" id="{483ECFC2-9749-4525-973B-EAA0BC0FC62B}"/>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4" name="Freeform: Shape 33">
                <a:extLst>
                  <a:ext uri="{FF2B5EF4-FFF2-40B4-BE49-F238E27FC236}">
                    <a16:creationId xmlns:a16="http://schemas.microsoft.com/office/drawing/2014/main" xmlns="" id="{0A3ABF7E-B2D4-4B7A-9B6E-0EB3223E4EE4}"/>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1976012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2" orient="horz" pos="2496">
          <p15:clr>
            <a:srgbClr val="5ACBF0"/>
          </p15:clr>
        </p15:guide>
        <p15:guide id="3" pos="3384">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7416798"/>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48648842"/>
      </p:ext>
    </p:extLst>
  </p:cSld>
  <p:clrMapOvr>
    <a:masterClrMapping/>
  </p:clrMapOvr>
  <p:transition>
    <p:fade/>
  </p:transition>
  <p:extLst mod="1">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xmlns=""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64346784"/>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xmlns=""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02538486"/>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06851156"/>
      </p:ext>
    </p:extLst>
  </p:cSld>
  <p:clrMapOvr>
    <a:masterClrMapping/>
  </p:clrMapOvr>
  <p:transition>
    <p:fade/>
  </p:transition>
  <p:extLst mod="1">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21417472"/>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00529419"/>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mall title - half page">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xmlns="" id="{4B2500C4-B436-4E3A-8A91-A02448A774DB}"/>
              </a:ext>
            </a:extLst>
          </p:cNvPr>
          <p:cNvSpPr>
            <a:spLocks noGrp="1"/>
          </p:cNvSpPr>
          <p:nvPr>
            <p:ph type="title"/>
          </p:nvPr>
        </p:nvSpPr>
        <p:spPr>
          <a:xfrm>
            <a:off x="584200" y="457200"/>
            <a:ext cx="10728234" cy="433965"/>
          </a:xfrm>
        </p:spPr>
        <p:txBody>
          <a:bodyPr tIns="64008"/>
          <a:lstStyle>
            <a:lvl1pPr>
              <a:defRPr sz="24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985980945"/>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mall title - half page">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xmlns="" id="{4B2500C4-B436-4E3A-8A91-A02448A774DB}"/>
              </a:ext>
            </a:extLst>
          </p:cNvPr>
          <p:cNvSpPr>
            <a:spLocks noGrp="1"/>
          </p:cNvSpPr>
          <p:nvPr>
            <p:ph type="title"/>
          </p:nvPr>
        </p:nvSpPr>
        <p:spPr>
          <a:xfrm>
            <a:off x="584200" y="457200"/>
            <a:ext cx="5508419" cy="433965"/>
          </a:xfrm>
        </p:spPr>
        <p:txBody>
          <a:bodyPr tIns="64008"/>
          <a:lstStyle>
            <a:lvl1pPr>
              <a:defRPr sz="2400" spc="0">
                <a:latin typeface="+mj-lt"/>
                <a:cs typeface="Segoe UI"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xmlns="" id="{7B3F1E5F-698D-43D1-AB66-38795580B19C}"/>
              </a:ext>
            </a:extLst>
          </p:cNvPr>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035A98D2-4696-41B0-B4DA-4DF6C08AFD86}"/>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94114144"/>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 Square Photo">
    <p:bg>
      <p:bgPr>
        <a:solidFill>
          <a:schemeClr val="bg1"/>
        </a:solidFill>
        <a:effectLst/>
      </p:bgPr>
    </p:bg>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xmlns="" id="{200F7B6E-608C-4712-A939-BEBE059E295A}"/>
              </a:ext>
            </a:extLst>
          </p:cNvPr>
          <p:cNvGrpSpPr/>
          <p:nvPr userDrawn="1"/>
        </p:nvGrpSpPr>
        <p:grpSpPr bwMode="ltGray">
          <a:xfrm>
            <a:off x="6256117" y="-21839"/>
            <a:ext cx="5932086" cy="6890047"/>
            <a:chOff x="6256117" y="-21839"/>
            <a:chExt cx="5932086" cy="6890047"/>
          </a:xfrm>
        </p:grpSpPr>
        <p:grpSp>
          <p:nvGrpSpPr>
            <p:cNvPr id="56" name="Group 55">
              <a:extLst>
                <a:ext uri="{FF2B5EF4-FFF2-40B4-BE49-F238E27FC236}">
                  <a16:creationId xmlns:a16="http://schemas.microsoft.com/office/drawing/2014/main" xmlns="" id="{6DC5E8A2-8275-4F90-BA55-9B66D81C4A9F}"/>
                </a:ext>
              </a:extLst>
            </p:cNvPr>
            <p:cNvGrpSpPr/>
            <p:nvPr userDrawn="1"/>
          </p:nvGrpSpPr>
          <p:grpSpPr bwMode="ltGray">
            <a:xfrm>
              <a:off x="8507413" y="1457714"/>
              <a:ext cx="3680790" cy="5392441"/>
              <a:chOff x="8507413" y="1457714"/>
              <a:chExt cx="3680790" cy="5392441"/>
            </a:xfrm>
          </p:grpSpPr>
          <p:sp>
            <p:nvSpPr>
              <p:cNvPr id="65" name="Freeform: Shape 64">
                <a:extLst>
                  <a:ext uri="{FF2B5EF4-FFF2-40B4-BE49-F238E27FC236}">
                    <a16:creationId xmlns:a16="http://schemas.microsoft.com/office/drawing/2014/main" xmlns="" id="{6C563208-4732-48A3-81E6-533A2E2DD538}"/>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DD0ADC22-C4D5-4BE8-99A8-91566ADDBF5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91C4D457-0F93-4853-AB02-01C200DE6658}"/>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E8D605B0-4DEE-4101-AC83-CD1D15D14DB9}"/>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2EF14ED5-2275-4C01-96DD-1D24FE9FD6EE}"/>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F31E8C76-6A67-4E1C-BCC4-8D2ABCC0212A}"/>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9ABDD9FA-82C7-4E69-9895-354AD0BDD19E}"/>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2A7CD18E-2839-44B2-9BA7-6356529D686A}"/>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0B7E64CE-434E-410A-823C-4872E71DD278}"/>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0D92AA81-D52A-4877-AE2C-AB5B4D374D19}"/>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BE84D11A-0DE4-40A8-BB80-889FF30CCE03}"/>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6" name="Freeform: Shape 75">
                <a:extLst>
                  <a:ext uri="{FF2B5EF4-FFF2-40B4-BE49-F238E27FC236}">
                    <a16:creationId xmlns:a16="http://schemas.microsoft.com/office/drawing/2014/main" xmlns="" id="{A80E0B5D-2F12-4C6E-92C5-3765C579ADE8}"/>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7" name="Freeform: Shape 76">
                <a:extLst>
                  <a:ext uri="{FF2B5EF4-FFF2-40B4-BE49-F238E27FC236}">
                    <a16:creationId xmlns:a16="http://schemas.microsoft.com/office/drawing/2014/main" xmlns="" id="{765DAB00-242D-4D78-B6BF-F678C14B519F}"/>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8" name="Freeform: Shape 77">
                <a:extLst>
                  <a:ext uri="{FF2B5EF4-FFF2-40B4-BE49-F238E27FC236}">
                    <a16:creationId xmlns:a16="http://schemas.microsoft.com/office/drawing/2014/main" xmlns="" id="{D824698C-3D67-4D42-9DE6-531F5A0C7EA3}"/>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9" name="Freeform: Shape 78">
                <a:extLst>
                  <a:ext uri="{FF2B5EF4-FFF2-40B4-BE49-F238E27FC236}">
                    <a16:creationId xmlns:a16="http://schemas.microsoft.com/office/drawing/2014/main" xmlns="" id="{699246CD-F05A-4044-B7A4-384A7B272509}"/>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80" name="Freeform: Shape 79">
                <a:extLst>
                  <a:ext uri="{FF2B5EF4-FFF2-40B4-BE49-F238E27FC236}">
                    <a16:creationId xmlns:a16="http://schemas.microsoft.com/office/drawing/2014/main" xmlns="" id="{06930CAB-4305-4191-AD01-9D22AAD264D9}"/>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81" name="Straight Connector 80">
                <a:extLst>
                  <a:ext uri="{FF2B5EF4-FFF2-40B4-BE49-F238E27FC236}">
                    <a16:creationId xmlns:a16="http://schemas.microsoft.com/office/drawing/2014/main" xmlns="" id="{7FBC50E9-9F0E-4D62-9AA6-DC145681D1EA}"/>
                  </a:ext>
                </a:extLst>
              </p:cNvPr>
              <p:cNvCxnSpPr/>
              <p:nvPr/>
            </p:nvCxnSpPr>
            <p:spPr bwMode="ltGray">
              <a:xfrm>
                <a:off x="9981203" y="5098858"/>
                <a:ext cx="733213" cy="400531"/>
              </a:xfrm>
              <a:prstGeom prst="line">
                <a:avLst/>
              </a:pr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57" name="Group 56">
              <a:extLst>
                <a:ext uri="{FF2B5EF4-FFF2-40B4-BE49-F238E27FC236}">
                  <a16:creationId xmlns:a16="http://schemas.microsoft.com/office/drawing/2014/main" xmlns="" id="{09610B7D-2856-472A-B98F-5684402C6C99}"/>
                </a:ext>
              </a:extLst>
            </p:cNvPr>
            <p:cNvGrpSpPr/>
            <p:nvPr userDrawn="1"/>
          </p:nvGrpSpPr>
          <p:grpSpPr bwMode="ltGray">
            <a:xfrm>
              <a:off x="7545167" y="-21839"/>
              <a:ext cx="1192433" cy="1098538"/>
              <a:chOff x="7545167" y="-9139"/>
              <a:chExt cx="1192433" cy="1098538"/>
            </a:xfrm>
          </p:grpSpPr>
          <p:sp>
            <p:nvSpPr>
              <p:cNvPr id="62" name="Freeform: Shape 61">
                <a:extLst>
                  <a:ext uri="{FF2B5EF4-FFF2-40B4-BE49-F238E27FC236}">
                    <a16:creationId xmlns:a16="http://schemas.microsoft.com/office/drawing/2014/main" xmlns="" id="{5173E078-D753-4C8F-98BB-75D0CBE314FE}"/>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3" name="Freeform: Shape 62">
                <a:extLst>
                  <a:ext uri="{FF2B5EF4-FFF2-40B4-BE49-F238E27FC236}">
                    <a16:creationId xmlns:a16="http://schemas.microsoft.com/office/drawing/2014/main" xmlns="" id="{EAA82456-62CD-4C42-91A4-3FFD8F19BCBD}"/>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4" name="Freeform: Shape 63">
                <a:extLst>
                  <a:ext uri="{FF2B5EF4-FFF2-40B4-BE49-F238E27FC236}">
                    <a16:creationId xmlns:a16="http://schemas.microsoft.com/office/drawing/2014/main" xmlns="" id="{41ABB687-FC0A-4A48-8466-BF8A1129E230}"/>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58" name="Group 57">
              <a:extLst>
                <a:ext uri="{FF2B5EF4-FFF2-40B4-BE49-F238E27FC236}">
                  <a16:creationId xmlns:a16="http://schemas.microsoft.com/office/drawing/2014/main" xmlns="" id="{8EEA91BF-1A44-4FB0-92F0-23098E7BBFCD}"/>
                </a:ext>
              </a:extLst>
            </p:cNvPr>
            <p:cNvGrpSpPr/>
            <p:nvPr userDrawn="1"/>
          </p:nvGrpSpPr>
          <p:grpSpPr bwMode="ltGray">
            <a:xfrm>
              <a:off x="6256117" y="5896894"/>
              <a:ext cx="1057910" cy="971314"/>
              <a:chOff x="6256117" y="5896894"/>
              <a:chExt cx="1057910" cy="971314"/>
            </a:xfrm>
          </p:grpSpPr>
          <p:sp>
            <p:nvSpPr>
              <p:cNvPr id="59" name="Freeform: Shape 58">
                <a:extLst>
                  <a:ext uri="{FF2B5EF4-FFF2-40B4-BE49-F238E27FC236}">
                    <a16:creationId xmlns:a16="http://schemas.microsoft.com/office/drawing/2014/main" xmlns="" id="{511C6A8E-CEC6-4129-9FB2-A426C6CE84EB}"/>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205B8F1F-9F8A-42BF-8770-AEABCEC35D18}"/>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36EE7F2A-0858-47D2-B1D0-D33BCD933ABE}"/>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
        <p:nvSpPr>
          <p:cNvPr id="5" name="Picture Placeholder 4">
            <a:extLst>
              <a:ext uri="{FF2B5EF4-FFF2-40B4-BE49-F238E27FC236}">
                <a16:creationId xmlns:a16="http://schemas.microsoft.com/office/drawing/2014/main" xmlns="" id="{6DF5D6DE-2629-4577-9B98-7A1666013D0A}"/>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Title 1"/>
          <p:cNvSpPr>
            <a:spLocks noGrp="1"/>
          </p:cNvSpPr>
          <p:nvPr>
            <p:ph type="title" hasCustomPrompt="1"/>
          </p:nvPr>
        </p:nvSpPr>
        <p:spPr>
          <a:xfrm>
            <a:off x="584201" y="2579648"/>
            <a:ext cx="3768898" cy="553998"/>
          </a:xfrm>
        </p:spPr>
        <p:txBody>
          <a:bodyPr wrap="square" rIns="0" anchor="b">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Enter title text</a:t>
            </a:r>
          </a:p>
        </p:txBody>
      </p:sp>
      <p:sp>
        <p:nvSpPr>
          <p:cNvPr id="4" name="Text Placeholder 3">
            <a:extLst>
              <a:ext uri="{FF2B5EF4-FFF2-40B4-BE49-F238E27FC236}">
                <a16:creationId xmlns:a16="http://schemas.microsoft.com/office/drawing/2014/main" xmlns="" id="{0E780C89-4FC1-4FE7-AFCA-1C41A1B0944C}"/>
              </a:ext>
            </a:extLst>
          </p:cNvPr>
          <p:cNvSpPr>
            <a:spLocks noGrp="1"/>
          </p:cNvSpPr>
          <p:nvPr>
            <p:ph type="body" sz="quarter" idx="10"/>
          </p:nvPr>
        </p:nvSpPr>
        <p:spPr>
          <a:xfrm>
            <a:off x="584201" y="3535541"/>
            <a:ext cx="3769300"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Tree>
    <p:extLst>
      <p:ext uri="{BB962C8B-B14F-4D97-AF65-F5344CB8AC3E}">
        <p14:creationId xmlns:p14="http://schemas.microsoft.com/office/powerpoint/2010/main" val="1472586368"/>
      </p:ext>
    </p:extLst>
  </p:cSld>
  <p:clrMapOvr>
    <a:masterClrMapping/>
  </p:clrMapOvr>
  <p:transition>
    <p:fade/>
  </p:transition>
  <p:extLst mod="1">
    <p:ext uri="{DCECCB84-F9BA-43D5-87BE-67443E8EF086}">
      <p15:sldGuideLst xmlns:p15="http://schemas.microsoft.com/office/powerpoint/2012/main">
        <p15:guide id="2" pos="3359">
          <p15:clr>
            <a:srgbClr val="FBAE40"/>
          </p15:clr>
        </p15:guide>
        <p15:guide id="6" orient="horz" pos="904">
          <p15:clr>
            <a:srgbClr val="5ACBF0"/>
          </p15:clr>
        </p15:guide>
        <p15:guide id="7" orient="horz" pos="1276">
          <p15:clr>
            <a:srgbClr val="5ACBF0"/>
          </p15:clr>
        </p15:guide>
        <p15:guide id="8" orient="horz" pos="2226">
          <p15:clr>
            <a:srgbClr val="5ACBF0"/>
          </p15:clr>
        </p15:guide>
        <p15:guide id="9" pos="2993">
          <p15:clr>
            <a:srgbClr val="C35E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quare Photo body text">
    <p:bg>
      <p:bgPr>
        <a:solidFill>
          <a:schemeClr val="bg1"/>
        </a:solidFill>
        <a:effectLst/>
      </p:bgPr>
    </p:bg>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xmlns="" id="{C39AAC9F-C8B8-422E-93FC-08A064104000}"/>
              </a:ext>
            </a:extLst>
          </p:cNvPr>
          <p:cNvGrpSpPr/>
          <p:nvPr userDrawn="1"/>
        </p:nvGrpSpPr>
        <p:grpSpPr bwMode="ltGray">
          <a:xfrm>
            <a:off x="6256117" y="-21839"/>
            <a:ext cx="5932086" cy="6890047"/>
            <a:chOff x="6256117" y="-21839"/>
            <a:chExt cx="5932086" cy="6890047"/>
          </a:xfrm>
        </p:grpSpPr>
        <p:grpSp>
          <p:nvGrpSpPr>
            <p:cNvPr id="31" name="Group 30">
              <a:extLst>
                <a:ext uri="{FF2B5EF4-FFF2-40B4-BE49-F238E27FC236}">
                  <a16:creationId xmlns:a16="http://schemas.microsoft.com/office/drawing/2014/main" xmlns="" id="{A09379AA-B540-4886-8794-46BA10F3D91B}"/>
                </a:ext>
              </a:extLst>
            </p:cNvPr>
            <p:cNvGrpSpPr/>
            <p:nvPr userDrawn="1"/>
          </p:nvGrpSpPr>
          <p:grpSpPr bwMode="ltGray">
            <a:xfrm>
              <a:off x="8507413" y="1457714"/>
              <a:ext cx="3680790" cy="5392441"/>
              <a:chOff x="8507413" y="1457714"/>
              <a:chExt cx="3680790" cy="5392441"/>
            </a:xfrm>
          </p:grpSpPr>
          <p:sp>
            <p:nvSpPr>
              <p:cNvPr id="64" name="Freeform: Shape 63">
                <a:extLst>
                  <a:ext uri="{FF2B5EF4-FFF2-40B4-BE49-F238E27FC236}">
                    <a16:creationId xmlns:a16="http://schemas.microsoft.com/office/drawing/2014/main" xmlns="" id="{9E5BC201-014B-48F5-BAC0-4FBBACCBF586}"/>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F72CD027-1ABE-4E4A-BE9E-EF73250F929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52C85D91-63CC-4FF7-A826-BE886CDB017C}"/>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E55C67E6-D930-403F-9550-70EC2A102AB5}"/>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BDB9C074-A5A6-4082-9FCD-D487FD8013E5}"/>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4E3D79EB-E5E0-4CA3-A7CE-50069CC73F19}"/>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42F892FB-2465-40CF-A81F-AC989DC09CE4}"/>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E8BADF38-50C7-4E4B-AA00-660BF4161C96}"/>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A51B782C-38CF-4C16-8A55-9C1BEA5AF3F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61A234A0-3B09-4E85-880A-C885FBEE2401}"/>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B6516D46-39CD-420E-9263-03065B10F8F4}"/>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6B28F64C-F49A-4F09-A9C2-8502680A64D7}"/>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6" name="Freeform: Shape 75">
                <a:extLst>
                  <a:ext uri="{FF2B5EF4-FFF2-40B4-BE49-F238E27FC236}">
                    <a16:creationId xmlns:a16="http://schemas.microsoft.com/office/drawing/2014/main" xmlns="" id="{3AE00412-2C1C-4CAB-B1D4-B046A4B37C24}"/>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7" name="Freeform: Shape 76">
                <a:extLst>
                  <a:ext uri="{FF2B5EF4-FFF2-40B4-BE49-F238E27FC236}">
                    <a16:creationId xmlns:a16="http://schemas.microsoft.com/office/drawing/2014/main" xmlns="" id="{01030AB7-3DE7-407A-98DE-751351FCBFB5}"/>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8" name="Freeform: Shape 77">
                <a:extLst>
                  <a:ext uri="{FF2B5EF4-FFF2-40B4-BE49-F238E27FC236}">
                    <a16:creationId xmlns:a16="http://schemas.microsoft.com/office/drawing/2014/main" xmlns="" id="{0074BD83-98DD-4084-9D1E-CDACFD005AFF}"/>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9" name="Freeform: Shape 78">
                <a:extLst>
                  <a:ext uri="{FF2B5EF4-FFF2-40B4-BE49-F238E27FC236}">
                    <a16:creationId xmlns:a16="http://schemas.microsoft.com/office/drawing/2014/main" xmlns="" id="{47C85498-5D07-457D-BA73-99E2EB50130B}"/>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80" name="Straight Connector 79">
                <a:extLst>
                  <a:ext uri="{FF2B5EF4-FFF2-40B4-BE49-F238E27FC236}">
                    <a16:creationId xmlns:a16="http://schemas.microsoft.com/office/drawing/2014/main" xmlns="" id="{3DF2CE11-90A6-43A8-B2DC-45295F10CB64}"/>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32" name="Group 31">
              <a:extLst>
                <a:ext uri="{FF2B5EF4-FFF2-40B4-BE49-F238E27FC236}">
                  <a16:creationId xmlns:a16="http://schemas.microsoft.com/office/drawing/2014/main" xmlns="" id="{F65F154A-ABA1-4F9A-97F8-C50108DD1A97}"/>
                </a:ext>
              </a:extLst>
            </p:cNvPr>
            <p:cNvGrpSpPr/>
            <p:nvPr userDrawn="1"/>
          </p:nvGrpSpPr>
          <p:grpSpPr bwMode="ltGray">
            <a:xfrm>
              <a:off x="7545167" y="-21839"/>
              <a:ext cx="1192433" cy="1098538"/>
              <a:chOff x="7545167" y="-9139"/>
              <a:chExt cx="1192433" cy="1098538"/>
            </a:xfrm>
          </p:grpSpPr>
          <p:sp>
            <p:nvSpPr>
              <p:cNvPr id="61" name="Freeform: Shape 60">
                <a:extLst>
                  <a:ext uri="{FF2B5EF4-FFF2-40B4-BE49-F238E27FC236}">
                    <a16:creationId xmlns:a16="http://schemas.microsoft.com/office/drawing/2014/main" xmlns="" id="{54AC8DFE-7BB0-4D98-AA21-405DB4B06225}"/>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2" name="Freeform: Shape 61">
                <a:extLst>
                  <a:ext uri="{FF2B5EF4-FFF2-40B4-BE49-F238E27FC236}">
                    <a16:creationId xmlns:a16="http://schemas.microsoft.com/office/drawing/2014/main" xmlns="" id="{F39938CF-5CFF-4707-BBDD-DD19FA0A50F1}"/>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3" name="Freeform: Shape 62">
                <a:extLst>
                  <a:ext uri="{FF2B5EF4-FFF2-40B4-BE49-F238E27FC236}">
                    <a16:creationId xmlns:a16="http://schemas.microsoft.com/office/drawing/2014/main" xmlns="" id="{73332E5E-0308-4370-A841-A20570A69BDF}"/>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33" name="Group 32">
              <a:extLst>
                <a:ext uri="{FF2B5EF4-FFF2-40B4-BE49-F238E27FC236}">
                  <a16:creationId xmlns:a16="http://schemas.microsoft.com/office/drawing/2014/main" xmlns="" id="{9E46D602-7D42-411E-8BA6-6F74E13FE605}"/>
                </a:ext>
              </a:extLst>
            </p:cNvPr>
            <p:cNvGrpSpPr/>
            <p:nvPr userDrawn="1"/>
          </p:nvGrpSpPr>
          <p:grpSpPr bwMode="ltGray">
            <a:xfrm>
              <a:off x="6256117" y="5896894"/>
              <a:ext cx="1057910" cy="971314"/>
              <a:chOff x="6256117" y="5896894"/>
              <a:chExt cx="1057910" cy="971314"/>
            </a:xfrm>
          </p:grpSpPr>
          <p:sp>
            <p:nvSpPr>
              <p:cNvPr id="34" name="Freeform: Shape 33">
                <a:extLst>
                  <a:ext uri="{FF2B5EF4-FFF2-40B4-BE49-F238E27FC236}">
                    <a16:creationId xmlns:a16="http://schemas.microsoft.com/office/drawing/2014/main" xmlns="" id="{53F344C1-9929-4E86-BB1A-05E12D1570DF}"/>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5" name="Freeform: Shape 34">
                <a:extLst>
                  <a:ext uri="{FF2B5EF4-FFF2-40B4-BE49-F238E27FC236}">
                    <a16:creationId xmlns:a16="http://schemas.microsoft.com/office/drawing/2014/main" xmlns="" id="{B6933AFD-19AA-49B8-BCF7-2D0EAA89273D}"/>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6" name="Freeform: Shape 35">
                <a:extLst>
                  <a:ext uri="{FF2B5EF4-FFF2-40B4-BE49-F238E27FC236}">
                    <a16:creationId xmlns:a16="http://schemas.microsoft.com/office/drawing/2014/main" xmlns="" id="{9FB75AC2-D122-402F-B448-B0118576BB45}"/>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
        <p:nvSpPr>
          <p:cNvPr id="2" name="Title 1"/>
          <p:cNvSpPr>
            <a:spLocks noGrp="1"/>
          </p:cNvSpPr>
          <p:nvPr>
            <p:ph type="title" hasCustomPrompt="1"/>
          </p:nvPr>
        </p:nvSpPr>
        <p:spPr>
          <a:xfrm>
            <a:off x="584200" y="2981637"/>
            <a:ext cx="3769475"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60" name="Picture Placeholder 4">
            <a:extLst>
              <a:ext uri="{FF2B5EF4-FFF2-40B4-BE49-F238E27FC236}">
                <a16:creationId xmlns:a16="http://schemas.microsoft.com/office/drawing/2014/main" xmlns=""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193253454"/>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Square Photo body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3769475"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60" name="Picture Placeholder 4">
            <a:extLst>
              <a:ext uri="{FF2B5EF4-FFF2-40B4-BE49-F238E27FC236}">
                <a16:creationId xmlns:a16="http://schemas.microsoft.com/office/drawing/2014/main" xmlns=""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488583277"/>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Square Photo body text">
    <p:bg>
      <p:bgPr>
        <a:solidFill>
          <a:schemeClr val="bg1"/>
        </a:solidFill>
        <a:effectLst/>
      </p:bgPr>
    </p:bg>
    <p:spTree>
      <p:nvGrpSpPr>
        <p:cNvPr id="1" name=""/>
        <p:cNvGrpSpPr/>
        <p:nvPr/>
      </p:nvGrpSpPr>
      <p:grpSpPr>
        <a:xfrm>
          <a:off x="0" y="0"/>
          <a:ext cx="0" cy="0"/>
          <a:chOff x="0" y="0"/>
          <a:chExt cx="0" cy="0"/>
        </a:xfrm>
      </p:grpSpPr>
      <p:sp>
        <p:nvSpPr>
          <p:cNvPr id="60" name="Picture Placeholder 4">
            <a:extLst>
              <a:ext uri="{FF2B5EF4-FFF2-40B4-BE49-F238E27FC236}">
                <a16:creationId xmlns:a16="http://schemas.microsoft.com/office/drawing/2014/main" xmlns=""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itle 4">
            <a:extLst>
              <a:ext uri="{FF2B5EF4-FFF2-40B4-BE49-F238E27FC236}">
                <a16:creationId xmlns:a16="http://schemas.microsoft.com/office/drawing/2014/main" xmlns="" id="{27EDB658-16F9-42B5-B69E-532663EC8F63}"/>
              </a:ext>
            </a:extLst>
          </p:cNvPr>
          <p:cNvSpPr>
            <a:spLocks noGrp="1"/>
          </p:cNvSpPr>
          <p:nvPr>
            <p:ph type="title"/>
          </p:nvPr>
        </p:nvSpPr>
        <p:spPr>
          <a:xfrm>
            <a:off x="588263" y="457200"/>
            <a:ext cx="4138347" cy="433965"/>
          </a:xfrm>
        </p:spPr>
        <p:txBody>
          <a:bodyPr vert="horz" wrap="square" lIns="0" tIns="64008" rIns="0" bIns="0" rtlCol="0" anchor="t">
            <a:spAutoFit/>
          </a:bodyPr>
          <a:lstStyle>
            <a:lvl1pPr>
              <a:defRPr lang="en-US" sz="2400" spc="0"/>
            </a:lvl1pPr>
          </a:lstStyle>
          <a:p>
            <a:pPr lvl="0"/>
            <a:r>
              <a:rPr lang="en-US"/>
              <a:t>Click to edit Master title style</a:t>
            </a:r>
          </a:p>
        </p:txBody>
      </p:sp>
      <p:sp>
        <p:nvSpPr>
          <p:cNvPr id="38" name="Text Placeholder 3">
            <a:extLst>
              <a:ext uri="{FF2B5EF4-FFF2-40B4-BE49-F238E27FC236}">
                <a16:creationId xmlns:a16="http://schemas.microsoft.com/office/drawing/2014/main" xmlns="" id="{CCE37802-0079-469F-B559-1C453A35F476}"/>
              </a:ext>
            </a:extLst>
          </p:cNvPr>
          <p:cNvSpPr>
            <a:spLocks noGrp="1"/>
          </p:cNvSpPr>
          <p:nvPr>
            <p:ph type="body" sz="quarter" idx="10"/>
          </p:nvPr>
        </p:nvSpPr>
        <p:spPr>
          <a:xfrm>
            <a:off x="584201" y="1303825"/>
            <a:ext cx="3769300"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Tree>
    <p:extLst>
      <p:ext uri="{BB962C8B-B14F-4D97-AF65-F5344CB8AC3E}">
        <p14:creationId xmlns:p14="http://schemas.microsoft.com/office/powerpoint/2010/main" val="4109600675"/>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6400800"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4008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grpSp>
        <p:nvGrpSpPr>
          <p:cNvPr id="27" name="Group 26">
            <a:extLst>
              <a:ext uri="{FF2B5EF4-FFF2-40B4-BE49-F238E27FC236}">
                <a16:creationId xmlns:a16="http://schemas.microsoft.com/office/drawing/2014/main" xmlns="" id="{43B08910-F1C3-47B2-8C69-1B107282064A}"/>
              </a:ext>
            </a:extLst>
          </p:cNvPr>
          <p:cNvGrpSpPr/>
          <p:nvPr userDrawn="1"/>
        </p:nvGrpSpPr>
        <p:grpSpPr bwMode="ltGray">
          <a:xfrm>
            <a:off x="6256117" y="-21839"/>
            <a:ext cx="5932086" cy="6890047"/>
            <a:chOff x="6256117" y="-21839"/>
            <a:chExt cx="5932086" cy="6890047"/>
          </a:xfrm>
        </p:grpSpPr>
        <p:grpSp>
          <p:nvGrpSpPr>
            <p:cNvPr id="28" name="Group 27">
              <a:extLst>
                <a:ext uri="{FF2B5EF4-FFF2-40B4-BE49-F238E27FC236}">
                  <a16:creationId xmlns:a16="http://schemas.microsoft.com/office/drawing/2014/main" xmlns="" id="{9FE7A031-B4AB-4071-98FF-24E766F9BB5C}"/>
                </a:ext>
              </a:extLst>
            </p:cNvPr>
            <p:cNvGrpSpPr/>
            <p:nvPr userDrawn="1"/>
          </p:nvGrpSpPr>
          <p:grpSpPr bwMode="ltGray">
            <a:xfrm>
              <a:off x="8507413" y="1457714"/>
              <a:ext cx="3680790" cy="5392441"/>
              <a:chOff x="8507413" y="1457714"/>
              <a:chExt cx="3680790" cy="5392441"/>
            </a:xfrm>
          </p:grpSpPr>
          <p:sp>
            <p:nvSpPr>
              <p:cNvPr id="60" name="Freeform: Shape 59">
                <a:extLst>
                  <a:ext uri="{FF2B5EF4-FFF2-40B4-BE49-F238E27FC236}">
                    <a16:creationId xmlns:a16="http://schemas.microsoft.com/office/drawing/2014/main" xmlns="" id="{6DC7067D-3957-4163-9442-C167A0A62168}"/>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D9AE235F-4F6C-4565-AADC-752626D64B9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EAADF52-7CC0-4715-8BAC-4186C7CE9B0C}"/>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58AC140A-9DFB-45B7-82C2-CF25166A0D41}"/>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3436FDC7-3DF0-4E6A-B4A8-7EB4FF30AAF0}"/>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D72FB5AA-3C69-4BB6-9C10-682E95EF1AAE}"/>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20321A7F-C5FC-4514-A3AC-41CC16FA85FD}"/>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B3C4B3CE-95D2-45A5-917E-A5389B118222}"/>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A5270AF0-DA91-4FF8-9B1C-35937E49D882}"/>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1B4AB4EC-0302-4902-B797-9B84C91FDE1B}"/>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E941D13F-2DD6-4121-8220-CC08400DD382}"/>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B98F2381-17CE-4672-96D3-D3E4A8C1115A}"/>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E6A42BAE-DCEA-4A1A-8779-E499D67DA7B9}"/>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8D7995E7-6761-41BA-BE88-30DD0DF70D22}"/>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24D7B6AA-459B-44CF-9930-A05720C41315}"/>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0EBE7D0E-F0D6-4EA3-A151-C26BF3138977}"/>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6" name="Straight Connector 75">
                <a:extLst>
                  <a:ext uri="{FF2B5EF4-FFF2-40B4-BE49-F238E27FC236}">
                    <a16:creationId xmlns:a16="http://schemas.microsoft.com/office/drawing/2014/main" xmlns="" id="{0118A379-1639-4C1C-9E5B-A39F1CD0A9D9}"/>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9" name="Group 28">
              <a:extLst>
                <a:ext uri="{FF2B5EF4-FFF2-40B4-BE49-F238E27FC236}">
                  <a16:creationId xmlns:a16="http://schemas.microsoft.com/office/drawing/2014/main" xmlns="" id="{E8DE972F-9FF1-4743-BF7F-15CC5403A6CF}"/>
                </a:ext>
              </a:extLst>
            </p:cNvPr>
            <p:cNvGrpSpPr/>
            <p:nvPr userDrawn="1"/>
          </p:nvGrpSpPr>
          <p:grpSpPr bwMode="ltGray">
            <a:xfrm>
              <a:off x="7545167" y="-21839"/>
              <a:ext cx="1192433" cy="1098538"/>
              <a:chOff x="7545167" y="-9139"/>
              <a:chExt cx="1192433" cy="1098538"/>
            </a:xfrm>
          </p:grpSpPr>
          <p:sp>
            <p:nvSpPr>
              <p:cNvPr id="34" name="Freeform: Shape 33">
                <a:extLst>
                  <a:ext uri="{FF2B5EF4-FFF2-40B4-BE49-F238E27FC236}">
                    <a16:creationId xmlns:a16="http://schemas.microsoft.com/office/drawing/2014/main" xmlns="" id="{795596FA-D3B2-4953-81FC-9958337AF5DC}"/>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5" name="Freeform: Shape 34">
                <a:extLst>
                  <a:ext uri="{FF2B5EF4-FFF2-40B4-BE49-F238E27FC236}">
                    <a16:creationId xmlns:a16="http://schemas.microsoft.com/office/drawing/2014/main" xmlns="" id="{7D57090A-B887-4CA7-A022-90564F12A9A9}"/>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6" name="Freeform: Shape 35">
                <a:extLst>
                  <a:ext uri="{FF2B5EF4-FFF2-40B4-BE49-F238E27FC236}">
                    <a16:creationId xmlns:a16="http://schemas.microsoft.com/office/drawing/2014/main" xmlns="" id="{F9749B2E-C284-42A2-A061-B635FBBBD461}"/>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30" name="Group 29">
              <a:extLst>
                <a:ext uri="{FF2B5EF4-FFF2-40B4-BE49-F238E27FC236}">
                  <a16:creationId xmlns:a16="http://schemas.microsoft.com/office/drawing/2014/main" xmlns="" id="{0A74F4CD-889D-4E91-AB27-CCB11E8677AE}"/>
                </a:ext>
              </a:extLst>
            </p:cNvPr>
            <p:cNvGrpSpPr/>
            <p:nvPr userDrawn="1"/>
          </p:nvGrpSpPr>
          <p:grpSpPr bwMode="ltGray">
            <a:xfrm>
              <a:off x="6256117" y="5896894"/>
              <a:ext cx="1057910" cy="971314"/>
              <a:chOff x="6256117" y="5896894"/>
              <a:chExt cx="1057910" cy="971314"/>
            </a:xfrm>
          </p:grpSpPr>
          <p:sp>
            <p:nvSpPr>
              <p:cNvPr id="31" name="Freeform: Shape 30">
                <a:extLst>
                  <a:ext uri="{FF2B5EF4-FFF2-40B4-BE49-F238E27FC236}">
                    <a16:creationId xmlns:a16="http://schemas.microsoft.com/office/drawing/2014/main" xmlns="" id="{6CE97AB5-F3D1-4D1A-8F2F-166F6F85A189}"/>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55281A29-9018-48AF-8B81-EB9F71FE5ABA}"/>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3" name="Freeform: Shape 32">
                <a:extLst>
                  <a:ext uri="{FF2B5EF4-FFF2-40B4-BE49-F238E27FC236}">
                    <a16:creationId xmlns:a16="http://schemas.microsoft.com/office/drawing/2014/main" xmlns="" id="{2B1B3F07-773E-4FC0-9A04-73F52683190E}"/>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3702513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4008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grpSp>
        <p:nvGrpSpPr>
          <p:cNvPr id="26" name="Group 25">
            <a:extLst>
              <a:ext uri="{FF2B5EF4-FFF2-40B4-BE49-F238E27FC236}">
                <a16:creationId xmlns:a16="http://schemas.microsoft.com/office/drawing/2014/main" xmlns="" id="{94867548-8B9A-436D-9AB6-D7EA0AC78267}"/>
              </a:ext>
            </a:extLst>
          </p:cNvPr>
          <p:cNvGrpSpPr/>
          <p:nvPr userDrawn="1"/>
        </p:nvGrpSpPr>
        <p:grpSpPr bwMode="ltGray">
          <a:xfrm>
            <a:off x="6256117" y="-21839"/>
            <a:ext cx="5932086" cy="6890047"/>
            <a:chOff x="6256117" y="-21839"/>
            <a:chExt cx="5932086" cy="6890047"/>
          </a:xfrm>
        </p:grpSpPr>
        <p:grpSp>
          <p:nvGrpSpPr>
            <p:cNvPr id="27" name="Group 26">
              <a:extLst>
                <a:ext uri="{FF2B5EF4-FFF2-40B4-BE49-F238E27FC236}">
                  <a16:creationId xmlns:a16="http://schemas.microsoft.com/office/drawing/2014/main" xmlns="" id="{E298AA2D-C933-41C0-B3A0-5E1B5429C617}"/>
                </a:ext>
              </a:extLst>
            </p:cNvPr>
            <p:cNvGrpSpPr/>
            <p:nvPr userDrawn="1"/>
          </p:nvGrpSpPr>
          <p:grpSpPr bwMode="ltGray">
            <a:xfrm>
              <a:off x="8507413" y="1457714"/>
              <a:ext cx="3680790" cy="5392441"/>
              <a:chOff x="8507413" y="1457714"/>
              <a:chExt cx="3680790" cy="5392441"/>
            </a:xfrm>
          </p:grpSpPr>
          <p:sp>
            <p:nvSpPr>
              <p:cNvPr id="59" name="Freeform: Shape 58">
                <a:extLst>
                  <a:ext uri="{FF2B5EF4-FFF2-40B4-BE49-F238E27FC236}">
                    <a16:creationId xmlns:a16="http://schemas.microsoft.com/office/drawing/2014/main" xmlns="" id="{DE45CCA4-1611-4A15-8D76-0CD4304233D4}"/>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BB20432D-F3B6-4212-B616-45AD62D0A8BA}"/>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5CB285A8-E7EF-4B70-8B71-2D09BE26853D}"/>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D552378-B8A4-40F9-8A64-367F9EC304F0}"/>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6DED4FF8-FEAE-4CC0-8F5B-9FC2B47E5700}"/>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54DD2AD2-299E-4049-881B-2BC838B6DB02}"/>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430A103C-9EC8-479D-9AEA-2FA30D0B6831}"/>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FF762A67-8800-4EDC-ACA0-235237807007}"/>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0C1E21E3-4EFA-46DB-B62D-888B912FEC3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5C90FB2C-AED4-45EF-B005-A6F9315E6638}"/>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69EFEACE-63D5-4DE9-AE7A-022D10CBBAD4}"/>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183FC86B-2504-437F-9155-736D3776FBC0}"/>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4BE281D9-0C46-4685-8A97-79D102C868ED}"/>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0B982782-C326-41A6-88DF-60D0069AAC11}"/>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C69C78E5-CDD7-45AD-9FAC-A193057F2551}"/>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95E678CA-56AB-4822-8F79-1B384711F464}"/>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5" name="Straight Connector 74">
                <a:extLst>
                  <a:ext uri="{FF2B5EF4-FFF2-40B4-BE49-F238E27FC236}">
                    <a16:creationId xmlns:a16="http://schemas.microsoft.com/office/drawing/2014/main" xmlns="" id="{94D454C8-0C5D-4654-B977-447674D5459E}"/>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8" name="Group 27">
              <a:extLst>
                <a:ext uri="{FF2B5EF4-FFF2-40B4-BE49-F238E27FC236}">
                  <a16:creationId xmlns:a16="http://schemas.microsoft.com/office/drawing/2014/main" xmlns="" id="{7FD26513-923A-4E4E-88AB-484CF7F390D1}"/>
                </a:ext>
              </a:extLst>
            </p:cNvPr>
            <p:cNvGrpSpPr/>
            <p:nvPr userDrawn="1"/>
          </p:nvGrpSpPr>
          <p:grpSpPr bwMode="ltGray">
            <a:xfrm>
              <a:off x="7545167" y="-21839"/>
              <a:ext cx="1192433" cy="1098538"/>
              <a:chOff x="7545167" y="-9139"/>
              <a:chExt cx="1192433" cy="1098538"/>
            </a:xfrm>
          </p:grpSpPr>
          <p:sp>
            <p:nvSpPr>
              <p:cNvPr id="33" name="Freeform: Shape 32">
                <a:extLst>
                  <a:ext uri="{FF2B5EF4-FFF2-40B4-BE49-F238E27FC236}">
                    <a16:creationId xmlns:a16="http://schemas.microsoft.com/office/drawing/2014/main" xmlns="" id="{75F3DAB6-E46E-498F-AC8D-245DB12E86FA}"/>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4" name="Freeform: Shape 33">
                <a:extLst>
                  <a:ext uri="{FF2B5EF4-FFF2-40B4-BE49-F238E27FC236}">
                    <a16:creationId xmlns:a16="http://schemas.microsoft.com/office/drawing/2014/main" xmlns="" id="{2FF22795-13BD-4A36-8B98-FAE4B2B95679}"/>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8" name="Freeform: Shape 57">
                <a:extLst>
                  <a:ext uri="{FF2B5EF4-FFF2-40B4-BE49-F238E27FC236}">
                    <a16:creationId xmlns:a16="http://schemas.microsoft.com/office/drawing/2014/main" xmlns="" id="{26E68192-BBC2-4E66-BC2E-A6F5E839A4EC}"/>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29" name="Group 28">
              <a:extLst>
                <a:ext uri="{FF2B5EF4-FFF2-40B4-BE49-F238E27FC236}">
                  <a16:creationId xmlns:a16="http://schemas.microsoft.com/office/drawing/2014/main" xmlns="" id="{874CE4AB-E3EC-4485-A9DB-D3875DE15509}"/>
                </a:ext>
              </a:extLst>
            </p:cNvPr>
            <p:cNvGrpSpPr/>
            <p:nvPr userDrawn="1"/>
          </p:nvGrpSpPr>
          <p:grpSpPr bwMode="ltGray">
            <a:xfrm>
              <a:off x="6256117" y="5896894"/>
              <a:ext cx="1057910" cy="971314"/>
              <a:chOff x="6256117" y="5896894"/>
              <a:chExt cx="1057910" cy="971314"/>
            </a:xfrm>
          </p:grpSpPr>
          <p:sp>
            <p:nvSpPr>
              <p:cNvPr id="30" name="Freeform: Shape 29">
                <a:extLst>
                  <a:ext uri="{FF2B5EF4-FFF2-40B4-BE49-F238E27FC236}">
                    <a16:creationId xmlns:a16="http://schemas.microsoft.com/office/drawing/2014/main" xmlns="" id="{18D9197E-BD70-40A3-872D-2F635C47602A}"/>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1" name="Freeform: Shape 30">
                <a:extLst>
                  <a:ext uri="{FF2B5EF4-FFF2-40B4-BE49-F238E27FC236}">
                    <a16:creationId xmlns:a16="http://schemas.microsoft.com/office/drawing/2014/main" xmlns="" id="{DA35C218-6C8E-4E07-9EA7-15A37B43AD66}"/>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647F6A62-B1EC-420D-A385-9A9A03966E95}"/>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4236162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4008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grpSp>
        <p:nvGrpSpPr>
          <p:cNvPr id="26" name="Group 25">
            <a:extLst>
              <a:ext uri="{FF2B5EF4-FFF2-40B4-BE49-F238E27FC236}">
                <a16:creationId xmlns:a16="http://schemas.microsoft.com/office/drawing/2014/main" xmlns="" id="{2BBF7881-8D09-4F22-B10B-0916A242A2CD}"/>
              </a:ext>
            </a:extLst>
          </p:cNvPr>
          <p:cNvGrpSpPr/>
          <p:nvPr userDrawn="1"/>
        </p:nvGrpSpPr>
        <p:grpSpPr bwMode="ltGray">
          <a:xfrm>
            <a:off x="6256117" y="-21839"/>
            <a:ext cx="5932086" cy="6890047"/>
            <a:chOff x="6256117" y="-21839"/>
            <a:chExt cx="5932086" cy="6890047"/>
          </a:xfrm>
        </p:grpSpPr>
        <p:grpSp>
          <p:nvGrpSpPr>
            <p:cNvPr id="27" name="Group 26">
              <a:extLst>
                <a:ext uri="{FF2B5EF4-FFF2-40B4-BE49-F238E27FC236}">
                  <a16:creationId xmlns:a16="http://schemas.microsoft.com/office/drawing/2014/main" xmlns="" id="{F5B1D67C-D600-4009-9F96-DBD9F692B67A}"/>
                </a:ext>
              </a:extLst>
            </p:cNvPr>
            <p:cNvGrpSpPr/>
            <p:nvPr userDrawn="1"/>
          </p:nvGrpSpPr>
          <p:grpSpPr bwMode="ltGray">
            <a:xfrm>
              <a:off x="8507413" y="1457714"/>
              <a:ext cx="3680790" cy="5392441"/>
              <a:chOff x="8507413" y="1457714"/>
              <a:chExt cx="3680790" cy="5392441"/>
            </a:xfrm>
          </p:grpSpPr>
          <p:sp>
            <p:nvSpPr>
              <p:cNvPr id="59" name="Freeform: Shape 58">
                <a:extLst>
                  <a:ext uri="{FF2B5EF4-FFF2-40B4-BE49-F238E27FC236}">
                    <a16:creationId xmlns:a16="http://schemas.microsoft.com/office/drawing/2014/main" xmlns="" id="{589ED409-83AE-42D1-A29E-F5ACE1D5379C}"/>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A47E83EE-C7AB-4851-AC1F-A2E965DE8A4F}"/>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117874BE-F982-46B6-83B3-569DB8A26C11}"/>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72B84FE-1FBD-4DB0-A1BB-1D393BABFD96}"/>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F0612185-AF46-47F9-B984-65C416463817}"/>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1F4FE628-8992-4D3C-9177-54650A419B37}"/>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9EB1F0C1-51BC-433D-B643-499296AD9EB3}"/>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1F95DA3E-A7A9-4898-8537-3057A04A80B1}"/>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A0885F40-F98C-4749-AF50-8D882201C7B2}"/>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5DF4BDA5-0196-465B-9592-AD537FCE4B9C}"/>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2C953882-CF21-4072-808A-AFC6C6427081}"/>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24ACD3F6-35BF-4463-9A90-5F5B9025D6D9}"/>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36E0228F-415B-4662-977D-90C5D263A103}"/>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BBA85FE8-C6CE-42AD-9924-C426CEBA2C51}"/>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50FBB4D3-1D1C-41F7-856E-89287C5609D1}"/>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2F5EE762-48D4-46D8-8ECD-7595053F7D6E}"/>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5" name="Straight Connector 74">
                <a:extLst>
                  <a:ext uri="{FF2B5EF4-FFF2-40B4-BE49-F238E27FC236}">
                    <a16:creationId xmlns:a16="http://schemas.microsoft.com/office/drawing/2014/main" xmlns="" id="{5602528A-0204-4F83-A3CC-B19E5ED41C75}"/>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8" name="Group 27">
              <a:extLst>
                <a:ext uri="{FF2B5EF4-FFF2-40B4-BE49-F238E27FC236}">
                  <a16:creationId xmlns:a16="http://schemas.microsoft.com/office/drawing/2014/main" xmlns="" id="{570E694A-2FDE-4ED0-B17A-283BAEEEBC3F}"/>
                </a:ext>
              </a:extLst>
            </p:cNvPr>
            <p:cNvGrpSpPr/>
            <p:nvPr userDrawn="1"/>
          </p:nvGrpSpPr>
          <p:grpSpPr bwMode="ltGray">
            <a:xfrm>
              <a:off x="7545167" y="-21839"/>
              <a:ext cx="1192433" cy="1098538"/>
              <a:chOff x="7545167" y="-9139"/>
              <a:chExt cx="1192433" cy="1098538"/>
            </a:xfrm>
          </p:grpSpPr>
          <p:sp>
            <p:nvSpPr>
              <p:cNvPr id="33" name="Freeform: Shape 32">
                <a:extLst>
                  <a:ext uri="{FF2B5EF4-FFF2-40B4-BE49-F238E27FC236}">
                    <a16:creationId xmlns:a16="http://schemas.microsoft.com/office/drawing/2014/main" xmlns="" id="{3014F876-92BB-450A-A3A6-EB7B6C2CB558}"/>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4" name="Freeform: Shape 33">
                <a:extLst>
                  <a:ext uri="{FF2B5EF4-FFF2-40B4-BE49-F238E27FC236}">
                    <a16:creationId xmlns:a16="http://schemas.microsoft.com/office/drawing/2014/main" xmlns="" id="{1AFE4E51-6693-4C7C-9EE7-633EA9AAA2AC}"/>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8" name="Freeform: Shape 57">
                <a:extLst>
                  <a:ext uri="{FF2B5EF4-FFF2-40B4-BE49-F238E27FC236}">
                    <a16:creationId xmlns:a16="http://schemas.microsoft.com/office/drawing/2014/main" xmlns="" id="{522550D5-A578-4C33-B405-092D50801565}"/>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29" name="Group 28">
              <a:extLst>
                <a:ext uri="{FF2B5EF4-FFF2-40B4-BE49-F238E27FC236}">
                  <a16:creationId xmlns:a16="http://schemas.microsoft.com/office/drawing/2014/main" xmlns="" id="{6A5C88A0-A89F-42B9-B5E5-623E0E0D7555}"/>
                </a:ext>
              </a:extLst>
            </p:cNvPr>
            <p:cNvGrpSpPr/>
            <p:nvPr userDrawn="1"/>
          </p:nvGrpSpPr>
          <p:grpSpPr bwMode="ltGray">
            <a:xfrm>
              <a:off x="6256117" y="5896894"/>
              <a:ext cx="1057910" cy="971314"/>
              <a:chOff x="6256117" y="5896894"/>
              <a:chExt cx="1057910" cy="971314"/>
            </a:xfrm>
          </p:grpSpPr>
          <p:sp>
            <p:nvSpPr>
              <p:cNvPr id="30" name="Freeform: Shape 29">
                <a:extLst>
                  <a:ext uri="{FF2B5EF4-FFF2-40B4-BE49-F238E27FC236}">
                    <a16:creationId xmlns:a16="http://schemas.microsoft.com/office/drawing/2014/main" xmlns="" id="{C4AD7328-AEE6-43BE-8744-DE52D5F8CC2E}"/>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1" name="Freeform: Shape 30">
                <a:extLst>
                  <a:ext uri="{FF2B5EF4-FFF2-40B4-BE49-F238E27FC236}">
                    <a16:creationId xmlns:a16="http://schemas.microsoft.com/office/drawing/2014/main" xmlns="" id="{90DC1356-0D84-4394-B0FF-A91903B8585E}"/>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5CA4391C-EE34-4D39-AC03-6D3272F213DC}"/>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3727962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13293004"/>
      </p:ext>
    </p:extLst>
  </p:cSld>
  <p:clrMapOvr>
    <a:masterClrMapping/>
  </p:clrMapOvr>
  <p:transition>
    <p:fade/>
  </p:transition>
  <p:extLst mod="1">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1025001"/>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eveloper Code Layout">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xmlns=""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02241510"/>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xmlns="" id="{C2F26819-B90F-4C18-ACFE-2E5E212772D1}"/>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112953035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xmlns=""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286150959"/>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Only dark">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2754DF-CB0E-46F9-AA3C-00BC673EBDF3}"/>
              </a:ext>
            </a:extLst>
          </p:cNvPr>
          <p:cNvSpPr>
            <a:spLocks noGrp="1"/>
          </p:cNvSpPr>
          <p:nvPr>
            <p:ph type="title"/>
          </p:nvPr>
        </p:nvSpPr>
        <p:spPr/>
        <p:txBody>
          <a:bodyPr/>
          <a:lstStyle>
            <a:lvl1pPr>
              <a:defRPr/>
            </a:lvl1pPr>
          </a:lstStyle>
          <a:p>
            <a:r>
              <a:rPr lang="en-US"/>
              <a:t>Click to edit Master title style</a:t>
            </a:r>
          </a:p>
        </p:txBody>
      </p:sp>
    </p:spTree>
    <p:extLst>
      <p:ext uri="{BB962C8B-B14F-4D97-AF65-F5344CB8AC3E}">
        <p14:creationId xmlns:p14="http://schemas.microsoft.com/office/powerpoint/2010/main" val="3689410296"/>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Evaluation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29268" y="291068"/>
            <a:ext cx="6769045" cy="553998"/>
          </a:xfrm>
        </p:spPr>
        <p:txBody>
          <a:bodyPr/>
          <a:lstStyle>
            <a:lvl1pPr>
              <a:defRPr sz="3600"/>
            </a:lvl1pPr>
          </a:lstStyle>
          <a:p>
            <a:r>
              <a:rPr lang="en-US"/>
              <a:t>Click to edit Master title style</a:t>
            </a:r>
          </a:p>
        </p:txBody>
      </p:sp>
      <p:sp>
        <p:nvSpPr>
          <p:cNvPr id="4" name="Text Placeholder 3"/>
          <p:cNvSpPr>
            <a:spLocks noGrp="1"/>
          </p:cNvSpPr>
          <p:nvPr>
            <p:ph type="body" sz="quarter" idx="10"/>
          </p:nvPr>
        </p:nvSpPr>
        <p:spPr>
          <a:xfrm>
            <a:off x="5129267" y="4773828"/>
            <a:ext cx="6769045" cy="1793104"/>
          </a:xfrm>
        </p:spPr>
        <p:txBody>
          <a:bodyPr wrap="square">
            <a:noAutofit/>
          </a:bodyPr>
          <a:lstStyle>
            <a:lvl1pPr marL="0" indent="0">
              <a:spcBef>
                <a:spcPts val="1765"/>
              </a:spcBef>
              <a:buNone/>
              <a:defRPr sz="2000">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p:txBody>
      </p:sp>
      <p:pic>
        <p:nvPicPr>
          <p:cNvPr id="5" name="Picture 4" descr="Image of Ignite app on a Windows Device." title="Ignite event image">
            <a:extLst>
              <a:ext uri="{FF2B5EF4-FFF2-40B4-BE49-F238E27FC236}">
                <a16:creationId xmlns:a16="http://schemas.microsoft.com/office/drawing/2014/main" xmlns="" id="{E803C22C-E970-4ADA-A60C-5127C1C2C1DE}"/>
              </a:ext>
            </a:extLst>
          </p:cNvPr>
          <p:cNvPicPr>
            <a:picLocks noChangeAspect="1"/>
          </p:cNvPicPr>
          <p:nvPr userDrawn="1"/>
        </p:nvPicPr>
        <p:blipFill rotWithShape="1">
          <a:blip r:embed="rId2"/>
          <a:srcRect l="17119" r="5881"/>
          <a:stretch/>
        </p:blipFill>
        <p:spPr>
          <a:xfrm>
            <a:off x="0" y="-1"/>
            <a:ext cx="4828867" cy="6858623"/>
          </a:xfrm>
          <a:prstGeom prst="rect">
            <a:avLst/>
          </a:prstGeom>
        </p:spPr>
      </p:pic>
    </p:spTree>
    <p:extLst>
      <p:ext uri="{BB962C8B-B14F-4D97-AF65-F5344CB8AC3E}">
        <p14:creationId xmlns:p14="http://schemas.microsoft.com/office/powerpoint/2010/main" val="1606444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Walk-in">
    <p:bg>
      <p:bgPr>
        <a:solidFill>
          <a:schemeClr val="bg1"/>
        </a:solidFill>
        <a:effectLst/>
      </p:bgPr>
    </p:bg>
    <p:spTree>
      <p:nvGrpSpPr>
        <p:cNvPr id="1" name=""/>
        <p:cNvGrpSpPr/>
        <p:nvPr/>
      </p:nvGrpSpPr>
      <p:grpSpPr>
        <a:xfrm>
          <a:off x="0" y="0"/>
          <a:ext cx="0" cy="0"/>
          <a:chOff x="0" y="0"/>
          <a:chExt cx="0" cy="0"/>
        </a:xfrm>
      </p:grpSpPr>
      <p:pic>
        <p:nvPicPr>
          <p:cNvPr id="29" name="MS logo gray - EMF" descr="Microsoft logo, gray text version">
            <a:extLst>
              <a:ext uri="{FF2B5EF4-FFF2-40B4-BE49-F238E27FC236}">
                <a16:creationId xmlns:a16="http://schemas.microsoft.com/office/drawing/2014/main" xmlns="" id="{8804C2B3-3878-4889-940D-3F3386B9455D}"/>
              </a:ext>
            </a:extLst>
          </p:cNvPr>
          <p:cNvPicPr>
            <a:picLocks noChangeAspect="1"/>
          </p:cNvPicPr>
          <p:nvPr userDrawn="1"/>
        </p:nvPicPr>
        <p:blipFill>
          <a:blip r:embed="rId2"/>
          <a:stretch>
            <a:fillRect/>
          </a:stretch>
        </p:blipFill>
        <p:spPr bwMode="black">
          <a:xfrm>
            <a:off x="584200" y="586080"/>
            <a:ext cx="1366440" cy="292608"/>
          </a:xfrm>
          <a:prstGeom prst="rect">
            <a:avLst/>
          </a:prstGeom>
        </p:spPr>
      </p:pic>
      <p:sp>
        <p:nvSpPr>
          <p:cNvPr id="30" name="Rectangle 29">
            <a:extLst>
              <a:ext uri="{FF2B5EF4-FFF2-40B4-BE49-F238E27FC236}">
                <a16:creationId xmlns:a16="http://schemas.microsoft.com/office/drawing/2014/main" xmlns="" id="{8B2E4F62-54DC-4435-AA29-18599C177284}"/>
              </a:ext>
            </a:extLst>
          </p:cNvPr>
          <p:cNvSpPr/>
          <p:nvPr userDrawn="1"/>
        </p:nvSpPr>
        <p:spPr bwMode="gray">
          <a:xfrm>
            <a:off x="293044" y="1170431"/>
            <a:ext cx="11604624" cy="5393881"/>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a:extLst>
              <a:ext uri="{FF2B5EF4-FFF2-40B4-BE49-F238E27FC236}">
                <a16:creationId xmlns:a16="http://schemas.microsoft.com/office/drawing/2014/main" xmlns="" id="{56FAD87F-DBF5-4E2F-A61B-3CCEC5C7D0B9}"/>
              </a:ext>
            </a:extLst>
          </p:cNvPr>
          <p:cNvGrpSpPr/>
          <p:nvPr userDrawn="1"/>
        </p:nvGrpSpPr>
        <p:grpSpPr bwMode="ltGray">
          <a:xfrm>
            <a:off x="8710812" y="1771650"/>
            <a:ext cx="3481189" cy="4196081"/>
            <a:chOff x="8710812" y="1771650"/>
            <a:chExt cx="3481189" cy="4196081"/>
          </a:xfrm>
        </p:grpSpPr>
        <p:sp>
          <p:nvSpPr>
            <p:cNvPr id="32" name="Freeform 5">
              <a:extLst>
                <a:ext uri="{FF2B5EF4-FFF2-40B4-BE49-F238E27FC236}">
                  <a16:creationId xmlns:a16="http://schemas.microsoft.com/office/drawing/2014/main" xmlns="" id="{6B0365F1-E7DF-4958-962E-9FFD3A394140}"/>
                </a:ext>
              </a:extLst>
            </p:cNvPr>
            <p:cNvSpPr>
              <a:spLocks/>
            </p:cNvSpPr>
            <p:nvPr userDrawn="1"/>
          </p:nvSpPr>
          <p:spPr bwMode="ltGray">
            <a:xfrm>
              <a:off x="9246854" y="3720628"/>
              <a:ext cx="531187" cy="974975"/>
            </a:xfrm>
            <a:custGeom>
              <a:avLst/>
              <a:gdLst>
                <a:gd name="T0" fmla="*/ 547 w 547"/>
                <a:gd name="T1" fmla="*/ 704 h 1004"/>
                <a:gd name="T2" fmla="*/ 0 w 547"/>
                <a:gd name="T3" fmla="*/ 1004 h 1004"/>
                <a:gd name="T4" fmla="*/ 0 w 547"/>
                <a:gd name="T5" fmla="*/ 300 h 1004"/>
                <a:gd name="T6" fmla="*/ 547 w 547"/>
                <a:gd name="T7" fmla="*/ 0 h 1004"/>
                <a:gd name="T8" fmla="*/ 547 w 547"/>
                <a:gd name="T9" fmla="*/ 704 h 1004"/>
              </a:gdLst>
              <a:ahLst/>
              <a:cxnLst>
                <a:cxn ang="0">
                  <a:pos x="T0" y="T1"/>
                </a:cxn>
                <a:cxn ang="0">
                  <a:pos x="T2" y="T3"/>
                </a:cxn>
                <a:cxn ang="0">
                  <a:pos x="T4" y="T5"/>
                </a:cxn>
                <a:cxn ang="0">
                  <a:pos x="T6" y="T7"/>
                </a:cxn>
                <a:cxn ang="0">
                  <a:pos x="T8" y="T9"/>
                </a:cxn>
              </a:cxnLst>
              <a:rect l="0" t="0" r="r" b="b"/>
              <a:pathLst>
                <a:path w="547" h="1004">
                  <a:moveTo>
                    <a:pt x="547" y="704"/>
                  </a:moveTo>
                  <a:lnTo>
                    <a:pt x="0" y="1004"/>
                  </a:lnTo>
                  <a:lnTo>
                    <a:pt x="0" y="300"/>
                  </a:lnTo>
                  <a:lnTo>
                    <a:pt x="547" y="0"/>
                  </a:lnTo>
                  <a:lnTo>
                    <a:pt x="547" y="704"/>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6">
              <a:extLst>
                <a:ext uri="{FF2B5EF4-FFF2-40B4-BE49-F238E27FC236}">
                  <a16:creationId xmlns:a16="http://schemas.microsoft.com/office/drawing/2014/main" xmlns="" id="{39253E4C-431D-4257-8CC7-C1456CD2F32D}"/>
                </a:ext>
              </a:extLst>
            </p:cNvPr>
            <p:cNvSpPr>
              <a:spLocks/>
            </p:cNvSpPr>
            <p:nvPr userDrawn="1"/>
          </p:nvSpPr>
          <p:spPr bwMode="ltGray">
            <a:xfrm>
              <a:off x="9778040" y="3720628"/>
              <a:ext cx="532157" cy="974975"/>
            </a:xfrm>
            <a:custGeom>
              <a:avLst/>
              <a:gdLst>
                <a:gd name="T0" fmla="*/ 0 w 548"/>
                <a:gd name="T1" fmla="*/ 704 h 1004"/>
                <a:gd name="T2" fmla="*/ 548 w 548"/>
                <a:gd name="T3" fmla="*/ 1004 h 1004"/>
                <a:gd name="T4" fmla="*/ 548 w 548"/>
                <a:gd name="T5" fmla="*/ 300 h 1004"/>
                <a:gd name="T6" fmla="*/ 0 w 548"/>
                <a:gd name="T7" fmla="*/ 0 h 1004"/>
                <a:gd name="T8" fmla="*/ 0 w 548"/>
                <a:gd name="T9" fmla="*/ 704 h 1004"/>
              </a:gdLst>
              <a:ahLst/>
              <a:cxnLst>
                <a:cxn ang="0">
                  <a:pos x="T0" y="T1"/>
                </a:cxn>
                <a:cxn ang="0">
                  <a:pos x="T2" y="T3"/>
                </a:cxn>
                <a:cxn ang="0">
                  <a:pos x="T4" y="T5"/>
                </a:cxn>
                <a:cxn ang="0">
                  <a:pos x="T6" y="T7"/>
                </a:cxn>
                <a:cxn ang="0">
                  <a:pos x="T8" y="T9"/>
                </a:cxn>
              </a:cxnLst>
              <a:rect l="0" t="0" r="r" b="b"/>
              <a:pathLst>
                <a:path w="548" h="1004">
                  <a:moveTo>
                    <a:pt x="0" y="704"/>
                  </a:moveTo>
                  <a:lnTo>
                    <a:pt x="548" y="1004"/>
                  </a:lnTo>
                  <a:lnTo>
                    <a:pt x="548" y="300"/>
                  </a:lnTo>
                  <a:lnTo>
                    <a:pt x="0" y="0"/>
                  </a:lnTo>
                  <a:lnTo>
                    <a:pt x="0" y="704"/>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7">
              <a:extLst>
                <a:ext uri="{FF2B5EF4-FFF2-40B4-BE49-F238E27FC236}">
                  <a16:creationId xmlns:a16="http://schemas.microsoft.com/office/drawing/2014/main" xmlns="" id="{E928826C-9C74-4194-A556-98EC9A96F677}"/>
                </a:ext>
              </a:extLst>
            </p:cNvPr>
            <p:cNvSpPr>
              <a:spLocks/>
            </p:cNvSpPr>
            <p:nvPr userDrawn="1"/>
          </p:nvSpPr>
          <p:spPr bwMode="ltGray">
            <a:xfrm>
              <a:off x="9246854" y="4404276"/>
              <a:ext cx="1063344" cy="586538"/>
            </a:xfrm>
            <a:custGeom>
              <a:avLst/>
              <a:gdLst>
                <a:gd name="T0" fmla="*/ 547 w 1095"/>
                <a:gd name="T1" fmla="*/ 0 h 604"/>
                <a:gd name="T2" fmla="*/ 0 w 1095"/>
                <a:gd name="T3" fmla="*/ 300 h 604"/>
                <a:gd name="T4" fmla="*/ 560 w 1095"/>
                <a:gd name="T5" fmla="*/ 604 h 604"/>
                <a:gd name="T6" fmla="*/ 1095 w 1095"/>
                <a:gd name="T7" fmla="*/ 300 h 604"/>
                <a:gd name="T8" fmla="*/ 547 w 1095"/>
                <a:gd name="T9" fmla="*/ 0 h 604"/>
              </a:gdLst>
              <a:ahLst/>
              <a:cxnLst>
                <a:cxn ang="0">
                  <a:pos x="T0" y="T1"/>
                </a:cxn>
                <a:cxn ang="0">
                  <a:pos x="T2" y="T3"/>
                </a:cxn>
                <a:cxn ang="0">
                  <a:pos x="T4" y="T5"/>
                </a:cxn>
                <a:cxn ang="0">
                  <a:pos x="T6" y="T7"/>
                </a:cxn>
                <a:cxn ang="0">
                  <a:pos x="T8" y="T9"/>
                </a:cxn>
              </a:cxnLst>
              <a:rect l="0" t="0" r="r" b="b"/>
              <a:pathLst>
                <a:path w="1095" h="604">
                  <a:moveTo>
                    <a:pt x="547" y="0"/>
                  </a:moveTo>
                  <a:lnTo>
                    <a:pt x="0" y="300"/>
                  </a:lnTo>
                  <a:lnTo>
                    <a:pt x="560" y="604"/>
                  </a:lnTo>
                  <a:lnTo>
                    <a:pt x="1095" y="300"/>
                  </a:lnTo>
                  <a:lnTo>
                    <a:pt x="547" y="0"/>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8">
              <a:extLst>
                <a:ext uri="{FF2B5EF4-FFF2-40B4-BE49-F238E27FC236}">
                  <a16:creationId xmlns:a16="http://schemas.microsoft.com/office/drawing/2014/main" xmlns="" id="{7ACB5DE1-DAC6-4C99-B2CC-0EB12CE0D5FE}"/>
                </a:ext>
              </a:extLst>
            </p:cNvPr>
            <p:cNvSpPr>
              <a:spLocks/>
            </p:cNvSpPr>
            <p:nvPr userDrawn="1"/>
          </p:nvSpPr>
          <p:spPr bwMode="ltGray">
            <a:xfrm>
              <a:off x="8710812"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9">
              <a:extLst>
                <a:ext uri="{FF2B5EF4-FFF2-40B4-BE49-F238E27FC236}">
                  <a16:creationId xmlns:a16="http://schemas.microsoft.com/office/drawing/2014/main" xmlns="" id="{5D630C8B-3A7C-4321-A3EF-B1D0A698F738}"/>
                </a:ext>
              </a:extLst>
            </p:cNvPr>
            <p:cNvSpPr>
              <a:spLocks/>
            </p:cNvSpPr>
            <p:nvPr userDrawn="1"/>
          </p:nvSpPr>
          <p:spPr bwMode="ltGray">
            <a:xfrm>
              <a:off x="9242969" y="2748567"/>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0">
              <a:extLst>
                <a:ext uri="{FF2B5EF4-FFF2-40B4-BE49-F238E27FC236}">
                  <a16:creationId xmlns:a16="http://schemas.microsoft.com/office/drawing/2014/main" xmlns="" id="{2A590461-2675-4E4A-B9BB-BF5471E89538}"/>
                </a:ext>
              </a:extLst>
            </p:cNvPr>
            <p:cNvSpPr>
              <a:spLocks/>
            </p:cNvSpPr>
            <p:nvPr userDrawn="1"/>
          </p:nvSpPr>
          <p:spPr bwMode="ltGray">
            <a:xfrm>
              <a:off x="8710812" y="3434156"/>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
              <a:extLst>
                <a:ext uri="{FF2B5EF4-FFF2-40B4-BE49-F238E27FC236}">
                  <a16:creationId xmlns:a16="http://schemas.microsoft.com/office/drawing/2014/main" xmlns="" id="{48EAECFD-0CA3-492F-BA94-22EF6EB2205B}"/>
                </a:ext>
              </a:extLst>
            </p:cNvPr>
            <p:cNvSpPr>
              <a:spLocks/>
            </p:cNvSpPr>
            <p:nvPr userDrawn="1"/>
          </p:nvSpPr>
          <p:spPr bwMode="ltGray">
            <a:xfrm>
              <a:off x="9773185"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2">
              <a:extLst>
                <a:ext uri="{FF2B5EF4-FFF2-40B4-BE49-F238E27FC236}">
                  <a16:creationId xmlns:a16="http://schemas.microsoft.com/office/drawing/2014/main" xmlns="" id="{62FFEC32-2F2F-43F4-9C21-7F15A26966AC}"/>
                </a:ext>
              </a:extLst>
            </p:cNvPr>
            <p:cNvSpPr>
              <a:spLocks/>
            </p:cNvSpPr>
            <p:nvPr userDrawn="1"/>
          </p:nvSpPr>
          <p:spPr bwMode="ltGray">
            <a:xfrm>
              <a:off x="9773185" y="3434157"/>
              <a:ext cx="1063345"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 name="connsiteX0" fmla="*/ 5005 w 10000"/>
                <a:gd name="connsiteY0" fmla="*/ 0 h 10000"/>
                <a:gd name="connsiteX1" fmla="*/ 0 w 10000"/>
                <a:gd name="connsiteY1" fmla="*/ 4967 h 10000"/>
                <a:gd name="connsiteX2" fmla="*/ 5048 w 10000"/>
                <a:gd name="connsiteY2" fmla="*/ 10000 h 10000"/>
                <a:gd name="connsiteX3" fmla="*/ 10000 w 10000"/>
                <a:gd name="connsiteY3" fmla="*/ 4967 h 10000"/>
                <a:gd name="connsiteX4" fmla="*/ 5005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5005" y="0"/>
                  </a:moveTo>
                  <a:lnTo>
                    <a:pt x="0" y="4967"/>
                  </a:lnTo>
                  <a:lnTo>
                    <a:pt x="5048" y="10000"/>
                  </a:lnTo>
                  <a:lnTo>
                    <a:pt x="10000" y="4967"/>
                  </a:lnTo>
                  <a:lnTo>
                    <a:pt x="5005"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3">
              <a:extLst>
                <a:ext uri="{FF2B5EF4-FFF2-40B4-BE49-F238E27FC236}">
                  <a16:creationId xmlns:a16="http://schemas.microsoft.com/office/drawing/2014/main" xmlns="" id="{647709D2-F4CC-4414-B183-427A6D2A22AB}"/>
                </a:ext>
              </a:extLst>
            </p:cNvPr>
            <p:cNvSpPr>
              <a:spLocks/>
            </p:cNvSpPr>
            <p:nvPr userDrawn="1"/>
          </p:nvSpPr>
          <p:spPr bwMode="ltGray">
            <a:xfrm>
              <a:off x="11361823" y="2748566"/>
              <a:ext cx="534332" cy="982635"/>
            </a:xfrm>
            <a:custGeom>
              <a:avLst/>
              <a:gdLst>
                <a:gd name="T0" fmla="*/ 0 w 548"/>
                <a:gd name="T1" fmla="*/ 706 h 1006"/>
                <a:gd name="T2" fmla="*/ 548 w 548"/>
                <a:gd name="T3" fmla="*/ 1006 h 1006"/>
                <a:gd name="T4" fmla="*/ 548 w 548"/>
                <a:gd name="T5" fmla="*/ 300 h 1006"/>
                <a:gd name="T6" fmla="*/ 0 w 548"/>
                <a:gd name="T7" fmla="*/ 0 h 1006"/>
                <a:gd name="T8" fmla="*/ 0 w 548"/>
                <a:gd name="T9" fmla="*/ 706 h 1006"/>
              </a:gdLst>
              <a:ahLst/>
              <a:cxnLst>
                <a:cxn ang="0">
                  <a:pos x="T0" y="T1"/>
                </a:cxn>
                <a:cxn ang="0">
                  <a:pos x="T2" y="T3"/>
                </a:cxn>
                <a:cxn ang="0">
                  <a:pos x="T4" y="T5"/>
                </a:cxn>
                <a:cxn ang="0">
                  <a:pos x="T6" y="T7"/>
                </a:cxn>
                <a:cxn ang="0">
                  <a:pos x="T8" y="T9"/>
                </a:cxn>
              </a:cxnLst>
              <a:rect l="0" t="0" r="r" b="b"/>
              <a:pathLst>
                <a:path w="548" h="1006">
                  <a:moveTo>
                    <a:pt x="0" y="706"/>
                  </a:moveTo>
                  <a:lnTo>
                    <a:pt x="548" y="1006"/>
                  </a:lnTo>
                  <a:lnTo>
                    <a:pt x="548" y="300"/>
                  </a:lnTo>
                  <a:lnTo>
                    <a:pt x="0" y="0"/>
                  </a:lnTo>
                  <a:lnTo>
                    <a:pt x="0" y="706"/>
                  </a:lnTo>
                  <a:close/>
                </a:path>
              </a:pathLst>
            </a:custGeom>
            <a:solidFill>
              <a:srgbClr val="303030"/>
            </a:solidFill>
            <a:ln w="9525">
              <a:no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41" name="Freeform 14">
              <a:extLst>
                <a:ext uri="{FF2B5EF4-FFF2-40B4-BE49-F238E27FC236}">
                  <a16:creationId xmlns:a16="http://schemas.microsoft.com/office/drawing/2014/main" xmlns="" id="{72928ABA-DF2E-4C8E-B194-7FA528229810}"/>
                </a:ext>
              </a:extLst>
            </p:cNvPr>
            <p:cNvSpPr>
              <a:spLocks/>
            </p:cNvSpPr>
            <p:nvPr userDrawn="1"/>
          </p:nvSpPr>
          <p:spPr bwMode="ltGray">
            <a:xfrm>
              <a:off x="10833616" y="3434158"/>
              <a:ext cx="1060195" cy="586539"/>
            </a:xfrm>
            <a:custGeom>
              <a:avLst/>
              <a:gdLst>
                <a:gd name="T0" fmla="*/ 548 w 1096"/>
                <a:gd name="T1" fmla="*/ 0 h 604"/>
                <a:gd name="T2" fmla="*/ 0 w 1096"/>
                <a:gd name="T3" fmla="*/ 300 h 604"/>
                <a:gd name="T4" fmla="*/ 560 w 1096"/>
                <a:gd name="T5" fmla="*/ 604 h 604"/>
                <a:gd name="T6" fmla="*/ 1096 w 1096"/>
                <a:gd name="T7" fmla="*/ 300 h 604"/>
                <a:gd name="T8" fmla="*/ 548 w 1096"/>
                <a:gd name="T9" fmla="*/ 0 h 604"/>
                <a:gd name="connsiteX0" fmla="*/ 5000 w 9956"/>
                <a:gd name="connsiteY0" fmla="*/ 0 h 10000"/>
                <a:gd name="connsiteX1" fmla="*/ 0 w 9956"/>
                <a:gd name="connsiteY1" fmla="*/ 4967 h 10000"/>
                <a:gd name="connsiteX2" fmla="*/ 5109 w 9956"/>
                <a:gd name="connsiteY2" fmla="*/ 10000 h 10000"/>
                <a:gd name="connsiteX3" fmla="*/ 9956 w 9956"/>
                <a:gd name="connsiteY3" fmla="*/ 4967 h 10000"/>
                <a:gd name="connsiteX4" fmla="*/ 5000 w 9956"/>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 h="10000">
                  <a:moveTo>
                    <a:pt x="5000" y="0"/>
                  </a:moveTo>
                  <a:lnTo>
                    <a:pt x="0" y="4967"/>
                  </a:lnTo>
                  <a:lnTo>
                    <a:pt x="5109" y="10000"/>
                  </a:lnTo>
                  <a:lnTo>
                    <a:pt x="9956" y="4967"/>
                  </a:lnTo>
                  <a:lnTo>
                    <a:pt x="5000" y="0"/>
                  </a:lnTo>
                  <a:close/>
                </a:path>
              </a:pathLst>
            </a:custGeom>
            <a:solidFill>
              <a:srgbClr val="303030"/>
            </a:solidFill>
            <a:ln w="9525">
              <a:no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42" name="Freeform 15">
              <a:extLst>
                <a:ext uri="{FF2B5EF4-FFF2-40B4-BE49-F238E27FC236}">
                  <a16:creationId xmlns:a16="http://schemas.microsoft.com/office/drawing/2014/main" xmlns="" id="{5A52C6C9-8220-4E26-B41D-1AA4F49DF9B8}"/>
                </a:ext>
              </a:extLst>
            </p:cNvPr>
            <p:cNvSpPr>
              <a:spLocks/>
            </p:cNvSpPr>
            <p:nvPr userDrawn="1"/>
          </p:nvSpPr>
          <p:spPr bwMode="ltGray">
            <a:xfrm>
              <a:off x="10299515" y="1771650"/>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6">
              <a:extLst>
                <a:ext uri="{FF2B5EF4-FFF2-40B4-BE49-F238E27FC236}">
                  <a16:creationId xmlns:a16="http://schemas.microsoft.com/office/drawing/2014/main" xmlns="" id="{8548CD94-9B34-4B91-BB2B-8736861E89E1}"/>
                </a:ext>
              </a:extLst>
            </p:cNvPr>
            <p:cNvSpPr>
              <a:spLocks/>
            </p:cNvSpPr>
            <p:nvPr userDrawn="1"/>
          </p:nvSpPr>
          <p:spPr bwMode="ltGray">
            <a:xfrm>
              <a:off x="10831673" y="1771650"/>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7">
              <a:extLst>
                <a:ext uri="{FF2B5EF4-FFF2-40B4-BE49-F238E27FC236}">
                  <a16:creationId xmlns:a16="http://schemas.microsoft.com/office/drawing/2014/main" xmlns="" id="{CFFFDB94-105D-4570-A938-4AD7CE4AE782}"/>
                </a:ext>
              </a:extLst>
            </p:cNvPr>
            <p:cNvSpPr>
              <a:spLocks/>
            </p:cNvSpPr>
            <p:nvPr userDrawn="1"/>
          </p:nvSpPr>
          <p:spPr bwMode="ltGray">
            <a:xfrm>
              <a:off x="10299515" y="2457240"/>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8">
              <a:extLst>
                <a:ext uri="{FF2B5EF4-FFF2-40B4-BE49-F238E27FC236}">
                  <a16:creationId xmlns:a16="http://schemas.microsoft.com/office/drawing/2014/main" xmlns="" id="{AC2A78A9-4071-45DC-BAE8-1C643EDD9B01}"/>
                </a:ext>
              </a:extLst>
            </p:cNvPr>
            <p:cNvSpPr>
              <a:spLocks/>
            </p:cNvSpPr>
            <p:nvPr userDrawn="1"/>
          </p:nvSpPr>
          <p:spPr bwMode="ltGray">
            <a:xfrm>
              <a:off x="11364801" y="1771650"/>
              <a:ext cx="531187" cy="976917"/>
            </a:xfrm>
            <a:custGeom>
              <a:avLst/>
              <a:gdLst>
                <a:gd name="T0" fmla="*/ 547 w 547"/>
                <a:gd name="T1" fmla="*/ 706 h 1006"/>
                <a:gd name="T2" fmla="*/ 0 w 547"/>
                <a:gd name="T3" fmla="*/ 1006 h 1006"/>
                <a:gd name="T4" fmla="*/ 0 w 547"/>
                <a:gd name="T5" fmla="*/ 300 h 1006"/>
                <a:gd name="T6" fmla="*/ 547 w 547"/>
                <a:gd name="T7" fmla="*/ 0 h 1006"/>
                <a:gd name="T8" fmla="*/ 547 w 547"/>
                <a:gd name="T9" fmla="*/ 706 h 1006"/>
              </a:gdLst>
              <a:ahLst/>
              <a:cxnLst>
                <a:cxn ang="0">
                  <a:pos x="T0" y="T1"/>
                </a:cxn>
                <a:cxn ang="0">
                  <a:pos x="T2" y="T3"/>
                </a:cxn>
                <a:cxn ang="0">
                  <a:pos x="T4" y="T5"/>
                </a:cxn>
                <a:cxn ang="0">
                  <a:pos x="T6" y="T7"/>
                </a:cxn>
                <a:cxn ang="0">
                  <a:pos x="T8" y="T9"/>
                </a:cxn>
              </a:cxnLst>
              <a:rect l="0" t="0" r="r" b="b"/>
              <a:pathLst>
                <a:path w="547" h="1006">
                  <a:moveTo>
                    <a:pt x="547" y="706"/>
                  </a:moveTo>
                  <a:lnTo>
                    <a:pt x="0" y="1006"/>
                  </a:lnTo>
                  <a:lnTo>
                    <a:pt x="0" y="300"/>
                  </a:lnTo>
                  <a:lnTo>
                    <a:pt x="547" y="0"/>
                  </a:lnTo>
                  <a:lnTo>
                    <a:pt x="547"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Shape 56">
              <a:extLst>
                <a:ext uri="{FF2B5EF4-FFF2-40B4-BE49-F238E27FC236}">
                  <a16:creationId xmlns:a16="http://schemas.microsoft.com/office/drawing/2014/main" xmlns="" id="{6A0EEF9B-FB8E-409B-A24F-BD7570B88204}"/>
                </a:ext>
              </a:extLst>
            </p:cNvPr>
            <p:cNvSpPr>
              <a:spLocks/>
            </p:cNvSpPr>
            <p:nvPr userDrawn="1"/>
          </p:nvSpPr>
          <p:spPr bwMode="ltGray">
            <a:xfrm>
              <a:off x="11895988" y="1771650"/>
              <a:ext cx="296013" cy="847641"/>
            </a:xfrm>
            <a:custGeom>
              <a:avLst/>
              <a:gdLst>
                <a:gd name="connsiteX0" fmla="*/ 0 w 296013"/>
                <a:gd name="connsiteY0" fmla="*/ 0 h 847641"/>
                <a:gd name="connsiteX1" fmla="*/ 296013 w 296013"/>
                <a:gd name="connsiteY1" fmla="*/ 162051 h 847641"/>
                <a:gd name="connsiteX2" fmla="*/ 296013 w 296013"/>
                <a:gd name="connsiteY2" fmla="*/ 847641 h 847641"/>
                <a:gd name="connsiteX3" fmla="*/ 0 w 296013"/>
                <a:gd name="connsiteY3" fmla="*/ 685590 h 847641"/>
              </a:gdLst>
              <a:ahLst/>
              <a:cxnLst>
                <a:cxn ang="0">
                  <a:pos x="connsiteX0" y="connsiteY0"/>
                </a:cxn>
                <a:cxn ang="0">
                  <a:pos x="connsiteX1" y="connsiteY1"/>
                </a:cxn>
                <a:cxn ang="0">
                  <a:pos x="connsiteX2" y="connsiteY2"/>
                </a:cxn>
                <a:cxn ang="0">
                  <a:pos x="connsiteX3" y="connsiteY3"/>
                </a:cxn>
              </a:cxnLst>
              <a:rect l="l" t="t" r="r" b="b"/>
              <a:pathLst>
                <a:path w="296013" h="847641">
                  <a:moveTo>
                    <a:pt x="0" y="0"/>
                  </a:moveTo>
                  <a:lnTo>
                    <a:pt x="296013" y="162051"/>
                  </a:lnTo>
                  <a:lnTo>
                    <a:pt x="296013" y="847641"/>
                  </a:lnTo>
                  <a:lnTo>
                    <a:pt x="0" y="685590"/>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59" name="Freeform: Shape 58">
              <a:extLst>
                <a:ext uri="{FF2B5EF4-FFF2-40B4-BE49-F238E27FC236}">
                  <a16:creationId xmlns:a16="http://schemas.microsoft.com/office/drawing/2014/main" xmlns="" id="{390FC8DE-C4AD-4BD3-9506-276C17F0C333}"/>
                </a:ext>
              </a:extLst>
            </p:cNvPr>
            <p:cNvSpPr>
              <a:spLocks/>
            </p:cNvSpPr>
            <p:nvPr userDrawn="1"/>
          </p:nvSpPr>
          <p:spPr bwMode="ltGray">
            <a:xfrm>
              <a:off x="11364800" y="2457240"/>
              <a:ext cx="827200" cy="593577"/>
            </a:xfrm>
            <a:custGeom>
              <a:avLst/>
              <a:gdLst>
                <a:gd name="connsiteX0" fmla="*/ 531141 w 827200"/>
                <a:gd name="connsiteY0" fmla="*/ 0 h 593577"/>
                <a:gd name="connsiteX1" fmla="*/ 827200 w 827200"/>
                <a:gd name="connsiteY1" fmla="*/ 162066 h 593577"/>
                <a:gd name="connsiteX2" fmla="*/ 827200 w 827200"/>
                <a:gd name="connsiteY2" fmla="*/ 425095 h 593577"/>
                <a:gd name="connsiteX3" fmla="*/ 529758 w 827200"/>
                <a:gd name="connsiteY3" fmla="*/ 593577 h 593577"/>
                <a:gd name="connsiteX4" fmla="*/ 0 w 827200"/>
                <a:gd name="connsiteY4" fmla="*/ 291334 h 59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200" h="593577">
                  <a:moveTo>
                    <a:pt x="531141" y="0"/>
                  </a:moveTo>
                  <a:lnTo>
                    <a:pt x="827200" y="162066"/>
                  </a:lnTo>
                  <a:lnTo>
                    <a:pt x="827200" y="425095"/>
                  </a:lnTo>
                  <a:lnTo>
                    <a:pt x="529758" y="593577"/>
                  </a:lnTo>
                  <a:lnTo>
                    <a:pt x="0" y="291334"/>
                  </a:lnTo>
                  <a:close/>
                </a:path>
              </a:pathLst>
            </a:custGeom>
            <a:solidFill>
              <a:srgbClr val="303030"/>
            </a:solidFill>
            <a:ln w="9525">
              <a:solidFill>
                <a:srgbClr val="303030"/>
              </a:solidFill>
              <a:round/>
              <a:headEnd/>
              <a:tailEnd/>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48" name="Freeform 21">
              <a:extLst>
                <a:ext uri="{FF2B5EF4-FFF2-40B4-BE49-F238E27FC236}">
                  <a16:creationId xmlns:a16="http://schemas.microsoft.com/office/drawing/2014/main" xmlns="" id="{77297A5A-69AC-4DF4-95F9-A09D48D814E3}"/>
                </a:ext>
              </a:extLst>
            </p:cNvPr>
            <p:cNvSpPr>
              <a:spLocks/>
            </p:cNvSpPr>
            <p:nvPr userDrawn="1"/>
          </p:nvSpPr>
          <p:spPr bwMode="ltGray">
            <a:xfrm>
              <a:off x="10316024" y="4400391"/>
              <a:ext cx="531187" cy="976917"/>
            </a:xfrm>
            <a:custGeom>
              <a:avLst/>
              <a:gdLst>
                <a:gd name="T0" fmla="*/ 547 w 547"/>
                <a:gd name="T1" fmla="*/ 707 h 1006"/>
                <a:gd name="T2" fmla="*/ 0 w 547"/>
                <a:gd name="T3" fmla="*/ 1006 h 1006"/>
                <a:gd name="T4" fmla="*/ 0 w 547"/>
                <a:gd name="T5" fmla="*/ 300 h 1006"/>
                <a:gd name="T6" fmla="*/ 547 w 547"/>
                <a:gd name="T7" fmla="*/ 0 h 1006"/>
                <a:gd name="T8" fmla="*/ 547 w 547"/>
                <a:gd name="T9" fmla="*/ 707 h 1006"/>
              </a:gdLst>
              <a:ahLst/>
              <a:cxnLst>
                <a:cxn ang="0">
                  <a:pos x="T0" y="T1"/>
                </a:cxn>
                <a:cxn ang="0">
                  <a:pos x="T2" y="T3"/>
                </a:cxn>
                <a:cxn ang="0">
                  <a:pos x="T4" y="T5"/>
                </a:cxn>
                <a:cxn ang="0">
                  <a:pos x="T6" y="T7"/>
                </a:cxn>
                <a:cxn ang="0">
                  <a:pos x="T8" y="T9"/>
                </a:cxn>
              </a:cxnLst>
              <a:rect l="0" t="0" r="r" b="b"/>
              <a:pathLst>
                <a:path w="547" h="1006">
                  <a:moveTo>
                    <a:pt x="547" y="707"/>
                  </a:moveTo>
                  <a:lnTo>
                    <a:pt x="0" y="1006"/>
                  </a:lnTo>
                  <a:lnTo>
                    <a:pt x="0" y="300"/>
                  </a:lnTo>
                  <a:lnTo>
                    <a:pt x="547" y="0"/>
                  </a:lnTo>
                  <a:lnTo>
                    <a:pt x="547" y="707"/>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2">
              <a:extLst>
                <a:ext uri="{FF2B5EF4-FFF2-40B4-BE49-F238E27FC236}">
                  <a16:creationId xmlns:a16="http://schemas.microsoft.com/office/drawing/2014/main" xmlns="" id="{E65087DC-7AC8-4AA7-9010-A067ADE1CF79}"/>
                </a:ext>
              </a:extLst>
            </p:cNvPr>
            <p:cNvSpPr>
              <a:spLocks/>
            </p:cNvSpPr>
            <p:nvPr userDrawn="1"/>
          </p:nvSpPr>
          <p:spPr bwMode="ltGray">
            <a:xfrm>
              <a:off x="10847210" y="4400391"/>
              <a:ext cx="532157" cy="976917"/>
            </a:xfrm>
            <a:custGeom>
              <a:avLst/>
              <a:gdLst>
                <a:gd name="T0" fmla="*/ 0 w 548"/>
                <a:gd name="T1" fmla="*/ 707 h 1006"/>
                <a:gd name="T2" fmla="*/ 548 w 548"/>
                <a:gd name="T3" fmla="*/ 1006 h 1006"/>
                <a:gd name="T4" fmla="*/ 548 w 548"/>
                <a:gd name="T5" fmla="*/ 300 h 1006"/>
                <a:gd name="T6" fmla="*/ 0 w 548"/>
                <a:gd name="T7" fmla="*/ 0 h 1006"/>
                <a:gd name="T8" fmla="*/ 0 w 548"/>
                <a:gd name="T9" fmla="*/ 707 h 1006"/>
              </a:gdLst>
              <a:ahLst/>
              <a:cxnLst>
                <a:cxn ang="0">
                  <a:pos x="T0" y="T1"/>
                </a:cxn>
                <a:cxn ang="0">
                  <a:pos x="T2" y="T3"/>
                </a:cxn>
                <a:cxn ang="0">
                  <a:pos x="T4" y="T5"/>
                </a:cxn>
                <a:cxn ang="0">
                  <a:pos x="T6" y="T7"/>
                </a:cxn>
                <a:cxn ang="0">
                  <a:pos x="T8" y="T9"/>
                </a:cxn>
              </a:cxnLst>
              <a:rect l="0" t="0" r="r" b="b"/>
              <a:pathLst>
                <a:path w="548" h="1006">
                  <a:moveTo>
                    <a:pt x="0" y="707"/>
                  </a:moveTo>
                  <a:lnTo>
                    <a:pt x="548" y="1006"/>
                  </a:lnTo>
                  <a:lnTo>
                    <a:pt x="548" y="300"/>
                  </a:lnTo>
                  <a:lnTo>
                    <a:pt x="0" y="0"/>
                  </a:lnTo>
                  <a:lnTo>
                    <a:pt x="0" y="707"/>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
              <a:extLst>
                <a:ext uri="{FF2B5EF4-FFF2-40B4-BE49-F238E27FC236}">
                  <a16:creationId xmlns:a16="http://schemas.microsoft.com/office/drawing/2014/main" xmlns="" id="{3B4C2EBB-4C89-4380-A5E7-A7BD40C2B90E}"/>
                </a:ext>
              </a:extLst>
            </p:cNvPr>
            <p:cNvSpPr>
              <a:spLocks/>
            </p:cNvSpPr>
            <p:nvPr userDrawn="1"/>
          </p:nvSpPr>
          <p:spPr bwMode="ltGray">
            <a:xfrm>
              <a:off x="10316024" y="5086952"/>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4">
              <a:extLst>
                <a:ext uri="{FF2B5EF4-FFF2-40B4-BE49-F238E27FC236}">
                  <a16:creationId xmlns:a16="http://schemas.microsoft.com/office/drawing/2014/main" xmlns="" id="{0D7CD4FA-6D18-4E1F-9C7D-91AA2E32B2BC}"/>
                </a:ext>
              </a:extLst>
            </p:cNvPr>
            <p:cNvSpPr>
              <a:spLocks/>
            </p:cNvSpPr>
            <p:nvPr userDrawn="1"/>
          </p:nvSpPr>
          <p:spPr bwMode="ltGray">
            <a:xfrm>
              <a:off x="8720523" y="4697545"/>
              <a:ext cx="531187" cy="974975"/>
            </a:xfrm>
            <a:custGeom>
              <a:avLst/>
              <a:gdLst>
                <a:gd name="T0" fmla="*/ 547 w 547"/>
                <a:gd name="T1" fmla="*/ 705 h 1004"/>
                <a:gd name="T2" fmla="*/ 0 w 547"/>
                <a:gd name="T3" fmla="*/ 1004 h 1004"/>
                <a:gd name="T4" fmla="*/ 0 w 547"/>
                <a:gd name="T5" fmla="*/ 298 h 1004"/>
                <a:gd name="T6" fmla="*/ 547 w 547"/>
                <a:gd name="T7" fmla="*/ 0 h 1004"/>
                <a:gd name="T8" fmla="*/ 547 w 547"/>
                <a:gd name="T9" fmla="*/ 705 h 1004"/>
              </a:gdLst>
              <a:ahLst/>
              <a:cxnLst>
                <a:cxn ang="0">
                  <a:pos x="T0" y="T1"/>
                </a:cxn>
                <a:cxn ang="0">
                  <a:pos x="T2" y="T3"/>
                </a:cxn>
                <a:cxn ang="0">
                  <a:pos x="T4" y="T5"/>
                </a:cxn>
                <a:cxn ang="0">
                  <a:pos x="T6" y="T7"/>
                </a:cxn>
                <a:cxn ang="0">
                  <a:pos x="T8" y="T9"/>
                </a:cxn>
              </a:cxnLst>
              <a:rect l="0" t="0" r="r" b="b"/>
              <a:pathLst>
                <a:path w="547" h="1004">
                  <a:moveTo>
                    <a:pt x="547" y="705"/>
                  </a:moveTo>
                  <a:lnTo>
                    <a:pt x="0" y="1004"/>
                  </a:lnTo>
                  <a:lnTo>
                    <a:pt x="0" y="298"/>
                  </a:lnTo>
                  <a:lnTo>
                    <a:pt x="547" y="0"/>
                  </a:lnTo>
                  <a:lnTo>
                    <a:pt x="547" y="705"/>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5">
              <a:extLst>
                <a:ext uri="{FF2B5EF4-FFF2-40B4-BE49-F238E27FC236}">
                  <a16:creationId xmlns:a16="http://schemas.microsoft.com/office/drawing/2014/main" xmlns="" id="{5D06D6BE-8F81-4F1F-9E44-429E129C1957}"/>
                </a:ext>
              </a:extLst>
            </p:cNvPr>
            <p:cNvSpPr>
              <a:spLocks/>
            </p:cNvSpPr>
            <p:nvPr userDrawn="1"/>
          </p:nvSpPr>
          <p:spPr bwMode="ltGray">
            <a:xfrm>
              <a:off x="9251709" y="4697545"/>
              <a:ext cx="532157" cy="974975"/>
            </a:xfrm>
            <a:custGeom>
              <a:avLst/>
              <a:gdLst>
                <a:gd name="T0" fmla="*/ 0 w 548"/>
                <a:gd name="T1" fmla="*/ 705 h 1004"/>
                <a:gd name="T2" fmla="*/ 548 w 548"/>
                <a:gd name="T3" fmla="*/ 1004 h 1004"/>
                <a:gd name="T4" fmla="*/ 548 w 548"/>
                <a:gd name="T5" fmla="*/ 298 h 1004"/>
                <a:gd name="T6" fmla="*/ 0 w 548"/>
                <a:gd name="T7" fmla="*/ 0 h 1004"/>
                <a:gd name="T8" fmla="*/ 0 w 548"/>
                <a:gd name="T9" fmla="*/ 705 h 1004"/>
              </a:gdLst>
              <a:ahLst/>
              <a:cxnLst>
                <a:cxn ang="0">
                  <a:pos x="T0" y="T1"/>
                </a:cxn>
                <a:cxn ang="0">
                  <a:pos x="T2" y="T3"/>
                </a:cxn>
                <a:cxn ang="0">
                  <a:pos x="T4" y="T5"/>
                </a:cxn>
                <a:cxn ang="0">
                  <a:pos x="T6" y="T7"/>
                </a:cxn>
                <a:cxn ang="0">
                  <a:pos x="T8" y="T9"/>
                </a:cxn>
              </a:cxnLst>
              <a:rect l="0" t="0" r="r" b="b"/>
              <a:pathLst>
                <a:path w="548" h="1004">
                  <a:moveTo>
                    <a:pt x="0" y="705"/>
                  </a:moveTo>
                  <a:lnTo>
                    <a:pt x="548" y="1004"/>
                  </a:lnTo>
                  <a:lnTo>
                    <a:pt x="548" y="298"/>
                  </a:lnTo>
                  <a:lnTo>
                    <a:pt x="0" y="0"/>
                  </a:lnTo>
                  <a:lnTo>
                    <a:pt x="0" y="705"/>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6">
              <a:extLst>
                <a:ext uri="{FF2B5EF4-FFF2-40B4-BE49-F238E27FC236}">
                  <a16:creationId xmlns:a16="http://schemas.microsoft.com/office/drawing/2014/main" xmlns="" id="{3F7CF64D-F067-41E4-8D9F-41FF38972828}"/>
                </a:ext>
              </a:extLst>
            </p:cNvPr>
            <p:cNvSpPr>
              <a:spLocks/>
            </p:cNvSpPr>
            <p:nvPr userDrawn="1"/>
          </p:nvSpPr>
          <p:spPr bwMode="ltGray">
            <a:xfrm>
              <a:off x="8720523" y="5382163"/>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4" name="Rectangle 53">
            <a:extLst>
              <a:ext uri="{FF2B5EF4-FFF2-40B4-BE49-F238E27FC236}">
                <a16:creationId xmlns:a16="http://schemas.microsoft.com/office/drawing/2014/main" xmlns="" id="{4899085C-4B16-41A5-A2CB-5D4798A0322E}"/>
              </a:ext>
            </a:extLst>
          </p:cNvPr>
          <p:cNvSpPr/>
          <p:nvPr userDrawn="1"/>
        </p:nvSpPr>
        <p:spPr bwMode="white">
          <a:xfrm>
            <a:off x="5791479" y="3074916"/>
            <a:ext cx="2321486" cy="1405513"/>
          </a:xfrm>
          <a:prstGeom prst="rect">
            <a:avLst/>
          </a:prstGeom>
        </p:spPr>
        <p:txBody>
          <a:bodyPr wrap="square" lIns="0" tIns="0" rIns="0" bIns="0">
            <a:spAutoFit/>
          </a:bodyPr>
          <a:lstStyle/>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Learn.</a:t>
            </a:r>
          </a:p>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Connect.</a:t>
            </a:r>
          </a:p>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Explore.</a:t>
            </a:r>
          </a:p>
        </p:txBody>
      </p:sp>
      <p:pic>
        <p:nvPicPr>
          <p:cNvPr id="55" name="Graphic 54">
            <a:extLst>
              <a:ext uri="{FF2B5EF4-FFF2-40B4-BE49-F238E27FC236}">
                <a16:creationId xmlns:a16="http://schemas.microsoft.com/office/drawing/2014/main" xmlns="" id="{CF5E403F-D2DC-4030-8392-9E3E0A38A1D7}"/>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bwMode="white">
          <a:xfrm>
            <a:off x="1174192" y="3183752"/>
            <a:ext cx="2712307" cy="1367241"/>
          </a:xfrm>
          <a:prstGeom prst="rect">
            <a:avLst/>
          </a:prstGeom>
          <a:effectLst/>
        </p:spPr>
      </p:pic>
    </p:spTree>
    <p:extLst>
      <p:ext uri="{BB962C8B-B14F-4D97-AF65-F5344CB8AC3E}">
        <p14:creationId xmlns:p14="http://schemas.microsoft.com/office/powerpoint/2010/main" val="108327117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Slide">
    <p:bg>
      <p:bgPr>
        <a:solidFill>
          <a:schemeClr val="bg1"/>
        </a:solidFill>
        <a:effectLst/>
      </p:bgPr>
    </p:bg>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xmlns=""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xmlns="" id="{25D0408F-4A76-4E13-B20C-89E0FD40DC32}"/>
              </a:ext>
            </a:extLst>
          </p:cNvPr>
          <p:cNvSpPr>
            <a:spLocks noGrp="1"/>
          </p:cNvSpPr>
          <p:nvPr>
            <p:ph type="title" hasCustomPrompt="1"/>
          </p:nvPr>
        </p:nvSpPr>
        <p:spPr>
          <a:xfrm>
            <a:off x="588262" y="2979539"/>
            <a:ext cx="5943600" cy="553998"/>
          </a:xfrm>
        </p:spPr>
        <p:txBody>
          <a:bodyPr anchor="b" anchorCtr="0">
            <a:spAutoFit/>
          </a:bodyPr>
          <a:lstStyle>
            <a:lvl1pPr>
              <a:defRPr/>
            </a:lvl1pPr>
          </a:lstStyle>
          <a:p>
            <a:r>
              <a:rPr lang="en-US"/>
              <a:t>Presentation title </a:t>
            </a:r>
          </a:p>
        </p:txBody>
      </p:sp>
      <p:sp>
        <p:nvSpPr>
          <p:cNvPr id="5" name="Text Placeholder 4"/>
          <p:cNvSpPr>
            <a:spLocks noGrp="1"/>
          </p:cNvSpPr>
          <p:nvPr>
            <p:ph type="body" sz="quarter" idx="12" hasCustomPrompt="1"/>
          </p:nvPr>
        </p:nvSpPr>
        <p:spPr>
          <a:xfrm>
            <a:off x="582041" y="3962400"/>
            <a:ext cx="59436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xmlns="" id="{829F4249-981E-4054-9F37-C6C7DFAB38F6}"/>
              </a:ext>
            </a:extLst>
          </p:cNvPr>
          <p:cNvSpPr>
            <a:spLocks noGrp="1"/>
          </p:cNvSpPr>
          <p:nvPr>
            <p:ph type="body" sz="quarter" idx="13" hasCustomPrompt="1"/>
          </p:nvPr>
        </p:nvSpPr>
        <p:spPr>
          <a:xfrm>
            <a:off x="8917757" y="585788"/>
            <a:ext cx="2691631" cy="276999"/>
          </a:xfrm>
          <a:solidFill>
            <a:srgbClr val="E6E6E6">
              <a:alpha val="75000"/>
            </a:srgbClr>
          </a:solidFill>
        </p:spPr>
        <p:txBody>
          <a:bodyPr/>
          <a:lstStyle>
            <a:lvl1pPr marL="0" marR="0" indent="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dirty="0">
                <a:gradFill>
                  <a:gsLst>
                    <a:gs pos="23466">
                      <a:schemeClr val="bg2">
                        <a:lumMod val="50000"/>
                      </a:schemeClr>
                    </a:gs>
                    <a:gs pos="56000">
                      <a:schemeClr val="bg2">
                        <a:lumMod val="50000"/>
                      </a:schemeClr>
                    </a:gs>
                  </a:gsLst>
                  <a:lin ang="5400000" scaled="0"/>
                </a:gradFill>
                <a:latin typeface="+mj-lt"/>
                <a:ea typeface="+mn-ea"/>
                <a:cs typeface="Segoe UI Semilight" panose="020B0402040204020203" pitchFamily="34" charset="0"/>
              </a:defRPr>
            </a:lvl1pPr>
          </a:lstStyle>
          <a:p>
            <a:pPr lvl="0"/>
            <a:r>
              <a:rPr lang="en-US">
                <a:latin typeface="+mj-lt"/>
              </a:rPr>
              <a:t>Session code here</a:t>
            </a:r>
            <a:endParaRPr lang="en-US"/>
          </a:p>
        </p:txBody>
      </p:sp>
      <p:grpSp>
        <p:nvGrpSpPr>
          <p:cNvPr id="9" name="Group 8">
            <a:extLst>
              <a:ext uri="{FF2B5EF4-FFF2-40B4-BE49-F238E27FC236}">
                <a16:creationId xmlns:a16="http://schemas.microsoft.com/office/drawing/2014/main" xmlns="" id="{4DCBAFEF-FDA0-4148-B6F8-D1D9029A0218}"/>
              </a:ext>
            </a:extLst>
          </p:cNvPr>
          <p:cNvGrpSpPr/>
          <p:nvPr userDrawn="1"/>
        </p:nvGrpSpPr>
        <p:grpSpPr bwMode="ltGray">
          <a:xfrm>
            <a:off x="6256117" y="-21839"/>
            <a:ext cx="5932086" cy="6890047"/>
            <a:chOff x="6256117" y="-21839"/>
            <a:chExt cx="5932086" cy="6890047"/>
          </a:xfrm>
        </p:grpSpPr>
        <p:grpSp>
          <p:nvGrpSpPr>
            <p:cNvPr id="30" name="Group 29">
              <a:extLst>
                <a:ext uri="{FF2B5EF4-FFF2-40B4-BE49-F238E27FC236}">
                  <a16:creationId xmlns:a16="http://schemas.microsoft.com/office/drawing/2014/main" xmlns="" id="{89BE868E-A240-4959-BD66-6BC44EE5A4AF}"/>
                </a:ext>
              </a:extLst>
            </p:cNvPr>
            <p:cNvGrpSpPr/>
            <p:nvPr userDrawn="1"/>
          </p:nvGrpSpPr>
          <p:grpSpPr bwMode="ltGray">
            <a:xfrm>
              <a:off x="8507413" y="1457714"/>
              <a:ext cx="3680790" cy="5392441"/>
              <a:chOff x="8507413" y="1457714"/>
              <a:chExt cx="3680790" cy="5392441"/>
            </a:xfrm>
          </p:grpSpPr>
          <p:sp>
            <p:nvSpPr>
              <p:cNvPr id="38" name="Freeform: Shape 37">
                <a:extLst>
                  <a:ext uri="{FF2B5EF4-FFF2-40B4-BE49-F238E27FC236}">
                    <a16:creationId xmlns:a16="http://schemas.microsoft.com/office/drawing/2014/main" xmlns="" id="{1DDB4654-32A2-47CE-B324-C597C756E402}"/>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9" name="Freeform: Shape 38">
                <a:extLst>
                  <a:ext uri="{FF2B5EF4-FFF2-40B4-BE49-F238E27FC236}">
                    <a16:creationId xmlns:a16="http://schemas.microsoft.com/office/drawing/2014/main" xmlns="" id="{218BE353-242E-4429-9D4C-1D50CEEC277C}"/>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0" name="Freeform: Shape 39">
                <a:extLst>
                  <a:ext uri="{FF2B5EF4-FFF2-40B4-BE49-F238E27FC236}">
                    <a16:creationId xmlns:a16="http://schemas.microsoft.com/office/drawing/2014/main" xmlns="" id="{B2B25198-469F-44A8-946B-689A24DC3C72}"/>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1" name="Freeform: Shape 40">
                <a:extLst>
                  <a:ext uri="{FF2B5EF4-FFF2-40B4-BE49-F238E27FC236}">
                    <a16:creationId xmlns:a16="http://schemas.microsoft.com/office/drawing/2014/main" xmlns="" id="{E5460766-0EE4-4C99-BD2E-1BAD7FD9C3AC}"/>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2" name="Freeform: Shape 41">
                <a:extLst>
                  <a:ext uri="{FF2B5EF4-FFF2-40B4-BE49-F238E27FC236}">
                    <a16:creationId xmlns:a16="http://schemas.microsoft.com/office/drawing/2014/main" xmlns="" id="{EFBC909F-DC50-4DDC-91C9-2509E0F5633F}"/>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3" name="Freeform: Shape 42">
                <a:extLst>
                  <a:ext uri="{FF2B5EF4-FFF2-40B4-BE49-F238E27FC236}">
                    <a16:creationId xmlns:a16="http://schemas.microsoft.com/office/drawing/2014/main" xmlns="" id="{E0DC1718-52A4-4705-AE14-45A352ACBC29}"/>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4" name="Freeform: Shape 43">
                <a:extLst>
                  <a:ext uri="{FF2B5EF4-FFF2-40B4-BE49-F238E27FC236}">
                    <a16:creationId xmlns:a16="http://schemas.microsoft.com/office/drawing/2014/main" xmlns="" id="{D51C16AF-F6FA-4CD2-B0A5-3663CD027991}"/>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5" name="Freeform: Shape 44">
                <a:extLst>
                  <a:ext uri="{FF2B5EF4-FFF2-40B4-BE49-F238E27FC236}">
                    <a16:creationId xmlns:a16="http://schemas.microsoft.com/office/drawing/2014/main" xmlns="" id="{3A105041-F999-49D6-BE4B-7630F1204F6C}"/>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6" name="Freeform: Shape 45">
                <a:extLst>
                  <a:ext uri="{FF2B5EF4-FFF2-40B4-BE49-F238E27FC236}">
                    <a16:creationId xmlns:a16="http://schemas.microsoft.com/office/drawing/2014/main" xmlns="" id="{C190B08C-67D4-4DAD-8158-2B4D4A1318F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7" name="Freeform: Shape 46">
                <a:extLst>
                  <a:ext uri="{FF2B5EF4-FFF2-40B4-BE49-F238E27FC236}">
                    <a16:creationId xmlns:a16="http://schemas.microsoft.com/office/drawing/2014/main" xmlns="" id="{743F7B37-FD03-4D73-932B-77D49AB6A515}"/>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8" name="Freeform: Shape 47">
                <a:extLst>
                  <a:ext uri="{FF2B5EF4-FFF2-40B4-BE49-F238E27FC236}">
                    <a16:creationId xmlns:a16="http://schemas.microsoft.com/office/drawing/2014/main" xmlns="" id="{8F01A60D-F904-4399-87EA-23E33C45969F}"/>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9" name="Freeform: Shape 48">
                <a:extLst>
                  <a:ext uri="{FF2B5EF4-FFF2-40B4-BE49-F238E27FC236}">
                    <a16:creationId xmlns:a16="http://schemas.microsoft.com/office/drawing/2014/main" xmlns="" id="{D450C50C-26FC-42C5-BA39-AE97627B772A}"/>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0" name="Freeform: Shape 49">
                <a:extLst>
                  <a:ext uri="{FF2B5EF4-FFF2-40B4-BE49-F238E27FC236}">
                    <a16:creationId xmlns:a16="http://schemas.microsoft.com/office/drawing/2014/main" xmlns="" id="{B88924B0-E78A-4770-AF30-C78056E7AAAB}"/>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1" name="Freeform: Shape 50">
                <a:extLst>
                  <a:ext uri="{FF2B5EF4-FFF2-40B4-BE49-F238E27FC236}">
                    <a16:creationId xmlns:a16="http://schemas.microsoft.com/office/drawing/2014/main" xmlns="" id="{D8AB0228-AC44-413D-A029-1BBF7B18CBCC}"/>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2" name="Freeform: Shape 51">
                <a:extLst>
                  <a:ext uri="{FF2B5EF4-FFF2-40B4-BE49-F238E27FC236}">
                    <a16:creationId xmlns:a16="http://schemas.microsoft.com/office/drawing/2014/main" xmlns="" id="{89C067BE-7550-4D8F-9A42-B78AB594CD54}"/>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3" name="Freeform: Shape 52">
                <a:extLst>
                  <a:ext uri="{FF2B5EF4-FFF2-40B4-BE49-F238E27FC236}">
                    <a16:creationId xmlns:a16="http://schemas.microsoft.com/office/drawing/2014/main" xmlns="" id="{54D97435-6932-4E2A-A217-DEA06FDA510A}"/>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54" name="Straight Connector 53">
                <a:extLst>
                  <a:ext uri="{FF2B5EF4-FFF2-40B4-BE49-F238E27FC236}">
                    <a16:creationId xmlns:a16="http://schemas.microsoft.com/office/drawing/2014/main" xmlns="" id="{FF9C9FB6-79F2-41F1-872D-2184B91C8E00}"/>
                  </a:ext>
                </a:extLst>
              </p:cNvPr>
              <p:cNvCxnSpPr/>
              <p:nvPr/>
            </p:nvCxnSpPr>
            <p:spPr bwMode="ltGray">
              <a:xfrm>
                <a:off x="9981203" y="5098858"/>
                <a:ext cx="733213" cy="400531"/>
              </a:xfrm>
              <a:prstGeom prst="line">
                <a:avLst/>
              </a:pr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6" name="Group 5">
              <a:extLst>
                <a:ext uri="{FF2B5EF4-FFF2-40B4-BE49-F238E27FC236}">
                  <a16:creationId xmlns:a16="http://schemas.microsoft.com/office/drawing/2014/main" xmlns="" id="{4577AEC4-9502-4D2D-B373-2F1CB4EFF9B8}"/>
                </a:ext>
              </a:extLst>
            </p:cNvPr>
            <p:cNvGrpSpPr/>
            <p:nvPr userDrawn="1"/>
          </p:nvGrpSpPr>
          <p:grpSpPr bwMode="ltGray">
            <a:xfrm>
              <a:off x="7545167" y="-21839"/>
              <a:ext cx="1192433" cy="1098538"/>
              <a:chOff x="7545167" y="-9139"/>
              <a:chExt cx="1192433" cy="1098538"/>
            </a:xfrm>
          </p:grpSpPr>
          <p:sp>
            <p:nvSpPr>
              <p:cNvPr id="59" name="Freeform: Shape 58">
                <a:extLst>
                  <a:ext uri="{FF2B5EF4-FFF2-40B4-BE49-F238E27FC236}">
                    <a16:creationId xmlns:a16="http://schemas.microsoft.com/office/drawing/2014/main" xmlns="" id="{713EA48F-163A-410A-8C97-A08AA1B2EE50}"/>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7" name="Freeform: Shape 56">
                <a:extLst>
                  <a:ext uri="{FF2B5EF4-FFF2-40B4-BE49-F238E27FC236}">
                    <a16:creationId xmlns:a16="http://schemas.microsoft.com/office/drawing/2014/main" xmlns="" id="{3E1E199B-B230-4884-9F60-9B781B11B8FF}"/>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7" name="Freeform: Shape 36">
                <a:extLst>
                  <a:ext uri="{FF2B5EF4-FFF2-40B4-BE49-F238E27FC236}">
                    <a16:creationId xmlns:a16="http://schemas.microsoft.com/office/drawing/2014/main" xmlns="" id="{FB98E4A3-2599-4DEB-8ECC-F004500FBF6A}"/>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8" name="Group 7">
              <a:extLst>
                <a:ext uri="{FF2B5EF4-FFF2-40B4-BE49-F238E27FC236}">
                  <a16:creationId xmlns:a16="http://schemas.microsoft.com/office/drawing/2014/main" xmlns="" id="{D6B74F55-4583-4B26-A4E0-71C00B14AFF6}"/>
                </a:ext>
              </a:extLst>
            </p:cNvPr>
            <p:cNvGrpSpPr/>
            <p:nvPr userDrawn="1"/>
          </p:nvGrpSpPr>
          <p:grpSpPr bwMode="ltGray">
            <a:xfrm>
              <a:off x="6256117" y="5896894"/>
              <a:ext cx="1057910" cy="971314"/>
              <a:chOff x="6256117" y="5896894"/>
              <a:chExt cx="1057910" cy="971314"/>
            </a:xfrm>
          </p:grpSpPr>
          <p:sp>
            <p:nvSpPr>
              <p:cNvPr id="32" name="Freeform: Shape 31">
                <a:extLst>
                  <a:ext uri="{FF2B5EF4-FFF2-40B4-BE49-F238E27FC236}">
                    <a16:creationId xmlns:a16="http://schemas.microsoft.com/office/drawing/2014/main" xmlns="" id="{FC4D1900-D812-4B27-AC50-B2795AD953C3}"/>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3" name="Freeform: Shape 32">
                <a:extLst>
                  <a:ext uri="{FF2B5EF4-FFF2-40B4-BE49-F238E27FC236}">
                    <a16:creationId xmlns:a16="http://schemas.microsoft.com/office/drawing/2014/main" xmlns="" id="{483ECFC2-9749-4525-973B-EAA0BC0FC62B}"/>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4" name="Freeform: Shape 33">
                <a:extLst>
                  <a:ext uri="{FF2B5EF4-FFF2-40B4-BE49-F238E27FC236}">
                    <a16:creationId xmlns:a16="http://schemas.microsoft.com/office/drawing/2014/main" xmlns="" id="{0A3ABF7E-B2D4-4B7A-9B6E-0EB3223E4EE4}"/>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1980404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2" orient="horz" pos="2496">
          <p15:clr>
            <a:srgbClr val="5ACBF0"/>
          </p15:clr>
        </p15:guide>
        <p15:guide id="3" pos="3384">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9012322"/>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63125890"/>
      </p:ext>
    </p:extLst>
  </p:cSld>
  <p:clrMapOvr>
    <a:masterClrMapping/>
  </p:clrMapOvr>
  <p:transition>
    <p:fade/>
  </p:transition>
  <p:extLst mod="1">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xmlns=""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2979661"/>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xmlns=""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78478329"/>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xmlns=""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90402029"/>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49552776"/>
      </p:ext>
    </p:extLst>
  </p:cSld>
  <p:clrMapOvr>
    <a:masterClrMapping/>
  </p:clrMapOvr>
  <p:transition>
    <p:fade/>
  </p:transition>
  <p:extLst mod="1">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with grid">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50344364"/>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mall title - half page">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xmlns="" id="{4B2500C4-B436-4E3A-8A91-A02448A774DB}"/>
              </a:ext>
            </a:extLst>
          </p:cNvPr>
          <p:cNvSpPr>
            <a:spLocks noGrp="1"/>
          </p:cNvSpPr>
          <p:nvPr>
            <p:ph type="title"/>
          </p:nvPr>
        </p:nvSpPr>
        <p:spPr>
          <a:xfrm>
            <a:off x="584200" y="457200"/>
            <a:ext cx="10960100" cy="433965"/>
          </a:xfrm>
        </p:spPr>
        <p:txBody>
          <a:bodyPr tIns="64008"/>
          <a:lstStyle>
            <a:lvl1pPr>
              <a:defRPr sz="24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046866057"/>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Small title - half page">
    <p:bg>
      <p:bgPr>
        <a:solidFill>
          <a:schemeClr val="bg1"/>
        </a:solidFill>
        <a:effectLst/>
      </p:bgPr>
    </p:bg>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xmlns="" id="{4B2500C4-B436-4E3A-8A91-A02448A774DB}"/>
              </a:ext>
            </a:extLst>
          </p:cNvPr>
          <p:cNvSpPr>
            <a:spLocks noGrp="1"/>
          </p:cNvSpPr>
          <p:nvPr>
            <p:ph type="title"/>
          </p:nvPr>
        </p:nvSpPr>
        <p:spPr>
          <a:xfrm>
            <a:off x="584200" y="457200"/>
            <a:ext cx="5508419" cy="433965"/>
          </a:xfrm>
        </p:spPr>
        <p:txBody>
          <a:bodyPr tIns="64008"/>
          <a:lstStyle>
            <a:lvl1pPr>
              <a:defRPr sz="2400" spc="0">
                <a:latin typeface="+mj-lt"/>
                <a:cs typeface="Segoe UI"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xmlns="" id="{7B3F1E5F-698D-43D1-AB66-38795580B19C}"/>
              </a:ext>
            </a:extLst>
          </p:cNvPr>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035A98D2-4696-41B0-B4DA-4DF6C08AFD86}"/>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1859297"/>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 Square Photo">
    <p:bg>
      <p:bgPr>
        <a:solidFill>
          <a:schemeClr val="bg1"/>
        </a:solidFill>
        <a:effectLst/>
      </p:bgPr>
    </p:bg>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xmlns="" id="{200F7B6E-608C-4712-A939-BEBE059E295A}"/>
              </a:ext>
            </a:extLst>
          </p:cNvPr>
          <p:cNvGrpSpPr/>
          <p:nvPr userDrawn="1"/>
        </p:nvGrpSpPr>
        <p:grpSpPr bwMode="ltGray">
          <a:xfrm>
            <a:off x="6256117" y="-21839"/>
            <a:ext cx="5932086" cy="6890047"/>
            <a:chOff x="6256117" y="-21839"/>
            <a:chExt cx="5932086" cy="6890047"/>
          </a:xfrm>
        </p:grpSpPr>
        <p:grpSp>
          <p:nvGrpSpPr>
            <p:cNvPr id="56" name="Group 55">
              <a:extLst>
                <a:ext uri="{FF2B5EF4-FFF2-40B4-BE49-F238E27FC236}">
                  <a16:creationId xmlns:a16="http://schemas.microsoft.com/office/drawing/2014/main" xmlns="" id="{6DC5E8A2-8275-4F90-BA55-9B66D81C4A9F}"/>
                </a:ext>
              </a:extLst>
            </p:cNvPr>
            <p:cNvGrpSpPr/>
            <p:nvPr userDrawn="1"/>
          </p:nvGrpSpPr>
          <p:grpSpPr bwMode="ltGray">
            <a:xfrm>
              <a:off x="8507413" y="1457714"/>
              <a:ext cx="3680790" cy="5392441"/>
              <a:chOff x="8507413" y="1457714"/>
              <a:chExt cx="3680790" cy="5392441"/>
            </a:xfrm>
          </p:grpSpPr>
          <p:sp>
            <p:nvSpPr>
              <p:cNvPr id="65" name="Freeform: Shape 64">
                <a:extLst>
                  <a:ext uri="{FF2B5EF4-FFF2-40B4-BE49-F238E27FC236}">
                    <a16:creationId xmlns:a16="http://schemas.microsoft.com/office/drawing/2014/main" xmlns="" id="{6C563208-4732-48A3-81E6-533A2E2DD538}"/>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DD0ADC22-C4D5-4BE8-99A8-91566ADDBF5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91C4D457-0F93-4853-AB02-01C200DE6658}"/>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E8D605B0-4DEE-4101-AC83-CD1D15D14DB9}"/>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2EF14ED5-2275-4C01-96DD-1D24FE9FD6EE}"/>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F31E8C76-6A67-4E1C-BCC4-8D2ABCC0212A}"/>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9ABDD9FA-82C7-4E69-9895-354AD0BDD19E}"/>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2A7CD18E-2839-44B2-9BA7-6356529D686A}"/>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0B7E64CE-434E-410A-823C-4872E71DD278}"/>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0D92AA81-D52A-4877-AE2C-AB5B4D374D19}"/>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BE84D11A-0DE4-40A8-BB80-889FF30CCE03}"/>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6" name="Freeform: Shape 75">
                <a:extLst>
                  <a:ext uri="{FF2B5EF4-FFF2-40B4-BE49-F238E27FC236}">
                    <a16:creationId xmlns:a16="http://schemas.microsoft.com/office/drawing/2014/main" xmlns="" id="{A80E0B5D-2F12-4C6E-92C5-3765C579ADE8}"/>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7" name="Freeform: Shape 76">
                <a:extLst>
                  <a:ext uri="{FF2B5EF4-FFF2-40B4-BE49-F238E27FC236}">
                    <a16:creationId xmlns:a16="http://schemas.microsoft.com/office/drawing/2014/main" xmlns="" id="{765DAB00-242D-4D78-B6BF-F678C14B519F}"/>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8" name="Freeform: Shape 77">
                <a:extLst>
                  <a:ext uri="{FF2B5EF4-FFF2-40B4-BE49-F238E27FC236}">
                    <a16:creationId xmlns:a16="http://schemas.microsoft.com/office/drawing/2014/main" xmlns="" id="{D824698C-3D67-4D42-9DE6-531F5A0C7EA3}"/>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9" name="Freeform: Shape 78">
                <a:extLst>
                  <a:ext uri="{FF2B5EF4-FFF2-40B4-BE49-F238E27FC236}">
                    <a16:creationId xmlns:a16="http://schemas.microsoft.com/office/drawing/2014/main" xmlns="" id="{699246CD-F05A-4044-B7A4-384A7B272509}"/>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80" name="Freeform: Shape 79">
                <a:extLst>
                  <a:ext uri="{FF2B5EF4-FFF2-40B4-BE49-F238E27FC236}">
                    <a16:creationId xmlns:a16="http://schemas.microsoft.com/office/drawing/2014/main" xmlns="" id="{06930CAB-4305-4191-AD01-9D22AAD264D9}"/>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81" name="Straight Connector 80">
                <a:extLst>
                  <a:ext uri="{FF2B5EF4-FFF2-40B4-BE49-F238E27FC236}">
                    <a16:creationId xmlns:a16="http://schemas.microsoft.com/office/drawing/2014/main" xmlns="" id="{7FBC50E9-9F0E-4D62-9AA6-DC145681D1EA}"/>
                  </a:ext>
                </a:extLst>
              </p:cNvPr>
              <p:cNvCxnSpPr/>
              <p:nvPr/>
            </p:nvCxnSpPr>
            <p:spPr bwMode="ltGray">
              <a:xfrm>
                <a:off x="9981203" y="5098858"/>
                <a:ext cx="733213" cy="400531"/>
              </a:xfrm>
              <a:prstGeom prst="line">
                <a:avLst/>
              </a:pr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57" name="Group 56">
              <a:extLst>
                <a:ext uri="{FF2B5EF4-FFF2-40B4-BE49-F238E27FC236}">
                  <a16:creationId xmlns:a16="http://schemas.microsoft.com/office/drawing/2014/main" xmlns="" id="{09610B7D-2856-472A-B98F-5684402C6C99}"/>
                </a:ext>
              </a:extLst>
            </p:cNvPr>
            <p:cNvGrpSpPr/>
            <p:nvPr userDrawn="1"/>
          </p:nvGrpSpPr>
          <p:grpSpPr bwMode="ltGray">
            <a:xfrm>
              <a:off x="7545167" y="-21839"/>
              <a:ext cx="1192433" cy="1098538"/>
              <a:chOff x="7545167" y="-9139"/>
              <a:chExt cx="1192433" cy="1098538"/>
            </a:xfrm>
          </p:grpSpPr>
          <p:sp>
            <p:nvSpPr>
              <p:cNvPr id="62" name="Freeform: Shape 61">
                <a:extLst>
                  <a:ext uri="{FF2B5EF4-FFF2-40B4-BE49-F238E27FC236}">
                    <a16:creationId xmlns:a16="http://schemas.microsoft.com/office/drawing/2014/main" xmlns="" id="{5173E078-D753-4C8F-98BB-75D0CBE314FE}"/>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3" name="Freeform: Shape 62">
                <a:extLst>
                  <a:ext uri="{FF2B5EF4-FFF2-40B4-BE49-F238E27FC236}">
                    <a16:creationId xmlns:a16="http://schemas.microsoft.com/office/drawing/2014/main" xmlns="" id="{EAA82456-62CD-4C42-91A4-3FFD8F19BCBD}"/>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4" name="Freeform: Shape 63">
                <a:extLst>
                  <a:ext uri="{FF2B5EF4-FFF2-40B4-BE49-F238E27FC236}">
                    <a16:creationId xmlns:a16="http://schemas.microsoft.com/office/drawing/2014/main" xmlns="" id="{41ABB687-FC0A-4A48-8466-BF8A1129E230}"/>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58" name="Group 57">
              <a:extLst>
                <a:ext uri="{FF2B5EF4-FFF2-40B4-BE49-F238E27FC236}">
                  <a16:creationId xmlns:a16="http://schemas.microsoft.com/office/drawing/2014/main" xmlns="" id="{8EEA91BF-1A44-4FB0-92F0-23098E7BBFCD}"/>
                </a:ext>
              </a:extLst>
            </p:cNvPr>
            <p:cNvGrpSpPr/>
            <p:nvPr userDrawn="1"/>
          </p:nvGrpSpPr>
          <p:grpSpPr bwMode="ltGray">
            <a:xfrm>
              <a:off x="6256117" y="5896894"/>
              <a:ext cx="1057910" cy="971314"/>
              <a:chOff x="6256117" y="5896894"/>
              <a:chExt cx="1057910" cy="971314"/>
            </a:xfrm>
          </p:grpSpPr>
          <p:sp>
            <p:nvSpPr>
              <p:cNvPr id="59" name="Freeform: Shape 58">
                <a:extLst>
                  <a:ext uri="{FF2B5EF4-FFF2-40B4-BE49-F238E27FC236}">
                    <a16:creationId xmlns:a16="http://schemas.microsoft.com/office/drawing/2014/main" xmlns="" id="{511C6A8E-CEC6-4129-9FB2-A426C6CE84EB}"/>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205B8F1F-9F8A-42BF-8770-AEABCEC35D18}"/>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36EE7F2A-0858-47D2-B1D0-D33BCD933ABE}"/>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
        <p:nvSpPr>
          <p:cNvPr id="5" name="Picture Placeholder 4">
            <a:extLst>
              <a:ext uri="{FF2B5EF4-FFF2-40B4-BE49-F238E27FC236}">
                <a16:creationId xmlns:a16="http://schemas.microsoft.com/office/drawing/2014/main" xmlns="" id="{6DF5D6DE-2629-4577-9B98-7A1666013D0A}"/>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Title 1"/>
          <p:cNvSpPr>
            <a:spLocks noGrp="1"/>
          </p:cNvSpPr>
          <p:nvPr>
            <p:ph type="title" hasCustomPrompt="1"/>
          </p:nvPr>
        </p:nvSpPr>
        <p:spPr>
          <a:xfrm>
            <a:off x="584201" y="2579648"/>
            <a:ext cx="3768898" cy="553998"/>
          </a:xfrm>
        </p:spPr>
        <p:txBody>
          <a:bodyPr wrap="square" rIns="0" anchor="b">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Enter title text</a:t>
            </a:r>
          </a:p>
        </p:txBody>
      </p:sp>
      <p:sp>
        <p:nvSpPr>
          <p:cNvPr id="4" name="Text Placeholder 3">
            <a:extLst>
              <a:ext uri="{FF2B5EF4-FFF2-40B4-BE49-F238E27FC236}">
                <a16:creationId xmlns:a16="http://schemas.microsoft.com/office/drawing/2014/main" xmlns="" id="{0E780C89-4FC1-4FE7-AFCA-1C41A1B0944C}"/>
              </a:ext>
            </a:extLst>
          </p:cNvPr>
          <p:cNvSpPr>
            <a:spLocks noGrp="1"/>
          </p:cNvSpPr>
          <p:nvPr>
            <p:ph type="body" sz="quarter" idx="10"/>
          </p:nvPr>
        </p:nvSpPr>
        <p:spPr>
          <a:xfrm>
            <a:off x="584201" y="3535541"/>
            <a:ext cx="3769300"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Tree>
    <p:extLst>
      <p:ext uri="{BB962C8B-B14F-4D97-AF65-F5344CB8AC3E}">
        <p14:creationId xmlns:p14="http://schemas.microsoft.com/office/powerpoint/2010/main" val="3840228605"/>
      </p:ext>
    </p:extLst>
  </p:cSld>
  <p:clrMapOvr>
    <a:masterClrMapping/>
  </p:clrMapOvr>
  <p:transition>
    <p:fade/>
  </p:transition>
  <p:extLst mod="1">
    <p:ext uri="{DCECCB84-F9BA-43D5-87BE-67443E8EF086}">
      <p15:sldGuideLst xmlns:p15="http://schemas.microsoft.com/office/powerpoint/2012/main">
        <p15:guide id="2" pos="3359">
          <p15:clr>
            <a:srgbClr val="FBAE40"/>
          </p15:clr>
        </p15:guide>
        <p15:guide id="6" orient="horz" pos="904">
          <p15:clr>
            <a:srgbClr val="5ACBF0"/>
          </p15:clr>
        </p15:guide>
        <p15:guide id="7" orient="horz" pos="1276">
          <p15:clr>
            <a:srgbClr val="5ACBF0"/>
          </p15:clr>
        </p15:guide>
        <p15:guide id="8" orient="horz" pos="2226">
          <p15:clr>
            <a:srgbClr val="5ACBF0"/>
          </p15:clr>
        </p15:guide>
        <p15:guide id="9" pos="2993">
          <p15:clr>
            <a:srgbClr val="C35E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quare Photo body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3769475"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60" name="Picture Placeholder 4">
            <a:extLst>
              <a:ext uri="{FF2B5EF4-FFF2-40B4-BE49-F238E27FC236}">
                <a16:creationId xmlns:a16="http://schemas.microsoft.com/office/drawing/2014/main" xmlns=""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98860883"/>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Square Photo body text">
    <p:bg>
      <p:bgPr>
        <a:solidFill>
          <a:schemeClr val="bg1"/>
        </a:solidFill>
        <a:effectLst/>
      </p:bgPr>
    </p:bg>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xmlns="" id="{C39AAC9F-C8B8-422E-93FC-08A064104000}"/>
              </a:ext>
            </a:extLst>
          </p:cNvPr>
          <p:cNvGrpSpPr/>
          <p:nvPr userDrawn="1"/>
        </p:nvGrpSpPr>
        <p:grpSpPr bwMode="ltGray">
          <a:xfrm>
            <a:off x="6256117" y="-21839"/>
            <a:ext cx="5932086" cy="6890047"/>
            <a:chOff x="6256117" y="-21839"/>
            <a:chExt cx="5932086" cy="6890047"/>
          </a:xfrm>
        </p:grpSpPr>
        <p:grpSp>
          <p:nvGrpSpPr>
            <p:cNvPr id="31" name="Group 30">
              <a:extLst>
                <a:ext uri="{FF2B5EF4-FFF2-40B4-BE49-F238E27FC236}">
                  <a16:creationId xmlns:a16="http://schemas.microsoft.com/office/drawing/2014/main" xmlns="" id="{A09379AA-B540-4886-8794-46BA10F3D91B}"/>
                </a:ext>
              </a:extLst>
            </p:cNvPr>
            <p:cNvGrpSpPr/>
            <p:nvPr userDrawn="1"/>
          </p:nvGrpSpPr>
          <p:grpSpPr bwMode="ltGray">
            <a:xfrm>
              <a:off x="8507413" y="1457714"/>
              <a:ext cx="3680790" cy="5392441"/>
              <a:chOff x="8507413" y="1457714"/>
              <a:chExt cx="3680790" cy="5392441"/>
            </a:xfrm>
          </p:grpSpPr>
          <p:sp>
            <p:nvSpPr>
              <p:cNvPr id="64" name="Freeform: Shape 63">
                <a:extLst>
                  <a:ext uri="{FF2B5EF4-FFF2-40B4-BE49-F238E27FC236}">
                    <a16:creationId xmlns:a16="http://schemas.microsoft.com/office/drawing/2014/main" xmlns="" id="{9E5BC201-014B-48F5-BAC0-4FBBACCBF586}"/>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F72CD027-1ABE-4E4A-BE9E-EF73250F929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52C85D91-63CC-4FF7-A826-BE886CDB017C}"/>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E55C67E6-D930-403F-9550-70EC2A102AB5}"/>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BDB9C074-A5A6-4082-9FCD-D487FD8013E5}"/>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4E3D79EB-E5E0-4CA3-A7CE-50069CC73F19}"/>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42F892FB-2465-40CF-A81F-AC989DC09CE4}"/>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E8BADF38-50C7-4E4B-AA00-660BF4161C96}"/>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A51B782C-38CF-4C16-8A55-9C1BEA5AF3F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61A234A0-3B09-4E85-880A-C885FBEE2401}"/>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B6516D46-39CD-420E-9263-03065B10F8F4}"/>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6B28F64C-F49A-4F09-A9C2-8502680A64D7}"/>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6" name="Freeform: Shape 75">
                <a:extLst>
                  <a:ext uri="{FF2B5EF4-FFF2-40B4-BE49-F238E27FC236}">
                    <a16:creationId xmlns:a16="http://schemas.microsoft.com/office/drawing/2014/main" xmlns="" id="{3AE00412-2C1C-4CAB-B1D4-B046A4B37C24}"/>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7" name="Freeform: Shape 76">
                <a:extLst>
                  <a:ext uri="{FF2B5EF4-FFF2-40B4-BE49-F238E27FC236}">
                    <a16:creationId xmlns:a16="http://schemas.microsoft.com/office/drawing/2014/main" xmlns="" id="{01030AB7-3DE7-407A-98DE-751351FCBFB5}"/>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8" name="Freeform: Shape 77">
                <a:extLst>
                  <a:ext uri="{FF2B5EF4-FFF2-40B4-BE49-F238E27FC236}">
                    <a16:creationId xmlns:a16="http://schemas.microsoft.com/office/drawing/2014/main" xmlns="" id="{0074BD83-98DD-4084-9D1E-CDACFD005AFF}"/>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9" name="Freeform: Shape 78">
                <a:extLst>
                  <a:ext uri="{FF2B5EF4-FFF2-40B4-BE49-F238E27FC236}">
                    <a16:creationId xmlns:a16="http://schemas.microsoft.com/office/drawing/2014/main" xmlns="" id="{47C85498-5D07-457D-BA73-99E2EB50130B}"/>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80" name="Straight Connector 79">
                <a:extLst>
                  <a:ext uri="{FF2B5EF4-FFF2-40B4-BE49-F238E27FC236}">
                    <a16:creationId xmlns:a16="http://schemas.microsoft.com/office/drawing/2014/main" xmlns="" id="{3DF2CE11-90A6-43A8-B2DC-45295F10CB64}"/>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32" name="Group 31">
              <a:extLst>
                <a:ext uri="{FF2B5EF4-FFF2-40B4-BE49-F238E27FC236}">
                  <a16:creationId xmlns:a16="http://schemas.microsoft.com/office/drawing/2014/main" xmlns="" id="{F65F154A-ABA1-4F9A-97F8-C50108DD1A97}"/>
                </a:ext>
              </a:extLst>
            </p:cNvPr>
            <p:cNvGrpSpPr/>
            <p:nvPr userDrawn="1"/>
          </p:nvGrpSpPr>
          <p:grpSpPr bwMode="ltGray">
            <a:xfrm>
              <a:off x="7545167" y="-21839"/>
              <a:ext cx="1192433" cy="1098538"/>
              <a:chOff x="7545167" y="-9139"/>
              <a:chExt cx="1192433" cy="1098538"/>
            </a:xfrm>
          </p:grpSpPr>
          <p:sp>
            <p:nvSpPr>
              <p:cNvPr id="61" name="Freeform: Shape 60">
                <a:extLst>
                  <a:ext uri="{FF2B5EF4-FFF2-40B4-BE49-F238E27FC236}">
                    <a16:creationId xmlns:a16="http://schemas.microsoft.com/office/drawing/2014/main" xmlns="" id="{54AC8DFE-7BB0-4D98-AA21-405DB4B06225}"/>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2" name="Freeform: Shape 61">
                <a:extLst>
                  <a:ext uri="{FF2B5EF4-FFF2-40B4-BE49-F238E27FC236}">
                    <a16:creationId xmlns:a16="http://schemas.microsoft.com/office/drawing/2014/main" xmlns="" id="{F39938CF-5CFF-4707-BBDD-DD19FA0A50F1}"/>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3" name="Freeform: Shape 62">
                <a:extLst>
                  <a:ext uri="{FF2B5EF4-FFF2-40B4-BE49-F238E27FC236}">
                    <a16:creationId xmlns:a16="http://schemas.microsoft.com/office/drawing/2014/main" xmlns="" id="{73332E5E-0308-4370-A841-A20570A69BDF}"/>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33" name="Group 32">
              <a:extLst>
                <a:ext uri="{FF2B5EF4-FFF2-40B4-BE49-F238E27FC236}">
                  <a16:creationId xmlns:a16="http://schemas.microsoft.com/office/drawing/2014/main" xmlns="" id="{9E46D602-7D42-411E-8BA6-6F74E13FE605}"/>
                </a:ext>
              </a:extLst>
            </p:cNvPr>
            <p:cNvGrpSpPr/>
            <p:nvPr userDrawn="1"/>
          </p:nvGrpSpPr>
          <p:grpSpPr bwMode="ltGray">
            <a:xfrm>
              <a:off x="6256117" y="5896894"/>
              <a:ext cx="1057910" cy="971314"/>
              <a:chOff x="6256117" y="5896894"/>
              <a:chExt cx="1057910" cy="971314"/>
            </a:xfrm>
          </p:grpSpPr>
          <p:sp>
            <p:nvSpPr>
              <p:cNvPr id="34" name="Freeform: Shape 33">
                <a:extLst>
                  <a:ext uri="{FF2B5EF4-FFF2-40B4-BE49-F238E27FC236}">
                    <a16:creationId xmlns:a16="http://schemas.microsoft.com/office/drawing/2014/main" xmlns="" id="{53F344C1-9929-4E86-BB1A-05E12D1570DF}"/>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5" name="Freeform: Shape 34">
                <a:extLst>
                  <a:ext uri="{FF2B5EF4-FFF2-40B4-BE49-F238E27FC236}">
                    <a16:creationId xmlns:a16="http://schemas.microsoft.com/office/drawing/2014/main" xmlns="" id="{B6933AFD-19AA-49B8-BCF7-2D0EAA89273D}"/>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6" name="Freeform: Shape 35">
                <a:extLst>
                  <a:ext uri="{FF2B5EF4-FFF2-40B4-BE49-F238E27FC236}">
                    <a16:creationId xmlns:a16="http://schemas.microsoft.com/office/drawing/2014/main" xmlns="" id="{9FB75AC2-D122-402F-B448-B0118576BB45}"/>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
        <p:nvSpPr>
          <p:cNvPr id="60" name="Picture Placeholder 4">
            <a:extLst>
              <a:ext uri="{FF2B5EF4-FFF2-40B4-BE49-F238E27FC236}">
                <a16:creationId xmlns:a16="http://schemas.microsoft.com/office/drawing/2014/main" xmlns=""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itle 4">
            <a:extLst>
              <a:ext uri="{FF2B5EF4-FFF2-40B4-BE49-F238E27FC236}">
                <a16:creationId xmlns:a16="http://schemas.microsoft.com/office/drawing/2014/main" xmlns="" id="{27EDB658-16F9-42B5-B69E-532663EC8F63}"/>
              </a:ext>
            </a:extLst>
          </p:cNvPr>
          <p:cNvSpPr>
            <a:spLocks noGrp="1"/>
          </p:cNvSpPr>
          <p:nvPr>
            <p:ph type="title"/>
          </p:nvPr>
        </p:nvSpPr>
        <p:spPr>
          <a:xfrm>
            <a:off x="588263" y="457200"/>
            <a:ext cx="4138347" cy="433965"/>
          </a:xfrm>
        </p:spPr>
        <p:txBody>
          <a:bodyPr vert="horz" wrap="square" lIns="0" tIns="64008" rIns="0" bIns="0" rtlCol="0" anchor="t">
            <a:spAutoFit/>
          </a:bodyPr>
          <a:lstStyle>
            <a:lvl1pPr>
              <a:defRPr lang="en-US" sz="2400" spc="0"/>
            </a:lvl1pPr>
          </a:lstStyle>
          <a:p>
            <a:pPr lvl="0"/>
            <a:r>
              <a:rPr lang="en-US"/>
              <a:t>Click to edit Master title style</a:t>
            </a:r>
          </a:p>
        </p:txBody>
      </p:sp>
      <p:sp>
        <p:nvSpPr>
          <p:cNvPr id="38" name="Text Placeholder 3">
            <a:extLst>
              <a:ext uri="{FF2B5EF4-FFF2-40B4-BE49-F238E27FC236}">
                <a16:creationId xmlns:a16="http://schemas.microsoft.com/office/drawing/2014/main" xmlns="" id="{CCE37802-0079-469F-B559-1C453A35F476}"/>
              </a:ext>
            </a:extLst>
          </p:cNvPr>
          <p:cNvSpPr>
            <a:spLocks noGrp="1"/>
          </p:cNvSpPr>
          <p:nvPr>
            <p:ph type="body" sz="quarter" idx="10"/>
          </p:nvPr>
        </p:nvSpPr>
        <p:spPr>
          <a:xfrm>
            <a:off x="584201" y="1303825"/>
            <a:ext cx="3769300"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Tree>
    <p:extLst>
      <p:ext uri="{BB962C8B-B14F-4D97-AF65-F5344CB8AC3E}">
        <p14:creationId xmlns:p14="http://schemas.microsoft.com/office/powerpoint/2010/main" val="2230218651"/>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6400800"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4008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grpSp>
        <p:nvGrpSpPr>
          <p:cNvPr id="27" name="Group 26">
            <a:extLst>
              <a:ext uri="{FF2B5EF4-FFF2-40B4-BE49-F238E27FC236}">
                <a16:creationId xmlns:a16="http://schemas.microsoft.com/office/drawing/2014/main" xmlns="" id="{43B08910-F1C3-47B2-8C69-1B107282064A}"/>
              </a:ext>
            </a:extLst>
          </p:cNvPr>
          <p:cNvGrpSpPr/>
          <p:nvPr userDrawn="1"/>
        </p:nvGrpSpPr>
        <p:grpSpPr bwMode="ltGray">
          <a:xfrm>
            <a:off x="6256117" y="-21839"/>
            <a:ext cx="5932086" cy="6890047"/>
            <a:chOff x="6256117" y="-21839"/>
            <a:chExt cx="5932086" cy="6890047"/>
          </a:xfrm>
        </p:grpSpPr>
        <p:grpSp>
          <p:nvGrpSpPr>
            <p:cNvPr id="28" name="Group 27">
              <a:extLst>
                <a:ext uri="{FF2B5EF4-FFF2-40B4-BE49-F238E27FC236}">
                  <a16:creationId xmlns:a16="http://schemas.microsoft.com/office/drawing/2014/main" xmlns="" id="{9FE7A031-B4AB-4071-98FF-24E766F9BB5C}"/>
                </a:ext>
              </a:extLst>
            </p:cNvPr>
            <p:cNvGrpSpPr/>
            <p:nvPr userDrawn="1"/>
          </p:nvGrpSpPr>
          <p:grpSpPr bwMode="ltGray">
            <a:xfrm>
              <a:off x="8507413" y="1457714"/>
              <a:ext cx="3680790" cy="5392441"/>
              <a:chOff x="8507413" y="1457714"/>
              <a:chExt cx="3680790" cy="5392441"/>
            </a:xfrm>
          </p:grpSpPr>
          <p:sp>
            <p:nvSpPr>
              <p:cNvPr id="60" name="Freeform: Shape 59">
                <a:extLst>
                  <a:ext uri="{FF2B5EF4-FFF2-40B4-BE49-F238E27FC236}">
                    <a16:creationId xmlns:a16="http://schemas.microsoft.com/office/drawing/2014/main" xmlns="" id="{6DC7067D-3957-4163-9442-C167A0A62168}"/>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D9AE235F-4F6C-4565-AADC-752626D64B9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EAADF52-7CC0-4715-8BAC-4186C7CE9B0C}"/>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58AC140A-9DFB-45B7-82C2-CF25166A0D41}"/>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3436FDC7-3DF0-4E6A-B4A8-7EB4FF30AAF0}"/>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D72FB5AA-3C69-4BB6-9C10-682E95EF1AAE}"/>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20321A7F-C5FC-4514-A3AC-41CC16FA85FD}"/>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B3C4B3CE-95D2-45A5-917E-A5389B118222}"/>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A5270AF0-DA91-4FF8-9B1C-35937E49D882}"/>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1B4AB4EC-0302-4902-B797-9B84C91FDE1B}"/>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E941D13F-2DD6-4121-8220-CC08400DD382}"/>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B98F2381-17CE-4672-96D3-D3E4A8C1115A}"/>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E6A42BAE-DCEA-4A1A-8779-E499D67DA7B9}"/>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8D7995E7-6761-41BA-BE88-30DD0DF70D22}"/>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24D7B6AA-459B-44CF-9930-A05720C41315}"/>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0EBE7D0E-F0D6-4EA3-A151-C26BF3138977}"/>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6" name="Straight Connector 75">
                <a:extLst>
                  <a:ext uri="{FF2B5EF4-FFF2-40B4-BE49-F238E27FC236}">
                    <a16:creationId xmlns:a16="http://schemas.microsoft.com/office/drawing/2014/main" xmlns="" id="{0118A379-1639-4C1C-9E5B-A39F1CD0A9D9}"/>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9" name="Group 28">
              <a:extLst>
                <a:ext uri="{FF2B5EF4-FFF2-40B4-BE49-F238E27FC236}">
                  <a16:creationId xmlns:a16="http://schemas.microsoft.com/office/drawing/2014/main" xmlns="" id="{E8DE972F-9FF1-4743-BF7F-15CC5403A6CF}"/>
                </a:ext>
              </a:extLst>
            </p:cNvPr>
            <p:cNvGrpSpPr/>
            <p:nvPr userDrawn="1"/>
          </p:nvGrpSpPr>
          <p:grpSpPr bwMode="ltGray">
            <a:xfrm>
              <a:off x="7545167" y="-21839"/>
              <a:ext cx="1192433" cy="1098538"/>
              <a:chOff x="7545167" y="-9139"/>
              <a:chExt cx="1192433" cy="1098538"/>
            </a:xfrm>
          </p:grpSpPr>
          <p:sp>
            <p:nvSpPr>
              <p:cNvPr id="34" name="Freeform: Shape 33">
                <a:extLst>
                  <a:ext uri="{FF2B5EF4-FFF2-40B4-BE49-F238E27FC236}">
                    <a16:creationId xmlns:a16="http://schemas.microsoft.com/office/drawing/2014/main" xmlns="" id="{795596FA-D3B2-4953-81FC-9958337AF5DC}"/>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5" name="Freeform: Shape 34">
                <a:extLst>
                  <a:ext uri="{FF2B5EF4-FFF2-40B4-BE49-F238E27FC236}">
                    <a16:creationId xmlns:a16="http://schemas.microsoft.com/office/drawing/2014/main" xmlns="" id="{7D57090A-B887-4CA7-A022-90564F12A9A9}"/>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6" name="Freeform: Shape 35">
                <a:extLst>
                  <a:ext uri="{FF2B5EF4-FFF2-40B4-BE49-F238E27FC236}">
                    <a16:creationId xmlns:a16="http://schemas.microsoft.com/office/drawing/2014/main" xmlns="" id="{F9749B2E-C284-42A2-A061-B635FBBBD461}"/>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30" name="Group 29">
              <a:extLst>
                <a:ext uri="{FF2B5EF4-FFF2-40B4-BE49-F238E27FC236}">
                  <a16:creationId xmlns:a16="http://schemas.microsoft.com/office/drawing/2014/main" xmlns="" id="{0A74F4CD-889D-4E91-AB27-CCB11E8677AE}"/>
                </a:ext>
              </a:extLst>
            </p:cNvPr>
            <p:cNvGrpSpPr/>
            <p:nvPr userDrawn="1"/>
          </p:nvGrpSpPr>
          <p:grpSpPr bwMode="ltGray">
            <a:xfrm>
              <a:off x="6256117" y="5896894"/>
              <a:ext cx="1057910" cy="971314"/>
              <a:chOff x="6256117" y="5896894"/>
              <a:chExt cx="1057910" cy="971314"/>
            </a:xfrm>
          </p:grpSpPr>
          <p:sp>
            <p:nvSpPr>
              <p:cNvPr id="31" name="Freeform: Shape 30">
                <a:extLst>
                  <a:ext uri="{FF2B5EF4-FFF2-40B4-BE49-F238E27FC236}">
                    <a16:creationId xmlns:a16="http://schemas.microsoft.com/office/drawing/2014/main" xmlns="" id="{6CE97AB5-F3D1-4D1A-8F2F-166F6F85A189}"/>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55281A29-9018-48AF-8B81-EB9F71FE5ABA}"/>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3" name="Freeform: Shape 32">
                <a:extLst>
                  <a:ext uri="{FF2B5EF4-FFF2-40B4-BE49-F238E27FC236}">
                    <a16:creationId xmlns:a16="http://schemas.microsoft.com/office/drawing/2014/main" xmlns="" id="{2B1B3F07-773E-4FC0-9A04-73F52683190E}"/>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3683039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xmlns=""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4790329"/>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4008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grpSp>
        <p:nvGrpSpPr>
          <p:cNvPr id="26" name="Group 25">
            <a:extLst>
              <a:ext uri="{FF2B5EF4-FFF2-40B4-BE49-F238E27FC236}">
                <a16:creationId xmlns:a16="http://schemas.microsoft.com/office/drawing/2014/main" xmlns="" id="{94867548-8B9A-436D-9AB6-D7EA0AC78267}"/>
              </a:ext>
            </a:extLst>
          </p:cNvPr>
          <p:cNvGrpSpPr/>
          <p:nvPr userDrawn="1"/>
        </p:nvGrpSpPr>
        <p:grpSpPr bwMode="ltGray">
          <a:xfrm>
            <a:off x="6256117" y="-21839"/>
            <a:ext cx="5932086" cy="6890047"/>
            <a:chOff x="6256117" y="-21839"/>
            <a:chExt cx="5932086" cy="6890047"/>
          </a:xfrm>
        </p:grpSpPr>
        <p:grpSp>
          <p:nvGrpSpPr>
            <p:cNvPr id="27" name="Group 26">
              <a:extLst>
                <a:ext uri="{FF2B5EF4-FFF2-40B4-BE49-F238E27FC236}">
                  <a16:creationId xmlns:a16="http://schemas.microsoft.com/office/drawing/2014/main" xmlns="" id="{E298AA2D-C933-41C0-B3A0-5E1B5429C617}"/>
                </a:ext>
              </a:extLst>
            </p:cNvPr>
            <p:cNvGrpSpPr/>
            <p:nvPr userDrawn="1"/>
          </p:nvGrpSpPr>
          <p:grpSpPr bwMode="ltGray">
            <a:xfrm>
              <a:off x="8507413" y="1457714"/>
              <a:ext cx="3680790" cy="5392441"/>
              <a:chOff x="8507413" y="1457714"/>
              <a:chExt cx="3680790" cy="5392441"/>
            </a:xfrm>
          </p:grpSpPr>
          <p:sp>
            <p:nvSpPr>
              <p:cNvPr id="59" name="Freeform: Shape 58">
                <a:extLst>
                  <a:ext uri="{FF2B5EF4-FFF2-40B4-BE49-F238E27FC236}">
                    <a16:creationId xmlns:a16="http://schemas.microsoft.com/office/drawing/2014/main" xmlns="" id="{DE45CCA4-1611-4A15-8D76-0CD4304233D4}"/>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BB20432D-F3B6-4212-B616-45AD62D0A8BA}"/>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5CB285A8-E7EF-4B70-8B71-2D09BE26853D}"/>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D552378-B8A4-40F9-8A64-367F9EC304F0}"/>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6DED4FF8-FEAE-4CC0-8F5B-9FC2B47E5700}"/>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54DD2AD2-299E-4049-881B-2BC838B6DB02}"/>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430A103C-9EC8-479D-9AEA-2FA30D0B6831}"/>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FF762A67-8800-4EDC-ACA0-235237807007}"/>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0C1E21E3-4EFA-46DB-B62D-888B912FEC3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5C90FB2C-AED4-45EF-B005-A6F9315E6638}"/>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69EFEACE-63D5-4DE9-AE7A-022D10CBBAD4}"/>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183FC86B-2504-437F-9155-736D3776FBC0}"/>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4BE281D9-0C46-4685-8A97-79D102C868ED}"/>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0B982782-C326-41A6-88DF-60D0069AAC11}"/>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C69C78E5-CDD7-45AD-9FAC-A193057F2551}"/>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95E678CA-56AB-4822-8F79-1B384711F464}"/>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5" name="Straight Connector 74">
                <a:extLst>
                  <a:ext uri="{FF2B5EF4-FFF2-40B4-BE49-F238E27FC236}">
                    <a16:creationId xmlns:a16="http://schemas.microsoft.com/office/drawing/2014/main" xmlns="" id="{94D454C8-0C5D-4654-B977-447674D5459E}"/>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8" name="Group 27">
              <a:extLst>
                <a:ext uri="{FF2B5EF4-FFF2-40B4-BE49-F238E27FC236}">
                  <a16:creationId xmlns:a16="http://schemas.microsoft.com/office/drawing/2014/main" xmlns="" id="{7FD26513-923A-4E4E-88AB-484CF7F390D1}"/>
                </a:ext>
              </a:extLst>
            </p:cNvPr>
            <p:cNvGrpSpPr/>
            <p:nvPr userDrawn="1"/>
          </p:nvGrpSpPr>
          <p:grpSpPr bwMode="ltGray">
            <a:xfrm>
              <a:off x="7545167" y="-21839"/>
              <a:ext cx="1192433" cy="1098538"/>
              <a:chOff x="7545167" y="-9139"/>
              <a:chExt cx="1192433" cy="1098538"/>
            </a:xfrm>
          </p:grpSpPr>
          <p:sp>
            <p:nvSpPr>
              <p:cNvPr id="33" name="Freeform: Shape 32">
                <a:extLst>
                  <a:ext uri="{FF2B5EF4-FFF2-40B4-BE49-F238E27FC236}">
                    <a16:creationId xmlns:a16="http://schemas.microsoft.com/office/drawing/2014/main" xmlns="" id="{75F3DAB6-E46E-498F-AC8D-245DB12E86FA}"/>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4" name="Freeform: Shape 33">
                <a:extLst>
                  <a:ext uri="{FF2B5EF4-FFF2-40B4-BE49-F238E27FC236}">
                    <a16:creationId xmlns:a16="http://schemas.microsoft.com/office/drawing/2014/main" xmlns="" id="{2FF22795-13BD-4A36-8B98-FAE4B2B95679}"/>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8" name="Freeform: Shape 57">
                <a:extLst>
                  <a:ext uri="{FF2B5EF4-FFF2-40B4-BE49-F238E27FC236}">
                    <a16:creationId xmlns:a16="http://schemas.microsoft.com/office/drawing/2014/main" xmlns="" id="{26E68192-BBC2-4E66-BC2E-A6F5E839A4EC}"/>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29" name="Group 28">
              <a:extLst>
                <a:ext uri="{FF2B5EF4-FFF2-40B4-BE49-F238E27FC236}">
                  <a16:creationId xmlns:a16="http://schemas.microsoft.com/office/drawing/2014/main" xmlns="" id="{874CE4AB-E3EC-4485-A9DB-D3875DE15509}"/>
                </a:ext>
              </a:extLst>
            </p:cNvPr>
            <p:cNvGrpSpPr/>
            <p:nvPr userDrawn="1"/>
          </p:nvGrpSpPr>
          <p:grpSpPr bwMode="ltGray">
            <a:xfrm>
              <a:off x="6256117" y="5896894"/>
              <a:ext cx="1057910" cy="971314"/>
              <a:chOff x="6256117" y="5896894"/>
              <a:chExt cx="1057910" cy="971314"/>
            </a:xfrm>
          </p:grpSpPr>
          <p:sp>
            <p:nvSpPr>
              <p:cNvPr id="30" name="Freeform: Shape 29">
                <a:extLst>
                  <a:ext uri="{FF2B5EF4-FFF2-40B4-BE49-F238E27FC236}">
                    <a16:creationId xmlns:a16="http://schemas.microsoft.com/office/drawing/2014/main" xmlns="" id="{18D9197E-BD70-40A3-872D-2F635C47602A}"/>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1" name="Freeform: Shape 30">
                <a:extLst>
                  <a:ext uri="{FF2B5EF4-FFF2-40B4-BE49-F238E27FC236}">
                    <a16:creationId xmlns:a16="http://schemas.microsoft.com/office/drawing/2014/main" xmlns="" id="{DA35C218-6C8E-4E07-9EA7-15A37B43AD66}"/>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647F6A62-B1EC-420D-A385-9A9A03966E95}"/>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626554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Titl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4008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grpSp>
        <p:nvGrpSpPr>
          <p:cNvPr id="26" name="Group 25">
            <a:extLst>
              <a:ext uri="{FF2B5EF4-FFF2-40B4-BE49-F238E27FC236}">
                <a16:creationId xmlns:a16="http://schemas.microsoft.com/office/drawing/2014/main" xmlns="" id="{2BBF7881-8D09-4F22-B10B-0916A242A2CD}"/>
              </a:ext>
            </a:extLst>
          </p:cNvPr>
          <p:cNvGrpSpPr/>
          <p:nvPr userDrawn="1"/>
        </p:nvGrpSpPr>
        <p:grpSpPr bwMode="ltGray">
          <a:xfrm>
            <a:off x="6256117" y="-21839"/>
            <a:ext cx="5932086" cy="6890047"/>
            <a:chOff x="6256117" y="-21839"/>
            <a:chExt cx="5932086" cy="6890047"/>
          </a:xfrm>
        </p:grpSpPr>
        <p:grpSp>
          <p:nvGrpSpPr>
            <p:cNvPr id="27" name="Group 26">
              <a:extLst>
                <a:ext uri="{FF2B5EF4-FFF2-40B4-BE49-F238E27FC236}">
                  <a16:creationId xmlns:a16="http://schemas.microsoft.com/office/drawing/2014/main" xmlns="" id="{F5B1D67C-D600-4009-9F96-DBD9F692B67A}"/>
                </a:ext>
              </a:extLst>
            </p:cNvPr>
            <p:cNvGrpSpPr/>
            <p:nvPr userDrawn="1"/>
          </p:nvGrpSpPr>
          <p:grpSpPr bwMode="ltGray">
            <a:xfrm>
              <a:off x="8507413" y="1457714"/>
              <a:ext cx="3680790" cy="5392441"/>
              <a:chOff x="8507413" y="1457714"/>
              <a:chExt cx="3680790" cy="5392441"/>
            </a:xfrm>
          </p:grpSpPr>
          <p:sp>
            <p:nvSpPr>
              <p:cNvPr id="59" name="Freeform: Shape 58">
                <a:extLst>
                  <a:ext uri="{FF2B5EF4-FFF2-40B4-BE49-F238E27FC236}">
                    <a16:creationId xmlns:a16="http://schemas.microsoft.com/office/drawing/2014/main" xmlns="" id="{589ED409-83AE-42D1-A29E-F5ACE1D5379C}"/>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A47E83EE-C7AB-4851-AC1F-A2E965DE8A4F}"/>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117874BE-F982-46B6-83B3-569DB8A26C11}"/>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72B84FE-1FBD-4DB0-A1BB-1D393BABFD96}"/>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F0612185-AF46-47F9-B984-65C416463817}"/>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1F4FE628-8992-4D3C-9177-54650A419B37}"/>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9EB1F0C1-51BC-433D-B643-499296AD9EB3}"/>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1F95DA3E-A7A9-4898-8537-3057A04A80B1}"/>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A0885F40-F98C-4749-AF50-8D882201C7B2}"/>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5DF4BDA5-0196-465B-9592-AD537FCE4B9C}"/>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2C953882-CF21-4072-808A-AFC6C6427081}"/>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24ACD3F6-35BF-4463-9A90-5F5B9025D6D9}"/>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36E0228F-415B-4662-977D-90C5D263A103}"/>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BBA85FE8-C6CE-42AD-9924-C426CEBA2C51}"/>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50FBB4D3-1D1C-41F7-856E-89287C5609D1}"/>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2F5EE762-48D4-46D8-8ECD-7595053F7D6E}"/>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5" name="Straight Connector 74">
                <a:extLst>
                  <a:ext uri="{FF2B5EF4-FFF2-40B4-BE49-F238E27FC236}">
                    <a16:creationId xmlns:a16="http://schemas.microsoft.com/office/drawing/2014/main" xmlns="" id="{5602528A-0204-4F83-A3CC-B19E5ED41C75}"/>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8" name="Group 27">
              <a:extLst>
                <a:ext uri="{FF2B5EF4-FFF2-40B4-BE49-F238E27FC236}">
                  <a16:creationId xmlns:a16="http://schemas.microsoft.com/office/drawing/2014/main" xmlns="" id="{570E694A-2FDE-4ED0-B17A-283BAEEEBC3F}"/>
                </a:ext>
              </a:extLst>
            </p:cNvPr>
            <p:cNvGrpSpPr/>
            <p:nvPr userDrawn="1"/>
          </p:nvGrpSpPr>
          <p:grpSpPr bwMode="ltGray">
            <a:xfrm>
              <a:off x="7545167" y="-21839"/>
              <a:ext cx="1192433" cy="1098538"/>
              <a:chOff x="7545167" y="-9139"/>
              <a:chExt cx="1192433" cy="1098538"/>
            </a:xfrm>
          </p:grpSpPr>
          <p:sp>
            <p:nvSpPr>
              <p:cNvPr id="33" name="Freeform: Shape 32">
                <a:extLst>
                  <a:ext uri="{FF2B5EF4-FFF2-40B4-BE49-F238E27FC236}">
                    <a16:creationId xmlns:a16="http://schemas.microsoft.com/office/drawing/2014/main" xmlns="" id="{3014F876-92BB-450A-A3A6-EB7B6C2CB558}"/>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4" name="Freeform: Shape 33">
                <a:extLst>
                  <a:ext uri="{FF2B5EF4-FFF2-40B4-BE49-F238E27FC236}">
                    <a16:creationId xmlns:a16="http://schemas.microsoft.com/office/drawing/2014/main" xmlns="" id="{1AFE4E51-6693-4C7C-9EE7-633EA9AAA2AC}"/>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8" name="Freeform: Shape 57">
                <a:extLst>
                  <a:ext uri="{FF2B5EF4-FFF2-40B4-BE49-F238E27FC236}">
                    <a16:creationId xmlns:a16="http://schemas.microsoft.com/office/drawing/2014/main" xmlns="" id="{522550D5-A578-4C33-B405-092D50801565}"/>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29" name="Group 28">
              <a:extLst>
                <a:ext uri="{FF2B5EF4-FFF2-40B4-BE49-F238E27FC236}">
                  <a16:creationId xmlns:a16="http://schemas.microsoft.com/office/drawing/2014/main" xmlns="" id="{6A5C88A0-A89F-42B9-B5E5-623E0E0D7555}"/>
                </a:ext>
              </a:extLst>
            </p:cNvPr>
            <p:cNvGrpSpPr/>
            <p:nvPr userDrawn="1"/>
          </p:nvGrpSpPr>
          <p:grpSpPr bwMode="ltGray">
            <a:xfrm>
              <a:off x="6256117" y="5896894"/>
              <a:ext cx="1057910" cy="971314"/>
              <a:chOff x="6256117" y="5896894"/>
              <a:chExt cx="1057910" cy="971314"/>
            </a:xfrm>
          </p:grpSpPr>
          <p:sp>
            <p:nvSpPr>
              <p:cNvPr id="30" name="Freeform: Shape 29">
                <a:extLst>
                  <a:ext uri="{FF2B5EF4-FFF2-40B4-BE49-F238E27FC236}">
                    <a16:creationId xmlns:a16="http://schemas.microsoft.com/office/drawing/2014/main" xmlns="" id="{C4AD7328-AEE6-43BE-8744-DE52D5F8CC2E}"/>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1" name="Freeform: Shape 30">
                <a:extLst>
                  <a:ext uri="{FF2B5EF4-FFF2-40B4-BE49-F238E27FC236}">
                    <a16:creationId xmlns:a16="http://schemas.microsoft.com/office/drawing/2014/main" xmlns="" id="{90DC1356-0D84-4394-B0FF-A91903B8585E}"/>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5CA4391C-EE34-4D39-AC03-6D3272F213DC}"/>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3623390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0838250"/>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eveloper Code Layout">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xmlns=""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24111224"/>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xmlns="" id="{C2F26819-B90F-4C18-ACFE-2E5E212772D1}"/>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40029152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xmlns=""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4132771008"/>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Title Only dark">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2754DF-CB0E-46F9-AA3C-00BC673EBDF3}"/>
              </a:ext>
            </a:extLst>
          </p:cNvPr>
          <p:cNvSpPr>
            <a:spLocks noGrp="1"/>
          </p:cNvSpPr>
          <p:nvPr>
            <p:ph type="title"/>
          </p:nvPr>
        </p:nvSpPr>
        <p:spPr/>
        <p:txBody>
          <a:bodyPr/>
          <a:lstStyle>
            <a:lvl1pPr>
              <a:defRPr/>
            </a:lvl1pPr>
          </a:lstStyle>
          <a:p>
            <a:r>
              <a:rPr lang="en-US"/>
              <a:t>Click to edit Master title style</a:t>
            </a:r>
          </a:p>
        </p:txBody>
      </p:sp>
    </p:spTree>
    <p:extLst>
      <p:ext uri="{BB962C8B-B14F-4D97-AF65-F5344CB8AC3E}">
        <p14:creationId xmlns:p14="http://schemas.microsoft.com/office/powerpoint/2010/main" val="781442056"/>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pic>
        <p:nvPicPr>
          <p:cNvPr id="29" name="MS logo gray - EMF" descr="Microsoft logo, gray text version">
            <a:extLst>
              <a:ext uri="{FF2B5EF4-FFF2-40B4-BE49-F238E27FC236}">
                <a16:creationId xmlns:a16="http://schemas.microsoft.com/office/drawing/2014/main" xmlns="" id="{8804C2B3-3878-4889-940D-3F3386B9455D}"/>
              </a:ext>
            </a:extLst>
          </p:cNvPr>
          <p:cNvPicPr>
            <a:picLocks noChangeAspect="1"/>
          </p:cNvPicPr>
          <p:nvPr userDrawn="1"/>
        </p:nvPicPr>
        <p:blipFill>
          <a:blip r:embed="rId2"/>
          <a:stretch>
            <a:fillRect/>
          </a:stretch>
        </p:blipFill>
        <p:spPr bwMode="black">
          <a:xfrm>
            <a:off x="584200" y="586080"/>
            <a:ext cx="1366440" cy="292608"/>
          </a:xfrm>
          <a:prstGeom prst="rect">
            <a:avLst/>
          </a:prstGeom>
        </p:spPr>
      </p:pic>
      <p:sp>
        <p:nvSpPr>
          <p:cNvPr id="30" name="Rectangle 29">
            <a:extLst>
              <a:ext uri="{FF2B5EF4-FFF2-40B4-BE49-F238E27FC236}">
                <a16:creationId xmlns:a16="http://schemas.microsoft.com/office/drawing/2014/main" xmlns="" id="{8B2E4F62-54DC-4435-AA29-18599C177284}"/>
              </a:ext>
            </a:extLst>
          </p:cNvPr>
          <p:cNvSpPr/>
          <p:nvPr userDrawn="1"/>
        </p:nvSpPr>
        <p:spPr bwMode="gray">
          <a:xfrm>
            <a:off x="293044" y="1170431"/>
            <a:ext cx="11604624" cy="5393881"/>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gradFill>
                <a:gsLst>
                  <a:gs pos="0">
                    <a:srgbClr val="FFFFFF"/>
                  </a:gs>
                  <a:gs pos="100000">
                    <a:srgbClr val="FFFFFF"/>
                  </a:gs>
                </a:gsLst>
                <a:lin ang="5400000" scaled="0"/>
              </a:gradFill>
              <a:ea typeface="Segoe UI" pitchFamily="34" charset="0"/>
              <a:cs typeface="Segoe UI" pitchFamily="34" charset="0"/>
            </a:endParaRPr>
          </a:p>
        </p:txBody>
      </p:sp>
      <p:grpSp>
        <p:nvGrpSpPr>
          <p:cNvPr id="3" name="Group 2">
            <a:extLst>
              <a:ext uri="{FF2B5EF4-FFF2-40B4-BE49-F238E27FC236}">
                <a16:creationId xmlns:a16="http://schemas.microsoft.com/office/drawing/2014/main" xmlns="" id="{56FAD87F-DBF5-4E2F-A61B-3CCEC5C7D0B9}"/>
              </a:ext>
            </a:extLst>
          </p:cNvPr>
          <p:cNvGrpSpPr/>
          <p:nvPr userDrawn="1"/>
        </p:nvGrpSpPr>
        <p:grpSpPr bwMode="ltGray">
          <a:xfrm>
            <a:off x="8710812" y="1771650"/>
            <a:ext cx="3481189" cy="4196081"/>
            <a:chOff x="8710812" y="1771650"/>
            <a:chExt cx="3481189" cy="4196081"/>
          </a:xfrm>
        </p:grpSpPr>
        <p:sp>
          <p:nvSpPr>
            <p:cNvPr id="32" name="Freeform 5">
              <a:extLst>
                <a:ext uri="{FF2B5EF4-FFF2-40B4-BE49-F238E27FC236}">
                  <a16:creationId xmlns:a16="http://schemas.microsoft.com/office/drawing/2014/main" xmlns="" id="{6B0365F1-E7DF-4958-962E-9FFD3A394140}"/>
                </a:ext>
              </a:extLst>
            </p:cNvPr>
            <p:cNvSpPr>
              <a:spLocks/>
            </p:cNvSpPr>
            <p:nvPr userDrawn="1"/>
          </p:nvSpPr>
          <p:spPr bwMode="ltGray">
            <a:xfrm>
              <a:off x="9246854" y="3720628"/>
              <a:ext cx="531187" cy="974975"/>
            </a:xfrm>
            <a:custGeom>
              <a:avLst/>
              <a:gdLst>
                <a:gd name="T0" fmla="*/ 547 w 547"/>
                <a:gd name="T1" fmla="*/ 704 h 1004"/>
                <a:gd name="T2" fmla="*/ 0 w 547"/>
                <a:gd name="T3" fmla="*/ 1004 h 1004"/>
                <a:gd name="T4" fmla="*/ 0 w 547"/>
                <a:gd name="T5" fmla="*/ 300 h 1004"/>
                <a:gd name="T6" fmla="*/ 547 w 547"/>
                <a:gd name="T7" fmla="*/ 0 h 1004"/>
                <a:gd name="T8" fmla="*/ 547 w 547"/>
                <a:gd name="T9" fmla="*/ 704 h 1004"/>
              </a:gdLst>
              <a:ahLst/>
              <a:cxnLst>
                <a:cxn ang="0">
                  <a:pos x="T0" y="T1"/>
                </a:cxn>
                <a:cxn ang="0">
                  <a:pos x="T2" y="T3"/>
                </a:cxn>
                <a:cxn ang="0">
                  <a:pos x="T4" y="T5"/>
                </a:cxn>
                <a:cxn ang="0">
                  <a:pos x="T6" y="T7"/>
                </a:cxn>
                <a:cxn ang="0">
                  <a:pos x="T8" y="T9"/>
                </a:cxn>
              </a:cxnLst>
              <a:rect l="0" t="0" r="r" b="b"/>
              <a:pathLst>
                <a:path w="547" h="1004">
                  <a:moveTo>
                    <a:pt x="547" y="704"/>
                  </a:moveTo>
                  <a:lnTo>
                    <a:pt x="0" y="1004"/>
                  </a:lnTo>
                  <a:lnTo>
                    <a:pt x="0" y="300"/>
                  </a:lnTo>
                  <a:lnTo>
                    <a:pt x="547" y="0"/>
                  </a:lnTo>
                  <a:lnTo>
                    <a:pt x="547" y="704"/>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6">
              <a:extLst>
                <a:ext uri="{FF2B5EF4-FFF2-40B4-BE49-F238E27FC236}">
                  <a16:creationId xmlns:a16="http://schemas.microsoft.com/office/drawing/2014/main" xmlns="" id="{39253E4C-431D-4257-8CC7-C1456CD2F32D}"/>
                </a:ext>
              </a:extLst>
            </p:cNvPr>
            <p:cNvSpPr>
              <a:spLocks/>
            </p:cNvSpPr>
            <p:nvPr userDrawn="1"/>
          </p:nvSpPr>
          <p:spPr bwMode="ltGray">
            <a:xfrm>
              <a:off x="9778040" y="3720628"/>
              <a:ext cx="532157" cy="974975"/>
            </a:xfrm>
            <a:custGeom>
              <a:avLst/>
              <a:gdLst>
                <a:gd name="T0" fmla="*/ 0 w 548"/>
                <a:gd name="T1" fmla="*/ 704 h 1004"/>
                <a:gd name="T2" fmla="*/ 548 w 548"/>
                <a:gd name="T3" fmla="*/ 1004 h 1004"/>
                <a:gd name="T4" fmla="*/ 548 w 548"/>
                <a:gd name="T5" fmla="*/ 300 h 1004"/>
                <a:gd name="T6" fmla="*/ 0 w 548"/>
                <a:gd name="T7" fmla="*/ 0 h 1004"/>
                <a:gd name="T8" fmla="*/ 0 w 548"/>
                <a:gd name="T9" fmla="*/ 704 h 1004"/>
              </a:gdLst>
              <a:ahLst/>
              <a:cxnLst>
                <a:cxn ang="0">
                  <a:pos x="T0" y="T1"/>
                </a:cxn>
                <a:cxn ang="0">
                  <a:pos x="T2" y="T3"/>
                </a:cxn>
                <a:cxn ang="0">
                  <a:pos x="T4" y="T5"/>
                </a:cxn>
                <a:cxn ang="0">
                  <a:pos x="T6" y="T7"/>
                </a:cxn>
                <a:cxn ang="0">
                  <a:pos x="T8" y="T9"/>
                </a:cxn>
              </a:cxnLst>
              <a:rect l="0" t="0" r="r" b="b"/>
              <a:pathLst>
                <a:path w="548" h="1004">
                  <a:moveTo>
                    <a:pt x="0" y="704"/>
                  </a:moveTo>
                  <a:lnTo>
                    <a:pt x="548" y="1004"/>
                  </a:lnTo>
                  <a:lnTo>
                    <a:pt x="548" y="300"/>
                  </a:lnTo>
                  <a:lnTo>
                    <a:pt x="0" y="0"/>
                  </a:lnTo>
                  <a:lnTo>
                    <a:pt x="0" y="704"/>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7">
              <a:extLst>
                <a:ext uri="{FF2B5EF4-FFF2-40B4-BE49-F238E27FC236}">
                  <a16:creationId xmlns:a16="http://schemas.microsoft.com/office/drawing/2014/main" xmlns="" id="{E928826C-9C74-4194-A556-98EC9A96F677}"/>
                </a:ext>
              </a:extLst>
            </p:cNvPr>
            <p:cNvSpPr>
              <a:spLocks/>
            </p:cNvSpPr>
            <p:nvPr userDrawn="1"/>
          </p:nvSpPr>
          <p:spPr bwMode="ltGray">
            <a:xfrm>
              <a:off x="9246854" y="4404276"/>
              <a:ext cx="1063344" cy="586538"/>
            </a:xfrm>
            <a:custGeom>
              <a:avLst/>
              <a:gdLst>
                <a:gd name="T0" fmla="*/ 547 w 1095"/>
                <a:gd name="T1" fmla="*/ 0 h 604"/>
                <a:gd name="T2" fmla="*/ 0 w 1095"/>
                <a:gd name="T3" fmla="*/ 300 h 604"/>
                <a:gd name="T4" fmla="*/ 560 w 1095"/>
                <a:gd name="T5" fmla="*/ 604 h 604"/>
                <a:gd name="T6" fmla="*/ 1095 w 1095"/>
                <a:gd name="T7" fmla="*/ 300 h 604"/>
                <a:gd name="T8" fmla="*/ 547 w 1095"/>
                <a:gd name="T9" fmla="*/ 0 h 604"/>
              </a:gdLst>
              <a:ahLst/>
              <a:cxnLst>
                <a:cxn ang="0">
                  <a:pos x="T0" y="T1"/>
                </a:cxn>
                <a:cxn ang="0">
                  <a:pos x="T2" y="T3"/>
                </a:cxn>
                <a:cxn ang="0">
                  <a:pos x="T4" y="T5"/>
                </a:cxn>
                <a:cxn ang="0">
                  <a:pos x="T6" y="T7"/>
                </a:cxn>
                <a:cxn ang="0">
                  <a:pos x="T8" y="T9"/>
                </a:cxn>
              </a:cxnLst>
              <a:rect l="0" t="0" r="r" b="b"/>
              <a:pathLst>
                <a:path w="1095" h="604">
                  <a:moveTo>
                    <a:pt x="547" y="0"/>
                  </a:moveTo>
                  <a:lnTo>
                    <a:pt x="0" y="300"/>
                  </a:lnTo>
                  <a:lnTo>
                    <a:pt x="560" y="604"/>
                  </a:lnTo>
                  <a:lnTo>
                    <a:pt x="1095" y="300"/>
                  </a:lnTo>
                  <a:lnTo>
                    <a:pt x="547" y="0"/>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8">
              <a:extLst>
                <a:ext uri="{FF2B5EF4-FFF2-40B4-BE49-F238E27FC236}">
                  <a16:creationId xmlns:a16="http://schemas.microsoft.com/office/drawing/2014/main" xmlns="" id="{7ACB5DE1-DAC6-4C99-B2CC-0EB12CE0D5FE}"/>
                </a:ext>
              </a:extLst>
            </p:cNvPr>
            <p:cNvSpPr>
              <a:spLocks/>
            </p:cNvSpPr>
            <p:nvPr userDrawn="1"/>
          </p:nvSpPr>
          <p:spPr bwMode="ltGray">
            <a:xfrm>
              <a:off x="8710812"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9">
              <a:extLst>
                <a:ext uri="{FF2B5EF4-FFF2-40B4-BE49-F238E27FC236}">
                  <a16:creationId xmlns:a16="http://schemas.microsoft.com/office/drawing/2014/main" xmlns="" id="{5D630C8B-3A7C-4321-A3EF-B1D0A698F738}"/>
                </a:ext>
              </a:extLst>
            </p:cNvPr>
            <p:cNvSpPr>
              <a:spLocks/>
            </p:cNvSpPr>
            <p:nvPr userDrawn="1"/>
          </p:nvSpPr>
          <p:spPr bwMode="ltGray">
            <a:xfrm>
              <a:off x="9242969" y="2748567"/>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0">
              <a:extLst>
                <a:ext uri="{FF2B5EF4-FFF2-40B4-BE49-F238E27FC236}">
                  <a16:creationId xmlns:a16="http://schemas.microsoft.com/office/drawing/2014/main" xmlns="" id="{2A590461-2675-4E4A-B9BB-BF5471E89538}"/>
                </a:ext>
              </a:extLst>
            </p:cNvPr>
            <p:cNvSpPr>
              <a:spLocks/>
            </p:cNvSpPr>
            <p:nvPr userDrawn="1"/>
          </p:nvSpPr>
          <p:spPr bwMode="ltGray">
            <a:xfrm>
              <a:off x="8710812" y="3434156"/>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1">
              <a:extLst>
                <a:ext uri="{FF2B5EF4-FFF2-40B4-BE49-F238E27FC236}">
                  <a16:creationId xmlns:a16="http://schemas.microsoft.com/office/drawing/2014/main" xmlns="" id="{48EAECFD-0CA3-492F-BA94-22EF6EB2205B}"/>
                </a:ext>
              </a:extLst>
            </p:cNvPr>
            <p:cNvSpPr>
              <a:spLocks/>
            </p:cNvSpPr>
            <p:nvPr userDrawn="1"/>
          </p:nvSpPr>
          <p:spPr bwMode="ltGray">
            <a:xfrm>
              <a:off x="9773185" y="2748567"/>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2">
              <a:extLst>
                <a:ext uri="{FF2B5EF4-FFF2-40B4-BE49-F238E27FC236}">
                  <a16:creationId xmlns:a16="http://schemas.microsoft.com/office/drawing/2014/main" xmlns="" id="{62FFEC32-2F2F-43F4-9C21-7F15A26966AC}"/>
                </a:ext>
              </a:extLst>
            </p:cNvPr>
            <p:cNvSpPr>
              <a:spLocks/>
            </p:cNvSpPr>
            <p:nvPr userDrawn="1"/>
          </p:nvSpPr>
          <p:spPr bwMode="ltGray">
            <a:xfrm>
              <a:off x="9773185" y="3434157"/>
              <a:ext cx="1063345"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 name="connsiteX0" fmla="*/ 5005 w 10000"/>
                <a:gd name="connsiteY0" fmla="*/ 0 h 10000"/>
                <a:gd name="connsiteX1" fmla="*/ 0 w 10000"/>
                <a:gd name="connsiteY1" fmla="*/ 4967 h 10000"/>
                <a:gd name="connsiteX2" fmla="*/ 5048 w 10000"/>
                <a:gd name="connsiteY2" fmla="*/ 10000 h 10000"/>
                <a:gd name="connsiteX3" fmla="*/ 10000 w 10000"/>
                <a:gd name="connsiteY3" fmla="*/ 4967 h 10000"/>
                <a:gd name="connsiteX4" fmla="*/ 5005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5005" y="0"/>
                  </a:moveTo>
                  <a:lnTo>
                    <a:pt x="0" y="4967"/>
                  </a:lnTo>
                  <a:lnTo>
                    <a:pt x="5048" y="10000"/>
                  </a:lnTo>
                  <a:lnTo>
                    <a:pt x="10000" y="4967"/>
                  </a:lnTo>
                  <a:lnTo>
                    <a:pt x="5005"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3">
              <a:extLst>
                <a:ext uri="{FF2B5EF4-FFF2-40B4-BE49-F238E27FC236}">
                  <a16:creationId xmlns:a16="http://schemas.microsoft.com/office/drawing/2014/main" xmlns="" id="{647709D2-F4CC-4414-B183-427A6D2A22AB}"/>
                </a:ext>
              </a:extLst>
            </p:cNvPr>
            <p:cNvSpPr>
              <a:spLocks/>
            </p:cNvSpPr>
            <p:nvPr userDrawn="1"/>
          </p:nvSpPr>
          <p:spPr bwMode="ltGray">
            <a:xfrm>
              <a:off x="11361823" y="2748566"/>
              <a:ext cx="534332" cy="982635"/>
            </a:xfrm>
            <a:custGeom>
              <a:avLst/>
              <a:gdLst>
                <a:gd name="T0" fmla="*/ 0 w 548"/>
                <a:gd name="T1" fmla="*/ 706 h 1006"/>
                <a:gd name="T2" fmla="*/ 548 w 548"/>
                <a:gd name="T3" fmla="*/ 1006 h 1006"/>
                <a:gd name="T4" fmla="*/ 548 w 548"/>
                <a:gd name="T5" fmla="*/ 300 h 1006"/>
                <a:gd name="T6" fmla="*/ 0 w 548"/>
                <a:gd name="T7" fmla="*/ 0 h 1006"/>
                <a:gd name="T8" fmla="*/ 0 w 548"/>
                <a:gd name="T9" fmla="*/ 706 h 1006"/>
              </a:gdLst>
              <a:ahLst/>
              <a:cxnLst>
                <a:cxn ang="0">
                  <a:pos x="T0" y="T1"/>
                </a:cxn>
                <a:cxn ang="0">
                  <a:pos x="T2" y="T3"/>
                </a:cxn>
                <a:cxn ang="0">
                  <a:pos x="T4" y="T5"/>
                </a:cxn>
                <a:cxn ang="0">
                  <a:pos x="T6" y="T7"/>
                </a:cxn>
                <a:cxn ang="0">
                  <a:pos x="T8" y="T9"/>
                </a:cxn>
              </a:cxnLst>
              <a:rect l="0" t="0" r="r" b="b"/>
              <a:pathLst>
                <a:path w="548" h="1006">
                  <a:moveTo>
                    <a:pt x="0" y="706"/>
                  </a:moveTo>
                  <a:lnTo>
                    <a:pt x="548" y="1006"/>
                  </a:lnTo>
                  <a:lnTo>
                    <a:pt x="548" y="300"/>
                  </a:lnTo>
                  <a:lnTo>
                    <a:pt x="0" y="0"/>
                  </a:lnTo>
                  <a:lnTo>
                    <a:pt x="0" y="706"/>
                  </a:lnTo>
                  <a:close/>
                </a:path>
              </a:pathLst>
            </a:custGeom>
            <a:solidFill>
              <a:srgbClr val="303030"/>
            </a:solidFill>
            <a:ln w="9525">
              <a:no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41" name="Freeform 14">
              <a:extLst>
                <a:ext uri="{FF2B5EF4-FFF2-40B4-BE49-F238E27FC236}">
                  <a16:creationId xmlns:a16="http://schemas.microsoft.com/office/drawing/2014/main" xmlns="" id="{72928ABA-DF2E-4C8E-B194-7FA528229810}"/>
                </a:ext>
              </a:extLst>
            </p:cNvPr>
            <p:cNvSpPr>
              <a:spLocks/>
            </p:cNvSpPr>
            <p:nvPr userDrawn="1"/>
          </p:nvSpPr>
          <p:spPr bwMode="ltGray">
            <a:xfrm>
              <a:off x="10833616" y="3434158"/>
              <a:ext cx="1060195" cy="586539"/>
            </a:xfrm>
            <a:custGeom>
              <a:avLst/>
              <a:gdLst>
                <a:gd name="T0" fmla="*/ 548 w 1096"/>
                <a:gd name="T1" fmla="*/ 0 h 604"/>
                <a:gd name="T2" fmla="*/ 0 w 1096"/>
                <a:gd name="T3" fmla="*/ 300 h 604"/>
                <a:gd name="T4" fmla="*/ 560 w 1096"/>
                <a:gd name="T5" fmla="*/ 604 h 604"/>
                <a:gd name="T6" fmla="*/ 1096 w 1096"/>
                <a:gd name="T7" fmla="*/ 300 h 604"/>
                <a:gd name="T8" fmla="*/ 548 w 1096"/>
                <a:gd name="T9" fmla="*/ 0 h 604"/>
                <a:gd name="connsiteX0" fmla="*/ 5000 w 9956"/>
                <a:gd name="connsiteY0" fmla="*/ 0 h 10000"/>
                <a:gd name="connsiteX1" fmla="*/ 0 w 9956"/>
                <a:gd name="connsiteY1" fmla="*/ 4967 h 10000"/>
                <a:gd name="connsiteX2" fmla="*/ 5109 w 9956"/>
                <a:gd name="connsiteY2" fmla="*/ 10000 h 10000"/>
                <a:gd name="connsiteX3" fmla="*/ 9956 w 9956"/>
                <a:gd name="connsiteY3" fmla="*/ 4967 h 10000"/>
                <a:gd name="connsiteX4" fmla="*/ 5000 w 9956"/>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56" h="10000">
                  <a:moveTo>
                    <a:pt x="5000" y="0"/>
                  </a:moveTo>
                  <a:lnTo>
                    <a:pt x="0" y="4967"/>
                  </a:lnTo>
                  <a:lnTo>
                    <a:pt x="5109" y="10000"/>
                  </a:lnTo>
                  <a:lnTo>
                    <a:pt x="9956" y="4967"/>
                  </a:lnTo>
                  <a:lnTo>
                    <a:pt x="5000" y="0"/>
                  </a:lnTo>
                  <a:close/>
                </a:path>
              </a:pathLst>
            </a:custGeom>
            <a:solidFill>
              <a:srgbClr val="303030"/>
            </a:solidFill>
            <a:ln w="9525">
              <a:noFill/>
              <a:round/>
              <a:headEnd/>
              <a:tailEnd/>
            </a:ln>
            <a:extLst/>
          </p:spPr>
          <p:txBody>
            <a:bodyPr vert="horz" wrap="square" lIns="91440" tIns="45720" rIns="91440" bIns="45720" numCol="1" anchor="t" anchorCtr="0" compatLnSpc="1">
              <a:prstTxWarp prst="textNoShape">
                <a:avLst/>
              </a:prstTxWarp>
            </a:bodyPr>
            <a:lstStyle/>
            <a:p>
              <a:pPr lvl="0"/>
              <a:endParaRPr lang="en-US"/>
            </a:p>
          </p:txBody>
        </p:sp>
        <p:sp>
          <p:nvSpPr>
            <p:cNvPr id="42" name="Freeform 15">
              <a:extLst>
                <a:ext uri="{FF2B5EF4-FFF2-40B4-BE49-F238E27FC236}">
                  <a16:creationId xmlns:a16="http://schemas.microsoft.com/office/drawing/2014/main" xmlns="" id="{5A52C6C9-8220-4E26-B41D-1AA4F49DF9B8}"/>
                </a:ext>
              </a:extLst>
            </p:cNvPr>
            <p:cNvSpPr>
              <a:spLocks/>
            </p:cNvSpPr>
            <p:nvPr userDrawn="1"/>
          </p:nvSpPr>
          <p:spPr bwMode="ltGray">
            <a:xfrm>
              <a:off x="10299515" y="1771650"/>
              <a:ext cx="532157" cy="976917"/>
            </a:xfrm>
            <a:custGeom>
              <a:avLst/>
              <a:gdLst>
                <a:gd name="T0" fmla="*/ 548 w 548"/>
                <a:gd name="T1" fmla="*/ 706 h 1006"/>
                <a:gd name="T2" fmla="*/ 0 w 548"/>
                <a:gd name="T3" fmla="*/ 1006 h 1006"/>
                <a:gd name="T4" fmla="*/ 0 w 548"/>
                <a:gd name="T5" fmla="*/ 300 h 1006"/>
                <a:gd name="T6" fmla="*/ 548 w 548"/>
                <a:gd name="T7" fmla="*/ 0 h 1006"/>
                <a:gd name="T8" fmla="*/ 548 w 548"/>
                <a:gd name="T9" fmla="*/ 706 h 1006"/>
              </a:gdLst>
              <a:ahLst/>
              <a:cxnLst>
                <a:cxn ang="0">
                  <a:pos x="T0" y="T1"/>
                </a:cxn>
                <a:cxn ang="0">
                  <a:pos x="T2" y="T3"/>
                </a:cxn>
                <a:cxn ang="0">
                  <a:pos x="T4" y="T5"/>
                </a:cxn>
                <a:cxn ang="0">
                  <a:pos x="T6" y="T7"/>
                </a:cxn>
                <a:cxn ang="0">
                  <a:pos x="T8" y="T9"/>
                </a:cxn>
              </a:cxnLst>
              <a:rect l="0" t="0" r="r" b="b"/>
              <a:pathLst>
                <a:path w="548" h="1006">
                  <a:moveTo>
                    <a:pt x="548" y="706"/>
                  </a:moveTo>
                  <a:lnTo>
                    <a:pt x="0" y="1006"/>
                  </a:lnTo>
                  <a:lnTo>
                    <a:pt x="0" y="300"/>
                  </a:lnTo>
                  <a:lnTo>
                    <a:pt x="548" y="0"/>
                  </a:lnTo>
                  <a:lnTo>
                    <a:pt x="548"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6">
              <a:extLst>
                <a:ext uri="{FF2B5EF4-FFF2-40B4-BE49-F238E27FC236}">
                  <a16:creationId xmlns:a16="http://schemas.microsoft.com/office/drawing/2014/main" xmlns="" id="{8548CD94-9B34-4B91-BB2B-8736861E89E1}"/>
                </a:ext>
              </a:extLst>
            </p:cNvPr>
            <p:cNvSpPr>
              <a:spLocks/>
            </p:cNvSpPr>
            <p:nvPr userDrawn="1"/>
          </p:nvSpPr>
          <p:spPr bwMode="ltGray">
            <a:xfrm>
              <a:off x="10831673" y="1771650"/>
              <a:ext cx="531187" cy="976917"/>
            </a:xfrm>
            <a:custGeom>
              <a:avLst/>
              <a:gdLst>
                <a:gd name="T0" fmla="*/ 0 w 547"/>
                <a:gd name="T1" fmla="*/ 706 h 1006"/>
                <a:gd name="T2" fmla="*/ 547 w 547"/>
                <a:gd name="T3" fmla="*/ 1006 h 1006"/>
                <a:gd name="T4" fmla="*/ 547 w 547"/>
                <a:gd name="T5" fmla="*/ 300 h 1006"/>
                <a:gd name="T6" fmla="*/ 0 w 547"/>
                <a:gd name="T7" fmla="*/ 0 h 1006"/>
                <a:gd name="T8" fmla="*/ 0 w 547"/>
                <a:gd name="T9" fmla="*/ 706 h 1006"/>
              </a:gdLst>
              <a:ahLst/>
              <a:cxnLst>
                <a:cxn ang="0">
                  <a:pos x="T0" y="T1"/>
                </a:cxn>
                <a:cxn ang="0">
                  <a:pos x="T2" y="T3"/>
                </a:cxn>
                <a:cxn ang="0">
                  <a:pos x="T4" y="T5"/>
                </a:cxn>
                <a:cxn ang="0">
                  <a:pos x="T6" y="T7"/>
                </a:cxn>
                <a:cxn ang="0">
                  <a:pos x="T8" y="T9"/>
                </a:cxn>
              </a:cxnLst>
              <a:rect l="0" t="0" r="r" b="b"/>
              <a:pathLst>
                <a:path w="547" h="1006">
                  <a:moveTo>
                    <a:pt x="0" y="706"/>
                  </a:moveTo>
                  <a:lnTo>
                    <a:pt x="547" y="1006"/>
                  </a:lnTo>
                  <a:lnTo>
                    <a:pt x="547" y="300"/>
                  </a:lnTo>
                  <a:lnTo>
                    <a:pt x="0" y="0"/>
                  </a:lnTo>
                  <a:lnTo>
                    <a:pt x="0" y="706"/>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7">
              <a:extLst>
                <a:ext uri="{FF2B5EF4-FFF2-40B4-BE49-F238E27FC236}">
                  <a16:creationId xmlns:a16="http://schemas.microsoft.com/office/drawing/2014/main" xmlns="" id="{CFFFDB94-105D-4570-A938-4AD7CE4AE782}"/>
                </a:ext>
              </a:extLst>
            </p:cNvPr>
            <p:cNvSpPr>
              <a:spLocks/>
            </p:cNvSpPr>
            <p:nvPr userDrawn="1"/>
          </p:nvSpPr>
          <p:spPr bwMode="ltGray">
            <a:xfrm>
              <a:off x="10299515" y="2457240"/>
              <a:ext cx="1063344" cy="586538"/>
            </a:xfrm>
            <a:custGeom>
              <a:avLst/>
              <a:gdLst>
                <a:gd name="T0" fmla="*/ 548 w 1095"/>
                <a:gd name="T1" fmla="*/ 0 h 604"/>
                <a:gd name="T2" fmla="*/ 0 w 1095"/>
                <a:gd name="T3" fmla="*/ 300 h 604"/>
                <a:gd name="T4" fmla="*/ 560 w 1095"/>
                <a:gd name="T5" fmla="*/ 604 h 604"/>
                <a:gd name="T6" fmla="*/ 1095 w 1095"/>
                <a:gd name="T7" fmla="*/ 300 h 604"/>
                <a:gd name="T8" fmla="*/ 548 w 1095"/>
                <a:gd name="T9" fmla="*/ 0 h 604"/>
              </a:gdLst>
              <a:ahLst/>
              <a:cxnLst>
                <a:cxn ang="0">
                  <a:pos x="T0" y="T1"/>
                </a:cxn>
                <a:cxn ang="0">
                  <a:pos x="T2" y="T3"/>
                </a:cxn>
                <a:cxn ang="0">
                  <a:pos x="T4" y="T5"/>
                </a:cxn>
                <a:cxn ang="0">
                  <a:pos x="T6" y="T7"/>
                </a:cxn>
                <a:cxn ang="0">
                  <a:pos x="T8" y="T9"/>
                </a:cxn>
              </a:cxnLst>
              <a:rect l="0" t="0" r="r" b="b"/>
              <a:pathLst>
                <a:path w="1095" h="604">
                  <a:moveTo>
                    <a:pt x="548" y="0"/>
                  </a:moveTo>
                  <a:lnTo>
                    <a:pt x="0" y="300"/>
                  </a:lnTo>
                  <a:lnTo>
                    <a:pt x="560" y="604"/>
                  </a:lnTo>
                  <a:lnTo>
                    <a:pt x="1095" y="300"/>
                  </a:lnTo>
                  <a:lnTo>
                    <a:pt x="548"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8">
              <a:extLst>
                <a:ext uri="{FF2B5EF4-FFF2-40B4-BE49-F238E27FC236}">
                  <a16:creationId xmlns:a16="http://schemas.microsoft.com/office/drawing/2014/main" xmlns="" id="{AC2A78A9-4071-45DC-BAE8-1C643EDD9B01}"/>
                </a:ext>
              </a:extLst>
            </p:cNvPr>
            <p:cNvSpPr>
              <a:spLocks/>
            </p:cNvSpPr>
            <p:nvPr userDrawn="1"/>
          </p:nvSpPr>
          <p:spPr bwMode="ltGray">
            <a:xfrm>
              <a:off x="11364801" y="1771650"/>
              <a:ext cx="531187" cy="976917"/>
            </a:xfrm>
            <a:custGeom>
              <a:avLst/>
              <a:gdLst>
                <a:gd name="T0" fmla="*/ 547 w 547"/>
                <a:gd name="T1" fmla="*/ 706 h 1006"/>
                <a:gd name="T2" fmla="*/ 0 w 547"/>
                <a:gd name="T3" fmla="*/ 1006 h 1006"/>
                <a:gd name="T4" fmla="*/ 0 w 547"/>
                <a:gd name="T5" fmla="*/ 300 h 1006"/>
                <a:gd name="T6" fmla="*/ 547 w 547"/>
                <a:gd name="T7" fmla="*/ 0 h 1006"/>
                <a:gd name="T8" fmla="*/ 547 w 547"/>
                <a:gd name="T9" fmla="*/ 706 h 1006"/>
              </a:gdLst>
              <a:ahLst/>
              <a:cxnLst>
                <a:cxn ang="0">
                  <a:pos x="T0" y="T1"/>
                </a:cxn>
                <a:cxn ang="0">
                  <a:pos x="T2" y="T3"/>
                </a:cxn>
                <a:cxn ang="0">
                  <a:pos x="T4" y="T5"/>
                </a:cxn>
                <a:cxn ang="0">
                  <a:pos x="T6" y="T7"/>
                </a:cxn>
                <a:cxn ang="0">
                  <a:pos x="T8" y="T9"/>
                </a:cxn>
              </a:cxnLst>
              <a:rect l="0" t="0" r="r" b="b"/>
              <a:pathLst>
                <a:path w="547" h="1006">
                  <a:moveTo>
                    <a:pt x="547" y="706"/>
                  </a:moveTo>
                  <a:lnTo>
                    <a:pt x="0" y="1006"/>
                  </a:lnTo>
                  <a:lnTo>
                    <a:pt x="0" y="300"/>
                  </a:lnTo>
                  <a:lnTo>
                    <a:pt x="547" y="0"/>
                  </a:lnTo>
                  <a:lnTo>
                    <a:pt x="547" y="70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Shape 56">
              <a:extLst>
                <a:ext uri="{FF2B5EF4-FFF2-40B4-BE49-F238E27FC236}">
                  <a16:creationId xmlns:a16="http://schemas.microsoft.com/office/drawing/2014/main" xmlns="" id="{6A0EEF9B-FB8E-409B-A24F-BD7570B88204}"/>
                </a:ext>
              </a:extLst>
            </p:cNvPr>
            <p:cNvSpPr>
              <a:spLocks/>
            </p:cNvSpPr>
            <p:nvPr userDrawn="1"/>
          </p:nvSpPr>
          <p:spPr bwMode="ltGray">
            <a:xfrm>
              <a:off x="11895988" y="1771650"/>
              <a:ext cx="296013" cy="847641"/>
            </a:xfrm>
            <a:custGeom>
              <a:avLst/>
              <a:gdLst>
                <a:gd name="connsiteX0" fmla="*/ 0 w 296013"/>
                <a:gd name="connsiteY0" fmla="*/ 0 h 847641"/>
                <a:gd name="connsiteX1" fmla="*/ 296013 w 296013"/>
                <a:gd name="connsiteY1" fmla="*/ 162051 h 847641"/>
                <a:gd name="connsiteX2" fmla="*/ 296013 w 296013"/>
                <a:gd name="connsiteY2" fmla="*/ 847641 h 847641"/>
                <a:gd name="connsiteX3" fmla="*/ 0 w 296013"/>
                <a:gd name="connsiteY3" fmla="*/ 685590 h 847641"/>
              </a:gdLst>
              <a:ahLst/>
              <a:cxnLst>
                <a:cxn ang="0">
                  <a:pos x="connsiteX0" y="connsiteY0"/>
                </a:cxn>
                <a:cxn ang="0">
                  <a:pos x="connsiteX1" y="connsiteY1"/>
                </a:cxn>
                <a:cxn ang="0">
                  <a:pos x="connsiteX2" y="connsiteY2"/>
                </a:cxn>
                <a:cxn ang="0">
                  <a:pos x="connsiteX3" y="connsiteY3"/>
                </a:cxn>
              </a:cxnLst>
              <a:rect l="l" t="t" r="r" b="b"/>
              <a:pathLst>
                <a:path w="296013" h="847641">
                  <a:moveTo>
                    <a:pt x="0" y="0"/>
                  </a:moveTo>
                  <a:lnTo>
                    <a:pt x="296013" y="162051"/>
                  </a:lnTo>
                  <a:lnTo>
                    <a:pt x="296013" y="847641"/>
                  </a:lnTo>
                  <a:lnTo>
                    <a:pt x="0" y="685590"/>
                  </a:lnTo>
                  <a:close/>
                </a:path>
              </a:pathLst>
            </a:custGeom>
            <a:solidFill>
              <a:srgbClr val="F375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en-US"/>
            </a:p>
          </p:txBody>
        </p:sp>
        <p:sp>
          <p:nvSpPr>
            <p:cNvPr id="59" name="Freeform: Shape 58">
              <a:extLst>
                <a:ext uri="{FF2B5EF4-FFF2-40B4-BE49-F238E27FC236}">
                  <a16:creationId xmlns:a16="http://schemas.microsoft.com/office/drawing/2014/main" xmlns="" id="{390FC8DE-C4AD-4BD3-9506-276C17F0C333}"/>
                </a:ext>
              </a:extLst>
            </p:cNvPr>
            <p:cNvSpPr>
              <a:spLocks/>
            </p:cNvSpPr>
            <p:nvPr userDrawn="1"/>
          </p:nvSpPr>
          <p:spPr bwMode="ltGray">
            <a:xfrm>
              <a:off x="11364800" y="2457240"/>
              <a:ext cx="827200" cy="593577"/>
            </a:xfrm>
            <a:custGeom>
              <a:avLst/>
              <a:gdLst>
                <a:gd name="connsiteX0" fmla="*/ 531141 w 827200"/>
                <a:gd name="connsiteY0" fmla="*/ 0 h 593577"/>
                <a:gd name="connsiteX1" fmla="*/ 827200 w 827200"/>
                <a:gd name="connsiteY1" fmla="*/ 162066 h 593577"/>
                <a:gd name="connsiteX2" fmla="*/ 827200 w 827200"/>
                <a:gd name="connsiteY2" fmla="*/ 425095 h 593577"/>
                <a:gd name="connsiteX3" fmla="*/ 529758 w 827200"/>
                <a:gd name="connsiteY3" fmla="*/ 593577 h 593577"/>
                <a:gd name="connsiteX4" fmla="*/ 0 w 827200"/>
                <a:gd name="connsiteY4" fmla="*/ 291334 h 593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7200" h="593577">
                  <a:moveTo>
                    <a:pt x="531141" y="0"/>
                  </a:moveTo>
                  <a:lnTo>
                    <a:pt x="827200" y="162066"/>
                  </a:lnTo>
                  <a:lnTo>
                    <a:pt x="827200" y="425095"/>
                  </a:lnTo>
                  <a:lnTo>
                    <a:pt x="529758" y="593577"/>
                  </a:lnTo>
                  <a:lnTo>
                    <a:pt x="0" y="291334"/>
                  </a:lnTo>
                  <a:close/>
                </a:path>
              </a:pathLst>
            </a:custGeom>
            <a:solidFill>
              <a:srgbClr val="303030"/>
            </a:solidFill>
            <a:ln w="9525">
              <a:solidFill>
                <a:srgbClr val="303030"/>
              </a:solidFill>
              <a:round/>
              <a:headEnd/>
              <a:tailEnd/>
            </a:ln>
            <a:extLst/>
          </p:spPr>
          <p:txBody>
            <a:bodyPr vert="horz" wrap="square" lIns="91440" tIns="45720" rIns="91440" bIns="45720" numCol="1" anchor="t" anchorCtr="0" compatLnSpc="1">
              <a:prstTxWarp prst="textNoShape">
                <a:avLst/>
              </a:prstTxWarp>
              <a:noAutofit/>
            </a:bodyPr>
            <a:lstStyle/>
            <a:p>
              <a:pPr lvl="0"/>
              <a:endParaRPr lang="en-US"/>
            </a:p>
          </p:txBody>
        </p:sp>
        <p:sp>
          <p:nvSpPr>
            <p:cNvPr id="48" name="Freeform 21">
              <a:extLst>
                <a:ext uri="{FF2B5EF4-FFF2-40B4-BE49-F238E27FC236}">
                  <a16:creationId xmlns:a16="http://schemas.microsoft.com/office/drawing/2014/main" xmlns="" id="{77297A5A-69AC-4DF4-95F9-A09D48D814E3}"/>
                </a:ext>
              </a:extLst>
            </p:cNvPr>
            <p:cNvSpPr>
              <a:spLocks/>
            </p:cNvSpPr>
            <p:nvPr userDrawn="1"/>
          </p:nvSpPr>
          <p:spPr bwMode="ltGray">
            <a:xfrm>
              <a:off x="10316024" y="4400391"/>
              <a:ext cx="531187" cy="976917"/>
            </a:xfrm>
            <a:custGeom>
              <a:avLst/>
              <a:gdLst>
                <a:gd name="T0" fmla="*/ 547 w 547"/>
                <a:gd name="T1" fmla="*/ 707 h 1006"/>
                <a:gd name="T2" fmla="*/ 0 w 547"/>
                <a:gd name="T3" fmla="*/ 1006 h 1006"/>
                <a:gd name="T4" fmla="*/ 0 w 547"/>
                <a:gd name="T5" fmla="*/ 300 h 1006"/>
                <a:gd name="T6" fmla="*/ 547 w 547"/>
                <a:gd name="T7" fmla="*/ 0 h 1006"/>
                <a:gd name="T8" fmla="*/ 547 w 547"/>
                <a:gd name="T9" fmla="*/ 707 h 1006"/>
              </a:gdLst>
              <a:ahLst/>
              <a:cxnLst>
                <a:cxn ang="0">
                  <a:pos x="T0" y="T1"/>
                </a:cxn>
                <a:cxn ang="0">
                  <a:pos x="T2" y="T3"/>
                </a:cxn>
                <a:cxn ang="0">
                  <a:pos x="T4" y="T5"/>
                </a:cxn>
                <a:cxn ang="0">
                  <a:pos x="T6" y="T7"/>
                </a:cxn>
                <a:cxn ang="0">
                  <a:pos x="T8" y="T9"/>
                </a:cxn>
              </a:cxnLst>
              <a:rect l="0" t="0" r="r" b="b"/>
              <a:pathLst>
                <a:path w="547" h="1006">
                  <a:moveTo>
                    <a:pt x="547" y="707"/>
                  </a:moveTo>
                  <a:lnTo>
                    <a:pt x="0" y="1006"/>
                  </a:lnTo>
                  <a:lnTo>
                    <a:pt x="0" y="300"/>
                  </a:lnTo>
                  <a:lnTo>
                    <a:pt x="547" y="0"/>
                  </a:lnTo>
                  <a:lnTo>
                    <a:pt x="547" y="707"/>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2">
              <a:extLst>
                <a:ext uri="{FF2B5EF4-FFF2-40B4-BE49-F238E27FC236}">
                  <a16:creationId xmlns:a16="http://schemas.microsoft.com/office/drawing/2014/main" xmlns="" id="{E65087DC-7AC8-4AA7-9010-A067ADE1CF79}"/>
                </a:ext>
              </a:extLst>
            </p:cNvPr>
            <p:cNvSpPr>
              <a:spLocks/>
            </p:cNvSpPr>
            <p:nvPr userDrawn="1"/>
          </p:nvSpPr>
          <p:spPr bwMode="ltGray">
            <a:xfrm>
              <a:off x="10847210" y="4400391"/>
              <a:ext cx="532157" cy="976917"/>
            </a:xfrm>
            <a:custGeom>
              <a:avLst/>
              <a:gdLst>
                <a:gd name="T0" fmla="*/ 0 w 548"/>
                <a:gd name="T1" fmla="*/ 707 h 1006"/>
                <a:gd name="T2" fmla="*/ 548 w 548"/>
                <a:gd name="T3" fmla="*/ 1006 h 1006"/>
                <a:gd name="T4" fmla="*/ 548 w 548"/>
                <a:gd name="T5" fmla="*/ 300 h 1006"/>
                <a:gd name="T6" fmla="*/ 0 w 548"/>
                <a:gd name="T7" fmla="*/ 0 h 1006"/>
                <a:gd name="T8" fmla="*/ 0 w 548"/>
                <a:gd name="T9" fmla="*/ 707 h 1006"/>
              </a:gdLst>
              <a:ahLst/>
              <a:cxnLst>
                <a:cxn ang="0">
                  <a:pos x="T0" y="T1"/>
                </a:cxn>
                <a:cxn ang="0">
                  <a:pos x="T2" y="T3"/>
                </a:cxn>
                <a:cxn ang="0">
                  <a:pos x="T4" y="T5"/>
                </a:cxn>
                <a:cxn ang="0">
                  <a:pos x="T6" y="T7"/>
                </a:cxn>
                <a:cxn ang="0">
                  <a:pos x="T8" y="T9"/>
                </a:cxn>
              </a:cxnLst>
              <a:rect l="0" t="0" r="r" b="b"/>
              <a:pathLst>
                <a:path w="548" h="1006">
                  <a:moveTo>
                    <a:pt x="0" y="707"/>
                  </a:moveTo>
                  <a:lnTo>
                    <a:pt x="548" y="1006"/>
                  </a:lnTo>
                  <a:lnTo>
                    <a:pt x="548" y="300"/>
                  </a:lnTo>
                  <a:lnTo>
                    <a:pt x="0" y="0"/>
                  </a:lnTo>
                  <a:lnTo>
                    <a:pt x="0" y="707"/>
                  </a:lnTo>
                  <a:close/>
                </a:path>
              </a:pathLst>
            </a:custGeom>
            <a:solidFill>
              <a:srgbClr val="B9B9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3">
              <a:extLst>
                <a:ext uri="{FF2B5EF4-FFF2-40B4-BE49-F238E27FC236}">
                  <a16:creationId xmlns:a16="http://schemas.microsoft.com/office/drawing/2014/main" xmlns="" id="{3B4C2EBB-4C89-4380-A5E7-A7BD40C2B90E}"/>
                </a:ext>
              </a:extLst>
            </p:cNvPr>
            <p:cNvSpPr>
              <a:spLocks/>
            </p:cNvSpPr>
            <p:nvPr userDrawn="1"/>
          </p:nvSpPr>
          <p:spPr bwMode="ltGray">
            <a:xfrm>
              <a:off x="10316024" y="5086952"/>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4">
              <a:extLst>
                <a:ext uri="{FF2B5EF4-FFF2-40B4-BE49-F238E27FC236}">
                  <a16:creationId xmlns:a16="http://schemas.microsoft.com/office/drawing/2014/main" xmlns="" id="{0D7CD4FA-6D18-4E1F-9C7D-91AA2E32B2BC}"/>
                </a:ext>
              </a:extLst>
            </p:cNvPr>
            <p:cNvSpPr>
              <a:spLocks/>
            </p:cNvSpPr>
            <p:nvPr userDrawn="1"/>
          </p:nvSpPr>
          <p:spPr bwMode="ltGray">
            <a:xfrm>
              <a:off x="8720523" y="4697545"/>
              <a:ext cx="531187" cy="974975"/>
            </a:xfrm>
            <a:custGeom>
              <a:avLst/>
              <a:gdLst>
                <a:gd name="T0" fmla="*/ 547 w 547"/>
                <a:gd name="T1" fmla="*/ 705 h 1004"/>
                <a:gd name="T2" fmla="*/ 0 w 547"/>
                <a:gd name="T3" fmla="*/ 1004 h 1004"/>
                <a:gd name="T4" fmla="*/ 0 w 547"/>
                <a:gd name="T5" fmla="*/ 298 h 1004"/>
                <a:gd name="T6" fmla="*/ 547 w 547"/>
                <a:gd name="T7" fmla="*/ 0 h 1004"/>
                <a:gd name="T8" fmla="*/ 547 w 547"/>
                <a:gd name="T9" fmla="*/ 705 h 1004"/>
              </a:gdLst>
              <a:ahLst/>
              <a:cxnLst>
                <a:cxn ang="0">
                  <a:pos x="T0" y="T1"/>
                </a:cxn>
                <a:cxn ang="0">
                  <a:pos x="T2" y="T3"/>
                </a:cxn>
                <a:cxn ang="0">
                  <a:pos x="T4" y="T5"/>
                </a:cxn>
                <a:cxn ang="0">
                  <a:pos x="T6" y="T7"/>
                </a:cxn>
                <a:cxn ang="0">
                  <a:pos x="T8" y="T9"/>
                </a:cxn>
              </a:cxnLst>
              <a:rect l="0" t="0" r="r" b="b"/>
              <a:pathLst>
                <a:path w="547" h="1004">
                  <a:moveTo>
                    <a:pt x="547" y="705"/>
                  </a:moveTo>
                  <a:lnTo>
                    <a:pt x="0" y="1004"/>
                  </a:lnTo>
                  <a:lnTo>
                    <a:pt x="0" y="298"/>
                  </a:lnTo>
                  <a:lnTo>
                    <a:pt x="547" y="0"/>
                  </a:lnTo>
                  <a:lnTo>
                    <a:pt x="547" y="705"/>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5">
              <a:extLst>
                <a:ext uri="{FF2B5EF4-FFF2-40B4-BE49-F238E27FC236}">
                  <a16:creationId xmlns:a16="http://schemas.microsoft.com/office/drawing/2014/main" xmlns="" id="{5D06D6BE-8F81-4F1F-9E44-429E129C1957}"/>
                </a:ext>
              </a:extLst>
            </p:cNvPr>
            <p:cNvSpPr>
              <a:spLocks/>
            </p:cNvSpPr>
            <p:nvPr userDrawn="1"/>
          </p:nvSpPr>
          <p:spPr bwMode="ltGray">
            <a:xfrm>
              <a:off x="9251709" y="4697545"/>
              <a:ext cx="532157" cy="974975"/>
            </a:xfrm>
            <a:custGeom>
              <a:avLst/>
              <a:gdLst>
                <a:gd name="T0" fmla="*/ 0 w 548"/>
                <a:gd name="T1" fmla="*/ 705 h 1004"/>
                <a:gd name="T2" fmla="*/ 548 w 548"/>
                <a:gd name="T3" fmla="*/ 1004 h 1004"/>
                <a:gd name="T4" fmla="*/ 548 w 548"/>
                <a:gd name="T5" fmla="*/ 298 h 1004"/>
                <a:gd name="T6" fmla="*/ 0 w 548"/>
                <a:gd name="T7" fmla="*/ 0 h 1004"/>
                <a:gd name="T8" fmla="*/ 0 w 548"/>
                <a:gd name="T9" fmla="*/ 705 h 1004"/>
              </a:gdLst>
              <a:ahLst/>
              <a:cxnLst>
                <a:cxn ang="0">
                  <a:pos x="T0" y="T1"/>
                </a:cxn>
                <a:cxn ang="0">
                  <a:pos x="T2" y="T3"/>
                </a:cxn>
                <a:cxn ang="0">
                  <a:pos x="T4" y="T5"/>
                </a:cxn>
                <a:cxn ang="0">
                  <a:pos x="T6" y="T7"/>
                </a:cxn>
                <a:cxn ang="0">
                  <a:pos x="T8" y="T9"/>
                </a:cxn>
              </a:cxnLst>
              <a:rect l="0" t="0" r="r" b="b"/>
              <a:pathLst>
                <a:path w="548" h="1004">
                  <a:moveTo>
                    <a:pt x="0" y="705"/>
                  </a:moveTo>
                  <a:lnTo>
                    <a:pt x="548" y="1004"/>
                  </a:lnTo>
                  <a:lnTo>
                    <a:pt x="548" y="298"/>
                  </a:lnTo>
                  <a:lnTo>
                    <a:pt x="0" y="0"/>
                  </a:lnTo>
                  <a:lnTo>
                    <a:pt x="0" y="705"/>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6">
              <a:extLst>
                <a:ext uri="{FF2B5EF4-FFF2-40B4-BE49-F238E27FC236}">
                  <a16:creationId xmlns:a16="http://schemas.microsoft.com/office/drawing/2014/main" xmlns="" id="{3F7CF64D-F067-41E4-8D9F-41FF38972828}"/>
                </a:ext>
              </a:extLst>
            </p:cNvPr>
            <p:cNvSpPr>
              <a:spLocks/>
            </p:cNvSpPr>
            <p:nvPr userDrawn="1"/>
          </p:nvSpPr>
          <p:spPr bwMode="ltGray">
            <a:xfrm>
              <a:off x="8720523" y="5382163"/>
              <a:ext cx="1063344" cy="585568"/>
            </a:xfrm>
            <a:custGeom>
              <a:avLst/>
              <a:gdLst>
                <a:gd name="T0" fmla="*/ 547 w 1095"/>
                <a:gd name="T1" fmla="*/ 0 h 603"/>
                <a:gd name="T2" fmla="*/ 0 w 1095"/>
                <a:gd name="T3" fmla="*/ 299 h 603"/>
                <a:gd name="T4" fmla="*/ 560 w 1095"/>
                <a:gd name="T5" fmla="*/ 603 h 603"/>
                <a:gd name="T6" fmla="*/ 1095 w 1095"/>
                <a:gd name="T7" fmla="*/ 299 h 603"/>
                <a:gd name="T8" fmla="*/ 547 w 1095"/>
                <a:gd name="T9" fmla="*/ 0 h 603"/>
              </a:gdLst>
              <a:ahLst/>
              <a:cxnLst>
                <a:cxn ang="0">
                  <a:pos x="T0" y="T1"/>
                </a:cxn>
                <a:cxn ang="0">
                  <a:pos x="T2" y="T3"/>
                </a:cxn>
                <a:cxn ang="0">
                  <a:pos x="T4" y="T5"/>
                </a:cxn>
                <a:cxn ang="0">
                  <a:pos x="T6" y="T7"/>
                </a:cxn>
                <a:cxn ang="0">
                  <a:pos x="T8" y="T9"/>
                </a:cxn>
              </a:cxnLst>
              <a:rect l="0" t="0" r="r" b="b"/>
              <a:pathLst>
                <a:path w="1095" h="603">
                  <a:moveTo>
                    <a:pt x="547" y="0"/>
                  </a:moveTo>
                  <a:lnTo>
                    <a:pt x="0" y="299"/>
                  </a:lnTo>
                  <a:lnTo>
                    <a:pt x="560" y="603"/>
                  </a:lnTo>
                  <a:lnTo>
                    <a:pt x="1095" y="299"/>
                  </a:lnTo>
                  <a:lnTo>
                    <a:pt x="547" y="0"/>
                  </a:lnTo>
                  <a:close/>
                </a:path>
              </a:pathLst>
            </a:custGeom>
            <a:solidFill>
              <a:srgbClr val="303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4" name="Rectangle 53">
            <a:extLst>
              <a:ext uri="{FF2B5EF4-FFF2-40B4-BE49-F238E27FC236}">
                <a16:creationId xmlns:a16="http://schemas.microsoft.com/office/drawing/2014/main" xmlns="" id="{4899085C-4B16-41A5-A2CB-5D4798A0322E}"/>
              </a:ext>
            </a:extLst>
          </p:cNvPr>
          <p:cNvSpPr/>
          <p:nvPr userDrawn="1"/>
        </p:nvSpPr>
        <p:spPr bwMode="white">
          <a:xfrm>
            <a:off x="5791479" y="3074916"/>
            <a:ext cx="2321486" cy="1405513"/>
          </a:xfrm>
          <a:prstGeom prst="rect">
            <a:avLst/>
          </a:prstGeom>
        </p:spPr>
        <p:txBody>
          <a:bodyPr wrap="square" lIns="0" tIns="0" rIns="0" bIns="0">
            <a:spAutoFit/>
          </a:bodyPr>
          <a:lstStyle/>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Learn.</a:t>
            </a:r>
          </a:p>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Connect.</a:t>
            </a:r>
          </a:p>
          <a:p>
            <a:pPr marL="0" marR="0" lvl="0" indent="0" algn="l" defTabSz="932742" rtl="0" eaLnBrk="1" fontAlgn="auto" latinLnBrk="0" hangingPunct="1">
              <a:lnSpc>
                <a:spcPct val="100000"/>
              </a:lnSpc>
              <a:spcBef>
                <a:spcPts val="800"/>
              </a:spcBef>
              <a:spcAft>
                <a:spcPts val="0"/>
              </a:spcAft>
              <a:buClrTx/>
              <a:buSzTx/>
              <a:buFontTx/>
              <a:buNone/>
              <a:tabLst/>
              <a:defRPr/>
            </a:pPr>
            <a:r>
              <a:rPr kumimoji="0" lang="en-US" sz="2600" b="0" i="0" u="none" strike="noStrike" kern="1200" cap="none" normalizeH="0" baseline="0" noProof="0">
                <a:ln w="3175">
                  <a:noFill/>
                </a:ln>
                <a:gradFill>
                  <a:gsLst>
                    <a:gs pos="14801">
                      <a:schemeClr val="bg1"/>
                    </a:gs>
                    <a:gs pos="75000">
                      <a:schemeClr val="bg1"/>
                    </a:gs>
                  </a:gsLst>
                  <a:lin ang="5400000" scaled="1"/>
                </a:gradFill>
                <a:effectLst/>
                <a:uLnTx/>
                <a:uFillTx/>
                <a:latin typeface="Segoe UI Semibold"/>
                <a:ea typeface="+mn-ea"/>
                <a:cs typeface="Segoe UI" pitchFamily="34" charset="0"/>
              </a:rPr>
              <a:t>Explore.</a:t>
            </a:r>
          </a:p>
        </p:txBody>
      </p:sp>
      <p:pic>
        <p:nvPicPr>
          <p:cNvPr id="55" name="Graphic 54">
            <a:extLst>
              <a:ext uri="{FF2B5EF4-FFF2-40B4-BE49-F238E27FC236}">
                <a16:creationId xmlns:a16="http://schemas.microsoft.com/office/drawing/2014/main" xmlns="" id="{CF5E403F-D2DC-4030-8392-9E3E0A38A1D7}"/>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bwMode="white">
          <a:xfrm>
            <a:off x="1174192" y="3183752"/>
            <a:ext cx="2712307" cy="1367241"/>
          </a:xfrm>
          <a:prstGeom prst="rect">
            <a:avLst/>
          </a:prstGeom>
          <a:effectLst/>
        </p:spPr>
      </p:pic>
    </p:spTree>
    <p:extLst>
      <p:ext uri="{BB962C8B-B14F-4D97-AF65-F5344CB8AC3E}">
        <p14:creationId xmlns:p14="http://schemas.microsoft.com/office/powerpoint/2010/main" val="48100036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Slide">
    <p:spTree>
      <p:nvGrpSpPr>
        <p:cNvPr id="1" name=""/>
        <p:cNvGrpSpPr/>
        <p:nvPr/>
      </p:nvGrpSpPr>
      <p:grpSpPr>
        <a:xfrm>
          <a:off x="0" y="0"/>
          <a:ext cx="0" cy="0"/>
          <a:chOff x="0" y="0"/>
          <a:chExt cx="0" cy="0"/>
        </a:xfrm>
      </p:grpSpPr>
      <p:pic>
        <p:nvPicPr>
          <p:cNvPr id="7" name="MS logo gray - EMF" descr="Microsoft logo, gray text version">
            <a:extLst>
              <a:ext uri="{FF2B5EF4-FFF2-40B4-BE49-F238E27FC236}">
                <a16:creationId xmlns:a16="http://schemas.microsoft.com/office/drawing/2014/main" xmlns="" id="{DDC08157-A48C-4ACA-A5BB-EE2A866E103C}"/>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
        <p:nvSpPr>
          <p:cNvPr id="2" name="Title 1">
            <a:extLst>
              <a:ext uri="{FF2B5EF4-FFF2-40B4-BE49-F238E27FC236}">
                <a16:creationId xmlns:a16="http://schemas.microsoft.com/office/drawing/2014/main" xmlns="" id="{25D0408F-4A76-4E13-B20C-89E0FD40DC32}"/>
              </a:ext>
            </a:extLst>
          </p:cNvPr>
          <p:cNvSpPr>
            <a:spLocks noGrp="1"/>
          </p:cNvSpPr>
          <p:nvPr>
            <p:ph type="title" hasCustomPrompt="1"/>
          </p:nvPr>
        </p:nvSpPr>
        <p:spPr>
          <a:xfrm>
            <a:off x="588262" y="2979539"/>
            <a:ext cx="5943600" cy="553998"/>
          </a:xfrm>
        </p:spPr>
        <p:txBody>
          <a:bodyPr anchor="b" anchorCtr="0">
            <a:spAutoFit/>
          </a:bodyPr>
          <a:lstStyle>
            <a:lvl1pPr>
              <a:defRPr/>
            </a:lvl1pPr>
          </a:lstStyle>
          <a:p>
            <a:r>
              <a:rPr lang="en-US"/>
              <a:t>Presentation title </a:t>
            </a:r>
          </a:p>
        </p:txBody>
      </p:sp>
      <p:sp>
        <p:nvSpPr>
          <p:cNvPr id="5" name="Text Placeholder 4"/>
          <p:cNvSpPr>
            <a:spLocks noGrp="1"/>
          </p:cNvSpPr>
          <p:nvPr>
            <p:ph type="body" sz="quarter" idx="12" hasCustomPrompt="1"/>
          </p:nvPr>
        </p:nvSpPr>
        <p:spPr>
          <a:xfrm>
            <a:off x="582041" y="3962400"/>
            <a:ext cx="5943600" cy="307777"/>
          </a:xfrm>
          <a:noFill/>
        </p:spPr>
        <p:txBody>
          <a:bodyPr wrap="square" lIns="0" tIns="0" rIns="0" bIns="0">
            <a:spAutoFit/>
          </a:bodyPr>
          <a:lstStyle>
            <a:lvl1pPr marL="0" indent="0">
              <a:spcBef>
                <a:spcPts val="0"/>
              </a:spcBef>
              <a:buNone/>
              <a:defRPr sz="20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a:t>
            </a:r>
          </a:p>
        </p:txBody>
      </p:sp>
      <p:sp>
        <p:nvSpPr>
          <p:cNvPr id="4" name="Text Placeholder 3">
            <a:extLst>
              <a:ext uri="{FF2B5EF4-FFF2-40B4-BE49-F238E27FC236}">
                <a16:creationId xmlns:a16="http://schemas.microsoft.com/office/drawing/2014/main" xmlns="" id="{829F4249-981E-4054-9F37-C6C7DFAB38F6}"/>
              </a:ext>
            </a:extLst>
          </p:cNvPr>
          <p:cNvSpPr>
            <a:spLocks noGrp="1"/>
          </p:cNvSpPr>
          <p:nvPr>
            <p:ph type="body" sz="quarter" idx="13" hasCustomPrompt="1"/>
          </p:nvPr>
        </p:nvSpPr>
        <p:spPr>
          <a:xfrm>
            <a:off x="8917757" y="585788"/>
            <a:ext cx="2691631" cy="276999"/>
          </a:xfrm>
          <a:solidFill>
            <a:srgbClr val="E6E6E6">
              <a:alpha val="75000"/>
            </a:srgbClr>
          </a:solidFill>
        </p:spPr>
        <p:txBody>
          <a:bodyPr/>
          <a:lstStyle>
            <a:lvl1pPr marL="0" marR="0" indent="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800" kern="1200" spc="0" baseline="0" dirty="0">
                <a:gradFill>
                  <a:gsLst>
                    <a:gs pos="23466">
                      <a:schemeClr val="bg2">
                        <a:lumMod val="50000"/>
                      </a:schemeClr>
                    </a:gs>
                    <a:gs pos="56000">
                      <a:schemeClr val="bg2">
                        <a:lumMod val="50000"/>
                      </a:schemeClr>
                    </a:gs>
                  </a:gsLst>
                  <a:lin ang="5400000" scaled="0"/>
                </a:gradFill>
                <a:latin typeface="+mj-lt"/>
                <a:ea typeface="+mn-ea"/>
                <a:cs typeface="Segoe UI Semilight" panose="020B0402040204020203" pitchFamily="34" charset="0"/>
              </a:defRPr>
            </a:lvl1pPr>
          </a:lstStyle>
          <a:p>
            <a:pPr lvl="0"/>
            <a:r>
              <a:rPr lang="en-US">
                <a:latin typeface="+mj-lt"/>
              </a:rPr>
              <a:t>Session code here</a:t>
            </a:r>
            <a:endParaRPr lang="en-US"/>
          </a:p>
        </p:txBody>
      </p:sp>
      <p:grpSp>
        <p:nvGrpSpPr>
          <p:cNvPr id="9" name="Group 8">
            <a:extLst>
              <a:ext uri="{FF2B5EF4-FFF2-40B4-BE49-F238E27FC236}">
                <a16:creationId xmlns:a16="http://schemas.microsoft.com/office/drawing/2014/main" xmlns="" id="{4DCBAFEF-FDA0-4148-B6F8-D1D9029A0218}"/>
              </a:ext>
            </a:extLst>
          </p:cNvPr>
          <p:cNvGrpSpPr/>
          <p:nvPr userDrawn="1"/>
        </p:nvGrpSpPr>
        <p:grpSpPr bwMode="ltGray">
          <a:xfrm>
            <a:off x="6256117" y="-21839"/>
            <a:ext cx="5932086" cy="6890047"/>
            <a:chOff x="6256117" y="-21839"/>
            <a:chExt cx="5932086" cy="6890047"/>
          </a:xfrm>
        </p:grpSpPr>
        <p:grpSp>
          <p:nvGrpSpPr>
            <p:cNvPr id="30" name="Group 29">
              <a:extLst>
                <a:ext uri="{FF2B5EF4-FFF2-40B4-BE49-F238E27FC236}">
                  <a16:creationId xmlns:a16="http://schemas.microsoft.com/office/drawing/2014/main" xmlns="" id="{89BE868E-A240-4959-BD66-6BC44EE5A4AF}"/>
                </a:ext>
              </a:extLst>
            </p:cNvPr>
            <p:cNvGrpSpPr/>
            <p:nvPr userDrawn="1"/>
          </p:nvGrpSpPr>
          <p:grpSpPr bwMode="ltGray">
            <a:xfrm>
              <a:off x="8507413" y="1457714"/>
              <a:ext cx="3680790" cy="5392441"/>
              <a:chOff x="8507413" y="1457714"/>
              <a:chExt cx="3680790" cy="5392441"/>
            </a:xfrm>
          </p:grpSpPr>
          <p:sp>
            <p:nvSpPr>
              <p:cNvPr id="38" name="Freeform: Shape 37">
                <a:extLst>
                  <a:ext uri="{FF2B5EF4-FFF2-40B4-BE49-F238E27FC236}">
                    <a16:creationId xmlns:a16="http://schemas.microsoft.com/office/drawing/2014/main" xmlns="" id="{1DDB4654-32A2-47CE-B324-C597C756E402}"/>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9" name="Freeform: Shape 38">
                <a:extLst>
                  <a:ext uri="{FF2B5EF4-FFF2-40B4-BE49-F238E27FC236}">
                    <a16:creationId xmlns:a16="http://schemas.microsoft.com/office/drawing/2014/main" xmlns="" id="{218BE353-242E-4429-9D4C-1D50CEEC277C}"/>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0" name="Freeform: Shape 39">
                <a:extLst>
                  <a:ext uri="{FF2B5EF4-FFF2-40B4-BE49-F238E27FC236}">
                    <a16:creationId xmlns:a16="http://schemas.microsoft.com/office/drawing/2014/main" xmlns="" id="{B2B25198-469F-44A8-946B-689A24DC3C72}"/>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1" name="Freeform: Shape 40">
                <a:extLst>
                  <a:ext uri="{FF2B5EF4-FFF2-40B4-BE49-F238E27FC236}">
                    <a16:creationId xmlns:a16="http://schemas.microsoft.com/office/drawing/2014/main" xmlns="" id="{E5460766-0EE4-4C99-BD2E-1BAD7FD9C3AC}"/>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2" name="Freeform: Shape 41">
                <a:extLst>
                  <a:ext uri="{FF2B5EF4-FFF2-40B4-BE49-F238E27FC236}">
                    <a16:creationId xmlns:a16="http://schemas.microsoft.com/office/drawing/2014/main" xmlns="" id="{EFBC909F-DC50-4DDC-91C9-2509E0F5633F}"/>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3" name="Freeform: Shape 42">
                <a:extLst>
                  <a:ext uri="{FF2B5EF4-FFF2-40B4-BE49-F238E27FC236}">
                    <a16:creationId xmlns:a16="http://schemas.microsoft.com/office/drawing/2014/main" xmlns="" id="{E0DC1718-52A4-4705-AE14-45A352ACBC29}"/>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4" name="Freeform: Shape 43">
                <a:extLst>
                  <a:ext uri="{FF2B5EF4-FFF2-40B4-BE49-F238E27FC236}">
                    <a16:creationId xmlns:a16="http://schemas.microsoft.com/office/drawing/2014/main" xmlns="" id="{D51C16AF-F6FA-4CD2-B0A5-3663CD027991}"/>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5" name="Freeform: Shape 44">
                <a:extLst>
                  <a:ext uri="{FF2B5EF4-FFF2-40B4-BE49-F238E27FC236}">
                    <a16:creationId xmlns:a16="http://schemas.microsoft.com/office/drawing/2014/main" xmlns="" id="{3A105041-F999-49D6-BE4B-7630F1204F6C}"/>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6" name="Freeform: Shape 45">
                <a:extLst>
                  <a:ext uri="{FF2B5EF4-FFF2-40B4-BE49-F238E27FC236}">
                    <a16:creationId xmlns:a16="http://schemas.microsoft.com/office/drawing/2014/main" xmlns="" id="{C190B08C-67D4-4DAD-8158-2B4D4A1318F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7" name="Freeform: Shape 46">
                <a:extLst>
                  <a:ext uri="{FF2B5EF4-FFF2-40B4-BE49-F238E27FC236}">
                    <a16:creationId xmlns:a16="http://schemas.microsoft.com/office/drawing/2014/main" xmlns="" id="{743F7B37-FD03-4D73-932B-77D49AB6A515}"/>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8" name="Freeform: Shape 47">
                <a:extLst>
                  <a:ext uri="{FF2B5EF4-FFF2-40B4-BE49-F238E27FC236}">
                    <a16:creationId xmlns:a16="http://schemas.microsoft.com/office/drawing/2014/main" xmlns="" id="{8F01A60D-F904-4399-87EA-23E33C45969F}"/>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49" name="Freeform: Shape 48">
                <a:extLst>
                  <a:ext uri="{FF2B5EF4-FFF2-40B4-BE49-F238E27FC236}">
                    <a16:creationId xmlns:a16="http://schemas.microsoft.com/office/drawing/2014/main" xmlns="" id="{D450C50C-26FC-42C5-BA39-AE97627B772A}"/>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0" name="Freeform: Shape 49">
                <a:extLst>
                  <a:ext uri="{FF2B5EF4-FFF2-40B4-BE49-F238E27FC236}">
                    <a16:creationId xmlns:a16="http://schemas.microsoft.com/office/drawing/2014/main" xmlns="" id="{B88924B0-E78A-4770-AF30-C78056E7AAAB}"/>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1" name="Freeform: Shape 50">
                <a:extLst>
                  <a:ext uri="{FF2B5EF4-FFF2-40B4-BE49-F238E27FC236}">
                    <a16:creationId xmlns:a16="http://schemas.microsoft.com/office/drawing/2014/main" xmlns="" id="{D8AB0228-AC44-413D-A029-1BBF7B18CBCC}"/>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2" name="Freeform: Shape 51">
                <a:extLst>
                  <a:ext uri="{FF2B5EF4-FFF2-40B4-BE49-F238E27FC236}">
                    <a16:creationId xmlns:a16="http://schemas.microsoft.com/office/drawing/2014/main" xmlns="" id="{89C067BE-7550-4D8F-9A42-B78AB594CD54}"/>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53" name="Freeform: Shape 52">
                <a:extLst>
                  <a:ext uri="{FF2B5EF4-FFF2-40B4-BE49-F238E27FC236}">
                    <a16:creationId xmlns:a16="http://schemas.microsoft.com/office/drawing/2014/main" xmlns="" id="{54D97435-6932-4E2A-A217-DEA06FDA510A}"/>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54" name="Straight Connector 53">
                <a:extLst>
                  <a:ext uri="{FF2B5EF4-FFF2-40B4-BE49-F238E27FC236}">
                    <a16:creationId xmlns:a16="http://schemas.microsoft.com/office/drawing/2014/main" xmlns="" id="{FF9C9FB6-79F2-41F1-872D-2184B91C8E00}"/>
                  </a:ext>
                </a:extLst>
              </p:cNvPr>
              <p:cNvCxnSpPr/>
              <p:nvPr/>
            </p:nvCxnSpPr>
            <p:spPr bwMode="ltGray">
              <a:xfrm>
                <a:off x="9981203" y="5098858"/>
                <a:ext cx="733213" cy="400531"/>
              </a:xfrm>
              <a:prstGeom prst="line">
                <a:avLst/>
              </a:pr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6" name="Group 5">
              <a:extLst>
                <a:ext uri="{FF2B5EF4-FFF2-40B4-BE49-F238E27FC236}">
                  <a16:creationId xmlns:a16="http://schemas.microsoft.com/office/drawing/2014/main" xmlns="" id="{4577AEC4-9502-4D2D-B373-2F1CB4EFF9B8}"/>
                </a:ext>
              </a:extLst>
            </p:cNvPr>
            <p:cNvGrpSpPr/>
            <p:nvPr userDrawn="1"/>
          </p:nvGrpSpPr>
          <p:grpSpPr bwMode="ltGray">
            <a:xfrm>
              <a:off x="7545167" y="-21839"/>
              <a:ext cx="1192433" cy="1098538"/>
              <a:chOff x="7545167" y="-9139"/>
              <a:chExt cx="1192433" cy="1098538"/>
            </a:xfrm>
          </p:grpSpPr>
          <p:sp>
            <p:nvSpPr>
              <p:cNvPr id="59" name="Freeform: Shape 58">
                <a:extLst>
                  <a:ext uri="{FF2B5EF4-FFF2-40B4-BE49-F238E27FC236}">
                    <a16:creationId xmlns:a16="http://schemas.microsoft.com/office/drawing/2014/main" xmlns="" id="{713EA48F-163A-410A-8C97-A08AA1B2EE50}"/>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7" name="Freeform: Shape 56">
                <a:extLst>
                  <a:ext uri="{FF2B5EF4-FFF2-40B4-BE49-F238E27FC236}">
                    <a16:creationId xmlns:a16="http://schemas.microsoft.com/office/drawing/2014/main" xmlns="" id="{3E1E199B-B230-4884-9F60-9B781B11B8FF}"/>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7" name="Freeform: Shape 36">
                <a:extLst>
                  <a:ext uri="{FF2B5EF4-FFF2-40B4-BE49-F238E27FC236}">
                    <a16:creationId xmlns:a16="http://schemas.microsoft.com/office/drawing/2014/main" xmlns="" id="{FB98E4A3-2599-4DEB-8ECC-F004500FBF6A}"/>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8" name="Group 7">
              <a:extLst>
                <a:ext uri="{FF2B5EF4-FFF2-40B4-BE49-F238E27FC236}">
                  <a16:creationId xmlns:a16="http://schemas.microsoft.com/office/drawing/2014/main" xmlns="" id="{D6B74F55-4583-4B26-A4E0-71C00B14AFF6}"/>
                </a:ext>
              </a:extLst>
            </p:cNvPr>
            <p:cNvGrpSpPr/>
            <p:nvPr userDrawn="1"/>
          </p:nvGrpSpPr>
          <p:grpSpPr bwMode="ltGray">
            <a:xfrm>
              <a:off x="6256117" y="5896894"/>
              <a:ext cx="1057910" cy="971314"/>
              <a:chOff x="6256117" y="5896894"/>
              <a:chExt cx="1057910" cy="971314"/>
            </a:xfrm>
          </p:grpSpPr>
          <p:sp>
            <p:nvSpPr>
              <p:cNvPr id="32" name="Freeform: Shape 31">
                <a:extLst>
                  <a:ext uri="{FF2B5EF4-FFF2-40B4-BE49-F238E27FC236}">
                    <a16:creationId xmlns:a16="http://schemas.microsoft.com/office/drawing/2014/main" xmlns="" id="{FC4D1900-D812-4B27-AC50-B2795AD953C3}"/>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3" name="Freeform: Shape 32">
                <a:extLst>
                  <a:ext uri="{FF2B5EF4-FFF2-40B4-BE49-F238E27FC236}">
                    <a16:creationId xmlns:a16="http://schemas.microsoft.com/office/drawing/2014/main" xmlns="" id="{483ECFC2-9749-4525-973B-EAA0BC0FC62B}"/>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4" name="Freeform: Shape 33">
                <a:extLst>
                  <a:ext uri="{FF2B5EF4-FFF2-40B4-BE49-F238E27FC236}">
                    <a16:creationId xmlns:a16="http://schemas.microsoft.com/office/drawing/2014/main" xmlns="" id="{0A3ABF7E-B2D4-4B7A-9B6E-0EB3223E4EE4}"/>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988914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2" orient="horz" pos="2496">
          <p15:clr>
            <a:srgbClr val="5ACBF0"/>
          </p15:clr>
        </p15:guide>
        <p15:guide id="3" pos="3384">
          <p15:clr>
            <a:srgbClr val="FBAE4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xmlns=""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9655133"/>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91495667"/>
      </p:ext>
    </p:extLst>
  </p:cSld>
  <p:clrMapOvr>
    <a:masterClrMapping/>
  </p:clrMapOvr>
  <p:transition>
    <p:fade/>
  </p:transition>
  <p:extLst mod="1">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9920809"/>
      </p:ext>
    </p:extLst>
  </p:cSld>
  <p:clrMapOvr>
    <a:masterClrMapping/>
  </p:clrMapOvr>
  <p:transition>
    <p:fade/>
  </p:transition>
  <p:extLst mod="1">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876633-3E8D-4CF4-A5D4-D4E9D88A6DE0}"/>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xmlns=""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53021069"/>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BE2550-DA43-453C-A328-33C740E6540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4200"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xmlns="" id="{85278796-7B84-4D67-88CD-BF78BB06D214}"/>
              </a:ext>
            </a:extLst>
          </p:cNvPr>
          <p:cNvSpPr>
            <a:spLocks noGrp="1"/>
          </p:cNvSpPr>
          <p:nvPr>
            <p:ph type="body" sz="quarter" idx="11"/>
          </p:nvPr>
        </p:nvSpPr>
        <p:spPr>
          <a:xfrm>
            <a:off x="6389914" y="1437481"/>
            <a:ext cx="5212080" cy="1649682"/>
          </a:xfrm>
        </p:spPr>
        <p:txBody>
          <a:bodyPr wrap="square">
            <a:spAutoFit/>
          </a:bodyPr>
          <a:lstStyle>
            <a:lvl1pPr marL="231775" indent="-231775">
              <a:spcBef>
                <a:spcPts val="1224"/>
              </a:spcBef>
              <a:buClr>
                <a:schemeClr val="tx1"/>
              </a:buClr>
              <a:buFont typeface="Wingdings" panose="05000000000000000000" pitchFamily="2" charset="2"/>
              <a:buChar char=""/>
              <a:defRPr sz="2800" b="0">
                <a:latin typeface="Segoe UI Semilight" panose="020B0402040204020203" pitchFamily="34" charset="0"/>
                <a:cs typeface="Segoe UI Semilight" panose="020B0402040204020203" pitchFamily="34" charset="0"/>
              </a:defRPr>
            </a:lvl1pPr>
            <a:lvl2pPr marL="427038" indent="-171450">
              <a:buFont typeface="Wingdings" panose="05000000000000000000" pitchFamily="2" charset="2"/>
              <a:buChar char=""/>
              <a:defRPr sz="2000" b="0"/>
            </a:lvl2pPr>
            <a:lvl3pPr marL="639763" indent="-188913">
              <a:buFont typeface="Wingdings" panose="05000000000000000000" pitchFamily="2" charset="2"/>
              <a:buChar char=""/>
              <a:tabLst/>
              <a:defRPr sz="1600" b="0"/>
            </a:lvl3pPr>
            <a:lvl4pPr marL="828675" indent="-176213">
              <a:buFont typeface="Wingdings" panose="05000000000000000000" pitchFamily="2" charset="2"/>
              <a:buChar char=""/>
              <a:defRPr sz="1400" b="0"/>
            </a:lvl4pPr>
            <a:lvl5pPr marL="1023938" indent="-169863">
              <a:buFont typeface="Wingdings" panose="05000000000000000000" pitchFamily="2" charset="2"/>
              <a:buChar char=""/>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9466759"/>
      </p:ext>
    </p:extLst>
  </p:cSld>
  <p:clrMapOvr>
    <a:masterClrMapping/>
  </p:clrMapOvr>
  <p:transition>
    <p:fade/>
  </p:transition>
  <p:extLst mod="1">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8435164"/>
      </p:ext>
    </p:extLst>
  </p:cSld>
  <p:clrMapOvr>
    <a:masterClrMapping/>
  </p:clrMapOvr>
  <p:transition>
    <p:fade/>
  </p:transition>
  <p:extLst mod="1">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8431416"/>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xmlns="" id="{4B2500C4-B436-4E3A-8A91-A02448A774DB}"/>
              </a:ext>
            </a:extLst>
          </p:cNvPr>
          <p:cNvSpPr>
            <a:spLocks noGrp="1"/>
          </p:cNvSpPr>
          <p:nvPr>
            <p:ph type="title"/>
          </p:nvPr>
        </p:nvSpPr>
        <p:spPr>
          <a:xfrm>
            <a:off x="584200" y="457200"/>
            <a:ext cx="10728234" cy="433965"/>
          </a:xfrm>
        </p:spPr>
        <p:txBody>
          <a:bodyPr tIns="64008"/>
          <a:lstStyle>
            <a:lvl1pPr>
              <a:defRPr sz="24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16428964"/>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xmlns="" id="{4B2500C4-B436-4E3A-8A91-A02448A774DB}"/>
              </a:ext>
            </a:extLst>
          </p:cNvPr>
          <p:cNvSpPr>
            <a:spLocks noGrp="1"/>
          </p:cNvSpPr>
          <p:nvPr>
            <p:ph type="title"/>
          </p:nvPr>
        </p:nvSpPr>
        <p:spPr>
          <a:xfrm>
            <a:off x="584200" y="457200"/>
            <a:ext cx="5508419" cy="433965"/>
          </a:xfrm>
        </p:spPr>
        <p:txBody>
          <a:bodyPr tIns="64008"/>
          <a:lstStyle>
            <a:lvl1pPr>
              <a:defRPr sz="2400" spc="0">
                <a:latin typeface="+mj-lt"/>
                <a:cs typeface="Segoe UI" panose="020B0502040204020203" pitchFamily="34" charset="0"/>
              </a:defRPr>
            </a:lvl1pPr>
          </a:lstStyle>
          <a:p>
            <a:r>
              <a:rPr lang="en-US"/>
              <a:t>Click to edit Master title style</a:t>
            </a:r>
          </a:p>
        </p:txBody>
      </p:sp>
      <p:sp>
        <p:nvSpPr>
          <p:cNvPr id="3" name="Text Placeholder 3">
            <a:extLst>
              <a:ext uri="{FF2B5EF4-FFF2-40B4-BE49-F238E27FC236}">
                <a16:creationId xmlns:a16="http://schemas.microsoft.com/office/drawing/2014/main" xmlns="" id="{7B3F1E5F-698D-43D1-AB66-38795580B19C}"/>
              </a:ext>
            </a:extLst>
          </p:cNvPr>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035A98D2-4696-41B0-B4DA-4DF6C08AFD86}"/>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Semilight" panose="020B0402040204020203" pitchFamily="34" charset="0"/>
                <a:cs typeface="Segoe UI Semilight" panose="020B04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1184411"/>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 Square Photo">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xmlns="" id="{200F7B6E-608C-4712-A939-BEBE059E295A}"/>
              </a:ext>
            </a:extLst>
          </p:cNvPr>
          <p:cNvGrpSpPr/>
          <p:nvPr userDrawn="1"/>
        </p:nvGrpSpPr>
        <p:grpSpPr bwMode="ltGray">
          <a:xfrm>
            <a:off x="6256117" y="-21839"/>
            <a:ext cx="5932086" cy="6890047"/>
            <a:chOff x="6256117" y="-21839"/>
            <a:chExt cx="5932086" cy="6890047"/>
          </a:xfrm>
        </p:grpSpPr>
        <p:grpSp>
          <p:nvGrpSpPr>
            <p:cNvPr id="56" name="Group 55">
              <a:extLst>
                <a:ext uri="{FF2B5EF4-FFF2-40B4-BE49-F238E27FC236}">
                  <a16:creationId xmlns:a16="http://schemas.microsoft.com/office/drawing/2014/main" xmlns="" id="{6DC5E8A2-8275-4F90-BA55-9B66D81C4A9F}"/>
                </a:ext>
              </a:extLst>
            </p:cNvPr>
            <p:cNvGrpSpPr/>
            <p:nvPr userDrawn="1"/>
          </p:nvGrpSpPr>
          <p:grpSpPr bwMode="ltGray">
            <a:xfrm>
              <a:off x="8507413" y="1457714"/>
              <a:ext cx="3680790" cy="5392441"/>
              <a:chOff x="8507413" y="1457714"/>
              <a:chExt cx="3680790" cy="5392441"/>
            </a:xfrm>
          </p:grpSpPr>
          <p:sp>
            <p:nvSpPr>
              <p:cNvPr id="65" name="Freeform: Shape 64">
                <a:extLst>
                  <a:ext uri="{FF2B5EF4-FFF2-40B4-BE49-F238E27FC236}">
                    <a16:creationId xmlns:a16="http://schemas.microsoft.com/office/drawing/2014/main" xmlns="" id="{6C563208-4732-48A3-81E6-533A2E2DD538}"/>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DD0ADC22-C4D5-4BE8-99A8-91566ADDBF5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91C4D457-0F93-4853-AB02-01C200DE6658}"/>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E8D605B0-4DEE-4101-AC83-CD1D15D14DB9}"/>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2EF14ED5-2275-4C01-96DD-1D24FE9FD6EE}"/>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F31E8C76-6A67-4E1C-BCC4-8D2ABCC0212A}"/>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9ABDD9FA-82C7-4E69-9895-354AD0BDD19E}"/>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2A7CD18E-2839-44B2-9BA7-6356529D686A}"/>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0B7E64CE-434E-410A-823C-4872E71DD278}"/>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0D92AA81-D52A-4877-AE2C-AB5B4D374D19}"/>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BE84D11A-0DE4-40A8-BB80-889FF30CCE03}"/>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6" name="Freeform: Shape 75">
                <a:extLst>
                  <a:ext uri="{FF2B5EF4-FFF2-40B4-BE49-F238E27FC236}">
                    <a16:creationId xmlns:a16="http://schemas.microsoft.com/office/drawing/2014/main" xmlns="" id="{A80E0B5D-2F12-4C6E-92C5-3765C579ADE8}"/>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7" name="Freeform: Shape 76">
                <a:extLst>
                  <a:ext uri="{FF2B5EF4-FFF2-40B4-BE49-F238E27FC236}">
                    <a16:creationId xmlns:a16="http://schemas.microsoft.com/office/drawing/2014/main" xmlns="" id="{765DAB00-242D-4D78-B6BF-F678C14B519F}"/>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8" name="Freeform: Shape 77">
                <a:extLst>
                  <a:ext uri="{FF2B5EF4-FFF2-40B4-BE49-F238E27FC236}">
                    <a16:creationId xmlns:a16="http://schemas.microsoft.com/office/drawing/2014/main" xmlns="" id="{D824698C-3D67-4D42-9DE6-531F5A0C7EA3}"/>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9" name="Freeform: Shape 78">
                <a:extLst>
                  <a:ext uri="{FF2B5EF4-FFF2-40B4-BE49-F238E27FC236}">
                    <a16:creationId xmlns:a16="http://schemas.microsoft.com/office/drawing/2014/main" xmlns="" id="{699246CD-F05A-4044-B7A4-384A7B272509}"/>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80" name="Freeform: Shape 79">
                <a:extLst>
                  <a:ext uri="{FF2B5EF4-FFF2-40B4-BE49-F238E27FC236}">
                    <a16:creationId xmlns:a16="http://schemas.microsoft.com/office/drawing/2014/main" xmlns="" id="{06930CAB-4305-4191-AD01-9D22AAD264D9}"/>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81" name="Straight Connector 80">
                <a:extLst>
                  <a:ext uri="{FF2B5EF4-FFF2-40B4-BE49-F238E27FC236}">
                    <a16:creationId xmlns:a16="http://schemas.microsoft.com/office/drawing/2014/main" xmlns="" id="{7FBC50E9-9F0E-4D62-9AA6-DC145681D1EA}"/>
                  </a:ext>
                </a:extLst>
              </p:cNvPr>
              <p:cNvCxnSpPr/>
              <p:nvPr/>
            </p:nvCxnSpPr>
            <p:spPr bwMode="ltGray">
              <a:xfrm>
                <a:off x="9981203" y="5098858"/>
                <a:ext cx="733213" cy="400531"/>
              </a:xfrm>
              <a:prstGeom prst="line">
                <a:avLst/>
              </a:pr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57" name="Group 56">
              <a:extLst>
                <a:ext uri="{FF2B5EF4-FFF2-40B4-BE49-F238E27FC236}">
                  <a16:creationId xmlns:a16="http://schemas.microsoft.com/office/drawing/2014/main" xmlns="" id="{09610B7D-2856-472A-B98F-5684402C6C99}"/>
                </a:ext>
              </a:extLst>
            </p:cNvPr>
            <p:cNvGrpSpPr/>
            <p:nvPr userDrawn="1"/>
          </p:nvGrpSpPr>
          <p:grpSpPr bwMode="ltGray">
            <a:xfrm>
              <a:off x="7545167" y="-21839"/>
              <a:ext cx="1192433" cy="1098538"/>
              <a:chOff x="7545167" y="-9139"/>
              <a:chExt cx="1192433" cy="1098538"/>
            </a:xfrm>
          </p:grpSpPr>
          <p:sp>
            <p:nvSpPr>
              <p:cNvPr id="62" name="Freeform: Shape 61">
                <a:extLst>
                  <a:ext uri="{FF2B5EF4-FFF2-40B4-BE49-F238E27FC236}">
                    <a16:creationId xmlns:a16="http://schemas.microsoft.com/office/drawing/2014/main" xmlns="" id="{5173E078-D753-4C8F-98BB-75D0CBE314FE}"/>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3" name="Freeform: Shape 62">
                <a:extLst>
                  <a:ext uri="{FF2B5EF4-FFF2-40B4-BE49-F238E27FC236}">
                    <a16:creationId xmlns:a16="http://schemas.microsoft.com/office/drawing/2014/main" xmlns="" id="{EAA82456-62CD-4C42-91A4-3FFD8F19BCBD}"/>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4" name="Freeform: Shape 63">
                <a:extLst>
                  <a:ext uri="{FF2B5EF4-FFF2-40B4-BE49-F238E27FC236}">
                    <a16:creationId xmlns:a16="http://schemas.microsoft.com/office/drawing/2014/main" xmlns="" id="{41ABB687-FC0A-4A48-8466-BF8A1129E230}"/>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58" name="Group 57">
              <a:extLst>
                <a:ext uri="{FF2B5EF4-FFF2-40B4-BE49-F238E27FC236}">
                  <a16:creationId xmlns:a16="http://schemas.microsoft.com/office/drawing/2014/main" xmlns="" id="{8EEA91BF-1A44-4FB0-92F0-23098E7BBFCD}"/>
                </a:ext>
              </a:extLst>
            </p:cNvPr>
            <p:cNvGrpSpPr/>
            <p:nvPr userDrawn="1"/>
          </p:nvGrpSpPr>
          <p:grpSpPr bwMode="ltGray">
            <a:xfrm>
              <a:off x="6256117" y="5896894"/>
              <a:ext cx="1057910" cy="971314"/>
              <a:chOff x="6256117" y="5896894"/>
              <a:chExt cx="1057910" cy="971314"/>
            </a:xfrm>
          </p:grpSpPr>
          <p:sp>
            <p:nvSpPr>
              <p:cNvPr id="59" name="Freeform: Shape 58">
                <a:extLst>
                  <a:ext uri="{FF2B5EF4-FFF2-40B4-BE49-F238E27FC236}">
                    <a16:creationId xmlns:a16="http://schemas.microsoft.com/office/drawing/2014/main" xmlns="" id="{511C6A8E-CEC6-4129-9FB2-A426C6CE84EB}"/>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205B8F1F-9F8A-42BF-8770-AEABCEC35D18}"/>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36EE7F2A-0858-47D2-B1D0-D33BCD933ABE}"/>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BDBDBD"/>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
        <p:nvSpPr>
          <p:cNvPr id="5" name="Picture Placeholder 4">
            <a:extLst>
              <a:ext uri="{FF2B5EF4-FFF2-40B4-BE49-F238E27FC236}">
                <a16:creationId xmlns:a16="http://schemas.microsoft.com/office/drawing/2014/main" xmlns="" id="{6DF5D6DE-2629-4577-9B98-7A1666013D0A}"/>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Title 1"/>
          <p:cNvSpPr>
            <a:spLocks noGrp="1"/>
          </p:cNvSpPr>
          <p:nvPr>
            <p:ph type="title" hasCustomPrompt="1"/>
          </p:nvPr>
        </p:nvSpPr>
        <p:spPr>
          <a:xfrm>
            <a:off x="584201" y="2579648"/>
            <a:ext cx="3768898" cy="553998"/>
          </a:xfrm>
        </p:spPr>
        <p:txBody>
          <a:bodyPr wrap="square" rIns="0" anchor="b">
            <a:spAutoFit/>
          </a:bodyPr>
          <a:lstStyle>
            <a:lvl1pPr>
              <a:lnSpc>
                <a:spcPct val="100000"/>
              </a:lnSpc>
              <a:defRPr sz="3600" b="1" spc="-49" baseline="0">
                <a:gradFill>
                  <a:gsLst>
                    <a:gs pos="1250">
                      <a:schemeClr val="tx1"/>
                    </a:gs>
                    <a:gs pos="100000">
                      <a:schemeClr val="tx1"/>
                    </a:gs>
                  </a:gsLst>
                  <a:lin ang="5400000" scaled="0"/>
                </a:gradFill>
                <a:latin typeface="+mj-lt"/>
                <a:cs typeface="Segoe UI Semilight" panose="020B0402040204020203" pitchFamily="34" charset="0"/>
              </a:defRPr>
            </a:lvl1pPr>
          </a:lstStyle>
          <a:p>
            <a:r>
              <a:rPr lang="en-US"/>
              <a:t>Enter title text</a:t>
            </a:r>
          </a:p>
        </p:txBody>
      </p:sp>
      <p:sp>
        <p:nvSpPr>
          <p:cNvPr id="4" name="Text Placeholder 3">
            <a:extLst>
              <a:ext uri="{FF2B5EF4-FFF2-40B4-BE49-F238E27FC236}">
                <a16:creationId xmlns:a16="http://schemas.microsoft.com/office/drawing/2014/main" xmlns="" id="{0E780C89-4FC1-4FE7-AFCA-1C41A1B0944C}"/>
              </a:ext>
            </a:extLst>
          </p:cNvPr>
          <p:cNvSpPr>
            <a:spLocks noGrp="1"/>
          </p:cNvSpPr>
          <p:nvPr>
            <p:ph type="body" sz="quarter" idx="10"/>
          </p:nvPr>
        </p:nvSpPr>
        <p:spPr>
          <a:xfrm>
            <a:off x="584201" y="3535541"/>
            <a:ext cx="3769300"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Tree>
    <p:extLst>
      <p:ext uri="{BB962C8B-B14F-4D97-AF65-F5344CB8AC3E}">
        <p14:creationId xmlns:p14="http://schemas.microsoft.com/office/powerpoint/2010/main" val="2230500262"/>
      </p:ext>
    </p:extLst>
  </p:cSld>
  <p:clrMapOvr>
    <a:masterClrMapping/>
  </p:clrMapOvr>
  <p:transition>
    <p:fade/>
  </p:transition>
  <p:extLst mod="1">
    <p:ext uri="{DCECCB84-F9BA-43D5-87BE-67443E8EF086}">
      <p15:sldGuideLst xmlns:p15="http://schemas.microsoft.com/office/powerpoint/2012/main">
        <p15:guide id="2" pos="3359">
          <p15:clr>
            <a:srgbClr val="FBAE40"/>
          </p15:clr>
        </p15:guide>
        <p15:guide id="6" orient="horz" pos="904">
          <p15:clr>
            <a:srgbClr val="5ACBF0"/>
          </p15:clr>
        </p15:guide>
        <p15:guide id="7" orient="horz" pos="1276">
          <p15:clr>
            <a:srgbClr val="5ACBF0"/>
          </p15:clr>
        </p15:guide>
        <p15:guide id="8" orient="horz" pos="2226">
          <p15:clr>
            <a:srgbClr val="5ACBF0"/>
          </p15:clr>
        </p15:guide>
        <p15:guide id="9" pos="2993">
          <p15:clr>
            <a:srgbClr val="C35EA4"/>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Photo body text">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xmlns="" id="{C39AAC9F-C8B8-422E-93FC-08A064104000}"/>
              </a:ext>
            </a:extLst>
          </p:cNvPr>
          <p:cNvGrpSpPr/>
          <p:nvPr userDrawn="1"/>
        </p:nvGrpSpPr>
        <p:grpSpPr bwMode="ltGray">
          <a:xfrm>
            <a:off x="6256117" y="-21839"/>
            <a:ext cx="5932086" cy="6890047"/>
            <a:chOff x="6256117" y="-21839"/>
            <a:chExt cx="5932086" cy="6890047"/>
          </a:xfrm>
        </p:grpSpPr>
        <p:grpSp>
          <p:nvGrpSpPr>
            <p:cNvPr id="31" name="Group 30">
              <a:extLst>
                <a:ext uri="{FF2B5EF4-FFF2-40B4-BE49-F238E27FC236}">
                  <a16:creationId xmlns:a16="http://schemas.microsoft.com/office/drawing/2014/main" xmlns="" id="{A09379AA-B540-4886-8794-46BA10F3D91B}"/>
                </a:ext>
              </a:extLst>
            </p:cNvPr>
            <p:cNvGrpSpPr/>
            <p:nvPr userDrawn="1"/>
          </p:nvGrpSpPr>
          <p:grpSpPr bwMode="ltGray">
            <a:xfrm>
              <a:off x="8507413" y="1457714"/>
              <a:ext cx="3680790" cy="5392441"/>
              <a:chOff x="8507413" y="1457714"/>
              <a:chExt cx="3680790" cy="5392441"/>
            </a:xfrm>
          </p:grpSpPr>
          <p:sp>
            <p:nvSpPr>
              <p:cNvPr id="64" name="Freeform: Shape 63">
                <a:extLst>
                  <a:ext uri="{FF2B5EF4-FFF2-40B4-BE49-F238E27FC236}">
                    <a16:creationId xmlns:a16="http://schemas.microsoft.com/office/drawing/2014/main" xmlns="" id="{9E5BC201-014B-48F5-BAC0-4FBBACCBF586}"/>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F72CD027-1ABE-4E4A-BE9E-EF73250F929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52C85D91-63CC-4FF7-A826-BE886CDB017C}"/>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E55C67E6-D930-403F-9550-70EC2A102AB5}"/>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BDB9C074-A5A6-4082-9FCD-D487FD8013E5}"/>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4E3D79EB-E5E0-4CA3-A7CE-50069CC73F19}"/>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42F892FB-2465-40CF-A81F-AC989DC09CE4}"/>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E8BADF38-50C7-4E4B-AA00-660BF4161C96}"/>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A51B782C-38CF-4C16-8A55-9C1BEA5AF3F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61A234A0-3B09-4E85-880A-C885FBEE2401}"/>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B6516D46-39CD-420E-9263-03065B10F8F4}"/>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6B28F64C-F49A-4F09-A9C2-8502680A64D7}"/>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6" name="Freeform: Shape 75">
                <a:extLst>
                  <a:ext uri="{FF2B5EF4-FFF2-40B4-BE49-F238E27FC236}">
                    <a16:creationId xmlns:a16="http://schemas.microsoft.com/office/drawing/2014/main" xmlns="" id="{3AE00412-2C1C-4CAB-B1D4-B046A4B37C24}"/>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7" name="Freeform: Shape 76">
                <a:extLst>
                  <a:ext uri="{FF2B5EF4-FFF2-40B4-BE49-F238E27FC236}">
                    <a16:creationId xmlns:a16="http://schemas.microsoft.com/office/drawing/2014/main" xmlns="" id="{01030AB7-3DE7-407A-98DE-751351FCBFB5}"/>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8" name="Freeform: Shape 77">
                <a:extLst>
                  <a:ext uri="{FF2B5EF4-FFF2-40B4-BE49-F238E27FC236}">
                    <a16:creationId xmlns:a16="http://schemas.microsoft.com/office/drawing/2014/main" xmlns="" id="{0074BD83-98DD-4084-9D1E-CDACFD005AFF}"/>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9" name="Freeform: Shape 78">
                <a:extLst>
                  <a:ext uri="{FF2B5EF4-FFF2-40B4-BE49-F238E27FC236}">
                    <a16:creationId xmlns:a16="http://schemas.microsoft.com/office/drawing/2014/main" xmlns="" id="{47C85498-5D07-457D-BA73-99E2EB50130B}"/>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80" name="Straight Connector 79">
                <a:extLst>
                  <a:ext uri="{FF2B5EF4-FFF2-40B4-BE49-F238E27FC236}">
                    <a16:creationId xmlns:a16="http://schemas.microsoft.com/office/drawing/2014/main" xmlns="" id="{3DF2CE11-90A6-43A8-B2DC-45295F10CB64}"/>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32" name="Group 31">
              <a:extLst>
                <a:ext uri="{FF2B5EF4-FFF2-40B4-BE49-F238E27FC236}">
                  <a16:creationId xmlns:a16="http://schemas.microsoft.com/office/drawing/2014/main" xmlns="" id="{F65F154A-ABA1-4F9A-97F8-C50108DD1A97}"/>
                </a:ext>
              </a:extLst>
            </p:cNvPr>
            <p:cNvGrpSpPr/>
            <p:nvPr userDrawn="1"/>
          </p:nvGrpSpPr>
          <p:grpSpPr bwMode="ltGray">
            <a:xfrm>
              <a:off x="7545167" y="-21839"/>
              <a:ext cx="1192433" cy="1098538"/>
              <a:chOff x="7545167" y="-9139"/>
              <a:chExt cx="1192433" cy="1098538"/>
            </a:xfrm>
          </p:grpSpPr>
          <p:sp>
            <p:nvSpPr>
              <p:cNvPr id="61" name="Freeform: Shape 60">
                <a:extLst>
                  <a:ext uri="{FF2B5EF4-FFF2-40B4-BE49-F238E27FC236}">
                    <a16:creationId xmlns:a16="http://schemas.microsoft.com/office/drawing/2014/main" xmlns="" id="{54AC8DFE-7BB0-4D98-AA21-405DB4B06225}"/>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2" name="Freeform: Shape 61">
                <a:extLst>
                  <a:ext uri="{FF2B5EF4-FFF2-40B4-BE49-F238E27FC236}">
                    <a16:creationId xmlns:a16="http://schemas.microsoft.com/office/drawing/2014/main" xmlns="" id="{F39938CF-5CFF-4707-BBDD-DD19FA0A50F1}"/>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63" name="Freeform: Shape 62">
                <a:extLst>
                  <a:ext uri="{FF2B5EF4-FFF2-40B4-BE49-F238E27FC236}">
                    <a16:creationId xmlns:a16="http://schemas.microsoft.com/office/drawing/2014/main" xmlns="" id="{73332E5E-0308-4370-A841-A20570A69BDF}"/>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33" name="Group 32">
              <a:extLst>
                <a:ext uri="{FF2B5EF4-FFF2-40B4-BE49-F238E27FC236}">
                  <a16:creationId xmlns:a16="http://schemas.microsoft.com/office/drawing/2014/main" xmlns="" id="{9E46D602-7D42-411E-8BA6-6F74E13FE605}"/>
                </a:ext>
              </a:extLst>
            </p:cNvPr>
            <p:cNvGrpSpPr/>
            <p:nvPr userDrawn="1"/>
          </p:nvGrpSpPr>
          <p:grpSpPr bwMode="ltGray">
            <a:xfrm>
              <a:off x="6256117" y="5896894"/>
              <a:ext cx="1057910" cy="971314"/>
              <a:chOff x="6256117" y="5896894"/>
              <a:chExt cx="1057910" cy="971314"/>
            </a:xfrm>
          </p:grpSpPr>
          <p:sp>
            <p:nvSpPr>
              <p:cNvPr id="34" name="Freeform: Shape 33">
                <a:extLst>
                  <a:ext uri="{FF2B5EF4-FFF2-40B4-BE49-F238E27FC236}">
                    <a16:creationId xmlns:a16="http://schemas.microsoft.com/office/drawing/2014/main" xmlns="" id="{53F344C1-9929-4E86-BB1A-05E12D1570DF}"/>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5" name="Freeform: Shape 34">
                <a:extLst>
                  <a:ext uri="{FF2B5EF4-FFF2-40B4-BE49-F238E27FC236}">
                    <a16:creationId xmlns:a16="http://schemas.microsoft.com/office/drawing/2014/main" xmlns="" id="{B6933AFD-19AA-49B8-BCF7-2D0EAA89273D}"/>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6" name="Freeform: Shape 35">
                <a:extLst>
                  <a:ext uri="{FF2B5EF4-FFF2-40B4-BE49-F238E27FC236}">
                    <a16:creationId xmlns:a16="http://schemas.microsoft.com/office/drawing/2014/main" xmlns="" id="{9FB75AC2-D122-402F-B448-B0118576BB45}"/>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
        <p:nvSpPr>
          <p:cNvPr id="2" name="Title 1"/>
          <p:cNvSpPr>
            <a:spLocks noGrp="1"/>
          </p:cNvSpPr>
          <p:nvPr>
            <p:ph type="title" hasCustomPrompt="1"/>
          </p:nvPr>
        </p:nvSpPr>
        <p:spPr>
          <a:xfrm>
            <a:off x="584200" y="2981637"/>
            <a:ext cx="3769475"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60" name="Picture Placeholder 4">
            <a:extLst>
              <a:ext uri="{FF2B5EF4-FFF2-40B4-BE49-F238E27FC236}">
                <a16:creationId xmlns:a16="http://schemas.microsoft.com/office/drawing/2014/main" xmlns=""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194535804"/>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Square Photo body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200" y="2981637"/>
            <a:ext cx="3769475" cy="861774"/>
          </a:xfrm>
        </p:spPr>
        <p:txBody>
          <a:bodyPr wrap="square" anchor="t">
            <a:spAutoFit/>
          </a:bodyPr>
          <a:lstStyle>
            <a:lvl1pPr>
              <a:lnSpc>
                <a:spcPct val="100000"/>
              </a:lnSpc>
              <a:defRPr sz="2800" b="0" spc="0" baseline="0">
                <a:gradFill>
                  <a:gsLst>
                    <a:gs pos="125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r>
              <a:rPr lang="en-US"/>
              <a:t>Square photo layout with body text</a:t>
            </a:r>
          </a:p>
        </p:txBody>
      </p:sp>
      <p:sp>
        <p:nvSpPr>
          <p:cNvPr id="60" name="Picture Placeholder 4">
            <a:extLst>
              <a:ext uri="{FF2B5EF4-FFF2-40B4-BE49-F238E27FC236}">
                <a16:creationId xmlns:a16="http://schemas.microsoft.com/office/drawing/2014/main" xmlns=""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602244496"/>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with gri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7D31026A-4A74-439D-A8F5-DB82A03E713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82067276"/>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Square Photo body text">
    <p:spTree>
      <p:nvGrpSpPr>
        <p:cNvPr id="1" name=""/>
        <p:cNvGrpSpPr/>
        <p:nvPr/>
      </p:nvGrpSpPr>
      <p:grpSpPr>
        <a:xfrm>
          <a:off x="0" y="0"/>
          <a:ext cx="0" cy="0"/>
          <a:chOff x="0" y="0"/>
          <a:chExt cx="0" cy="0"/>
        </a:xfrm>
      </p:grpSpPr>
      <p:sp>
        <p:nvSpPr>
          <p:cNvPr id="60" name="Picture Placeholder 4">
            <a:extLst>
              <a:ext uri="{FF2B5EF4-FFF2-40B4-BE49-F238E27FC236}">
                <a16:creationId xmlns:a16="http://schemas.microsoft.com/office/drawing/2014/main" xmlns="" id="{D9BE8EAA-F7ED-46CD-A31F-E4299C08F5AD}"/>
              </a:ext>
            </a:extLst>
          </p:cNvPr>
          <p:cNvSpPr>
            <a:spLocks noGrp="1"/>
          </p:cNvSpPr>
          <p:nvPr>
            <p:ph type="pic" sz="quarter" idx="11" hasCustomPrompt="1"/>
          </p:nvPr>
        </p:nvSpPr>
        <p:spPr bwMode="gray">
          <a:xfrm>
            <a:off x="5016500" y="292100"/>
            <a:ext cx="6881813" cy="6272213"/>
          </a:xfrm>
          <a:blipFill>
            <a:blip r:embed="rId2"/>
            <a:stretch>
              <a:fillRect/>
            </a:stretch>
          </a:blipFill>
          <a:ln w="9525" cap="flat">
            <a:noFill/>
            <a:prstDash val="solid"/>
            <a:miter/>
          </a:ln>
          <a:effectLst>
            <a:outerShdw blurRad="508000" dist="63500" dir="2700000" sx="101000" sy="101000" algn="tl" rotWithShape="0">
              <a:prstClr val="black">
                <a:alpha val="33000"/>
              </a:prstClr>
            </a:outerShdw>
          </a:effectLst>
        </p:spPr>
        <p:txBody>
          <a:bodyPr tIns="1188720" anchor="ctr">
            <a:noAutofit/>
          </a:bodyPr>
          <a:lstStyle>
            <a:lvl1pPr marL="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400" b="1" kern="1200" spc="0" baseline="0" dirty="0">
                <a:solidFill>
                  <a:srgbClr val="FFFFFF"/>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itle 4">
            <a:extLst>
              <a:ext uri="{FF2B5EF4-FFF2-40B4-BE49-F238E27FC236}">
                <a16:creationId xmlns:a16="http://schemas.microsoft.com/office/drawing/2014/main" xmlns="" id="{27EDB658-16F9-42B5-B69E-532663EC8F63}"/>
              </a:ext>
            </a:extLst>
          </p:cNvPr>
          <p:cNvSpPr>
            <a:spLocks noGrp="1"/>
          </p:cNvSpPr>
          <p:nvPr>
            <p:ph type="title"/>
          </p:nvPr>
        </p:nvSpPr>
        <p:spPr>
          <a:xfrm>
            <a:off x="588263" y="457200"/>
            <a:ext cx="4138347" cy="433965"/>
          </a:xfrm>
        </p:spPr>
        <p:txBody>
          <a:bodyPr vert="horz" wrap="square" lIns="0" tIns="64008" rIns="0" bIns="0" rtlCol="0" anchor="t">
            <a:spAutoFit/>
          </a:bodyPr>
          <a:lstStyle>
            <a:lvl1pPr>
              <a:defRPr lang="en-US" sz="2400" spc="0"/>
            </a:lvl1pPr>
          </a:lstStyle>
          <a:p>
            <a:pPr lvl="0"/>
            <a:r>
              <a:rPr lang="en-US"/>
              <a:t>Click to edit Master title style</a:t>
            </a:r>
          </a:p>
        </p:txBody>
      </p:sp>
      <p:sp>
        <p:nvSpPr>
          <p:cNvPr id="38" name="Text Placeholder 3">
            <a:extLst>
              <a:ext uri="{FF2B5EF4-FFF2-40B4-BE49-F238E27FC236}">
                <a16:creationId xmlns:a16="http://schemas.microsoft.com/office/drawing/2014/main" xmlns="" id="{CCE37802-0079-469F-B559-1C453A35F476}"/>
              </a:ext>
            </a:extLst>
          </p:cNvPr>
          <p:cNvSpPr>
            <a:spLocks noGrp="1"/>
          </p:cNvSpPr>
          <p:nvPr>
            <p:ph type="body" sz="quarter" idx="10"/>
          </p:nvPr>
        </p:nvSpPr>
        <p:spPr>
          <a:xfrm>
            <a:off x="584201" y="1303825"/>
            <a:ext cx="3769300" cy="307777"/>
          </a:xfrm>
        </p:spPr>
        <p:txBody>
          <a:bodyPr/>
          <a:lstStyle>
            <a:lvl1pPr marL="0" indent="0">
              <a:buNone/>
              <a:defRPr sz="20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Edit Master text styles</a:t>
            </a:r>
          </a:p>
        </p:txBody>
      </p:sp>
    </p:spTree>
    <p:extLst>
      <p:ext uri="{BB962C8B-B14F-4D97-AF65-F5344CB8AC3E}">
        <p14:creationId xmlns:p14="http://schemas.microsoft.com/office/powerpoint/2010/main" val="3419402798"/>
      </p:ext>
    </p:extLst>
  </p:cSld>
  <p:clrMapOvr>
    <a:masterClrMapping/>
  </p:clrMapOvr>
  <p:transition>
    <p:fade/>
  </p:transition>
  <p:extLst mod="1">
    <p:ext uri="{DCECCB84-F9BA-43D5-87BE-67443E8EF086}">
      <p15:sldGuideLst xmlns:p15="http://schemas.microsoft.com/office/powerpoint/2012/main">
        <p15:guide id="2" pos="3360">
          <p15:clr>
            <a:srgbClr val="FBAE40"/>
          </p15:clr>
        </p15:guide>
        <p15:guide id="3" orient="horz" pos="216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6400800"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6400800" cy="307777"/>
          </a:xfrm>
          <a:noFill/>
        </p:spPr>
        <p:txBody>
          <a:bodyPr wrap="square" lIns="0" tIns="0" rIns="0" bIns="0">
            <a:spAutoFit/>
          </a:bodyPr>
          <a:lstStyle>
            <a:lvl1pPr marL="0" indent="0">
              <a:spcBef>
                <a:spcPts val="0"/>
              </a:spcBef>
              <a:spcAft>
                <a:spcPts val="0"/>
              </a:spcAft>
              <a:buFont typeface="Arial" panose="020B0604020202020204" pitchFamily="34" charset="0"/>
              <a:buNone/>
              <a:defRPr sz="2000" spc="0" baseline="0">
                <a:gradFill>
                  <a:gsLst>
                    <a:gs pos="0">
                      <a:schemeClr val="tx1"/>
                    </a:gs>
                    <a:gs pos="100000">
                      <a:schemeClr val="tx1"/>
                    </a:gs>
                  </a:gsLst>
                  <a:lin ang="5400000" scaled="0"/>
                </a:gradFill>
                <a:latin typeface="+mn-lt"/>
              </a:defRPr>
            </a:lvl1pPr>
          </a:lstStyle>
          <a:p>
            <a:pPr lvl="0"/>
            <a:r>
              <a:rPr lang="en-US"/>
              <a:t>Speaker name</a:t>
            </a:r>
          </a:p>
        </p:txBody>
      </p:sp>
      <p:grpSp>
        <p:nvGrpSpPr>
          <p:cNvPr id="27" name="Group 26">
            <a:extLst>
              <a:ext uri="{FF2B5EF4-FFF2-40B4-BE49-F238E27FC236}">
                <a16:creationId xmlns:a16="http://schemas.microsoft.com/office/drawing/2014/main" xmlns="" id="{43B08910-F1C3-47B2-8C69-1B107282064A}"/>
              </a:ext>
            </a:extLst>
          </p:cNvPr>
          <p:cNvGrpSpPr/>
          <p:nvPr userDrawn="1"/>
        </p:nvGrpSpPr>
        <p:grpSpPr bwMode="ltGray">
          <a:xfrm>
            <a:off x="6256117" y="-21839"/>
            <a:ext cx="5932086" cy="6890047"/>
            <a:chOff x="6256117" y="-21839"/>
            <a:chExt cx="5932086" cy="6890047"/>
          </a:xfrm>
        </p:grpSpPr>
        <p:grpSp>
          <p:nvGrpSpPr>
            <p:cNvPr id="28" name="Group 27">
              <a:extLst>
                <a:ext uri="{FF2B5EF4-FFF2-40B4-BE49-F238E27FC236}">
                  <a16:creationId xmlns:a16="http://schemas.microsoft.com/office/drawing/2014/main" xmlns="" id="{9FE7A031-B4AB-4071-98FF-24E766F9BB5C}"/>
                </a:ext>
              </a:extLst>
            </p:cNvPr>
            <p:cNvGrpSpPr/>
            <p:nvPr userDrawn="1"/>
          </p:nvGrpSpPr>
          <p:grpSpPr bwMode="ltGray">
            <a:xfrm>
              <a:off x="8507413" y="1457714"/>
              <a:ext cx="3680790" cy="5392441"/>
              <a:chOff x="8507413" y="1457714"/>
              <a:chExt cx="3680790" cy="5392441"/>
            </a:xfrm>
          </p:grpSpPr>
          <p:sp>
            <p:nvSpPr>
              <p:cNvPr id="60" name="Freeform: Shape 59">
                <a:extLst>
                  <a:ext uri="{FF2B5EF4-FFF2-40B4-BE49-F238E27FC236}">
                    <a16:creationId xmlns:a16="http://schemas.microsoft.com/office/drawing/2014/main" xmlns="" id="{6DC7067D-3957-4163-9442-C167A0A62168}"/>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D9AE235F-4F6C-4565-AADC-752626D64B90}"/>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EAADF52-7CC0-4715-8BAC-4186C7CE9B0C}"/>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58AC140A-9DFB-45B7-82C2-CF25166A0D41}"/>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3436FDC7-3DF0-4E6A-B4A8-7EB4FF30AAF0}"/>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D72FB5AA-3C69-4BB6-9C10-682E95EF1AAE}"/>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20321A7F-C5FC-4514-A3AC-41CC16FA85FD}"/>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B3C4B3CE-95D2-45A5-917E-A5389B118222}"/>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A5270AF0-DA91-4FF8-9B1C-35937E49D882}"/>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1B4AB4EC-0302-4902-B797-9B84C91FDE1B}"/>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E941D13F-2DD6-4121-8220-CC08400DD382}"/>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B98F2381-17CE-4672-96D3-D3E4A8C1115A}"/>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E6A42BAE-DCEA-4A1A-8779-E499D67DA7B9}"/>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8D7995E7-6761-41BA-BE88-30DD0DF70D22}"/>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24D7B6AA-459B-44CF-9930-A05720C41315}"/>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5" name="Freeform: Shape 74">
                <a:extLst>
                  <a:ext uri="{FF2B5EF4-FFF2-40B4-BE49-F238E27FC236}">
                    <a16:creationId xmlns:a16="http://schemas.microsoft.com/office/drawing/2014/main" xmlns="" id="{0EBE7D0E-F0D6-4EA3-A151-C26BF3138977}"/>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6" name="Straight Connector 75">
                <a:extLst>
                  <a:ext uri="{FF2B5EF4-FFF2-40B4-BE49-F238E27FC236}">
                    <a16:creationId xmlns:a16="http://schemas.microsoft.com/office/drawing/2014/main" xmlns="" id="{0118A379-1639-4C1C-9E5B-A39F1CD0A9D9}"/>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9" name="Group 28">
              <a:extLst>
                <a:ext uri="{FF2B5EF4-FFF2-40B4-BE49-F238E27FC236}">
                  <a16:creationId xmlns:a16="http://schemas.microsoft.com/office/drawing/2014/main" xmlns="" id="{E8DE972F-9FF1-4743-BF7F-15CC5403A6CF}"/>
                </a:ext>
              </a:extLst>
            </p:cNvPr>
            <p:cNvGrpSpPr/>
            <p:nvPr userDrawn="1"/>
          </p:nvGrpSpPr>
          <p:grpSpPr bwMode="ltGray">
            <a:xfrm>
              <a:off x="7545167" y="-21839"/>
              <a:ext cx="1192433" cy="1098538"/>
              <a:chOff x="7545167" y="-9139"/>
              <a:chExt cx="1192433" cy="1098538"/>
            </a:xfrm>
          </p:grpSpPr>
          <p:sp>
            <p:nvSpPr>
              <p:cNvPr id="34" name="Freeform: Shape 33">
                <a:extLst>
                  <a:ext uri="{FF2B5EF4-FFF2-40B4-BE49-F238E27FC236}">
                    <a16:creationId xmlns:a16="http://schemas.microsoft.com/office/drawing/2014/main" xmlns="" id="{795596FA-D3B2-4953-81FC-9958337AF5DC}"/>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5" name="Freeform: Shape 34">
                <a:extLst>
                  <a:ext uri="{FF2B5EF4-FFF2-40B4-BE49-F238E27FC236}">
                    <a16:creationId xmlns:a16="http://schemas.microsoft.com/office/drawing/2014/main" xmlns="" id="{7D57090A-B887-4CA7-A022-90564F12A9A9}"/>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6" name="Freeform: Shape 35">
                <a:extLst>
                  <a:ext uri="{FF2B5EF4-FFF2-40B4-BE49-F238E27FC236}">
                    <a16:creationId xmlns:a16="http://schemas.microsoft.com/office/drawing/2014/main" xmlns="" id="{F9749B2E-C284-42A2-A061-B635FBBBD461}"/>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30" name="Group 29">
              <a:extLst>
                <a:ext uri="{FF2B5EF4-FFF2-40B4-BE49-F238E27FC236}">
                  <a16:creationId xmlns:a16="http://schemas.microsoft.com/office/drawing/2014/main" xmlns="" id="{0A74F4CD-889D-4E91-AB27-CCB11E8677AE}"/>
                </a:ext>
              </a:extLst>
            </p:cNvPr>
            <p:cNvGrpSpPr/>
            <p:nvPr userDrawn="1"/>
          </p:nvGrpSpPr>
          <p:grpSpPr bwMode="ltGray">
            <a:xfrm>
              <a:off x="6256117" y="5896894"/>
              <a:ext cx="1057910" cy="971314"/>
              <a:chOff x="6256117" y="5896894"/>
              <a:chExt cx="1057910" cy="971314"/>
            </a:xfrm>
          </p:grpSpPr>
          <p:sp>
            <p:nvSpPr>
              <p:cNvPr id="31" name="Freeform: Shape 30">
                <a:extLst>
                  <a:ext uri="{FF2B5EF4-FFF2-40B4-BE49-F238E27FC236}">
                    <a16:creationId xmlns:a16="http://schemas.microsoft.com/office/drawing/2014/main" xmlns="" id="{6CE97AB5-F3D1-4D1A-8F2F-166F6F85A189}"/>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55281A29-9018-48AF-8B81-EB9F71FE5ABA}"/>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3" name="Freeform: Shape 32">
                <a:extLst>
                  <a:ext uri="{FF2B5EF4-FFF2-40B4-BE49-F238E27FC236}">
                    <a16:creationId xmlns:a16="http://schemas.microsoft.com/office/drawing/2014/main" xmlns="" id="{2B1B3F07-773E-4FC0-9A04-73F52683190E}"/>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14699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4008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Video</a:t>
            </a:r>
          </a:p>
        </p:txBody>
      </p:sp>
      <p:grpSp>
        <p:nvGrpSpPr>
          <p:cNvPr id="26" name="Group 25">
            <a:extLst>
              <a:ext uri="{FF2B5EF4-FFF2-40B4-BE49-F238E27FC236}">
                <a16:creationId xmlns:a16="http://schemas.microsoft.com/office/drawing/2014/main" xmlns="" id="{94867548-8B9A-436D-9AB6-D7EA0AC78267}"/>
              </a:ext>
            </a:extLst>
          </p:cNvPr>
          <p:cNvGrpSpPr/>
          <p:nvPr userDrawn="1"/>
        </p:nvGrpSpPr>
        <p:grpSpPr bwMode="ltGray">
          <a:xfrm>
            <a:off x="6256117" y="-21839"/>
            <a:ext cx="5932086" cy="6890047"/>
            <a:chOff x="6256117" y="-21839"/>
            <a:chExt cx="5932086" cy="6890047"/>
          </a:xfrm>
        </p:grpSpPr>
        <p:grpSp>
          <p:nvGrpSpPr>
            <p:cNvPr id="27" name="Group 26">
              <a:extLst>
                <a:ext uri="{FF2B5EF4-FFF2-40B4-BE49-F238E27FC236}">
                  <a16:creationId xmlns:a16="http://schemas.microsoft.com/office/drawing/2014/main" xmlns="" id="{E298AA2D-C933-41C0-B3A0-5E1B5429C617}"/>
                </a:ext>
              </a:extLst>
            </p:cNvPr>
            <p:cNvGrpSpPr/>
            <p:nvPr userDrawn="1"/>
          </p:nvGrpSpPr>
          <p:grpSpPr bwMode="ltGray">
            <a:xfrm>
              <a:off x="8507413" y="1457714"/>
              <a:ext cx="3680790" cy="5392441"/>
              <a:chOff x="8507413" y="1457714"/>
              <a:chExt cx="3680790" cy="5392441"/>
            </a:xfrm>
          </p:grpSpPr>
          <p:sp>
            <p:nvSpPr>
              <p:cNvPr id="59" name="Freeform: Shape 58">
                <a:extLst>
                  <a:ext uri="{FF2B5EF4-FFF2-40B4-BE49-F238E27FC236}">
                    <a16:creationId xmlns:a16="http://schemas.microsoft.com/office/drawing/2014/main" xmlns="" id="{DE45CCA4-1611-4A15-8D76-0CD4304233D4}"/>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BB20432D-F3B6-4212-B616-45AD62D0A8BA}"/>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5CB285A8-E7EF-4B70-8B71-2D09BE26853D}"/>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D552378-B8A4-40F9-8A64-367F9EC304F0}"/>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6DED4FF8-FEAE-4CC0-8F5B-9FC2B47E5700}"/>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54DD2AD2-299E-4049-881B-2BC838B6DB02}"/>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430A103C-9EC8-479D-9AEA-2FA30D0B6831}"/>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FF762A67-8800-4EDC-ACA0-235237807007}"/>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0C1E21E3-4EFA-46DB-B62D-888B912FEC30}"/>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5C90FB2C-AED4-45EF-B005-A6F9315E6638}"/>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69EFEACE-63D5-4DE9-AE7A-022D10CBBAD4}"/>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183FC86B-2504-437F-9155-736D3776FBC0}"/>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4BE281D9-0C46-4685-8A97-79D102C868ED}"/>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0B982782-C326-41A6-88DF-60D0069AAC11}"/>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C69C78E5-CDD7-45AD-9FAC-A193057F2551}"/>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95E678CA-56AB-4822-8F79-1B384711F464}"/>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5" name="Straight Connector 74">
                <a:extLst>
                  <a:ext uri="{FF2B5EF4-FFF2-40B4-BE49-F238E27FC236}">
                    <a16:creationId xmlns:a16="http://schemas.microsoft.com/office/drawing/2014/main" xmlns="" id="{94D454C8-0C5D-4654-B977-447674D5459E}"/>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8" name="Group 27">
              <a:extLst>
                <a:ext uri="{FF2B5EF4-FFF2-40B4-BE49-F238E27FC236}">
                  <a16:creationId xmlns:a16="http://schemas.microsoft.com/office/drawing/2014/main" xmlns="" id="{7FD26513-923A-4E4E-88AB-484CF7F390D1}"/>
                </a:ext>
              </a:extLst>
            </p:cNvPr>
            <p:cNvGrpSpPr/>
            <p:nvPr userDrawn="1"/>
          </p:nvGrpSpPr>
          <p:grpSpPr bwMode="ltGray">
            <a:xfrm>
              <a:off x="7545167" y="-21839"/>
              <a:ext cx="1192433" cy="1098538"/>
              <a:chOff x="7545167" y="-9139"/>
              <a:chExt cx="1192433" cy="1098538"/>
            </a:xfrm>
          </p:grpSpPr>
          <p:sp>
            <p:nvSpPr>
              <p:cNvPr id="33" name="Freeform: Shape 32">
                <a:extLst>
                  <a:ext uri="{FF2B5EF4-FFF2-40B4-BE49-F238E27FC236}">
                    <a16:creationId xmlns:a16="http://schemas.microsoft.com/office/drawing/2014/main" xmlns="" id="{75F3DAB6-E46E-498F-AC8D-245DB12E86FA}"/>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4" name="Freeform: Shape 33">
                <a:extLst>
                  <a:ext uri="{FF2B5EF4-FFF2-40B4-BE49-F238E27FC236}">
                    <a16:creationId xmlns:a16="http://schemas.microsoft.com/office/drawing/2014/main" xmlns="" id="{2FF22795-13BD-4A36-8B98-FAE4B2B95679}"/>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8" name="Freeform: Shape 57">
                <a:extLst>
                  <a:ext uri="{FF2B5EF4-FFF2-40B4-BE49-F238E27FC236}">
                    <a16:creationId xmlns:a16="http://schemas.microsoft.com/office/drawing/2014/main" xmlns="" id="{26E68192-BBC2-4E66-BC2E-A6F5E839A4EC}"/>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29" name="Group 28">
              <a:extLst>
                <a:ext uri="{FF2B5EF4-FFF2-40B4-BE49-F238E27FC236}">
                  <a16:creationId xmlns:a16="http://schemas.microsoft.com/office/drawing/2014/main" xmlns="" id="{874CE4AB-E3EC-4485-A9DB-D3875DE15509}"/>
                </a:ext>
              </a:extLst>
            </p:cNvPr>
            <p:cNvGrpSpPr/>
            <p:nvPr userDrawn="1"/>
          </p:nvGrpSpPr>
          <p:grpSpPr bwMode="ltGray">
            <a:xfrm>
              <a:off x="6256117" y="5896894"/>
              <a:ext cx="1057910" cy="971314"/>
              <a:chOff x="6256117" y="5896894"/>
              <a:chExt cx="1057910" cy="971314"/>
            </a:xfrm>
          </p:grpSpPr>
          <p:sp>
            <p:nvSpPr>
              <p:cNvPr id="30" name="Freeform: Shape 29">
                <a:extLst>
                  <a:ext uri="{FF2B5EF4-FFF2-40B4-BE49-F238E27FC236}">
                    <a16:creationId xmlns:a16="http://schemas.microsoft.com/office/drawing/2014/main" xmlns="" id="{18D9197E-BD70-40A3-872D-2F635C47602A}"/>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1" name="Freeform: Shape 30">
                <a:extLst>
                  <a:ext uri="{FF2B5EF4-FFF2-40B4-BE49-F238E27FC236}">
                    <a16:creationId xmlns:a16="http://schemas.microsoft.com/office/drawing/2014/main" xmlns="" id="{DA35C218-6C8E-4E07-9EA7-15A37B43AD66}"/>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647F6A62-B1EC-420D-A385-9A9A03966E95}"/>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126284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1">
          <p15:clr>
            <a:srgbClr val="5ACBF0"/>
          </p15:clr>
        </p15:guide>
        <p15:guide id="3" orient="horz" pos="1914">
          <p15:clr>
            <a:srgbClr val="5ACBF0"/>
          </p15:clr>
        </p15:guide>
        <p15:guide id="4" orient="horz" pos="2505">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64008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kern="1200" cap="none" spc="-50" baseline="0" dirty="0">
                <a:ln w="3175">
                  <a:noFill/>
                </a:ln>
                <a:gradFill>
                  <a:gsLst>
                    <a:gs pos="62564">
                      <a:schemeClr val="tx1"/>
                    </a:gs>
                    <a:gs pos="55000">
                      <a:schemeClr val="tx1"/>
                    </a:gs>
                  </a:gsLst>
                  <a:lin ang="5400000" scaled="0"/>
                </a:gradFill>
                <a:effectLst/>
                <a:latin typeface="+mj-lt"/>
                <a:ea typeface="+mn-ea"/>
                <a:cs typeface="Segoe UI" pitchFamily="34" charset="0"/>
              </a:defRPr>
            </a:lvl1pPr>
          </a:lstStyle>
          <a:p>
            <a:r>
              <a:rPr lang="en-US"/>
              <a:t>Section title</a:t>
            </a:r>
          </a:p>
        </p:txBody>
      </p:sp>
      <p:grpSp>
        <p:nvGrpSpPr>
          <p:cNvPr id="26" name="Group 25">
            <a:extLst>
              <a:ext uri="{FF2B5EF4-FFF2-40B4-BE49-F238E27FC236}">
                <a16:creationId xmlns:a16="http://schemas.microsoft.com/office/drawing/2014/main" xmlns="" id="{2BBF7881-8D09-4F22-B10B-0916A242A2CD}"/>
              </a:ext>
            </a:extLst>
          </p:cNvPr>
          <p:cNvGrpSpPr/>
          <p:nvPr userDrawn="1"/>
        </p:nvGrpSpPr>
        <p:grpSpPr bwMode="ltGray">
          <a:xfrm>
            <a:off x="6256117" y="-21839"/>
            <a:ext cx="5932086" cy="6890047"/>
            <a:chOff x="6256117" y="-21839"/>
            <a:chExt cx="5932086" cy="6890047"/>
          </a:xfrm>
        </p:grpSpPr>
        <p:grpSp>
          <p:nvGrpSpPr>
            <p:cNvPr id="27" name="Group 26">
              <a:extLst>
                <a:ext uri="{FF2B5EF4-FFF2-40B4-BE49-F238E27FC236}">
                  <a16:creationId xmlns:a16="http://schemas.microsoft.com/office/drawing/2014/main" xmlns="" id="{F5B1D67C-D600-4009-9F96-DBD9F692B67A}"/>
                </a:ext>
              </a:extLst>
            </p:cNvPr>
            <p:cNvGrpSpPr/>
            <p:nvPr userDrawn="1"/>
          </p:nvGrpSpPr>
          <p:grpSpPr bwMode="ltGray">
            <a:xfrm>
              <a:off x="8507413" y="1457714"/>
              <a:ext cx="3680790" cy="5392441"/>
              <a:chOff x="8507413" y="1457714"/>
              <a:chExt cx="3680790" cy="5392441"/>
            </a:xfrm>
          </p:grpSpPr>
          <p:sp>
            <p:nvSpPr>
              <p:cNvPr id="59" name="Freeform: Shape 58">
                <a:extLst>
                  <a:ext uri="{FF2B5EF4-FFF2-40B4-BE49-F238E27FC236}">
                    <a16:creationId xmlns:a16="http://schemas.microsoft.com/office/drawing/2014/main" xmlns="" id="{589ED409-83AE-42D1-A29E-F5ACE1D5379C}"/>
                  </a:ext>
                </a:extLst>
              </p:cNvPr>
              <p:cNvSpPr/>
              <p:nvPr/>
            </p:nvSpPr>
            <p:spPr bwMode="ltGray">
              <a:xfrm>
                <a:off x="8507413"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0" name="Freeform: Shape 59">
                <a:extLst>
                  <a:ext uri="{FF2B5EF4-FFF2-40B4-BE49-F238E27FC236}">
                    <a16:creationId xmlns:a16="http://schemas.microsoft.com/office/drawing/2014/main" xmlns="" id="{A47E83EE-C7AB-4851-AC1F-A2E965DE8A4F}"/>
                  </a:ext>
                </a:extLst>
              </p:cNvPr>
              <p:cNvSpPr/>
              <p:nvPr/>
            </p:nvSpPr>
            <p:spPr bwMode="ltGray">
              <a:xfrm>
                <a:off x="9241444" y="2803166"/>
                <a:ext cx="743840" cy="1356898"/>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1" name="Freeform: Shape 60">
                <a:extLst>
                  <a:ext uri="{FF2B5EF4-FFF2-40B4-BE49-F238E27FC236}">
                    <a16:creationId xmlns:a16="http://schemas.microsoft.com/office/drawing/2014/main" xmlns="" id="{117874BE-F982-46B6-83B3-569DB8A26C11}"/>
                  </a:ext>
                </a:extLst>
              </p:cNvPr>
              <p:cNvSpPr/>
              <p:nvPr/>
            </p:nvSpPr>
            <p:spPr bwMode="ltGray">
              <a:xfrm>
                <a:off x="8507413" y="3747272"/>
                <a:ext cx="1479509" cy="80923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2" name="Freeform: Shape 61">
                <a:extLst>
                  <a:ext uri="{FF2B5EF4-FFF2-40B4-BE49-F238E27FC236}">
                    <a16:creationId xmlns:a16="http://schemas.microsoft.com/office/drawing/2014/main" xmlns="" id="{172B84FE-1FBD-4DB0-A1BB-1D393BABFD96}"/>
                  </a:ext>
                </a:extLst>
              </p:cNvPr>
              <p:cNvSpPr/>
              <p:nvPr/>
            </p:nvSpPr>
            <p:spPr bwMode="ltGray">
              <a:xfrm>
                <a:off x="8507413" y="5493257"/>
                <a:ext cx="743840" cy="1356898"/>
              </a:xfrm>
              <a:custGeom>
                <a:avLst/>
                <a:gdLst/>
                <a:ahLst/>
                <a:cxnLst/>
                <a:rect l="0" t="0" r="0" b="0"/>
                <a:pathLst>
                  <a:path w="866775" h="1581150">
                    <a:moveTo>
                      <a:pt x="862489" y="1108234"/>
                    </a:moveTo>
                    <a:lnTo>
                      <a:pt x="7144" y="1574959"/>
                    </a:lnTo>
                    <a:lnTo>
                      <a:pt x="7144" y="474821"/>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3" name="Freeform: Shape 62">
                <a:extLst>
                  <a:ext uri="{FF2B5EF4-FFF2-40B4-BE49-F238E27FC236}">
                    <a16:creationId xmlns:a16="http://schemas.microsoft.com/office/drawing/2014/main" xmlns="" id="{F0612185-AF46-47F9-B984-65C416463817}"/>
                  </a:ext>
                </a:extLst>
              </p:cNvPr>
              <p:cNvSpPr/>
              <p:nvPr/>
            </p:nvSpPr>
            <p:spPr bwMode="ltGray">
              <a:xfrm>
                <a:off x="9241444" y="5493257"/>
                <a:ext cx="743840" cy="1356898"/>
              </a:xfrm>
              <a:custGeom>
                <a:avLst/>
                <a:gdLst/>
                <a:ahLst/>
                <a:cxnLst/>
                <a:rect l="0" t="0" r="0" b="0"/>
                <a:pathLst>
                  <a:path w="866775" h="1581150">
                    <a:moveTo>
                      <a:pt x="7144" y="1108234"/>
                    </a:moveTo>
                    <a:lnTo>
                      <a:pt x="861536" y="1574959"/>
                    </a:lnTo>
                    <a:lnTo>
                      <a:pt x="861536"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4" name="Freeform: Shape 63">
                <a:extLst>
                  <a:ext uri="{FF2B5EF4-FFF2-40B4-BE49-F238E27FC236}">
                    <a16:creationId xmlns:a16="http://schemas.microsoft.com/office/drawing/2014/main" xmlns="" id="{1F4FE628-8992-4D3C-9177-54650A419B37}"/>
                  </a:ext>
                </a:extLst>
              </p:cNvPr>
              <p:cNvSpPr/>
              <p:nvPr/>
            </p:nvSpPr>
            <p:spPr bwMode="ltGray">
              <a:xfrm>
                <a:off x="8513545" y="6444311"/>
                <a:ext cx="1467248" cy="400530"/>
              </a:xfrm>
              <a:custGeom>
                <a:avLst/>
                <a:gdLst>
                  <a:gd name="connsiteX0" fmla="*/ 855345 w 1709736"/>
                  <a:gd name="connsiteY0" fmla="*/ 934403 h 1040954"/>
                  <a:gd name="connsiteX1" fmla="*/ 1709737 w 1709736"/>
                  <a:gd name="connsiteY1" fmla="*/ 466725 h 1040954"/>
                  <a:gd name="connsiteX2" fmla="*/ 855345 w 1709736"/>
                  <a:gd name="connsiteY2" fmla="*/ 0 h 1040954"/>
                  <a:gd name="connsiteX3" fmla="*/ 0 w 1709736"/>
                  <a:gd name="connsiteY3" fmla="*/ 466725 h 1040954"/>
                  <a:gd name="connsiteX4" fmla="*/ 961897 w 1709736"/>
                  <a:gd name="connsiteY4" fmla="*/ 1040955 h 1040954"/>
                  <a:gd name="connsiteX0" fmla="*/ 855345 w 1709737"/>
                  <a:gd name="connsiteY0" fmla="*/ 934403 h 934403"/>
                  <a:gd name="connsiteX1" fmla="*/ 1709737 w 1709737"/>
                  <a:gd name="connsiteY1" fmla="*/ 466725 h 934403"/>
                  <a:gd name="connsiteX2" fmla="*/ 855345 w 1709737"/>
                  <a:gd name="connsiteY2" fmla="*/ 0 h 934403"/>
                  <a:gd name="connsiteX3" fmla="*/ 0 w 1709737"/>
                  <a:gd name="connsiteY3" fmla="*/ 466725 h 934403"/>
                  <a:gd name="connsiteX0" fmla="*/ 1709737 w 1709737"/>
                  <a:gd name="connsiteY0" fmla="*/ 466725 h 466725"/>
                  <a:gd name="connsiteX1" fmla="*/ 855345 w 1709737"/>
                  <a:gd name="connsiteY1" fmla="*/ 0 h 466725"/>
                  <a:gd name="connsiteX2" fmla="*/ 0 w 1709737"/>
                  <a:gd name="connsiteY2" fmla="*/ 466725 h 466725"/>
                </a:gdLst>
                <a:ahLst/>
                <a:cxnLst>
                  <a:cxn ang="0">
                    <a:pos x="connsiteX0" y="connsiteY0"/>
                  </a:cxn>
                  <a:cxn ang="0">
                    <a:pos x="connsiteX1" y="connsiteY1"/>
                  </a:cxn>
                  <a:cxn ang="0">
                    <a:pos x="connsiteX2" y="connsiteY2"/>
                  </a:cxn>
                </a:cxnLst>
                <a:rect l="l" t="t" r="r" b="b"/>
                <a:pathLst>
                  <a:path w="1709737" h="466725">
                    <a:moveTo>
                      <a:pt x="1709737" y="466725"/>
                    </a:moveTo>
                    <a:lnTo>
                      <a:pt x="855345" y="0"/>
                    </a:lnTo>
                    <a:lnTo>
                      <a:pt x="0" y="466725"/>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5" name="Freeform: Shape 64">
                <a:extLst>
                  <a:ext uri="{FF2B5EF4-FFF2-40B4-BE49-F238E27FC236}">
                    <a16:creationId xmlns:a16="http://schemas.microsoft.com/office/drawing/2014/main" xmlns="" id="{9EB1F0C1-51BC-433D-B643-499296AD9EB3}"/>
                  </a:ext>
                </a:extLst>
              </p:cNvPr>
              <p:cNvSpPr/>
              <p:nvPr/>
            </p:nvSpPr>
            <p:spPr bwMode="ltGray">
              <a:xfrm>
                <a:off x="9241444" y="4148621"/>
                <a:ext cx="743840" cy="1356898"/>
              </a:xfrm>
              <a:custGeom>
                <a:avLst/>
                <a:gdLst/>
                <a:ahLst/>
                <a:cxnLst/>
                <a:rect l="0" t="0" r="0" b="0"/>
                <a:pathLst>
                  <a:path w="866775" h="1581150">
                    <a:moveTo>
                      <a:pt x="861536" y="1107281"/>
                    </a:moveTo>
                    <a:lnTo>
                      <a:pt x="7144" y="1574006"/>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6" name="Freeform: Shape 65">
                <a:extLst>
                  <a:ext uri="{FF2B5EF4-FFF2-40B4-BE49-F238E27FC236}">
                    <a16:creationId xmlns:a16="http://schemas.microsoft.com/office/drawing/2014/main" xmlns="" id="{1F95DA3E-A7A9-4898-8537-3057A04A80B1}"/>
                  </a:ext>
                </a:extLst>
              </p:cNvPr>
              <p:cNvSpPr/>
              <p:nvPr/>
            </p:nvSpPr>
            <p:spPr bwMode="ltGray">
              <a:xfrm>
                <a:off x="9974659" y="2803166"/>
                <a:ext cx="743840" cy="1356898"/>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7" name="Freeform: Shape 66">
                <a:extLst>
                  <a:ext uri="{FF2B5EF4-FFF2-40B4-BE49-F238E27FC236}">
                    <a16:creationId xmlns:a16="http://schemas.microsoft.com/office/drawing/2014/main" xmlns="" id="{A0885F40-F98C-4749-AF50-8D882201C7B2}"/>
                  </a:ext>
                </a:extLst>
              </p:cNvPr>
              <p:cNvSpPr/>
              <p:nvPr/>
            </p:nvSpPr>
            <p:spPr bwMode="ltGray">
              <a:xfrm>
                <a:off x="9247573" y="3753404"/>
                <a:ext cx="2200463" cy="2147333"/>
              </a:xfrm>
              <a:custGeom>
                <a:avLst/>
                <a:gdLst>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646487 w 2564131"/>
                  <a:gd name="connsiteY7" fmla="*/ 2000030 h 2502221"/>
                  <a:gd name="connsiteX8" fmla="*/ 854393 w 2564131"/>
                  <a:gd name="connsiteY8" fmla="*/ 1567818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715922 w 2564131"/>
                  <a:gd name="connsiteY7" fmla="*/ 2039087 h 2502221"/>
                  <a:gd name="connsiteX8" fmla="*/ 1139551 w 2564131"/>
                  <a:gd name="connsiteY8" fmla="*/ 1721386 h 2502221"/>
                  <a:gd name="connsiteX9" fmla="*/ 854393 w 2564131"/>
                  <a:gd name="connsiteY9" fmla="*/ 1567818 h 2502221"/>
                  <a:gd name="connsiteX10" fmla="*/ 854393 w 2564131"/>
                  <a:gd name="connsiteY10" fmla="*/ 467680 h 2502221"/>
                  <a:gd name="connsiteX11" fmla="*/ 1709739 w 2564131"/>
                  <a:gd name="connsiteY11" fmla="*/ 0 h 2502221"/>
                  <a:gd name="connsiteX12" fmla="*/ 2564131 w 2564131"/>
                  <a:gd name="connsiteY12" fmla="*/ 467677 h 2502221"/>
                  <a:gd name="connsiteX13" fmla="*/ 1709739 w 2564131"/>
                  <a:gd name="connsiteY13" fmla="*/ 934402 h 2502221"/>
                  <a:gd name="connsiteX14" fmla="*/ 854393 w 2564131"/>
                  <a:gd name="connsiteY14" fmla="*/ 467677 h 2502221"/>
                  <a:gd name="connsiteX15" fmla="*/ 1709739 w 2564131"/>
                  <a:gd name="connsiteY15"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1139551 w 2564131"/>
                  <a:gd name="connsiteY7" fmla="*/ 1721386 h 2502221"/>
                  <a:gd name="connsiteX8" fmla="*/ 854393 w 2564131"/>
                  <a:gd name="connsiteY8" fmla="*/ 1567818 h 2502221"/>
                  <a:gd name="connsiteX9" fmla="*/ 854393 w 2564131"/>
                  <a:gd name="connsiteY9" fmla="*/ 467680 h 2502221"/>
                  <a:gd name="connsiteX10" fmla="*/ 1709739 w 2564131"/>
                  <a:gd name="connsiteY10" fmla="*/ 0 h 2502221"/>
                  <a:gd name="connsiteX11" fmla="*/ 2564131 w 2564131"/>
                  <a:gd name="connsiteY11" fmla="*/ 467677 h 2502221"/>
                  <a:gd name="connsiteX12" fmla="*/ 1709739 w 2564131"/>
                  <a:gd name="connsiteY12" fmla="*/ 934402 h 2502221"/>
                  <a:gd name="connsiteX13" fmla="*/ 854393 w 2564131"/>
                  <a:gd name="connsiteY13" fmla="*/ 467677 h 2502221"/>
                  <a:gd name="connsiteX14" fmla="*/ 1709739 w 2564131"/>
                  <a:gd name="connsiteY14" fmla="*/ 0 h 2502221"/>
                  <a:gd name="connsiteX0" fmla="*/ 854393 w 2564131"/>
                  <a:gd name="connsiteY0" fmla="*/ 467680 h 2502221"/>
                  <a:gd name="connsiteX1" fmla="*/ 1709737 w 2564131"/>
                  <a:gd name="connsiteY1" fmla="*/ 934405 h 2502221"/>
                  <a:gd name="connsiteX2" fmla="*/ 1709737 w 2564131"/>
                  <a:gd name="connsiteY2" fmla="*/ 2034543 h 2502221"/>
                  <a:gd name="connsiteX3" fmla="*/ 1709739 w 2564131"/>
                  <a:gd name="connsiteY3" fmla="*/ 2034544 h 2502221"/>
                  <a:gd name="connsiteX4" fmla="*/ 854393 w 2564131"/>
                  <a:gd name="connsiteY4" fmla="*/ 2502221 h 2502221"/>
                  <a:gd name="connsiteX5" fmla="*/ 0 w 2564131"/>
                  <a:gd name="connsiteY5" fmla="*/ 2034544 h 2502221"/>
                  <a:gd name="connsiteX6" fmla="*/ 854393 w 2564131"/>
                  <a:gd name="connsiteY6" fmla="*/ 1567819 h 2502221"/>
                  <a:gd name="connsiteX7" fmla="*/ 854393 w 2564131"/>
                  <a:gd name="connsiteY7" fmla="*/ 1567818 h 2502221"/>
                  <a:gd name="connsiteX8" fmla="*/ 854393 w 2564131"/>
                  <a:gd name="connsiteY8" fmla="*/ 467680 h 2502221"/>
                  <a:gd name="connsiteX9" fmla="*/ 1709739 w 2564131"/>
                  <a:gd name="connsiteY9" fmla="*/ 0 h 2502221"/>
                  <a:gd name="connsiteX10" fmla="*/ 2564131 w 2564131"/>
                  <a:gd name="connsiteY10" fmla="*/ 467677 h 2502221"/>
                  <a:gd name="connsiteX11" fmla="*/ 1709739 w 2564131"/>
                  <a:gd name="connsiteY11" fmla="*/ 934402 h 2502221"/>
                  <a:gd name="connsiteX12" fmla="*/ 854393 w 2564131"/>
                  <a:gd name="connsiteY12" fmla="*/ 467677 h 2502221"/>
                  <a:gd name="connsiteX13" fmla="*/ 1709739 w 2564131"/>
                  <a:gd name="connsiteY13" fmla="*/ 0 h 250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64131" h="2502221">
                    <a:moveTo>
                      <a:pt x="854393" y="467680"/>
                    </a:moveTo>
                    <a:lnTo>
                      <a:pt x="1709737" y="934405"/>
                    </a:lnTo>
                    <a:lnTo>
                      <a:pt x="1709737" y="2034543"/>
                    </a:lnTo>
                    <a:cubicBezTo>
                      <a:pt x="1709738" y="2034543"/>
                      <a:pt x="1709738" y="2034544"/>
                      <a:pt x="1709739" y="2034544"/>
                    </a:cubicBezTo>
                    <a:lnTo>
                      <a:pt x="854393" y="2502221"/>
                    </a:lnTo>
                    <a:lnTo>
                      <a:pt x="0" y="2034544"/>
                    </a:lnTo>
                    <a:lnTo>
                      <a:pt x="854393" y="1567819"/>
                    </a:lnTo>
                    <a:lnTo>
                      <a:pt x="854393" y="1567818"/>
                    </a:lnTo>
                    <a:lnTo>
                      <a:pt x="854393" y="467680"/>
                    </a:lnTo>
                    <a:close/>
                    <a:moveTo>
                      <a:pt x="1709739" y="0"/>
                    </a:moveTo>
                    <a:lnTo>
                      <a:pt x="2564131" y="467677"/>
                    </a:lnTo>
                    <a:lnTo>
                      <a:pt x="1709739" y="934402"/>
                    </a:lnTo>
                    <a:lnTo>
                      <a:pt x="854393" y="467677"/>
                    </a:lnTo>
                    <a:lnTo>
                      <a:pt x="1709739" y="0"/>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8" name="Freeform: Shape 67">
                <a:extLst>
                  <a:ext uri="{FF2B5EF4-FFF2-40B4-BE49-F238E27FC236}">
                    <a16:creationId xmlns:a16="http://schemas.microsoft.com/office/drawing/2014/main" xmlns="" id="{5DF4BDA5-0196-465B-9592-AD537FCE4B9C}"/>
                  </a:ext>
                </a:extLst>
              </p:cNvPr>
              <p:cNvSpPr/>
              <p:nvPr/>
            </p:nvSpPr>
            <p:spPr bwMode="ltGray">
              <a:xfrm>
                <a:off x="10708694" y="5092729"/>
                <a:ext cx="743840" cy="1356898"/>
              </a:xfrm>
              <a:custGeom>
                <a:avLst/>
                <a:gdLst/>
                <a:ahLst/>
                <a:cxnLst/>
                <a:rect l="0" t="0" r="0" b="0"/>
                <a:pathLst>
                  <a:path w="866775" h="1581150">
                    <a:moveTo>
                      <a:pt x="861536" y="1107281"/>
                    </a:moveTo>
                    <a:lnTo>
                      <a:pt x="7144" y="1574959"/>
                    </a:lnTo>
                    <a:lnTo>
                      <a:pt x="7144" y="473869"/>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69" name="Freeform: Shape 68">
                <a:extLst>
                  <a:ext uri="{FF2B5EF4-FFF2-40B4-BE49-F238E27FC236}">
                    <a16:creationId xmlns:a16="http://schemas.microsoft.com/office/drawing/2014/main" xmlns="" id="{2C953882-CF21-4072-808A-AFC6C6427081}"/>
                  </a:ext>
                </a:extLst>
              </p:cNvPr>
              <p:cNvSpPr/>
              <p:nvPr/>
            </p:nvSpPr>
            <p:spPr bwMode="ltGray">
              <a:xfrm>
                <a:off x="11441908" y="5092729"/>
                <a:ext cx="743840" cy="1356898"/>
              </a:xfrm>
              <a:custGeom>
                <a:avLst/>
                <a:gdLst/>
                <a:ahLst/>
                <a:cxnLst/>
                <a:rect l="0" t="0" r="0" b="0"/>
                <a:pathLst>
                  <a:path w="866775" h="1581150">
                    <a:moveTo>
                      <a:pt x="7144" y="1107281"/>
                    </a:moveTo>
                    <a:lnTo>
                      <a:pt x="862489" y="1574959"/>
                    </a:lnTo>
                    <a:lnTo>
                      <a:pt x="862489"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0" name="Freeform: Shape 69">
                <a:extLst>
                  <a:ext uri="{FF2B5EF4-FFF2-40B4-BE49-F238E27FC236}">
                    <a16:creationId xmlns:a16="http://schemas.microsoft.com/office/drawing/2014/main" xmlns="" id="{24ACD3F6-35BF-4463-9A90-5F5B9025D6D9}"/>
                  </a:ext>
                </a:extLst>
              </p:cNvPr>
              <p:cNvSpPr/>
              <p:nvPr/>
            </p:nvSpPr>
            <p:spPr bwMode="ltGray">
              <a:xfrm>
                <a:off x="10708694" y="6036831"/>
                <a:ext cx="1479509" cy="809234"/>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1" name="Freeform: Shape 70">
                <a:extLst>
                  <a:ext uri="{FF2B5EF4-FFF2-40B4-BE49-F238E27FC236}">
                    <a16:creationId xmlns:a16="http://schemas.microsoft.com/office/drawing/2014/main" xmlns="" id="{36E0228F-415B-4662-977D-90C5D263A103}"/>
                  </a:ext>
                </a:extLst>
              </p:cNvPr>
              <p:cNvSpPr/>
              <p:nvPr/>
            </p:nvSpPr>
            <p:spPr bwMode="ltGray">
              <a:xfrm>
                <a:off x="10708694" y="1457714"/>
                <a:ext cx="743840" cy="1356898"/>
              </a:xfrm>
              <a:custGeom>
                <a:avLst/>
                <a:gdLst/>
                <a:ahLst/>
                <a:cxnLst/>
                <a:rect l="0" t="0" r="0" b="0"/>
                <a:pathLst>
                  <a:path w="866775" h="1581150">
                    <a:moveTo>
                      <a:pt x="861536" y="1107281"/>
                    </a:moveTo>
                    <a:lnTo>
                      <a:pt x="7144" y="1574959"/>
                    </a:lnTo>
                    <a:lnTo>
                      <a:pt x="7144" y="474821"/>
                    </a:lnTo>
                    <a:lnTo>
                      <a:pt x="861536"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2" name="Freeform: Shape 71">
                <a:extLst>
                  <a:ext uri="{FF2B5EF4-FFF2-40B4-BE49-F238E27FC236}">
                    <a16:creationId xmlns:a16="http://schemas.microsoft.com/office/drawing/2014/main" xmlns="" id="{BBA85FE8-C6CE-42AD-9924-C426CEBA2C51}"/>
                  </a:ext>
                </a:extLst>
              </p:cNvPr>
              <p:cNvSpPr/>
              <p:nvPr/>
            </p:nvSpPr>
            <p:spPr bwMode="ltGray">
              <a:xfrm>
                <a:off x="11441908" y="1457714"/>
                <a:ext cx="743840" cy="1356898"/>
              </a:xfrm>
              <a:custGeom>
                <a:avLst/>
                <a:gdLst/>
                <a:ahLst/>
                <a:cxnLst/>
                <a:rect l="0" t="0" r="0" b="0"/>
                <a:pathLst>
                  <a:path w="866775" h="1581150">
                    <a:moveTo>
                      <a:pt x="7144" y="1107281"/>
                    </a:moveTo>
                    <a:lnTo>
                      <a:pt x="862489" y="1574959"/>
                    </a:lnTo>
                    <a:lnTo>
                      <a:pt x="862489" y="474821"/>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3" name="Freeform: Shape 72">
                <a:extLst>
                  <a:ext uri="{FF2B5EF4-FFF2-40B4-BE49-F238E27FC236}">
                    <a16:creationId xmlns:a16="http://schemas.microsoft.com/office/drawing/2014/main" xmlns="" id="{50FBB4D3-1D1C-41F7-856E-89287C5609D1}"/>
                  </a:ext>
                </a:extLst>
              </p:cNvPr>
              <p:cNvSpPr/>
              <p:nvPr/>
            </p:nvSpPr>
            <p:spPr bwMode="ltGray">
              <a:xfrm>
                <a:off x="10708694" y="2401820"/>
                <a:ext cx="1479509" cy="809235"/>
              </a:xfrm>
              <a:custGeom>
                <a:avLst/>
                <a:gdLst/>
                <a:ahLst/>
                <a:cxnLst/>
                <a:rect l="0" t="0" r="0" b="0"/>
                <a:pathLst>
                  <a:path w="1724025" h="942975">
                    <a:moveTo>
                      <a:pt x="861536" y="7144"/>
                    </a:moveTo>
                    <a:lnTo>
                      <a:pt x="7144" y="474821"/>
                    </a:lnTo>
                    <a:lnTo>
                      <a:pt x="861536"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74" name="Freeform: Shape 73">
                <a:extLst>
                  <a:ext uri="{FF2B5EF4-FFF2-40B4-BE49-F238E27FC236}">
                    <a16:creationId xmlns:a16="http://schemas.microsoft.com/office/drawing/2014/main" xmlns="" id="{2F5EE762-48D4-46D8-8ECD-7595053F7D6E}"/>
                  </a:ext>
                </a:extLst>
              </p:cNvPr>
              <p:cNvSpPr/>
              <p:nvPr/>
            </p:nvSpPr>
            <p:spPr bwMode="ltGray">
              <a:xfrm>
                <a:off x="11451715" y="2809296"/>
                <a:ext cx="734033" cy="1745983"/>
              </a:xfrm>
              <a:custGeom>
                <a:avLst/>
                <a:gdLst>
                  <a:gd name="connsiteX0" fmla="*/ 1709736 w 2565081"/>
                  <a:gd name="connsiteY0" fmla="*/ 0 h 2502215"/>
                  <a:gd name="connsiteX1" fmla="*/ 2565081 w 2565081"/>
                  <a:gd name="connsiteY1" fmla="*/ 467677 h 2502215"/>
                  <a:gd name="connsiteX2" fmla="*/ 1709736 w 2565081"/>
                  <a:gd name="connsiteY2" fmla="*/ 934402 h 2502215"/>
                  <a:gd name="connsiteX3" fmla="*/ 1709734 w 2565081"/>
                  <a:gd name="connsiteY3" fmla="*/ 934401 h 2502215"/>
                  <a:gd name="connsiteX4" fmla="*/ 1709734 w 2565081"/>
                  <a:gd name="connsiteY4" fmla="*/ 2035488 h 2502215"/>
                  <a:gd name="connsiteX5" fmla="*/ 1709738 w 2565081"/>
                  <a:gd name="connsiteY5" fmla="*/ 2035490 h 2502215"/>
                  <a:gd name="connsiteX6" fmla="*/ 855346 w 2565081"/>
                  <a:gd name="connsiteY6" fmla="*/ 2502215 h 2502215"/>
                  <a:gd name="connsiteX7" fmla="*/ 0 w 2565081"/>
                  <a:gd name="connsiteY7" fmla="*/ 2035490 h 2502215"/>
                  <a:gd name="connsiteX8" fmla="*/ 855345 w 2565081"/>
                  <a:gd name="connsiteY8" fmla="*/ 1567814 h 2502215"/>
                  <a:gd name="connsiteX9" fmla="*/ 855343 w 2565081"/>
                  <a:gd name="connsiteY9" fmla="*/ 1567813 h 2502215"/>
                  <a:gd name="connsiteX10" fmla="*/ 855343 w 2565081"/>
                  <a:gd name="connsiteY10" fmla="*/ 467677 h 2502215"/>
                  <a:gd name="connsiteX11" fmla="*/ 855343 w 2565081"/>
                  <a:gd name="connsiteY11" fmla="*/ 467675 h 2502215"/>
                  <a:gd name="connsiteX12" fmla="*/ 855345 w 2565081"/>
                  <a:gd name="connsiteY12" fmla="*/ 467676 h 2502215"/>
                  <a:gd name="connsiteX0" fmla="*/ 2565081 w 2671633"/>
                  <a:gd name="connsiteY0" fmla="*/ 467677 h 2502215"/>
                  <a:gd name="connsiteX1" fmla="*/ 1709736 w 2671633"/>
                  <a:gd name="connsiteY1" fmla="*/ 934402 h 2502215"/>
                  <a:gd name="connsiteX2" fmla="*/ 1709734 w 2671633"/>
                  <a:gd name="connsiteY2" fmla="*/ 934401 h 2502215"/>
                  <a:gd name="connsiteX3" fmla="*/ 1709734 w 2671633"/>
                  <a:gd name="connsiteY3" fmla="*/ 2035488 h 2502215"/>
                  <a:gd name="connsiteX4" fmla="*/ 1709738 w 2671633"/>
                  <a:gd name="connsiteY4" fmla="*/ 2035490 h 2502215"/>
                  <a:gd name="connsiteX5" fmla="*/ 855346 w 2671633"/>
                  <a:gd name="connsiteY5" fmla="*/ 2502215 h 2502215"/>
                  <a:gd name="connsiteX6" fmla="*/ 0 w 2671633"/>
                  <a:gd name="connsiteY6" fmla="*/ 2035490 h 2502215"/>
                  <a:gd name="connsiteX7" fmla="*/ 855345 w 2671633"/>
                  <a:gd name="connsiteY7" fmla="*/ 1567814 h 2502215"/>
                  <a:gd name="connsiteX8" fmla="*/ 855343 w 2671633"/>
                  <a:gd name="connsiteY8" fmla="*/ 1567813 h 2502215"/>
                  <a:gd name="connsiteX9" fmla="*/ 855343 w 2671633"/>
                  <a:gd name="connsiteY9" fmla="*/ 467677 h 2502215"/>
                  <a:gd name="connsiteX10" fmla="*/ 855343 w 2671633"/>
                  <a:gd name="connsiteY10" fmla="*/ 467675 h 2502215"/>
                  <a:gd name="connsiteX11" fmla="*/ 855345 w 2671633"/>
                  <a:gd name="connsiteY11" fmla="*/ 467676 h 2502215"/>
                  <a:gd name="connsiteX12" fmla="*/ 1709736 w 2671633"/>
                  <a:gd name="connsiteY12" fmla="*/ 0 h 2502215"/>
                  <a:gd name="connsiteX13" fmla="*/ 2671633 w 2671633"/>
                  <a:gd name="connsiteY13" fmla="*/ 574229 h 2502215"/>
                  <a:gd name="connsiteX0" fmla="*/ 2565081 w 2565081"/>
                  <a:gd name="connsiteY0" fmla="*/ 467677 h 2502215"/>
                  <a:gd name="connsiteX1" fmla="*/ 1709736 w 2565081"/>
                  <a:gd name="connsiteY1" fmla="*/ 934402 h 2502215"/>
                  <a:gd name="connsiteX2" fmla="*/ 1709734 w 2565081"/>
                  <a:gd name="connsiteY2" fmla="*/ 934401 h 2502215"/>
                  <a:gd name="connsiteX3" fmla="*/ 1709734 w 2565081"/>
                  <a:gd name="connsiteY3" fmla="*/ 2035488 h 2502215"/>
                  <a:gd name="connsiteX4" fmla="*/ 1709738 w 2565081"/>
                  <a:gd name="connsiteY4" fmla="*/ 2035490 h 2502215"/>
                  <a:gd name="connsiteX5" fmla="*/ 855346 w 2565081"/>
                  <a:gd name="connsiteY5" fmla="*/ 2502215 h 2502215"/>
                  <a:gd name="connsiteX6" fmla="*/ 0 w 2565081"/>
                  <a:gd name="connsiteY6" fmla="*/ 2035490 h 2502215"/>
                  <a:gd name="connsiteX7" fmla="*/ 855345 w 2565081"/>
                  <a:gd name="connsiteY7" fmla="*/ 1567814 h 2502215"/>
                  <a:gd name="connsiteX8" fmla="*/ 855343 w 2565081"/>
                  <a:gd name="connsiteY8" fmla="*/ 1567813 h 2502215"/>
                  <a:gd name="connsiteX9" fmla="*/ 855343 w 2565081"/>
                  <a:gd name="connsiteY9" fmla="*/ 467677 h 2502215"/>
                  <a:gd name="connsiteX10" fmla="*/ 855343 w 2565081"/>
                  <a:gd name="connsiteY10" fmla="*/ 467675 h 2502215"/>
                  <a:gd name="connsiteX11" fmla="*/ 855345 w 2565081"/>
                  <a:gd name="connsiteY11" fmla="*/ 467676 h 2502215"/>
                  <a:gd name="connsiteX12" fmla="*/ 1709736 w 2565081"/>
                  <a:gd name="connsiteY12" fmla="*/ 0 h 2502215"/>
                  <a:gd name="connsiteX0" fmla="*/ 2565081 w 2565081"/>
                  <a:gd name="connsiteY0" fmla="*/ 2 h 2034540"/>
                  <a:gd name="connsiteX1" fmla="*/ 1709736 w 2565081"/>
                  <a:gd name="connsiteY1" fmla="*/ 466727 h 2034540"/>
                  <a:gd name="connsiteX2" fmla="*/ 1709734 w 2565081"/>
                  <a:gd name="connsiteY2" fmla="*/ 466726 h 2034540"/>
                  <a:gd name="connsiteX3" fmla="*/ 1709734 w 2565081"/>
                  <a:gd name="connsiteY3" fmla="*/ 1567813 h 2034540"/>
                  <a:gd name="connsiteX4" fmla="*/ 1709738 w 2565081"/>
                  <a:gd name="connsiteY4" fmla="*/ 1567815 h 2034540"/>
                  <a:gd name="connsiteX5" fmla="*/ 855346 w 2565081"/>
                  <a:gd name="connsiteY5" fmla="*/ 2034540 h 2034540"/>
                  <a:gd name="connsiteX6" fmla="*/ 0 w 2565081"/>
                  <a:gd name="connsiteY6" fmla="*/ 1567815 h 2034540"/>
                  <a:gd name="connsiteX7" fmla="*/ 855345 w 2565081"/>
                  <a:gd name="connsiteY7" fmla="*/ 1100139 h 2034540"/>
                  <a:gd name="connsiteX8" fmla="*/ 855343 w 2565081"/>
                  <a:gd name="connsiteY8" fmla="*/ 1100138 h 2034540"/>
                  <a:gd name="connsiteX9" fmla="*/ 855343 w 2565081"/>
                  <a:gd name="connsiteY9" fmla="*/ 2 h 2034540"/>
                  <a:gd name="connsiteX10" fmla="*/ 855343 w 2565081"/>
                  <a:gd name="connsiteY10" fmla="*/ 0 h 2034540"/>
                  <a:gd name="connsiteX11" fmla="*/ 855345 w 2565081"/>
                  <a:gd name="connsiteY11" fmla="*/ 1 h 2034540"/>
                  <a:gd name="connsiteX0" fmla="*/ 1709736 w 1709737"/>
                  <a:gd name="connsiteY0" fmla="*/ 466727 h 2034540"/>
                  <a:gd name="connsiteX1" fmla="*/ 1709734 w 1709737"/>
                  <a:gd name="connsiteY1" fmla="*/ 466726 h 2034540"/>
                  <a:gd name="connsiteX2" fmla="*/ 1709734 w 1709737"/>
                  <a:gd name="connsiteY2" fmla="*/ 1567813 h 2034540"/>
                  <a:gd name="connsiteX3" fmla="*/ 1709738 w 1709737"/>
                  <a:gd name="connsiteY3" fmla="*/ 1567815 h 2034540"/>
                  <a:gd name="connsiteX4" fmla="*/ 855346 w 1709737"/>
                  <a:gd name="connsiteY4" fmla="*/ 2034540 h 2034540"/>
                  <a:gd name="connsiteX5" fmla="*/ 0 w 1709737"/>
                  <a:gd name="connsiteY5" fmla="*/ 1567815 h 2034540"/>
                  <a:gd name="connsiteX6" fmla="*/ 855345 w 1709737"/>
                  <a:gd name="connsiteY6" fmla="*/ 1100139 h 2034540"/>
                  <a:gd name="connsiteX7" fmla="*/ 855343 w 1709737"/>
                  <a:gd name="connsiteY7" fmla="*/ 1100138 h 2034540"/>
                  <a:gd name="connsiteX8" fmla="*/ 855343 w 1709737"/>
                  <a:gd name="connsiteY8" fmla="*/ 2 h 2034540"/>
                  <a:gd name="connsiteX9" fmla="*/ 855343 w 1709737"/>
                  <a:gd name="connsiteY9" fmla="*/ 0 h 2034540"/>
                  <a:gd name="connsiteX10" fmla="*/ 855345 w 1709737"/>
                  <a:gd name="connsiteY10" fmla="*/ 1 h 2034540"/>
                  <a:gd name="connsiteX0" fmla="*/ 1709736 w 1709738"/>
                  <a:gd name="connsiteY0" fmla="*/ 466727 h 2034540"/>
                  <a:gd name="connsiteX1" fmla="*/ 1709734 w 1709738"/>
                  <a:gd name="connsiteY1" fmla="*/ 1567813 h 2034540"/>
                  <a:gd name="connsiteX2" fmla="*/ 1709738 w 1709738"/>
                  <a:gd name="connsiteY2" fmla="*/ 1567815 h 2034540"/>
                  <a:gd name="connsiteX3" fmla="*/ 855346 w 1709738"/>
                  <a:gd name="connsiteY3" fmla="*/ 2034540 h 2034540"/>
                  <a:gd name="connsiteX4" fmla="*/ 0 w 1709738"/>
                  <a:gd name="connsiteY4" fmla="*/ 1567815 h 2034540"/>
                  <a:gd name="connsiteX5" fmla="*/ 855345 w 1709738"/>
                  <a:gd name="connsiteY5" fmla="*/ 1100139 h 2034540"/>
                  <a:gd name="connsiteX6" fmla="*/ 855343 w 1709738"/>
                  <a:gd name="connsiteY6" fmla="*/ 1100138 h 2034540"/>
                  <a:gd name="connsiteX7" fmla="*/ 855343 w 1709738"/>
                  <a:gd name="connsiteY7" fmla="*/ 2 h 2034540"/>
                  <a:gd name="connsiteX8" fmla="*/ 855343 w 1709738"/>
                  <a:gd name="connsiteY8" fmla="*/ 0 h 2034540"/>
                  <a:gd name="connsiteX9" fmla="*/ 855345 w 1709738"/>
                  <a:gd name="connsiteY9" fmla="*/ 1 h 2034540"/>
                  <a:gd name="connsiteX0" fmla="*/ 1709736 w 1709736"/>
                  <a:gd name="connsiteY0" fmla="*/ 466727 h 2034540"/>
                  <a:gd name="connsiteX1" fmla="*/ 1709734 w 1709736"/>
                  <a:gd name="connsiteY1" fmla="*/ 1567813 h 2034540"/>
                  <a:gd name="connsiteX2" fmla="*/ 855346 w 1709736"/>
                  <a:gd name="connsiteY2" fmla="*/ 2034540 h 2034540"/>
                  <a:gd name="connsiteX3" fmla="*/ 0 w 1709736"/>
                  <a:gd name="connsiteY3" fmla="*/ 1567815 h 2034540"/>
                  <a:gd name="connsiteX4" fmla="*/ 855345 w 1709736"/>
                  <a:gd name="connsiteY4" fmla="*/ 1100139 h 2034540"/>
                  <a:gd name="connsiteX5" fmla="*/ 855343 w 1709736"/>
                  <a:gd name="connsiteY5" fmla="*/ 1100138 h 2034540"/>
                  <a:gd name="connsiteX6" fmla="*/ 855343 w 1709736"/>
                  <a:gd name="connsiteY6" fmla="*/ 2 h 2034540"/>
                  <a:gd name="connsiteX7" fmla="*/ 855343 w 1709736"/>
                  <a:gd name="connsiteY7" fmla="*/ 0 h 2034540"/>
                  <a:gd name="connsiteX8" fmla="*/ 855345 w 1709736"/>
                  <a:gd name="connsiteY8" fmla="*/ 1 h 2034540"/>
                  <a:gd name="connsiteX0" fmla="*/ 1709734 w 1709734"/>
                  <a:gd name="connsiteY0" fmla="*/ 1567813 h 2034540"/>
                  <a:gd name="connsiteX1" fmla="*/ 855346 w 1709734"/>
                  <a:gd name="connsiteY1" fmla="*/ 2034540 h 2034540"/>
                  <a:gd name="connsiteX2" fmla="*/ 0 w 1709734"/>
                  <a:gd name="connsiteY2" fmla="*/ 1567815 h 2034540"/>
                  <a:gd name="connsiteX3" fmla="*/ 855345 w 1709734"/>
                  <a:gd name="connsiteY3" fmla="*/ 1100139 h 2034540"/>
                  <a:gd name="connsiteX4" fmla="*/ 855343 w 1709734"/>
                  <a:gd name="connsiteY4" fmla="*/ 1100138 h 2034540"/>
                  <a:gd name="connsiteX5" fmla="*/ 855343 w 1709734"/>
                  <a:gd name="connsiteY5" fmla="*/ 2 h 2034540"/>
                  <a:gd name="connsiteX6" fmla="*/ 855343 w 1709734"/>
                  <a:gd name="connsiteY6" fmla="*/ 0 h 2034540"/>
                  <a:gd name="connsiteX7" fmla="*/ 855345 w 1709734"/>
                  <a:gd name="connsiteY7" fmla="*/ 1 h 2034540"/>
                  <a:gd name="connsiteX0" fmla="*/ 855346 w 855346"/>
                  <a:gd name="connsiteY0" fmla="*/ 2034540 h 2034540"/>
                  <a:gd name="connsiteX1" fmla="*/ 0 w 855346"/>
                  <a:gd name="connsiteY1" fmla="*/ 1567815 h 2034540"/>
                  <a:gd name="connsiteX2" fmla="*/ 855345 w 855346"/>
                  <a:gd name="connsiteY2" fmla="*/ 1100139 h 2034540"/>
                  <a:gd name="connsiteX3" fmla="*/ 855343 w 855346"/>
                  <a:gd name="connsiteY3" fmla="*/ 1100138 h 2034540"/>
                  <a:gd name="connsiteX4" fmla="*/ 855343 w 855346"/>
                  <a:gd name="connsiteY4" fmla="*/ 2 h 2034540"/>
                  <a:gd name="connsiteX5" fmla="*/ 855343 w 855346"/>
                  <a:gd name="connsiteY5" fmla="*/ 0 h 2034540"/>
                  <a:gd name="connsiteX6" fmla="*/ 855345 w 855346"/>
                  <a:gd name="connsiteY6" fmla="*/ 1 h 203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5346" h="2034540">
                    <a:moveTo>
                      <a:pt x="855346" y="2034540"/>
                    </a:moveTo>
                    <a:lnTo>
                      <a:pt x="0" y="1567815"/>
                    </a:lnTo>
                    <a:lnTo>
                      <a:pt x="855345" y="1100139"/>
                    </a:lnTo>
                    <a:cubicBezTo>
                      <a:pt x="855344" y="1100139"/>
                      <a:pt x="855344" y="1100138"/>
                      <a:pt x="855343" y="1100138"/>
                    </a:cubicBezTo>
                    <a:lnTo>
                      <a:pt x="855343" y="2"/>
                    </a:lnTo>
                    <a:lnTo>
                      <a:pt x="855343" y="0"/>
                    </a:lnTo>
                    <a:cubicBezTo>
                      <a:pt x="855344" y="0"/>
                      <a:pt x="855344" y="1"/>
                      <a:pt x="855345" y="1"/>
                    </a:cubicBez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cxnSp>
            <p:nvCxnSpPr>
              <p:cNvPr id="75" name="Straight Connector 74">
                <a:extLst>
                  <a:ext uri="{FF2B5EF4-FFF2-40B4-BE49-F238E27FC236}">
                    <a16:creationId xmlns:a16="http://schemas.microsoft.com/office/drawing/2014/main" xmlns="" id="{5602528A-0204-4F83-A3CC-B19E5ED41C75}"/>
                  </a:ext>
                </a:extLst>
              </p:cNvPr>
              <p:cNvCxnSpPr/>
              <p:nvPr/>
            </p:nvCxnSpPr>
            <p:spPr bwMode="ltGray">
              <a:xfrm>
                <a:off x="9981203" y="5098858"/>
                <a:ext cx="733213" cy="400531"/>
              </a:xfrm>
              <a:prstGeom prst="line">
                <a:avLst/>
              </a:pr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cxnSp>
        </p:grpSp>
        <p:grpSp>
          <p:nvGrpSpPr>
            <p:cNvPr id="28" name="Group 27">
              <a:extLst>
                <a:ext uri="{FF2B5EF4-FFF2-40B4-BE49-F238E27FC236}">
                  <a16:creationId xmlns:a16="http://schemas.microsoft.com/office/drawing/2014/main" xmlns="" id="{570E694A-2FDE-4ED0-B17A-283BAEEEBC3F}"/>
                </a:ext>
              </a:extLst>
            </p:cNvPr>
            <p:cNvGrpSpPr/>
            <p:nvPr userDrawn="1"/>
          </p:nvGrpSpPr>
          <p:grpSpPr bwMode="ltGray">
            <a:xfrm>
              <a:off x="7545167" y="-21839"/>
              <a:ext cx="1192433" cy="1098538"/>
              <a:chOff x="7545167" y="-9139"/>
              <a:chExt cx="1192433" cy="1098538"/>
            </a:xfrm>
          </p:grpSpPr>
          <p:sp>
            <p:nvSpPr>
              <p:cNvPr id="33" name="Freeform: Shape 32">
                <a:extLst>
                  <a:ext uri="{FF2B5EF4-FFF2-40B4-BE49-F238E27FC236}">
                    <a16:creationId xmlns:a16="http://schemas.microsoft.com/office/drawing/2014/main" xmlns="" id="{3014F876-92BB-450A-A3A6-EB7B6C2CB558}"/>
                  </a:ext>
                </a:extLst>
              </p:cNvPr>
              <p:cNvSpPr/>
              <p:nvPr userDrawn="1"/>
            </p:nvSpPr>
            <p:spPr bwMode="ltGray">
              <a:xfrm>
                <a:off x="7550108" y="-9139"/>
                <a:ext cx="591604" cy="774738"/>
              </a:xfrm>
              <a:custGeom>
                <a:avLst/>
                <a:gdLst>
                  <a:gd name="connsiteX0" fmla="*/ 24121 w 591604"/>
                  <a:gd name="connsiteY0" fmla="*/ 0 h 774738"/>
                  <a:gd name="connsiteX1" fmla="*/ 591604 w 591604"/>
                  <a:gd name="connsiteY1" fmla="*/ 0 h 774738"/>
                  <a:gd name="connsiteX2" fmla="*/ 591604 w 591604"/>
                  <a:gd name="connsiteY2" fmla="*/ 451265 h 774738"/>
                  <a:gd name="connsiteX3" fmla="*/ 0 w 591604"/>
                  <a:gd name="connsiteY3" fmla="*/ 774738 h 774738"/>
                  <a:gd name="connsiteX4" fmla="*/ 0 w 591604"/>
                  <a:gd name="connsiteY4" fmla="*/ 13162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604" h="774738">
                    <a:moveTo>
                      <a:pt x="24121" y="0"/>
                    </a:moveTo>
                    <a:lnTo>
                      <a:pt x="591604" y="0"/>
                    </a:lnTo>
                    <a:lnTo>
                      <a:pt x="591604" y="451265"/>
                    </a:lnTo>
                    <a:lnTo>
                      <a:pt x="0" y="774738"/>
                    </a:lnTo>
                    <a:lnTo>
                      <a:pt x="0" y="13162"/>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34" name="Freeform: Shape 33">
                <a:extLst>
                  <a:ext uri="{FF2B5EF4-FFF2-40B4-BE49-F238E27FC236}">
                    <a16:creationId xmlns:a16="http://schemas.microsoft.com/office/drawing/2014/main" xmlns="" id="{1AFE4E51-6693-4C7C-9EE7-633EA9AAA2AC}"/>
                  </a:ext>
                </a:extLst>
              </p:cNvPr>
              <p:cNvSpPr/>
              <p:nvPr userDrawn="1"/>
            </p:nvSpPr>
            <p:spPr bwMode="ltGray">
              <a:xfrm>
                <a:off x="8141712" y="-9139"/>
                <a:ext cx="590944" cy="774738"/>
              </a:xfrm>
              <a:custGeom>
                <a:avLst/>
                <a:gdLst>
                  <a:gd name="connsiteX0" fmla="*/ 0 w 590944"/>
                  <a:gd name="connsiteY0" fmla="*/ 0 h 774738"/>
                  <a:gd name="connsiteX1" fmla="*/ 566850 w 590944"/>
                  <a:gd name="connsiteY1" fmla="*/ 0 h 774738"/>
                  <a:gd name="connsiteX2" fmla="*/ 590944 w 590944"/>
                  <a:gd name="connsiteY2" fmla="*/ 13162 h 774738"/>
                  <a:gd name="connsiteX3" fmla="*/ 590944 w 590944"/>
                  <a:gd name="connsiteY3" fmla="*/ 774738 h 774738"/>
                  <a:gd name="connsiteX4" fmla="*/ 0 w 590944"/>
                  <a:gd name="connsiteY4" fmla="*/ 451265 h 774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944" h="774738">
                    <a:moveTo>
                      <a:pt x="0" y="0"/>
                    </a:moveTo>
                    <a:lnTo>
                      <a:pt x="566850" y="0"/>
                    </a:lnTo>
                    <a:lnTo>
                      <a:pt x="590944" y="13162"/>
                    </a:lnTo>
                    <a:lnTo>
                      <a:pt x="590944" y="774738"/>
                    </a:lnTo>
                    <a:lnTo>
                      <a:pt x="0" y="451265"/>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Autofit/>
              </a:bodyPr>
              <a:lstStyle/>
              <a:p>
                <a:pPr lvl="0"/>
                <a:endParaRPr lang="en-US"/>
              </a:p>
            </p:txBody>
          </p:sp>
          <p:sp>
            <p:nvSpPr>
              <p:cNvPr id="58" name="Freeform: Shape 57">
                <a:extLst>
                  <a:ext uri="{FF2B5EF4-FFF2-40B4-BE49-F238E27FC236}">
                    <a16:creationId xmlns:a16="http://schemas.microsoft.com/office/drawing/2014/main" xmlns="" id="{522550D5-A578-4C33-B405-092D50801565}"/>
                  </a:ext>
                </a:extLst>
              </p:cNvPr>
              <p:cNvSpPr/>
              <p:nvPr userDrawn="1"/>
            </p:nvSpPr>
            <p:spPr bwMode="ltGray">
              <a:xfrm>
                <a:off x="7545167" y="437185"/>
                <a:ext cx="1192433" cy="652214"/>
              </a:xfrm>
              <a:custGeom>
                <a:avLst/>
                <a:gdLst/>
                <a:ahLst/>
                <a:cxnLst/>
                <a:rect l="0" t="0" r="0" b="0"/>
                <a:pathLst>
                  <a:path w="1724025" h="942975">
                    <a:moveTo>
                      <a:pt x="862489" y="7144"/>
                    </a:moveTo>
                    <a:lnTo>
                      <a:pt x="7144" y="474821"/>
                    </a:lnTo>
                    <a:lnTo>
                      <a:pt x="862489" y="941546"/>
                    </a:lnTo>
                    <a:lnTo>
                      <a:pt x="1716881" y="474821"/>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nvGrpSpPr>
            <p:cNvPr id="29" name="Group 28">
              <a:extLst>
                <a:ext uri="{FF2B5EF4-FFF2-40B4-BE49-F238E27FC236}">
                  <a16:creationId xmlns:a16="http://schemas.microsoft.com/office/drawing/2014/main" xmlns="" id="{6A5C88A0-A89F-42B9-B5E5-623E0E0D7555}"/>
                </a:ext>
              </a:extLst>
            </p:cNvPr>
            <p:cNvGrpSpPr/>
            <p:nvPr userDrawn="1"/>
          </p:nvGrpSpPr>
          <p:grpSpPr bwMode="ltGray">
            <a:xfrm>
              <a:off x="6256117" y="5896894"/>
              <a:ext cx="1057910" cy="971314"/>
              <a:chOff x="6256117" y="5896894"/>
              <a:chExt cx="1057910" cy="971314"/>
            </a:xfrm>
          </p:grpSpPr>
          <p:sp>
            <p:nvSpPr>
              <p:cNvPr id="30" name="Freeform: Shape 29">
                <a:extLst>
                  <a:ext uri="{FF2B5EF4-FFF2-40B4-BE49-F238E27FC236}">
                    <a16:creationId xmlns:a16="http://schemas.microsoft.com/office/drawing/2014/main" xmlns="" id="{C4AD7328-AEE6-43BE-8744-DE52D5F8CC2E}"/>
                  </a:ext>
                </a:extLst>
              </p:cNvPr>
              <p:cNvSpPr/>
              <p:nvPr userDrawn="1"/>
            </p:nvSpPr>
            <p:spPr bwMode="ltGray">
              <a:xfrm>
                <a:off x="6256117" y="5896894"/>
                <a:ext cx="532466" cy="971314"/>
              </a:xfrm>
              <a:custGeom>
                <a:avLst/>
                <a:gdLst/>
                <a:ahLst/>
                <a:cxnLst/>
                <a:rect l="0" t="0" r="0" b="0"/>
                <a:pathLst>
                  <a:path w="866775" h="1581150">
                    <a:moveTo>
                      <a:pt x="862489" y="1107281"/>
                    </a:moveTo>
                    <a:lnTo>
                      <a:pt x="7144" y="1574959"/>
                    </a:lnTo>
                    <a:lnTo>
                      <a:pt x="7144" y="473869"/>
                    </a:lnTo>
                    <a:lnTo>
                      <a:pt x="862489"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1" name="Freeform: Shape 30">
                <a:extLst>
                  <a:ext uri="{FF2B5EF4-FFF2-40B4-BE49-F238E27FC236}">
                    <a16:creationId xmlns:a16="http://schemas.microsoft.com/office/drawing/2014/main" xmlns="" id="{90DC1356-0D84-4394-B0FF-A91903B8585E}"/>
                  </a:ext>
                </a:extLst>
              </p:cNvPr>
              <p:cNvSpPr/>
              <p:nvPr userDrawn="1"/>
            </p:nvSpPr>
            <p:spPr bwMode="ltGray">
              <a:xfrm>
                <a:off x="6781561" y="5896894"/>
                <a:ext cx="532466" cy="971314"/>
              </a:xfrm>
              <a:custGeom>
                <a:avLst/>
                <a:gdLst/>
                <a:ahLst/>
                <a:cxnLst/>
                <a:rect l="0" t="0" r="0" b="0"/>
                <a:pathLst>
                  <a:path w="866775" h="1581150">
                    <a:moveTo>
                      <a:pt x="7144" y="1107281"/>
                    </a:moveTo>
                    <a:lnTo>
                      <a:pt x="861536" y="1574959"/>
                    </a:lnTo>
                    <a:lnTo>
                      <a:pt x="861536" y="473869"/>
                    </a:lnTo>
                    <a:lnTo>
                      <a:pt x="7144" y="7144"/>
                    </a:lnTo>
                    <a:close/>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sp>
            <p:nvSpPr>
              <p:cNvPr id="32" name="Freeform: Shape 31">
                <a:extLst>
                  <a:ext uri="{FF2B5EF4-FFF2-40B4-BE49-F238E27FC236}">
                    <a16:creationId xmlns:a16="http://schemas.microsoft.com/office/drawing/2014/main" xmlns="" id="{5CA4391C-EE34-4D39-AC03-6D3272F213DC}"/>
                  </a:ext>
                </a:extLst>
              </p:cNvPr>
              <p:cNvSpPr/>
              <p:nvPr userDrawn="1"/>
            </p:nvSpPr>
            <p:spPr bwMode="ltGray">
              <a:xfrm>
                <a:off x="6260506" y="6577107"/>
                <a:ext cx="1050305" cy="287297"/>
              </a:xfrm>
              <a:custGeom>
                <a:avLst/>
                <a:gdLst>
                  <a:gd name="connsiteX0" fmla="*/ 855344 w 1709736"/>
                  <a:gd name="connsiteY0" fmla="*/ 934401 h 1083252"/>
                  <a:gd name="connsiteX1" fmla="*/ 1709736 w 1709736"/>
                  <a:gd name="connsiteY1" fmla="*/ 467676 h 1083252"/>
                  <a:gd name="connsiteX2" fmla="*/ 855344 w 1709736"/>
                  <a:gd name="connsiteY2" fmla="*/ -1 h 1083252"/>
                  <a:gd name="connsiteX3" fmla="*/ -1 w 1709736"/>
                  <a:gd name="connsiteY3" fmla="*/ 467676 h 1083252"/>
                  <a:gd name="connsiteX4" fmla="*/ 1004194 w 1709736"/>
                  <a:gd name="connsiteY4" fmla="*/ 1083251 h 1083252"/>
                  <a:gd name="connsiteX0" fmla="*/ 855346 w 1709738"/>
                  <a:gd name="connsiteY0" fmla="*/ 934403 h 934403"/>
                  <a:gd name="connsiteX1" fmla="*/ 1709738 w 1709738"/>
                  <a:gd name="connsiteY1" fmla="*/ 467678 h 934403"/>
                  <a:gd name="connsiteX2" fmla="*/ 855346 w 1709738"/>
                  <a:gd name="connsiteY2" fmla="*/ 1 h 934403"/>
                  <a:gd name="connsiteX3" fmla="*/ 1 w 1709738"/>
                  <a:gd name="connsiteY3" fmla="*/ 467678 h 934403"/>
                  <a:gd name="connsiteX0" fmla="*/ 1709736 w 1709736"/>
                  <a:gd name="connsiteY0" fmla="*/ 467676 h 467676"/>
                  <a:gd name="connsiteX1" fmla="*/ 855344 w 1709736"/>
                  <a:gd name="connsiteY1" fmla="*/ -1 h 467676"/>
                  <a:gd name="connsiteX2" fmla="*/ -1 w 1709736"/>
                  <a:gd name="connsiteY2" fmla="*/ 467676 h 467676"/>
                </a:gdLst>
                <a:ahLst/>
                <a:cxnLst>
                  <a:cxn ang="0">
                    <a:pos x="connsiteX0" y="connsiteY0"/>
                  </a:cxn>
                  <a:cxn ang="0">
                    <a:pos x="connsiteX1" y="connsiteY1"/>
                  </a:cxn>
                  <a:cxn ang="0">
                    <a:pos x="connsiteX2" y="connsiteY2"/>
                  </a:cxn>
                </a:cxnLst>
                <a:rect l="l" t="t" r="r" b="b"/>
                <a:pathLst>
                  <a:path w="1709736" h="467676">
                    <a:moveTo>
                      <a:pt x="1709736" y="467676"/>
                    </a:moveTo>
                    <a:lnTo>
                      <a:pt x="855344" y="-1"/>
                    </a:lnTo>
                    <a:lnTo>
                      <a:pt x="-1" y="467676"/>
                    </a:lnTo>
                  </a:path>
                </a:pathLst>
              </a:custGeom>
              <a:noFill/>
              <a:ln w="17463" cap="flat">
                <a:solidFill>
                  <a:srgbClr val="D83B0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lvl="0"/>
                <a:endParaRPr lang="en-US"/>
              </a:p>
            </p:txBody>
          </p:sp>
        </p:grpSp>
      </p:grpSp>
    </p:spTree>
    <p:extLst>
      <p:ext uri="{BB962C8B-B14F-4D97-AF65-F5344CB8AC3E}">
        <p14:creationId xmlns:p14="http://schemas.microsoft.com/office/powerpoint/2010/main" val="4208004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546101"/>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4">
          <p15:clr>
            <a:srgbClr val="5ACBF0"/>
          </p15:clr>
        </p15:guide>
        <p15:guide id="3" orient="horz" pos="288">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8D0DF2A6-26A8-4810-95DF-F65F123C6660}"/>
              </a:ext>
            </a:extLst>
          </p:cNvPr>
          <p:cNvSpPr>
            <a:spLocks noGrp="1"/>
          </p:cNvSpPr>
          <p:nvPr>
            <p:ph type="title" hasCustomPrompt="1"/>
          </p:nvPr>
        </p:nvSpPr>
        <p:spPr/>
        <p:txBody>
          <a:bodyPr/>
          <a:lstStyle>
            <a:lvl1pPr>
              <a:defRPr/>
            </a:lvl1pPr>
          </a:lstStyle>
          <a:p>
            <a:r>
              <a:rPr lang="en-US"/>
              <a:t>Software code slide</a:t>
            </a:r>
          </a:p>
        </p:txBody>
      </p:sp>
      <p:sp>
        <p:nvSpPr>
          <p:cNvPr id="5" name="Text Placeholder 4">
            <a:extLst>
              <a:ext uri="{FF2B5EF4-FFF2-40B4-BE49-F238E27FC236}">
                <a16:creationId xmlns:a16="http://schemas.microsoft.com/office/drawing/2014/main" xmlns="" id="{BA9F61CF-FF79-485A-A6C8-A1952EFD58AE}"/>
              </a:ext>
            </a:extLst>
          </p:cNvPr>
          <p:cNvSpPr>
            <a:spLocks noGrp="1"/>
          </p:cNvSpPr>
          <p:nvPr>
            <p:ph type="body" sz="quarter" idx="10"/>
          </p:nvPr>
        </p:nvSpPr>
        <p:spPr>
          <a:xfrm>
            <a:off x="588263" y="1436688"/>
            <a:ext cx="11018520" cy="1908215"/>
          </a:xfrm>
        </p:spPr>
        <p:txBody>
          <a:bodyPr/>
          <a:lstStyle>
            <a:lvl1pPr marL="0" indent="0">
              <a:buNone/>
              <a:defRPr sz="2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1pPr>
            <a:lvl2pPr marL="346553" indent="0">
              <a:buNone/>
              <a:defRPr sz="24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indent="0">
              <a:buNone/>
              <a:defRPr sz="20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indent="0">
              <a:buNone/>
              <a:defRPr sz="18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38660167"/>
      </p:ext>
    </p:extLst>
  </p:cSld>
  <p:clrMapOvr>
    <a:masterClrMapping/>
  </p:clrMapOvr>
  <p:transition>
    <p:fade/>
  </p:transition>
  <p:extLst mod="1">
    <p:ext uri="{DCECCB84-F9BA-43D5-87BE-67443E8EF086}">
      <p15:sldGuideLst xmlns:p15="http://schemas.microsoft.com/office/powerpoint/2012/main">
        <p15:guide id="1" orient="horz" pos="1272">
          <p15:clr>
            <a:srgbClr val="5ACBF0"/>
          </p15:clr>
        </p15:guide>
        <p15:guide id="2" orient="horz" pos="905">
          <p15:clr>
            <a:srgbClr val="5ACBF0"/>
          </p15:clr>
        </p15:guide>
        <p15:guide id="3" orient="horz" pos="288">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rgbClr val="E6E6E6"/>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gradFill>
                  <a:gsLst>
                    <a:gs pos="0">
                      <a:schemeClr val="tx1"/>
                    </a:gs>
                    <a:gs pos="100000">
                      <a:schemeClr val="tx1"/>
                    </a:gs>
                  </a:gsLst>
                  <a:lin ang="5400000" scaled="0"/>
                </a:gradFill>
                <a:cs typeface="Segoe UI" pitchFamily="34" charset="0"/>
              </a:rPr>
              <a:t>© Copyright Microsoft Corporation. All rights reserved. </a:t>
            </a:r>
          </a:p>
        </p:txBody>
      </p:sp>
      <p:pic>
        <p:nvPicPr>
          <p:cNvPr id="4" name="MS logo gray - EMF" descr="Microsoft logo, gray text version">
            <a:extLst>
              <a:ext uri="{FF2B5EF4-FFF2-40B4-BE49-F238E27FC236}">
                <a16:creationId xmlns:a16="http://schemas.microsoft.com/office/drawing/2014/main" xmlns="" id="{C2F26819-B90F-4C18-ACFE-2E5E212772D1}"/>
              </a:ext>
            </a:extLst>
          </p:cNvPr>
          <p:cNvPicPr>
            <a:picLocks noChangeAspect="1"/>
          </p:cNvPicPr>
          <p:nvPr userDrawn="1"/>
        </p:nvPicPr>
        <p:blipFill>
          <a:blip r:embed="rId2"/>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395517197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xmlns=""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809627315"/>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Title Only dark">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2754DF-CB0E-46F9-AA3C-00BC673EBDF3}"/>
              </a:ext>
            </a:extLst>
          </p:cNvPr>
          <p:cNvSpPr>
            <a:spLocks noGrp="1"/>
          </p:cNvSpPr>
          <p:nvPr>
            <p:ph type="title"/>
          </p:nvPr>
        </p:nvSpPr>
        <p:spPr/>
        <p:txBody>
          <a:bodyPr/>
          <a:lstStyle>
            <a:lvl1pPr>
              <a:defRPr/>
            </a:lvl1pPr>
          </a:lstStyle>
          <a:p>
            <a:r>
              <a:rPr lang="en-US"/>
              <a:t>Click to edit Master title style</a:t>
            </a:r>
          </a:p>
        </p:txBody>
      </p:sp>
    </p:spTree>
    <p:extLst>
      <p:ext uri="{BB962C8B-B14F-4D97-AF65-F5344CB8AC3E}">
        <p14:creationId xmlns:p14="http://schemas.microsoft.com/office/powerpoint/2010/main" val="1887866956"/>
      </p:ext>
    </p:extLst>
  </p:cSld>
  <p:clrMapOvr>
    <a:overrideClrMapping bg1="dk1" tx1="lt1" bg2="dk2" tx2="lt2" accent1="accent1" accent2="accent2" accent3="accent3" accent4="accent4" accent5="accent5" accent6="accent6" hlink="hlink" folHlink="folHlink"/>
  </p:clrMapOvr>
  <p:transition>
    <p:fade/>
  </p:transition>
  <p:extLst mod="1">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Evaluation Slide">
    <p:spTree>
      <p:nvGrpSpPr>
        <p:cNvPr id="1" name=""/>
        <p:cNvGrpSpPr/>
        <p:nvPr/>
      </p:nvGrpSpPr>
      <p:grpSpPr>
        <a:xfrm>
          <a:off x="0" y="0"/>
          <a:ext cx="0" cy="0"/>
          <a:chOff x="0" y="0"/>
          <a:chExt cx="0" cy="0"/>
        </a:xfrm>
      </p:grpSpPr>
      <p:sp>
        <p:nvSpPr>
          <p:cNvPr id="2" name="Title 1"/>
          <p:cNvSpPr>
            <a:spLocks noGrp="1"/>
          </p:cNvSpPr>
          <p:nvPr>
            <p:ph type="title"/>
          </p:nvPr>
        </p:nvSpPr>
        <p:spPr>
          <a:xfrm>
            <a:off x="5129268" y="291068"/>
            <a:ext cx="6769045" cy="553998"/>
          </a:xfrm>
        </p:spPr>
        <p:txBody>
          <a:bodyPr/>
          <a:lstStyle>
            <a:lvl1pPr>
              <a:defRPr sz="3600"/>
            </a:lvl1pPr>
          </a:lstStyle>
          <a:p>
            <a:r>
              <a:rPr lang="en-US"/>
              <a:t>Click to edit Master title style</a:t>
            </a:r>
          </a:p>
        </p:txBody>
      </p:sp>
      <p:sp>
        <p:nvSpPr>
          <p:cNvPr id="4" name="Text Placeholder 3"/>
          <p:cNvSpPr>
            <a:spLocks noGrp="1"/>
          </p:cNvSpPr>
          <p:nvPr>
            <p:ph type="body" sz="quarter" idx="10"/>
          </p:nvPr>
        </p:nvSpPr>
        <p:spPr>
          <a:xfrm>
            <a:off x="5129267" y="4773828"/>
            <a:ext cx="6769045" cy="1793104"/>
          </a:xfrm>
        </p:spPr>
        <p:txBody>
          <a:bodyPr wrap="square">
            <a:noAutofit/>
          </a:bodyPr>
          <a:lstStyle>
            <a:lvl1pPr marL="0" indent="0">
              <a:spcBef>
                <a:spcPts val="1765"/>
              </a:spcBef>
              <a:buNone/>
              <a:defRPr sz="2000">
                <a:latin typeface="+mn-lt"/>
              </a:defRPr>
            </a:lvl1pPr>
            <a:lvl2pPr marL="224097" indent="0">
              <a:buNone/>
              <a:defRPr/>
            </a:lvl2pPr>
            <a:lvl3pPr marL="448193" indent="0">
              <a:buNone/>
              <a:defRPr/>
            </a:lvl3pPr>
            <a:lvl4pPr marL="672290" indent="0">
              <a:buNone/>
              <a:defRPr/>
            </a:lvl4pPr>
            <a:lvl5pPr marL="896386" indent="0">
              <a:buNone/>
              <a:defRPr/>
            </a:lvl5pPr>
          </a:lstStyle>
          <a:p>
            <a:pPr lvl="0"/>
            <a:r>
              <a:rPr lang="en-US"/>
              <a:t>Edit Master text styles</a:t>
            </a:r>
          </a:p>
        </p:txBody>
      </p:sp>
      <p:pic>
        <p:nvPicPr>
          <p:cNvPr id="5" name="Picture 4" descr="Image of Ignite app on a Windows Device." title="Ignite event image">
            <a:extLst>
              <a:ext uri="{FF2B5EF4-FFF2-40B4-BE49-F238E27FC236}">
                <a16:creationId xmlns:a16="http://schemas.microsoft.com/office/drawing/2014/main" xmlns="" id="{E803C22C-E970-4ADA-A60C-5127C1C2C1DE}"/>
              </a:ext>
            </a:extLst>
          </p:cNvPr>
          <p:cNvPicPr>
            <a:picLocks noChangeAspect="1"/>
          </p:cNvPicPr>
          <p:nvPr userDrawn="1"/>
        </p:nvPicPr>
        <p:blipFill rotWithShape="1">
          <a:blip r:embed="rId2"/>
          <a:srcRect l="17119" r="5881"/>
          <a:stretch/>
        </p:blipFill>
        <p:spPr>
          <a:xfrm>
            <a:off x="0" y="-1"/>
            <a:ext cx="4828867" cy="6858623"/>
          </a:xfrm>
          <a:prstGeom prst="rect">
            <a:avLst/>
          </a:prstGeom>
        </p:spPr>
      </p:pic>
    </p:spTree>
    <p:extLst>
      <p:ext uri="{BB962C8B-B14F-4D97-AF65-F5344CB8AC3E}">
        <p14:creationId xmlns:p14="http://schemas.microsoft.com/office/powerpoint/2010/main" val="3152478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xmlns="" id="{4B2500C4-B436-4E3A-8A91-A02448A774DB}"/>
              </a:ext>
            </a:extLst>
          </p:cNvPr>
          <p:cNvSpPr>
            <a:spLocks noGrp="1"/>
          </p:cNvSpPr>
          <p:nvPr>
            <p:ph type="title"/>
          </p:nvPr>
        </p:nvSpPr>
        <p:spPr>
          <a:xfrm>
            <a:off x="584200" y="457200"/>
            <a:ext cx="10728234" cy="433965"/>
          </a:xfrm>
        </p:spPr>
        <p:txBody>
          <a:bodyPr tIns="64008"/>
          <a:lstStyle>
            <a:lvl1pPr>
              <a:defRPr sz="24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668841839"/>
      </p:ext>
    </p:extLst>
  </p:cSld>
  <p:clrMapOvr>
    <a:masterClrMapping/>
  </p:clrMapOvr>
  <p:transition>
    <p:fade/>
  </p:transition>
  <p:extLst mod="1">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3354931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7459473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6548220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2117816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7927379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9595031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6206499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725388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1076926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87603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5" Type="http://schemas.openxmlformats.org/officeDocument/2006/relationships/image" Target="../media/image1.emf"/><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theme" Target="../theme/theme2.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slideLayout" Target="../slideLayouts/slideLayout45.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3" Type="http://schemas.openxmlformats.org/officeDocument/2006/relationships/slideLayout" Target="../slideLayouts/slideLayout48.xml"/><Relationship Id="rId21" Type="http://schemas.openxmlformats.org/officeDocument/2006/relationships/slideLayout" Target="../slideLayouts/slideLayout66.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0" Type="http://schemas.openxmlformats.org/officeDocument/2006/relationships/slideLayout" Target="../slideLayouts/slideLayout65.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image" Target="../media/image1.emf"/><Relationship Id="rId10" Type="http://schemas.openxmlformats.org/officeDocument/2006/relationships/slideLayout" Target="../slideLayouts/slideLayout55.xml"/><Relationship Id="rId19" Type="http://schemas.openxmlformats.org/officeDocument/2006/relationships/slideLayout" Target="../slideLayouts/slideLayout64.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image" Target="../media/image1.emf"/><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theme" Target="../theme/theme4.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theme" Target="../theme/theme5.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9.xml"/><Relationship Id="rId13" Type="http://schemas.openxmlformats.org/officeDocument/2006/relationships/slideLayout" Target="../slideLayouts/slideLayout114.xml"/><Relationship Id="rId18" Type="http://schemas.openxmlformats.org/officeDocument/2006/relationships/slideLayout" Target="../slideLayouts/slideLayout119.xml"/><Relationship Id="rId26" Type="http://schemas.openxmlformats.org/officeDocument/2006/relationships/theme" Target="../theme/theme6.xml"/><Relationship Id="rId3" Type="http://schemas.openxmlformats.org/officeDocument/2006/relationships/slideLayout" Target="../slideLayouts/slideLayout104.xml"/><Relationship Id="rId21" Type="http://schemas.openxmlformats.org/officeDocument/2006/relationships/slideLayout" Target="../slideLayouts/slideLayout122.xml"/><Relationship Id="rId7" Type="http://schemas.openxmlformats.org/officeDocument/2006/relationships/slideLayout" Target="../slideLayouts/slideLayout108.xml"/><Relationship Id="rId12" Type="http://schemas.openxmlformats.org/officeDocument/2006/relationships/slideLayout" Target="../slideLayouts/slideLayout113.xml"/><Relationship Id="rId17" Type="http://schemas.openxmlformats.org/officeDocument/2006/relationships/slideLayout" Target="../slideLayouts/slideLayout118.xml"/><Relationship Id="rId25" Type="http://schemas.openxmlformats.org/officeDocument/2006/relationships/slideLayout" Target="../slideLayouts/slideLayout126.xml"/><Relationship Id="rId2" Type="http://schemas.openxmlformats.org/officeDocument/2006/relationships/slideLayout" Target="../slideLayouts/slideLayout103.xml"/><Relationship Id="rId16" Type="http://schemas.openxmlformats.org/officeDocument/2006/relationships/slideLayout" Target="../slideLayouts/slideLayout117.xml"/><Relationship Id="rId20" Type="http://schemas.openxmlformats.org/officeDocument/2006/relationships/slideLayout" Target="../slideLayouts/slideLayout121.xml"/><Relationship Id="rId1" Type="http://schemas.openxmlformats.org/officeDocument/2006/relationships/slideLayout" Target="../slideLayouts/slideLayout102.xml"/><Relationship Id="rId6" Type="http://schemas.openxmlformats.org/officeDocument/2006/relationships/slideLayout" Target="../slideLayouts/slideLayout107.xml"/><Relationship Id="rId11" Type="http://schemas.openxmlformats.org/officeDocument/2006/relationships/slideLayout" Target="../slideLayouts/slideLayout112.xml"/><Relationship Id="rId24" Type="http://schemas.openxmlformats.org/officeDocument/2006/relationships/slideLayout" Target="../slideLayouts/slideLayout125.xml"/><Relationship Id="rId5" Type="http://schemas.openxmlformats.org/officeDocument/2006/relationships/slideLayout" Target="../slideLayouts/slideLayout106.xml"/><Relationship Id="rId15" Type="http://schemas.openxmlformats.org/officeDocument/2006/relationships/slideLayout" Target="../slideLayouts/slideLayout116.xml"/><Relationship Id="rId23" Type="http://schemas.openxmlformats.org/officeDocument/2006/relationships/slideLayout" Target="../slideLayouts/slideLayout124.xml"/><Relationship Id="rId10" Type="http://schemas.openxmlformats.org/officeDocument/2006/relationships/slideLayout" Target="../slideLayouts/slideLayout111.xml"/><Relationship Id="rId19" Type="http://schemas.openxmlformats.org/officeDocument/2006/relationships/slideLayout" Target="../slideLayouts/slideLayout120.xml"/><Relationship Id="rId4" Type="http://schemas.openxmlformats.org/officeDocument/2006/relationships/slideLayout" Target="../slideLayouts/slideLayout105.xml"/><Relationship Id="rId9" Type="http://schemas.openxmlformats.org/officeDocument/2006/relationships/slideLayout" Target="../slideLayouts/slideLayout110.xml"/><Relationship Id="rId14" Type="http://schemas.openxmlformats.org/officeDocument/2006/relationships/slideLayout" Target="../slideLayouts/slideLayout115.xml"/><Relationship Id="rId22" Type="http://schemas.openxmlformats.org/officeDocument/2006/relationships/slideLayout" Target="../slideLayouts/slideLayout123.xml"/><Relationship Id="rId27" Type="http://schemas.openxmlformats.org/officeDocument/2006/relationships/image" Target="../media/image1.emf"/></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26" Type="http://schemas.openxmlformats.org/officeDocument/2006/relationships/slideLayout" Target="../slideLayouts/slideLayout152.xml"/><Relationship Id="rId3" Type="http://schemas.openxmlformats.org/officeDocument/2006/relationships/slideLayout" Target="../slideLayouts/slideLayout129.xml"/><Relationship Id="rId21" Type="http://schemas.openxmlformats.org/officeDocument/2006/relationships/slideLayout" Target="../slideLayouts/slideLayout147.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5" Type="http://schemas.openxmlformats.org/officeDocument/2006/relationships/slideLayout" Target="../slideLayouts/slideLayout151.xml"/><Relationship Id="rId33" Type="http://schemas.openxmlformats.org/officeDocument/2006/relationships/theme" Target="../theme/theme7.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0" Type="http://schemas.openxmlformats.org/officeDocument/2006/relationships/slideLayout" Target="../slideLayouts/slideLayout146.xml"/><Relationship Id="rId29" Type="http://schemas.openxmlformats.org/officeDocument/2006/relationships/slideLayout" Target="../slideLayouts/slideLayout155.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24" Type="http://schemas.openxmlformats.org/officeDocument/2006/relationships/slideLayout" Target="../slideLayouts/slideLayout150.xml"/><Relationship Id="rId32" Type="http://schemas.openxmlformats.org/officeDocument/2006/relationships/slideLayout" Target="../slideLayouts/slideLayout158.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23" Type="http://schemas.openxmlformats.org/officeDocument/2006/relationships/slideLayout" Target="../slideLayouts/slideLayout149.xml"/><Relationship Id="rId28" Type="http://schemas.openxmlformats.org/officeDocument/2006/relationships/slideLayout" Target="../slideLayouts/slideLayout154.xml"/><Relationship Id="rId10" Type="http://schemas.openxmlformats.org/officeDocument/2006/relationships/slideLayout" Target="../slideLayouts/slideLayout136.xml"/><Relationship Id="rId19" Type="http://schemas.openxmlformats.org/officeDocument/2006/relationships/slideLayout" Target="../slideLayouts/slideLayout145.xml"/><Relationship Id="rId31" Type="http://schemas.openxmlformats.org/officeDocument/2006/relationships/slideLayout" Target="../slideLayouts/slideLayout157.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 Id="rId22" Type="http://schemas.openxmlformats.org/officeDocument/2006/relationships/slideLayout" Target="../slideLayouts/slideLayout148.xml"/><Relationship Id="rId27" Type="http://schemas.openxmlformats.org/officeDocument/2006/relationships/slideLayout" Target="../slideLayouts/slideLayout153.xml"/><Relationship Id="rId30" Type="http://schemas.openxmlformats.org/officeDocument/2006/relationships/slideLayout" Target="../slideLayouts/slideLayout156.xml"/><Relationship Id="rId8" Type="http://schemas.openxmlformats.org/officeDocument/2006/relationships/slideLayout" Target="../slideLayouts/slideLayout134.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171.xml"/><Relationship Id="rId18" Type="http://schemas.openxmlformats.org/officeDocument/2006/relationships/slideLayout" Target="../slideLayouts/slideLayout176.xml"/><Relationship Id="rId26" Type="http://schemas.openxmlformats.org/officeDocument/2006/relationships/slideLayout" Target="../slideLayouts/slideLayout184.xml"/><Relationship Id="rId3" Type="http://schemas.openxmlformats.org/officeDocument/2006/relationships/slideLayout" Target="../slideLayouts/slideLayout161.xml"/><Relationship Id="rId21" Type="http://schemas.openxmlformats.org/officeDocument/2006/relationships/slideLayout" Target="../slideLayouts/slideLayout179.xml"/><Relationship Id="rId34" Type="http://schemas.openxmlformats.org/officeDocument/2006/relationships/theme" Target="../theme/theme8.xml"/><Relationship Id="rId7" Type="http://schemas.openxmlformats.org/officeDocument/2006/relationships/slideLayout" Target="../slideLayouts/slideLayout165.xml"/><Relationship Id="rId12" Type="http://schemas.openxmlformats.org/officeDocument/2006/relationships/slideLayout" Target="../slideLayouts/slideLayout170.xml"/><Relationship Id="rId17" Type="http://schemas.openxmlformats.org/officeDocument/2006/relationships/slideLayout" Target="../slideLayouts/slideLayout175.xml"/><Relationship Id="rId25" Type="http://schemas.openxmlformats.org/officeDocument/2006/relationships/slideLayout" Target="../slideLayouts/slideLayout183.xml"/><Relationship Id="rId33" Type="http://schemas.openxmlformats.org/officeDocument/2006/relationships/slideLayout" Target="../slideLayouts/slideLayout191.xml"/><Relationship Id="rId2" Type="http://schemas.openxmlformats.org/officeDocument/2006/relationships/slideLayout" Target="../slideLayouts/slideLayout160.xml"/><Relationship Id="rId16" Type="http://schemas.openxmlformats.org/officeDocument/2006/relationships/slideLayout" Target="../slideLayouts/slideLayout174.xml"/><Relationship Id="rId20" Type="http://schemas.openxmlformats.org/officeDocument/2006/relationships/slideLayout" Target="../slideLayouts/slideLayout178.xml"/><Relationship Id="rId29" Type="http://schemas.openxmlformats.org/officeDocument/2006/relationships/slideLayout" Target="../slideLayouts/slideLayout187.xml"/><Relationship Id="rId1" Type="http://schemas.openxmlformats.org/officeDocument/2006/relationships/slideLayout" Target="../slideLayouts/slideLayout159.xml"/><Relationship Id="rId6" Type="http://schemas.openxmlformats.org/officeDocument/2006/relationships/slideLayout" Target="../slideLayouts/slideLayout164.xml"/><Relationship Id="rId11" Type="http://schemas.openxmlformats.org/officeDocument/2006/relationships/slideLayout" Target="../slideLayouts/slideLayout169.xml"/><Relationship Id="rId24" Type="http://schemas.openxmlformats.org/officeDocument/2006/relationships/slideLayout" Target="../slideLayouts/slideLayout182.xml"/><Relationship Id="rId32" Type="http://schemas.openxmlformats.org/officeDocument/2006/relationships/slideLayout" Target="../slideLayouts/slideLayout190.xml"/><Relationship Id="rId5" Type="http://schemas.openxmlformats.org/officeDocument/2006/relationships/slideLayout" Target="../slideLayouts/slideLayout163.xml"/><Relationship Id="rId15" Type="http://schemas.openxmlformats.org/officeDocument/2006/relationships/slideLayout" Target="../slideLayouts/slideLayout173.xml"/><Relationship Id="rId23" Type="http://schemas.openxmlformats.org/officeDocument/2006/relationships/slideLayout" Target="../slideLayouts/slideLayout181.xml"/><Relationship Id="rId28" Type="http://schemas.openxmlformats.org/officeDocument/2006/relationships/slideLayout" Target="../slideLayouts/slideLayout186.xml"/><Relationship Id="rId10" Type="http://schemas.openxmlformats.org/officeDocument/2006/relationships/slideLayout" Target="../slideLayouts/slideLayout168.xml"/><Relationship Id="rId19" Type="http://schemas.openxmlformats.org/officeDocument/2006/relationships/slideLayout" Target="../slideLayouts/slideLayout177.xml"/><Relationship Id="rId31" Type="http://schemas.openxmlformats.org/officeDocument/2006/relationships/slideLayout" Target="../slideLayouts/slideLayout189.xml"/><Relationship Id="rId4" Type="http://schemas.openxmlformats.org/officeDocument/2006/relationships/slideLayout" Target="../slideLayouts/slideLayout162.xml"/><Relationship Id="rId9" Type="http://schemas.openxmlformats.org/officeDocument/2006/relationships/slideLayout" Target="../slideLayouts/slideLayout167.xml"/><Relationship Id="rId14" Type="http://schemas.openxmlformats.org/officeDocument/2006/relationships/slideLayout" Target="../slideLayouts/slideLayout172.xml"/><Relationship Id="rId22" Type="http://schemas.openxmlformats.org/officeDocument/2006/relationships/slideLayout" Target="../slideLayouts/slideLayout180.xml"/><Relationship Id="rId27" Type="http://schemas.openxmlformats.org/officeDocument/2006/relationships/slideLayout" Target="../slideLayouts/slideLayout185.xml"/><Relationship Id="rId30" Type="http://schemas.openxmlformats.org/officeDocument/2006/relationships/slideLayout" Target="../slideLayouts/slideLayout188.xml"/><Relationship Id="rId8" Type="http://schemas.openxmlformats.org/officeDocument/2006/relationships/slideLayout" Target="../slideLayouts/slideLayout1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xmlns="" id="{9D5783B5-1069-4509-929A-C02C0B0887F7}"/>
              </a:ext>
            </a:extLst>
          </p:cNvPr>
          <p:cNvPicPr>
            <a:picLocks noChangeAspect="1"/>
          </p:cNvPicPr>
          <p:nvPr userDrawn="1"/>
        </p:nvPicPr>
        <p:blipFill>
          <a:blip r:embed="rId24">
            <a:extLst>
              <a:ext uri="{28A0092B-C50C-407E-A947-70E740481C1C}">
                <a14:useLocalDpi xmlns:a14="http://schemas.microsoft.com/office/drawing/2010/main"/>
              </a:ext>
            </a:extLst>
          </a:blip>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xmlns=""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xmlns=""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xmlns=""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xmlns=""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xmlns=""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xmlns=""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xmlns=""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xmlns=""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xmlns=""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15059017"/>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900" r:id="rId10"/>
    <p:sldLayoutId id="2147483889" r:id="rId11"/>
    <p:sldLayoutId id="2147483890" r:id="rId12"/>
    <p:sldLayoutId id="2147483902" r:id="rId13"/>
    <p:sldLayoutId id="2147483901" r:id="rId14"/>
    <p:sldLayoutId id="2147483891" r:id="rId15"/>
    <p:sldLayoutId id="2147483892" r:id="rId16"/>
    <p:sldLayoutId id="2147483893" r:id="rId17"/>
    <p:sldLayoutId id="2147483894" r:id="rId18"/>
    <p:sldLayoutId id="2147483895" r:id="rId19"/>
    <p:sldLayoutId id="2147483896" r:id="rId20"/>
    <p:sldLayoutId id="2147483897" r:id="rId21"/>
    <p:sldLayoutId id="2147483898" r:id="rId22"/>
  </p:sldLayoutIdLst>
  <p:transition>
    <p:fade/>
  </p:transition>
  <p:hf sldNum="0" hdr="0" ftr="0" dt="0"/>
  <p:txStyles>
    <p:title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xmlns="" id="{9D5783B5-1069-4509-929A-C02C0B0887F7}"/>
              </a:ext>
            </a:extLst>
          </p:cNvPr>
          <p:cNvPicPr>
            <a:picLocks noChangeAspect="1"/>
          </p:cNvPicPr>
          <p:nvPr userDrawn="1"/>
        </p:nvPicPr>
        <p:blipFill>
          <a:blip r:embed="rId25">
            <a:extLst>
              <a:ext uri="{28A0092B-C50C-407E-A947-70E740481C1C}">
                <a14:useLocalDpi xmlns:a14="http://schemas.microsoft.com/office/drawing/2010/main"/>
              </a:ext>
            </a:extLst>
          </a:blip>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xmlns=""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xmlns=""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xmlns=""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xmlns=""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xmlns=""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xmlns=""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xmlns=""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xmlns=""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xmlns=""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44134607"/>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 id="2147483917" r:id="rId13"/>
    <p:sldLayoutId id="2147483918" r:id="rId14"/>
    <p:sldLayoutId id="2147483919" r:id="rId15"/>
    <p:sldLayoutId id="2147483920" r:id="rId16"/>
    <p:sldLayoutId id="2147483921" r:id="rId17"/>
    <p:sldLayoutId id="2147483922" r:id="rId18"/>
    <p:sldLayoutId id="2147483923" r:id="rId19"/>
    <p:sldLayoutId id="2147483924" r:id="rId20"/>
    <p:sldLayoutId id="2147483925" r:id="rId21"/>
    <p:sldLayoutId id="2147483926" r:id="rId22"/>
    <p:sldLayoutId id="2147483927" r:id="rId23"/>
  </p:sldLayoutIdLst>
  <p:transition>
    <p:fade/>
  </p:transition>
  <p:hf sldNum="0" hdr="0" ftr="0" dt="0"/>
  <p:txStyles>
    <p:title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xmlns="" id="{9D5783B5-1069-4509-929A-C02C0B0887F7}"/>
              </a:ext>
            </a:extLst>
          </p:cNvPr>
          <p:cNvPicPr>
            <a:picLocks noChangeAspect="1"/>
          </p:cNvPicPr>
          <p:nvPr userDrawn="1"/>
        </p:nvPicPr>
        <p:blipFill>
          <a:blip r:embed="rId23">
            <a:extLst>
              <a:ext uri="{28A0092B-C50C-407E-A947-70E740481C1C}">
                <a14:useLocalDpi xmlns:a14="http://schemas.microsoft.com/office/drawing/2010/main"/>
              </a:ext>
            </a:extLst>
          </a:blip>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xmlns=""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xmlns=""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xmlns=""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xmlns=""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xmlns=""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xmlns=""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xmlns=""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xmlns=""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xmlns=""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7187810"/>
      </p:ext>
    </p:extLst>
  </p:cSld>
  <p:clrMap bg1="lt1" tx1="dk1" bg2="lt2" tx2="dk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 id="2147483942" r:id="rId12"/>
    <p:sldLayoutId id="2147483943" r:id="rId13"/>
    <p:sldLayoutId id="2147483944" r:id="rId14"/>
    <p:sldLayoutId id="2147483945" r:id="rId15"/>
    <p:sldLayoutId id="2147483946" r:id="rId16"/>
    <p:sldLayoutId id="2147483947" r:id="rId17"/>
    <p:sldLayoutId id="2147483948" r:id="rId18"/>
    <p:sldLayoutId id="2147483949" r:id="rId19"/>
    <p:sldLayoutId id="2147483950" r:id="rId20"/>
    <p:sldLayoutId id="2147483951" r:id="rId21"/>
  </p:sldLayoutIdLst>
  <p:transition>
    <p:fade/>
  </p:transition>
  <p:hf sldNum="0" hdr="0" ftr="0" dt="0"/>
  <p:txStyles>
    <p:title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a:noFill/>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xmlns="" id="{9D5783B5-1069-4509-929A-C02C0B0887F7}"/>
              </a:ext>
            </a:extLst>
          </p:cNvPr>
          <p:cNvPicPr>
            <a:picLocks noChangeAspect="1"/>
          </p:cNvPicPr>
          <p:nvPr userDrawn="1"/>
        </p:nvPicPr>
        <p:blipFill>
          <a:blip r:embed="rId25">
            <a:extLst>
              <a:ext uri="{28A0092B-C50C-407E-A947-70E740481C1C}">
                <a14:useLocalDpi xmlns:a14="http://schemas.microsoft.com/office/drawing/2010/main"/>
              </a:ext>
            </a:extLst>
          </a:blip>
          <a:stretch>
            <a:fillRect/>
          </a:stretch>
        </p:blipFill>
        <p:spPr>
          <a:xfrm rot="5400000">
            <a:off x="9288988" y="2942644"/>
            <a:ext cx="6858000" cy="972712"/>
          </a:xfrm>
          <a:prstGeom prst="rect">
            <a:avLst/>
          </a:prstGeom>
        </p:spPr>
      </p:pic>
      <p:grpSp>
        <p:nvGrpSpPr>
          <p:cNvPr id="47" name="GRID" hidden="1">
            <a:extLst>
              <a:ext uri="{FF2B5EF4-FFF2-40B4-BE49-F238E27FC236}">
                <a16:creationId xmlns:a16="http://schemas.microsoft.com/office/drawing/2014/main" xmlns=""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xmlns=""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xmlns=""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xmlns=""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xmlns=""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xmlns=""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xmlns=""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xmlns=""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xmlns=""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27841041"/>
      </p:ext>
    </p:extLst>
  </p:cSld>
  <p:clrMap bg1="lt1" tx1="dk1" bg2="lt2" tx2="dk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 id="2147483964" r:id="rId12"/>
    <p:sldLayoutId id="2147483965" r:id="rId13"/>
    <p:sldLayoutId id="2147483966" r:id="rId14"/>
    <p:sldLayoutId id="2147483967" r:id="rId15"/>
    <p:sldLayoutId id="2147483968" r:id="rId16"/>
    <p:sldLayoutId id="2147483969" r:id="rId17"/>
    <p:sldLayoutId id="2147483970" r:id="rId18"/>
    <p:sldLayoutId id="2147483971" r:id="rId19"/>
    <p:sldLayoutId id="2147483972" r:id="rId20"/>
    <p:sldLayoutId id="2147483973" r:id="rId21"/>
    <p:sldLayoutId id="2147483974" r:id="rId22"/>
    <p:sldLayoutId id="2147483975" r:id="rId23"/>
  </p:sldLayoutIdLst>
  <p:transition>
    <p:fade/>
  </p:transition>
  <p:hf sldNum="0" hdr="0" ftr="0" dt="0"/>
  <p:txStyles>
    <p:titleStyle>
      <a:lvl1pPr algn="l" defTabSz="932742"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1D8BD707-D9CF-40AE-B4C6-C98DA3205C09}" type="datetimeFigureOut">
              <a:rPr lang="en-US" smtClean="0"/>
              <a:pPr/>
              <a:t>3/28/2019</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441219386"/>
      </p:ext>
    </p:extLst>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 id="2147483989" r:id="rId12"/>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5"/>
            <a:ext cx="11018520" cy="1612749"/>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9" name="NEW Brand Colors 2018">
            <a:extLst>
              <a:ext uri="{FF2B5EF4-FFF2-40B4-BE49-F238E27FC236}">
                <a16:creationId xmlns:a16="http://schemas.microsoft.com/office/drawing/2014/main" xmlns="" id="{9D5783B5-1069-4509-929A-C02C0B0887F7}"/>
              </a:ext>
            </a:extLst>
          </p:cNvPr>
          <p:cNvPicPr>
            <a:picLocks noChangeAspect="1"/>
          </p:cNvPicPr>
          <p:nvPr userDrawn="1"/>
        </p:nvPicPr>
        <p:blipFill>
          <a:blip r:embed="rId27"/>
          <a:stretch>
            <a:fillRect/>
          </a:stretch>
        </p:blipFill>
        <p:spPr>
          <a:xfrm rot="5400000">
            <a:off x="9288990" y="2942644"/>
            <a:ext cx="6858000" cy="972712"/>
          </a:xfrm>
          <a:prstGeom prst="rect">
            <a:avLst/>
          </a:prstGeom>
        </p:spPr>
      </p:pic>
      <p:grpSp>
        <p:nvGrpSpPr>
          <p:cNvPr id="47" name="GRID" hidden="1">
            <a:extLst>
              <a:ext uri="{FF2B5EF4-FFF2-40B4-BE49-F238E27FC236}">
                <a16:creationId xmlns:a16="http://schemas.microsoft.com/office/drawing/2014/main" xmlns=""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xmlns=""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xmlns=""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xmlns=""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xmlns=""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xmlns=""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xmlns=""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xmlns=""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xmlns=""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xmlns=""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xmlns=""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xmlns=""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xmlns=""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xmlns=""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xmlns=""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xmlns="" id="{90E0CE0A-15D7-405F-8DFA-B7F5AF47B03C}"/>
              </a:ext>
            </a:extLst>
          </p:cNvPr>
          <p:cNvSpPr/>
          <p:nvPr userDrawn="1"/>
        </p:nvSpPr>
        <p:spPr bwMode="auto">
          <a:xfrm>
            <a:off x="2"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xmlns=""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19725154"/>
      </p:ext>
    </p:extLst>
  </p:cSld>
  <p:clrMap bg1="lt1" tx1="dk1" bg2="lt2" tx2="dk2" accent1="accent1" accent2="accent2" accent3="accent3" accent4="accent4" accent5="accent5" accent6="accent6" hlink="hlink" folHlink="folHlink"/>
  <p:sldLayoutIdLst>
    <p:sldLayoutId id="2147483991"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 id="2147484003" r:id="rId13"/>
    <p:sldLayoutId id="2147484004" r:id="rId14"/>
    <p:sldLayoutId id="2147484005" r:id="rId15"/>
    <p:sldLayoutId id="2147484006" r:id="rId16"/>
    <p:sldLayoutId id="2147484007" r:id="rId17"/>
    <p:sldLayoutId id="2147484008" r:id="rId18"/>
    <p:sldLayoutId id="2147484009" r:id="rId19"/>
    <p:sldLayoutId id="2147484010" r:id="rId20"/>
    <p:sldLayoutId id="2147484011" r:id="rId21"/>
    <p:sldLayoutId id="2147484012" r:id="rId22"/>
    <p:sldLayoutId id="2147484013" r:id="rId23"/>
    <p:sldLayoutId id="2147484014" r:id="rId24"/>
    <p:sldLayoutId id="2147484015" r:id="rId25"/>
  </p:sldLayoutIdLst>
  <p:transition>
    <p:fade/>
  </p:transition>
  <p:hf sldNum="0" hdr="0" ftr="0" dt="0"/>
  <p:txStyles>
    <p:titleStyle>
      <a:lvl1pPr algn="l" defTabSz="932384" rtl="0" eaLnBrk="1" latinLnBrk="0" hangingPunct="1">
        <a:lnSpc>
          <a:spcPct val="100000"/>
        </a:lnSpc>
        <a:spcBef>
          <a:spcPct val="0"/>
        </a:spcBef>
        <a:buNone/>
        <a:defRPr lang="en-US" sz="3600" b="1" kern="1200" cap="none" spc="-5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28512" marR="0" indent="-228512" algn="l" defTabSz="93238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025" marR="0" indent="-228512" algn="l" defTabSz="93238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6973" marR="0" indent="-199948" algn="l" defTabSz="93238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639" marR="0" indent="-180906" algn="l" defTabSz="93238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544" marR="0" indent="-168211" algn="l" defTabSz="93238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4054" indent="-233097"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48" indent="-233097"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40" indent="-233097"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33" indent="-233097"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84" rtl="0" eaLnBrk="1" latinLnBrk="0" hangingPunct="1">
        <a:defRPr sz="1800" kern="1200">
          <a:solidFill>
            <a:schemeClr val="tx1"/>
          </a:solidFill>
          <a:latin typeface="+mn-lt"/>
          <a:ea typeface="+mn-ea"/>
          <a:cs typeface="+mn-cs"/>
        </a:defRPr>
      </a:lvl1pPr>
      <a:lvl2pPr marL="466192" algn="l" defTabSz="932384" rtl="0" eaLnBrk="1" latinLnBrk="0" hangingPunct="1">
        <a:defRPr sz="1800" kern="1200">
          <a:solidFill>
            <a:schemeClr val="tx1"/>
          </a:solidFill>
          <a:latin typeface="+mn-lt"/>
          <a:ea typeface="+mn-ea"/>
          <a:cs typeface="+mn-cs"/>
        </a:defRPr>
      </a:lvl2pPr>
      <a:lvl3pPr marL="932384" algn="l" defTabSz="932384" rtl="0" eaLnBrk="1" latinLnBrk="0" hangingPunct="1">
        <a:defRPr sz="1800" kern="1200">
          <a:solidFill>
            <a:schemeClr val="tx1"/>
          </a:solidFill>
          <a:latin typeface="+mn-lt"/>
          <a:ea typeface="+mn-ea"/>
          <a:cs typeface="+mn-cs"/>
        </a:defRPr>
      </a:lvl3pPr>
      <a:lvl4pPr marL="1398575" algn="l" defTabSz="932384" rtl="0" eaLnBrk="1" latinLnBrk="0" hangingPunct="1">
        <a:defRPr sz="1800" kern="1200">
          <a:solidFill>
            <a:schemeClr val="tx1"/>
          </a:solidFill>
          <a:latin typeface="+mn-lt"/>
          <a:ea typeface="+mn-ea"/>
          <a:cs typeface="+mn-cs"/>
        </a:defRPr>
      </a:lvl4pPr>
      <a:lvl5pPr marL="1864768" algn="l" defTabSz="932384" rtl="0" eaLnBrk="1" latinLnBrk="0" hangingPunct="1">
        <a:defRPr sz="1800" kern="1200">
          <a:solidFill>
            <a:schemeClr val="tx1"/>
          </a:solidFill>
          <a:latin typeface="+mn-lt"/>
          <a:ea typeface="+mn-ea"/>
          <a:cs typeface="+mn-cs"/>
        </a:defRPr>
      </a:lvl5pPr>
      <a:lvl6pPr marL="2330960" algn="l" defTabSz="932384" rtl="0" eaLnBrk="1" latinLnBrk="0" hangingPunct="1">
        <a:defRPr sz="1800" kern="1200">
          <a:solidFill>
            <a:schemeClr val="tx1"/>
          </a:solidFill>
          <a:latin typeface="+mn-lt"/>
          <a:ea typeface="+mn-ea"/>
          <a:cs typeface="+mn-cs"/>
        </a:defRPr>
      </a:lvl6pPr>
      <a:lvl7pPr marL="2797152" algn="l" defTabSz="932384" rtl="0" eaLnBrk="1" latinLnBrk="0" hangingPunct="1">
        <a:defRPr sz="1800" kern="1200">
          <a:solidFill>
            <a:schemeClr val="tx1"/>
          </a:solidFill>
          <a:latin typeface="+mn-lt"/>
          <a:ea typeface="+mn-ea"/>
          <a:cs typeface="+mn-cs"/>
        </a:defRPr>
      </a:lvl7pPr>
      <a:lvl8pPr marL="3263343" algn="l" defTabSz="932384" rtl="0" eaLnBrk="1" latinLnBrk="0" hangingPunct="1">
        <a:defRPr sz="1800" kern="1200">
          <a:solidFill>
            <a:schemeClr val="tx1"/>
          </a:solidFill>
          <a:latin typeface="+mn-lt"/>
          <a:ea typeface="+mn-ea"/>
          <a:cs typeface="+mn-cs"/>
        </a:defRPr>
      </a:lvl8pPr>
      <a:lvl9pPr marL="3729536" algn="l" defTabSz="93238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887" y="288697"/>
            <a:ext cx="10545612" cy="1143000"/>
          </a:xfrm>
          <a:prstGeom prst="rect">
            <a:avLst/>
          </a:prstGeom>
        </p:spPr>
        <p:txBody>
          <a:bodyPr vert="horz" lIns="146288" tIns="73144" rIns="146288" bIns="73144" rtlCol="0" anchor="t" anchorCtr="0">
            <a:normAutofit/>
          </a:bodyPr>
          <a:lstStyle/>
          <a:p>
            <a:r>
              <a:rPr lang="en-US" dirty="0"/>
              <a:t>Click to edit Master title style</a:t>
            </a:r>
          </a:p>
        </p:txBody>
      </p:sp>
      <p:sp>
        <p:nvSpPr>
          <p:cNvPr id="3" name="Text Placeholder 2"/>
          <p:cNvSpPr>
            <a:spLocks noGrp="1"/>
          </p:cNvSpPr>
          <p:nvPr>
            <p:ph type="body" idx="1"/>
          </p:nvPr>
        </p:nvSpPr>
        <p:spPr>
          <a:xfrm>
            <a:off x="292204" y="1623131"/>
            <a:ext cx="10512872" cy="2581637"/>
          </a:xfrm>
          <a:prstGeom prst="rect">
            <a:avLst/>
          </a:prstGeom>
        </p:spPr>
        <p:txBody>
          <a:bodyPr vert="horz" lIns="146288" tIns="73144" rIns="146288" bIns="73144" rtlCol="0">
            <a:normAutofit/>
          </a:bodyPr>
          <a:lstStyle/>
          <a:p>
            <a:pPr marL="166482" lvl="0" indent="-166482" algn="l" defTabSz="498507" rtl="0" eaLnBrk="1" latinLnBrk="0" hangingPunct="1">
              <a:lnSpc>
                <a:spcPct val="114000"/>
              </a:lnSpc>
              <a:spcBef>
                <a:spcPct val="20000"/>
              </a:spcBef>
              <a:buClr>
                <a:schemeClr val="accent4"/>
              </a:buClr>
              <a:buFont typeface="Arial" panose="020B0604020202020204" pitchFamily="34" charset="0"/>
              <a:buChar char="•"/>
            </a:pPr>
            <a:r>
              <a:rPr lang="en-US" dirty="0"/>
              <a:t>Level 1</a:t>
            </a:r>
          </a:p>
          <a:p>
            <a:pPr marL="334521" lvl="1" indent="-171150" algn="l" defTabSz="498507" rtl="0" eaLnBrk="1" latinLnBrk="0" hangingPunct="1">
              <a:spcBef>
                <a:spcPct val="20000"/>
              </a:spcBef>
              <a:buClr>
                <a:schemeClr val="accent4"/>
              </a:buClr>
              <a:buFont typeface="Arial" panose="020B0604020202020204" pitchFamily="34" charset="0"/>
              <a:buChar char="•"/>
            </a:pPr>
            <a:r>
              <a:rPr lang="en-US" dirty="0"/>
              <a:t>Level 2</a:t>
            </a:r>
          </a:p>
          <a:p>
            <a:pPr marL="501003" lvl="2" indent="-174260" algn="l" defTabSz="498507" rtl="0" eaLnBrk="1" latinLnBrk="0" hangingPunct="1">
              <a:spcBef>
                <a:spcPct val="20000"/>
              </a:spcBef>
              <a:buClr>
                <a:schemeClr val="accent4"/>
              </a:buClr>
              <a:buFont typeface="Arial" panose="020B0604020202020204" pitchFamily="34" charset="0"/>
              <a:buChar char="•"/>
            </a:pPr>
            <a:r>
              <a:rPr lang="en-US" dirty="0"/>
              <a:t>Level 3</a:t>
            </a:r>
          </a:p>
          <a:p>
            <a:pPr marL="622363" lvl="3" indent="-130696" algn="l" defTabSz="498507" rtl="0" eaLnBrk="1" latinLnBrk="0" hangingPunct="1">
              <a:spcBef>
                <a:spcPct val="20000"/>
              </a:spcBef>
              <a:buClr>
                <a:schemeClr val="accent4"/>
              </a:buClr>
              <a:buFont typeface="Arial" panose="020B0604020202020204" pitchFamily="34" charset="0"/>
              <a:buChar char="•"/>
            </a:pPr>
            <a:r>
              <a:rPr lang="en-US" dirty="0"/>
              <a:t>Level 4</a:t>
            </a:r>
          </a:p>
        </p:txBody>
      </p:sp>
      <p:sp>
        <p:nvSpPr>
          <p:cNvPr id="4" name="Slide Number Placeholder 3">
            <a:extLst>
              <a:ext uri="{FF2B5EF4-FFF2-40B4-BE49-F238E27FC236}">
                <a16:creationId xmlns:a16="http://schemas.microsoft.com/office/drawing/2014/main" xmlns="" id="{46EC9BE8-840A-4B81-902E-59E12B334EC8}"/>
              </a:ext>
            </a:extLst>
          </p:cNvPr>
          <p:cNvSpPr>
            <a:spLocks noGrp="1"/>
          </p:cNvSpPr>
          <p:nvPr>
            <p:ph type="sldNum" sz="quarter" idx="4"/>
          </p:nvPr>
        </p:nvSpPr>
        <p:spPr>
          <a:xfrm>
            <a:off x="11329393" y="6356803"/>
            <a:ext cx="682158" cy="364224"/>
          </a:xfrm>
          <a:prstGeom prst="rect">
            <a:avLst/>
          </a:prstGeom>
        </p:spPr>
        <p:txBody>
          <a:bodyPr vert="horz" lIns="91440" tIns="45720" rIns="91440" bIns="45720" rtlCol="0" anchor="ctr"/>
          <a:lstStyle>
            <a:lvl1pPr algn="r">
              <a:defRPr sz="686">
                <a:solidFill>
                  <a:schemeClr val="accent2"/>
                </a:solidFill>
              </a:defRPr>
            </a:lvl1pPr>
          </a:lstStyle>
          <a:p>
            <a:fld id="{6917C22C-C5D7-4539-A137-217872CE6377}" type="slidenum">
              <a:rPr lang="en-US" smtClean="0"/>
              <a:pPr/>
              <a:t>‹#›</a:t>
            </a:fld>
            <a:endParaRPr lang="en-US"/>
          </a:p>
        </p:txBody>
      </p:sp>
    </p:spTree>
    <p:extLst>
      <p:ext uri="{BB962C8B-B14F-4D97-AF65-F5344CB8AC3E}">
        <p14:creationId xmlns:p14="http://schemas.microsoft.com/office/powerpoint/2010/main" val="1657197946"/>
      </p:ext>
    </p:extLst>
  </p:cSld>
  <p:clrMap bg1="lt1" tx1="dk1" bg2="lt2" tx2="dk2" accent1="accent1" accent2="accent2" accent3="accent3" accent4="accent4" accent5="accent5" accent6="accent6" hlink="hlink" folHlink="folHlink"/>
  <p:sldLayoutIdLst>
    <p:sldLayoutId id="2147484017" r:id="rId1"/>
    <p:sldLayoutId id="2147484018" r:id="rId2"/>
    <p:sldLayoutId id="2147484019" r:id="rId3"/>
    <p:sldLayoutId id="2147484020" r:id="rId4"/>
    <p:sldLayoutId id="2147484021" r:id="rId5"/>
    <p:sldLayoutId id="2147484022" r:id="rId6"/>
    <p:sldLayoutId id="2147484023" r:id="rId7"/>
    <p:sldLayoutId id="2147484024" r:id="rId8"/>
    <p:sldLayoutId id="2147484025" r:id="rId9"/>
    <p:sldLayoutId id="2147484026" r:id="rId10"/>
    <p:sldLayoutId id="2147484027" r:id="rId11"/>
    <p:sldLayoutId id="2147484028" r:id="rId12"/>
    <p:sldLayoutId id="2147484029" r:id="rId13"/>
    <p:sldLayoutId id="2147484030" r:id="rId14"/>
    <p:sldLayoutId id="2147484031" r:id="rId15"/>
    <p:sldLayoutId id="2147484032" r:id="rId16"/>
    <p:sldLayoutId id="2147484033" r:id="rId17"/>
    <p:sldLayoutId id="2147484034" r:id="rId18"/>
    <p:sldLayoutId id="2147484035" r:id="rId19"/>
    <p:sldLayoutId id="2147484036" r:id="rId20"/>
    <p:sldLayoutId id="2147484037" r:id="rId21"/>
    <p:sldLayoutId id="2147484038" r:id="rId22"/>
    <p:sldLayoutId id="2147484039" r:id="rId23"/>
    <p:sldLayoutId id="2147484040" r:id="rId24"/>
    <p:sldLayoutId id="2147484041" r:id="rId25"/>
    <p:sldLayoutId id="2147484042" r:id="rId26"/>
    <p:sldLayoutId id="2147484043" r:id="rId27"/>
    <p:sldLayoutId id="2147484044" r:id="rId28"/>
    <p:sldLayoutId id="2147484045" r:id="rId29"/>
    <p:sldLayoutId id="2147484046" r:id="rId30"/>
    <p:sldLayoutId id="2147484047" r:id="rId31"/>
    <p:sldLayoutId id="2147484048" r:id="rId32"/>
  </p:sldLayoutIdLst>
  <p:transition>
    <p:fade/>
  </p:transition>
  <p:hf hdr="0" ftr="0" dt="0"/>
  <p:txStyles>
    <p:titleStyle>
      <a:lvl1pPr marL="0" indent="0" algn="l" defTabSz="498507" rtl="0" eaLnBrk="1" latinLnBrk="0" hangingPunct="1">
        <a:lnSpc>
          <a:spcPct val="90000"/>
        </a:lnSpc>
        <a:spcBef>
          <a:spcPts val="0"/>
        </a:spcBef>
        <a:spcAft>
          <a:spcPts val="0"/>
        </a:spcAft>
        <a:buFont typeface="Arial"/>
        <a:buNone/>
        <a:defRPr lang="en-US" sz="3528" b="1" kern="1200" cap="none" spc="-98" baseline="0" dirty="0">
          <a:gradFill>
            <a:gsLst>
              <a:gs pos="0">
                <a:schemeClr val="tx1"/>
              </a:gs>
              <a:gs pos="100000">
                <a:schemeClr val="tx1"/>
              </a:gs>
            </a:gsLst>
            <a:lin ang="5400000" scaled="1"/>
          </a:gradFill>
          <a:latin typeface="Segoe UI Semibold" panose="020B0702040204020203" pitchFamily="34" charset="0"/>
          <a:ea typeface="+mn-ea"/>
          <a:cs typeface="Segoe UI Semibold" panose="020B0702040204020203" pitchFamily="34" charset="0"/>
        </a:defRPr>
      </a:lvl1pPr>
    </p:titleStyle>
    <p:bodyStyle>
      <a:lvl1pPr marL="280064" indent="-280064" algn="l" defTabSz="498507" rtl="0" eaLnBrk="1" latinLnBrk="0" hangingPunct="1">
        <a:lnSpc>
          <a:spcPct val="114000"/>
        </a:lnSpc>
        <a:spcBef>
          <a:spcPct val="20000"/>
        </a:spcBef>
        <a:buClrTx/>
        <a:buFont typeface="Wingdings" panose="05000000000000000000" pitchFamily="2" charset="2"/>
        <a:buChar char="§"/>
        <a:defRPr lang="en-US" sz="1961" b="0" kern="1200" cap="none" spc="0" baseline="0" dirty="0">
          <a:solidFill>
            <a:schemeClr val="tx1"/>
          </a:solidFill>
          <a:latin typeface="Segoe UI" panose="020B0502040204020203" pitchFamily="34" charset="0"/>
          <a:ea typeface="+mn-ea"/>
          <a:cs typeface="Segoe UI" panose="020B0502040204020203" pitchFamily="34" charset="0"/>
        </a:defRPr>
      </a:lvl1pPr>
      <a:lvl2pPr marL="443434" indent="-280064" algn="l" defTabSz="498507" rtl="0" eaLnBrk="1" latinLnBrk="0" hangingPunct="1">
        <a:spcBef>
          <a:spcPct val="20000"/>
        </a:spcBef>
        <a:buClrTx/>
        <a:buFont typeface="Wingdings" panose="05000000000000000000" pitchFamily="2" charset="2"/>
        <a:buChar char="§"/>
        <a:defRPr sz="1961" kern="1200">
          <a:solidFill>
            <a:schemeClr val="tx1"/>
          </a:solidFill>
          <a:latin typeface="Segoe UI" panose="020B0502040204020203" pitchFamily="34" charset="0"/>
          <a:ea typeface="+mn-ea"/>
          <a:cs typeface="Segoe UI" panose="020B0502040204020203" pitchFamily="34" charset="0"/>
        </a:defRPr>
      </a:lvl2pPr>
      <a:lvl3pPr marL="606803" indent="-280064" algn="l" defTabSz="498507" rtl="0" eaLnBrk="1" latinLnBrk="0" hangingPunct="1">
        <a:spcBef>
          <a:spcPct val="20000"/>
        </a:spcBef>
        <a:buClrTx/>
        <a:buFont typeface="Wingdings" panose="05000000000000000000" pitchFamily="2" charset="2"/>
        <a:buChar char="§"/>
        <a:defRPr sz="1961" kern="1200" baseline="0">
          <a:solidFill>
            <a:schemeClr val="tx1"/>
          </a:solidFill>
          <a:latin typeface="Segoe UI" panose="020B0502040204020203" pitchFamily="34" charset="0"/>
          <a:ea typeface="+mn-ea"/>
          <a:cs typeface="Segoe UI" panose="020B0502040204020203" pitchFamily="34" charset="0"/>
        </a:defRPr>
      </a:lvl3pPr>
      <a:lvl4pPr marL="771730" indent="-280064" algn="l" defTabSz="498507" rtl="0" eaLnBrk="1" latinLnBrk="0" hangingPunct="1">
        <a:spcBef>
          <a:spcPct val="20000"/>
        </a:spcBef>
        <a:buClrTx/>
        <a:buFont typeface="Wingdings" panose="05000000000000000000" pitchFamily="2" charset="2"/>
        <a:buChar char="§"/>
        <a:defRPr sz="1961" kern="1200">
          <a:solidFill>
            <a:schemeClr val="tx1"/>
          </a:solidFill>
          <a:latin typeface="Segoe UI" panose="020B0502040204020203" pitchFamily="34" charset="0"/>
          <a:ea typeface="+mn-ea"/>
          <a:cs typeface="Segoe UI" panose="020B0502040204020203" pitchFamily="34" charset="0"/>
        </a:defRPr>
      </a:lvl4pPr>
      <a:lvl5pPr marL="1994027" indent="0" algn="l" defTabSz="498507" rtl="0" eaLnBrk="1" latinLnBrk="0" hangingPunct="1">
        <a:spcBef>
          <a:spcPct val="20000"/>
        </a:spcBef>
        <a:buFont typeface="Arial"/>
        <a:buNone/>
        <a:defRPr sz="1364" kern="1200">
          <a:solidFill>
            <a:schemeClr val="tx1"/>
          </a:solidFill>
          <a:latin typeface="+mn-lt"/>
          <a:ea typeface="+mn-ea"/>
          <a:cs typeface="+mn-cs"/>
        </a:defRPr>
      </a:lvl5pPr>
      <a:lvl6pPr marL="2741789" indent="-249253" algn="l" defTabSz="498507" rtl="0" eaLnBrk="1" latinLnBrk="0" hangingPunct="1">
        <a:spcBef>
          <a:spcPct val="20000"/>
        </a:spcBef>
        <a:buFont typeface="Arial"/>
        <a:buChar char="•"/>
        <a:defRPr sz="2180" kern="1200">
          <a:solidFill>
            <a:schemeClr val="tx1"/>
          </a:solidFill>
          <a:latin typeface="+mn-lt"/>
          <a:ea typeface="+mn-ea"/>
          <a:cs typeface="+mn-cs"/>
        </a:defRPr>
      </a:lvl6pPr>
      <a:lvl7pPr marL="3240294" indent="-249253" algn="l" defTabSz="498507" rtl="0" eaLnBrk="1" latinLnBrk="0" hangingPunct="1">
        <a:spcBef>
          <a:spcPct val="20000"/>
        </a:spcBef>
        <a:buFont typeface="Arial"/>
        <a:buChar char="•"/>
        <a:defRPr sz="2180" kern="1200">
          <a:solidFill>
            <a:schemeClr val="tx1"/>
          </a:solidFill>
          <a:latin typeface="+mn-lt"/>
          <a:ea typeface="+mn-ea"/>
          <a:cs typeface="+mn-cs"/>
        </a:defRPr>
      </a:lvl7pPr>
      <a:lvl8pPr marL="3738800" indent="-249253" algn="l" defTabSz="498507" rtl="0" eaLnBrk="1" latinLnBrk="0" hangingPunct="1">
        <a:spcBef>
          <a:spcPct val="20000"/>
        </a:spcBef>
        <a:buFont typeface="Arial"/>
        <a:buChar char="•"/>
        <a:defRPr sz="2180" kern="1200">
          <a:solidFill>
            <a:schemeClr val="tx1"/>
          </a:solidFill>
          <a:latin typeface="+mn-lt"/>
          <a:ea typeface="+mn-ea"/>
          <a:cs typeface="+mn-cs"/>
        </a:defRPr>
      </a:lvl8pPr>
      <a:lvl9pPr marL="4237308" indent="-249253" algn="l" defTabSz="498507" rtl="0" eaLnBrk="1" latinLnBrk="0" hangingPunct="1">
        <a:spcBef>
          <a:spcPct val="20000"/>
        </a:spcBef>
        <a:buFont typeface="Arial"/>
        <a:buChar char="•"/>
        <a:defRPr sz="2180" kern="1200">
          <a:solidFill>
            <a:schemeClr val="tx1"/>
          </a:solidFill>
          <a:latin typeface="+mn-lt"/>
          <a:ea typeface="+mn-ea"/>
          <a:cs typeface="+mn-cs"/>
        </a:defRPr>
      </a:lvl9pPr>
    </p:bodyStyle>
    <p:otherStyle>
      <a:defPPr>
        <a:defRPr lang="en-US"/>
      </a:defPPr>
      <a:lvl1pPr marL="0" algn="l" defTabSz="498507" rtl="0" eaLnBrk="1" latinLnBrk="0" hangingPunct="1">
        <a:defRPr sz="1976" kern="1200">
          <a:solidFill>
            <a:schemeClr val="tx1"/>
          </a:solidFill>
          <a:latin typeface="+mn-lt"/>
          <a:ea typeface="+mn-ea"/>
          <a:cs typeface="+mn-cs"/>
        </a:defRPr>
      </a:lvl1pPr>
      <a:lvl2pPr marL="498507" algn="l" defTabSz="498507" rtl="0" eaLnBrk="1" latinLnBrk="0" hangingPunct="1">
        <a:defRPr sz="1976" kern="1200">
          <a:solidFill>
            <a:schemeClr val="tx1"/>
          </a:solidFill>
          <a:latin typeface="+mn-lt"/>
          <a:ea typeface="+mn-ea"/>
          <a:cs typeface="+mn-cs"/>
        </a:defRPr>
      </a:lvl2pPr>
      <a:lvl3pPr marL="997013" algn="l" defTabSz="498507" rtl="0" eaLnBrk="1" latinLnBrk="0" hangingPunct="1">
        <a:defRPr sz="1976" kern="1200">
          <a:solidFill>
            <a:schemeClr val="tx1"/>
          </a:solidFill>
          <a:latin typeface="+mn-lt"/>
          <a:ea typeface="+mn-ea"/>
          <a:cs typeface="+mn-cs"/>
        </a:defRPr>
      </a:lvl3pPr>
      <a:lvl4pPr marL="1495520" algn="l" defTabSz="498507" rtl="0" eaLnBrk="1" latinLnBrk="0" hangingPunct="1">
        <a:defRPr sz="1976" kern="1200">
          <a:solidFill>
            <a:schemeClr val="tx1"/>
          </a:solidFill>
          <a:latin typeface="+mn-lt"/>
          <a:ea typeface="+mn-ea"/>
          <a:cs typeface="+mn-cs"/>
        </a:defRPr>
      </a:lvl4pPr>
      <a:lvl5pPr marL="1994027" algn="l" defTabSz="498507" rtl="0" eaLnBrk="1" latinLnBrk="0" hangingPunct="1">
        <a:defRPr sz="1976" kern="1200">
          <a:solidFill>
            <a:schemeClr val="tx1"/>
          </a:solidFill>
          <a:latin typeface="+mn-lt"/>
          <a:ea typeface="+mn-ea"/>
          <a:cs typeface="+mn-cs"/>
        </a:defRPr>
      </a:lvl5pPr>
      <a:lvl6pPr marL="2492534" algn="l" defTabSz="498507" rtl="0" eaLnBrk="1" latinLnBrk="0" hangingPunct="1">
        <a:defRPr sz="1976" kern="1200">
          <a:solidFill>
            <a:schemeClr val="tx1"/>
          </a:solidFill>
          <a:latin typeface="+mn-lt"/>
          <a:ea typeface="+mn-ea"/>
          <a:cs typeface="+mn-cs"/>
        </a:defRPr>
      </a:lvl6pPr>
      <a:lvl7pPr marL="2991041" algn="l" defTabSz="498507" rtl="0" eaLnBrk="1" latinLnBrk="0" hangingPunct="1">
        <a:defRPr sz="1976" kern="1200">
          <a:solidFill>
            <a:schemeClr val="tx1"/>
          </a:solidFill>
          <a:latin typeface="+mn-lt"/>
          <a:ea typeface="+mn-ea"/>
          <a:cs typeface="+mn-cs"/>
        </a:defRPr>
      </a:lvl7pPr>
      <a:lvl8pPr marL="3489549" algn="l" defTabSz="498507" rtl="0" eaLnBrk="1" latinLnBrk="0" hangingPunct="1">
        <a:defRPr sz="1976" kern="1200">
          <a:solidFill>
            <a:schemeClr val="tx1"/>
          </a:solidFill>
          <a:latin typeface="+mn-lt"/>
          <a:ea typeface="+mn-ea"/>
          <a:cs typeface="+mn-cs"/>
        </a:defRPr>
      </a:lvl8pPr>
      <a:lvl9pPr marL="3988055" algn="l" defTabSz="498507" rtl="0" eaLnBrk="1" latinLnBrk="0" hangingPunct="1">
        <a:defRPr sz="197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 orient="horz" pos="2203">
          <p15:clr>
            <a:srgbClr val="F26B43"/>
          </p15:clr>
        </p15:guide>
        <p15:guide id="5" pos="3917">
          <p15:clr>
            <a:srgbClr val="F26B43"/>
          </p15:clr>
        </p15:guide>
        <p15:guide id="7" orient="horz" pos="283">
          <p15:clr>
            <a:srgbClr val="F26B43"/>
          </p15:clr>
        </p15:guide>
        <p15:guide id="8" pos="7541">
          <p15:clr>
            <a:srgbClr val="F26B43"/>
          </p15:clr>
        </p15:guide>
        <p15:guide id="9" pos="288">
          <p15:clr>
            <a:srgbClr val="F26B43"/>
          </p15:clr>
        </p15:guide>
        <p15:guide id="10" orient="horz" pos="4112">
          <p15:clr>
            <a:srgbClr val="F26B43"/>
          </p15:clr>
        </p15:guide>
        <p15:guide id="11" orient="horz" pos="1147">
          <p15:clr>
            <a:srgbClr val="F26B43"/>
          </p15:clr>
        </p15:guide>
        <p15:guide id="12" pos="4064">
          <p15:clr>
            <a:srgbClr val="F26B43"/>
          </p15:clr>
        </p15:guide>
        <p15:guide id="13" pos="377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887" y="288697"/>
            <a:ext cx="10545612" cy="1143000"/>
          </a:xfrm>
          <a:prstGeom prst="rect">
            <a:avLst/>
          </a:prstGeom>
        </p:spPr>
        <p:txBody>
          <a:bodyPr vert="horz" lIns="146288" tIns="73144" rIns="146288" bIns="73144" rtlCol="0" anchor="t" anchorCtr="0">
            <a:normAutofit/>
          </a:bodyPr>
          <a:lstStyle/>
          <a:p>
            <a:r>
              <a:rPr lang="en-US"/>
              <a:t>Click to edit Master title style</a:t>
            </a:r>
          </a:p>
        </p:txBody>
      </p:sp>
      <p:sp>
        <p:nvSpPr>
          <p:cNvPr id="3" name="Text Placeholder 2"/>
          <p:cNvSpPr>
            <a:spLocks noGrp="1"/>
          </p:cNvSpPr>
          <p:nvPr>
            <p:ph type="body" idx="1"/>
          </p:nvPr>
        </p:nvSpPr>
        <p:spPr>
          <a:xfrm>
            <a:off x="292204" y="1623131"/>
            <a:ext cx="10512872" cy="2581637"/>
          </a:xfrm>
          <a:prstGeom prst="rect">
            <a:avLst/>
          </a:prstGeom>
        </p:spPr>
        <p:txBody>
          <a:bodyPr vert="horz" lIns="146288" tIns="73144" rIns="146288" bIns="73144" rtlCol="0">
            <a:normAutofit/>
          </a:bodyPr>
          <a:lstStyle/>
          <a:p>
            <a:pPr marL="166482" lvl="0" indent="-166482" algn="l" defTabSz="498507" rtl="0" eaLnBrk="1" latinLnBrk="0" hangingPunct="1">
              <a:lnSpc>
                <a:spcPct val="114000"/>
              </a:lnSpc>
              <a:spcBef>
                <a:spcPct val="20000"/>
              </a:spcBef>
              <a:buClr>
                <a:schemeClr val="accent4"/>
              </a:buClr>
              <a:buFont typeface="Arial" panose="020B0604020202020204" pitchFamily="34" charset="0"/>
              <a:buChar char="•"/>
            </a:pPr>
            <a:r>
              <a:rPr lang="en-US"/>
              <a:t>Level 1</a:t>
            </a:r>
          </a:p>
          <a:p>
            <a:pPr marL="334521" lvl="1" indent="-171150" algn="l" defTabSz="498507" rtl="0" eaLnBrk="1" latinLnBrk="0" hangingPunct="1">
              <a:spcBef>
                <a:spcPct val="20000"/>
              </a:spcBef>
              <a:buClr>
                <a:schemeClr val="accent4"/>
              </a:buClr>
              <a:buFont typeface="Arial" panose="020B0604020202020204" pitchFamily="34" charset="0"/>
              <a:buChar char="•"/>
            </a:pPr>
            <a:r>
              <a:rPr lang="en-US"/>
              <a:t>Level 2</a:t>
            </a:r>
          </a:p>
          <a:p>
            <a:pPr marL="501003" lvl="2" indent="-174260" algn="l" defTabSz="498507" rtl="0" eaLnBrk="1" latinLnBrk="0" hangingPunct="1">
              <a:spcBef>
                <a:spcPct val="20000"/>
              </a:spcBef>
              <a:buClr>
                <a:schemeClr val="accent4"/>
              </a:buClr>
              <a:buFont typeface="Arial" panose="020B0604020202020204" pitchFamily="34" charset="0"/>
              <a:buChar char="•"/>
            </a:pPr>
            <a:r>
              <a:rPr lang="en-US"/>
              <a:t>Level 3</a:t>
            </a:r>
          </a:p>
          <a:p>
            <a:pPr marL="622363" lvl="3" indent="-130696" algn="l" defTabSz="498507" rtl="0" eaLnBrk="1" latinLnBrk="0" hangingPunct="1">
              <a:spcBef>
                <a:spcPct val="20000"/>
              </a:spcBef>
              <a:buClr>
                <a:schemeClr val="accent4"/>
              </a:buClr>
              <a:buFont typeface="Arial" panose="020B0604020202020204" pitchFamily="34" charset="0"/>
              <a:buChar char="•"/>
            </a:pPr>
            <a:r>
              <a:rPr lang="en-US"/>
              <a:t>Level 4</a:t>
            </a:r>
          </a:p>
        </p:txBody>
      </p:sp>
      <p:sp>
        <p:nvSpPr>
          <p:cNvPr id="4" name="Slide Number Placeholder 3">
            <a:extLst>
              <a:ext uri="{FF2B5EF4-FFF2-40B4-BE49-F238E27FC236}">
                <a16:creationId xmlns:a16="http://schemas.microsoft.com/office/drawing/2014/main" xmlns="" id="{46EC9BE8-840A-4B81-902E-59E12B334EC8}"/>
              </a:ext>
            </a:extLst>
          </p:cNvPr>
          <p:cNvSpPr>
            <a:spLocks noGrp="1"/>
          </p:cNvSpPr>
          <p:nvPr>
            <p:ph type="sldNum" sz="quarter" idx="4"/>
          </p:nvPr>
        </p:nvSpPr>
        <p:spPr>
          <a:xfrm>
            <a:off x="11329393" y="6356803"/>
            <a:ext cx="682158" cy="364224"/>
          </a:xfrm>
          <a:prstGeom prst="rect">
            <a:avLst/>
          </a:prstGeom>
        </p:spPr>
        <p:txBody>
          <a:bodyPr vert="horz" lIns="91440" tIns="45720" rIns="91440" bIns="45720" rtlCol="0" anchor="ctr"/>
          <a:lstStyle>
            <a:lvl1pPr algn="r">
              <a:defRPr sz="686">
                <a:solidFill>
                  <a:schemeClr val="accent2"/>
                </a:solidFill>
              </a:defRPr>
            </a:lvl1pPr>
          </a:lstStyle>
          <a:p>
            <a:fld id="{6917C22C-C5D7-4539-A137-217872CE6377}" type="slidenum">
              <a:rPr lang="en-US" smtClean="0"/>
              <a:pPr/>
              <a:t>‹#›</a:t>
            </a:fld>
            <a:endParaRPr lang="en-US"/>
          </a:p>
        </p:txBody>
      </p:sp>
    </p:spTree>
    <p:extLst>
      <p:ext uri="{BB962C8B-B14F-4D97-AF65-F5344CB8AC3E}">
        <p14:creationId xmlns:p14="http://schemas.microsoft.com/office/powerpoint/2010/main" val="921069149"/>
      </p:ext>
    </p:extLst>
  </p:cSld>
  <p:clrMap bg1="lt1" tx1="dk1" bg2="lt2" tx2="dk2" accent1="accent1" accent2="accent2" accent3="accent3" accent4="accent4" accent5="accent5" accent6="accent6" hlink="hlink" folHlink="folHlink"/>
  <p:sldLayoutIdLst>
    <p:sldLayoutId id="2147484050" r:id="rId1"/>
    <p:sldLayoutId id="2147484051" r:id="rId2"/>
    <p:sldLayoutId id="2147484052" r:id="rId3"/>
    <p:sldLayoutId id="2147484053" r:id="rId4"/>
    <p:sldLayoutId id="2147484054" r:id="rId5"/>
    <p:sldLayoutId id="2147484055" r:id="rId6"/>
    <p:sldLayoutId id="2147484056" r:id="rId7"/>
    <p:sldLayoutId id="2147484057" r:id="rId8"/>
    <p:sldLayoutId id="2147484058" r:id="rId9"/>
    <p:sldLayoutId id="2147484059" r:id="rId10"/>
    <p:sldLayoutId id="2147484060" r:id="rId11"/>
    <p:sldLayoutId id="2147484061" r:id="rId12"/>
    <p:sldLayoutId id="2147484062" r:id="rId13"/>
    <p:sldLayoutId id="2147484063" r:id="rId14"/>
    <p:sldLayoutId id="2147484064" r:id="rId15"/>
    <p:sldLayoutId id="2147484065" r:id="rId16"/>
    <p:sldLayoutId id="2147484066" r:id="rId17"/>
    <p:sldLayoutId id="2147484067" r:id="rId18"/>
    <p:sldLayoutId id="2147484068" r:id="rId19"/>
    <p:sldLayoutId id="2147484069" r:id="rId20"/>
    <p:sldLayoutId id="2147484070" r:id="rId21"/>
    <p:sldLayoutId id="2147484071" r:id="rId22"/>
    <p:sldLayoutId id="2147484072" r:id="rId23"/>
    <p:sldLayoutId id="2147484073" r:id="rId24"/>
    <p:sldLayoutId id="2147484074" r:id="rId25"/>
    <p:sldLayoutId id="2147484075" r:id="rId26"/>
    <p:sldLayoutId id="2147484076" r:id="rId27"/>
    <p:sldLayoutId id="2147484077" r:id="rId28"/>
    <p:sldLayoutId id="2147484078" r:id="rId29"/>
    <p:sldLayoutId id="2147484079" r:id="rId30"/>
    <p:sldLayoutId id="2147484080" r:id="rId31"/>
    <p:sldLayoutId id="2147484081" r:id="rId32"/>
    <p:sldLayoutId id="2147484082" r:id="rId33"/>
  </p:sldLayoutIdLst>
  <p:transition>
    <p:fade/>
  </p:transition>
  <p:hf hdr="0" ftr="0" dt="0"/>
  <p:txStyles>
    <p:titleStyle>
      <a:lvl1pPr marL="0" indent="0" algn="l" defTabSz="498507" rtl="0" eaLnBrk="1" latinLnBrk="0" hangingPunct="1">
        <a:lnSpc>
          <a:spcPct val="90000"/>
        </a:lnSpc>
        <a:spcBef>
          <a:spcPts val="0"/>
        </a:spcBef>
        <a:spcAft>
          <a:spcPts val="0"/>
        </a:spcAft>
        <a:buFont typeface="Arial"/>
        <a:buNone/>
        <a:defRPr lang="en-US" sz="3528" b="1" kern="1200" cap="none" spc="-98" baseline="0" dirty="0">
          <a:gradFill>
            <a:gsLst>
              <a:gs pos="0">
                <a:schemeClr val="tx1"/>
              </a:gs>
              <a:gs pos="100000">
                <a:schemeClr val="tx1"/>
              </a:gs>
            </a:gsLst>
            <a:lin ang="5400000" scaled="1"/>
          </a:gradFill>
          <a:latin typeface="Segoe UI Semibold" panose="020B0702040204020203" pitchFamily="34" charset="0"/>
          <a:ea typeface="+mn-ea"/>
          <a:cs typeface="Segoe UI Semibold" panose="020B0702040204020203" pitchFamily="34" charset="0"/>
        </a:defRPr>
      </a:lvl1pPr>
    </p:titleStyle>
    <p:bodyStyle>
      <a:lvl1pPr marL="280064" indent="-280064" algn="l" defTabSz="498507" rtl="0" eaLnBrk="1" latinLnBrk="0" hangingPunct="1">
        <a:lnSpc>
          <a:spcPct val="114000"/>
        </a:lnSpc>
        <a:spcBef>
          <a:spcPct val="20000"/>
        </a:spcBef>
        <a:buClrTx/>
        <a:buFont typeface="Wingdings" panose="05000000000000000000" pitchFamily="2" charset="2"/>
        <a:buChar char="§"/>
        <a:defRPr lang="en-US" sz="1961" b="0" kern="1200" cap="none" spc="0" baseline="0" dirty="0">
          <a:solidFill>
            <a:schemeClr val="tx1"/>
          </a:solidFill>
          <a:latin typeface="Segoe UI" panose="020B0502040204020203" pitchFamily="34" charset="0"/>
          <a:ea typeface="+mn-ea"/>
          <a:cs typeface="Segoe UI" panose="020B0502040204020203" pitchFamily="34" charset="0"/>
        </a:defRPr>
      </a:lvl1pPr>
      <a:lvl2pPr marL="443434" indent="-280064" algn="l" defTabSz="498507" rtl="0" eaLnBrk="1" latinLnBrk="0" hangingPunct="1">
        <a:spcBef>
          <a:spcPct val="20000"/>
        </a:spcBef>
        <a:buClrTx/>
        <a:buFont typeface="Wingdings" panose="05000000000000000000" pitchFamily="2" charset="2"/>
        <a:buChar char="§"/>
        <a:defRPr sz="1961" kern="1200">
          <a:solidFill>
            <a:schemeClr val="tx1"/>
          </a:solidFill>
          <a:latin typeface="Segoe UI" panose="020B0502040204020203" pitchFamily="34" charset="0"/>
          <a:ea typeface="+mn-ea"/>
          <a:cs typeface="Segoe UI" panose="020B0502040204020203" pitchFamily="34" charset="0"/>
        </a:defRPr>
      </a:lvl2pPr>
      <a:lvl3pPr marL="606803" indent="-280064" algn="l" defTabSz="498507" rtl="0" eaLnBrk="1" latinLnBrk="0" hangingPunct="1">
        <a:spcBef>
          <a:spcPct val="20000"/>
        </a:spcBef>
        <a:buClrTx/>
        <a:buFont typeface="Wingdings" panose="05000000000000000000" pitchFamily="2" charset="2"/>
        <a:buChar char="§"/>
        <a:defRPr sz="1961" kern="1200" baseline="0">
          <a:solidFill>
            <a:schemeClr val="tx1"/>
          </a:solidFill>
          <a:latin typeface="Segoe UI" panose="020B0502040204020203" pitchFamily="34" charset="0"/>
          <a:ea typeface="+mn-ea"/>
          <a:cs typeface="Segoe UI" panose="020B0502040204020203" pitchFamily="34" charset="0"/>
        </a:defRPr>
      </a:lvl3pPr>
      <a:lvl4pPr marL="771730" indent="-280064" algn="l" defTabSz="498507" rtl="0" eaLnBrk="1" latinLnBrk="0" hangingPunct="1">
        <a:spcBef>
          <a:spcPct val="20000"/>
        </a:spcBef>
        <a:buClrTx/>
        <a:buFont typeface="Wingdings" panose="05000000000000000000" pitchFamily="2" charset="2"/>
        <a:buChar char="§"/>
        <a:defRPr sz="1961" kern="1200">
          <a:solidFill>
            <a:schemeClr val="tx1"/>
          </a:solidFill>
          <a:latin typeface="Segoe UI" panose="020B0502040204020203" pitchFamily="34" charset="0"/>
          <a:ea typeface="+mn-ea"/>
          <a:cs typeface="Segoe UI" panose="020B0502040204020203" pitchFamily="34" charset="0"/>
        </a:defRPr>
      </a:lvl4pPr>
      <a:lvl5pPr marL="1994027" indent="0" algn="l" defTabSz="498507" rtl="0" eaLnBrk="1" latinLnBrk="0" hangingPunct="1">
        <a:spcBef>
          <a:spcPct val="20000"/>
        </a:spcBef>
        <a:buFont typeface="Arial"/>
        <a:buNone/>
        <a:defRPr sz="1364" kern="1200">
          <a:solidFill>
            <a:schemeClr val="tx1"/>
          </a:solidFill>
          <a:latin typeface="+mn-lt"/>
          <a:ea typeface="+mn-ea"/>
          <a:cs typeface="+mn-cs"/>
        </a:defRPr>
      </a:lvl5pPr>
      <a:lvl6pPr marL="2741789" indent="-249253" algn="l" defTabSz="498507" rtl="0" eaLnBrk="1" latinLnBrk="0" hangingPunct="1">
        <a:spcBef>
          <a:spcPct val="20000"/>
        </a:spcBef>
        <a:buFont typeface="Arial"/>
        <a:buChar char="•"/>
        <a:defRPr sz="2180" kern="1200">
          <a:solidFill>
            <a:schemeClr val="tx1"/>
          </a:solidFill>
          <a:latin typeface="+mn-lt"/>
          <a:ea typeface="+mn-ea"/>
          <a:cs typeface="+mn-cs"/>
        </a:defRPr>
      </a:lvl6pPr>
      <a:lvl7pPr marL="3240294" indent="-249253" algn="l" defTabSz="498507" rtl="0" eaLnBrk="1" latinLnBrk="0" hangingPunct="1">
        <a:spcBef>
          <a:spcPct val="20000"/>
        </a:spcBef>
        <a:buFont typeface="Arial"/>
        <a:buChar char="•"/>
        <a:defRPr sz="2180" kern="1200">
          <a:solidFill>
            <a:schemeClr val="tx1"/>
          </a:solidFill>
          <a:latin typeface="+mn-lt"/>
          <a:ea typeface="+mn-ea"/>
          <a:cs typeface="+mn-cs"/>
        </a:defRPr>
      </a:lvl7pPr>
      <a:lvl8pPr marL="3738800" indent="-249253" algn="l" defTabSz="498507" rtl="0" eaLnBrk="1" latinLnBrk="0" hangingPunct="1">
        <a:spcBef>
          <a:spcPct val="20000"/>
        </a:spcBef>
        <a:buFont typeface="Arial"/>
        <a:buChar char="•"/>
        <a:defRPr sz="2180" kern="1200">
          <a:solidFill>
            <a:schemeClr val="tx1"/>
          </a:solidFill>
          <a:latin typeface="+mn-lt"/>
          <a:ea typeface="+mn-ea"/>
          <a:cs typeface="+mn-cs"/>
        </a:defRPr>
      </a:lvl8pPr>
      <a:lvl9pPr marL="4237308" indent="-249253" algn="l" defTabSz="498507" rtl="0" eaLnBrk="1" latinLnBrk="0" hangingPunct="1">
        <a:spcBef>
          <a:spcPct val="20000"/>
        </a:spcBef>
        <a:buFont typeface="Arial"/>
        <a:buChar char="•"/>
        <a:defRPr sz="2180" kern="1200">
          <a:solidFill>
            <a:schemeClr val="tx1"/>
          </a:solidFill>
          <a:latin typeface="+mn-lt"/>
          <a:ea typeface="+mn-ea"/>
          <a:cs typeface="+mn-cs"/>
        </a:defRPr>
      </a:lvl9pPr>
    </p:bodyStyle>
    <p:otherStyle>
      <a:defPPr>
        <a:defRPr lang="en-US"/>
      </a:defPPr>
      <a:lvl1pPr marL="0" algn="l" defTabSz="498507" rtl="0" eaLnBrk="1" latinLnBrk="0" hangingPunct="1">
        <a:defRPr sz="1976" kern="1200">
          <a:solidFill>
            <a:schemeClr val="tx1"/>
          </a:solidFill>
          <a:latin typeface="+mn-lt"/>
          <a:ea typeface="+mn-ea"/>
          <a:cs typeface="+mn-cs"/>
        </a:defRPr>
      </a:lvl1pPr>
      <a:lvl2pPr marL="498507" algn="l" defTabSz="498507" rtl="0" eaLnBrk="1" latinLnBrk="0" hangingPunct="1">
        <a:defRPr sz="1976" kern="1200">
          <a:solidFill>
            <a:schemeClr val="tx1"/>
          </a:solidFill>
          <a:latin typeface="+mn-lt"/>
          <a:ea typeface="+mn-ea"/>
          <a:cs typeface="+mn-cs"/>
        </a:defRPr>
      </a:lvl2pPr>
      <a:lvl3pPr marL="997013" algn="l" defTabSz="498507" rtl="0" eaLnBrk="1" latinLnBrk="0" hangingPunct="1">
        <a:defRPr sz="1976" kern="1200">
          <a:solidFill>
            <a:schemeClr val="tx1"/>
          </a:solidFill>
          <a:latin typeface="+mn-lt"/>
          <a:ea typeface="+mn-ea"/>
          <a:cs typeface="+mn-cs"/>
        </a:defRPr>
      </a:lvl3pPr>
      <a:lvl4pPr marL="1495520" algn="l" defTabSz="498507" rtl="0" eaLnBrk="1" latinLnBrk="0" hangingPunct="1">
        <a:defRPr sz="1976" kern="1200">
          <a:solidFill>
            <a:schemeClr val="tx1"/>
          </a:solidFill>
          <a:latin typeface="+mn-lt"/>
          <a:ea typeface="+mn-ea"/>
          <a:cs typeface="+mn-cs"/>
        </a:defRPr>
      </a:lvl4pPr>
      <a:lvl5pPr marL="1994027" algn="l" defTabSz="498507" rtl="0" eaLnBrk="1" latinLnBrk="0" hangingPunct="1">
        <a:defRPr sz="1976" kern="1200">
          <a:solidFill>
            <a:schemeClr val="tx1"/>
          </a:solidFill>
          <a:latin typeface="+mn-lt"/>
          <a:ea typeface="+mn-ea"/>
          <a:cs typeface="+mn-cs"/>
        </a:defRPr>
      </a:lvl5pPr>
      <a:lvl6pPr marL="2492534" algn="l" defTabSz="498507" rtl="0" eaLnBrk="1" latinLnBrk="0" hangingPunct="1">
        <a:defRPr sz="1976" kern="1200">
          <a:solidFill>
            <a:schemeClr val="tx1"/>
          </a:solidFill>
          <a:latin typeface="+mn-lt"/>
          <a:ea typeface="+mn-ea"/>
          <a:cs typeface="+mn-cs"/>
        </a:defRPr>
      </a:lvl6pPr>
      <a:lvl7pPr marL="2991041" algn="l" defTabSz="498507" rtl="0" eaLnBrk="1" latinLnBrk="0" hangingPunct="1">
        <a:defRPr sz="1976" kern="1200">
          <a:solidFill>
            <a:schemeClr val="tx1"/>
          </a:solidFill>
          <a:latin typeface="+mn-lt"/>
          <a:ea typeface="+mn-ea"/>
          <a:cs typeface="+mn-cs"/>
        </a:defRPr>
      </a:lvl7pPr>
      <a:lvl8pPr marL="3489549" algn="l" defTabSz="498507" rtl="0" eaLnBrk="1" latinLnBrk="0" hangingPunct="1">
        <a:defRPr sz="1976" kern="1200">
          <a:solidFill>
            <a:schemeClr val="tx1"/>
          </a:solidFill>
          <a:latin typeface="+mn-lt"/>
          <a:ea typeface="+mn-ea"/>
          <a:cs typeface="+mn-cs"/>
        </a:defRPr>
      </a:lvl8pPr>
      <a:lvl9pPr marL="3988055" algn="l" defTabSz="498507" rtl="0" eaLnBrk="1" latinLnBrk="0" hangingPunct="1">
        <a:defRPr sz="197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 orient="horz" pos="2203">
          <p15:clr>
            <a:srgbClr val="F26B43"/>
          </p15:clr>
        </p15:guide>
        <p15:guide id="5" pos="3917">
          <p15:clr>
            <a:srgbClr val="F26B43"/>
          </p15:clr>
        </p15:guide>
        <p15:guide id="7" orient="horz" pos="283">
          <p15:clr>
            <a:srgbClr val="F26B43"/>
          </p15:clr>
        </p15:guide>
        <p15:guide id="8" pos="7541">
          <p15:clr>
            <a:srgbClr val="F26B43"/>
          </p15:clr>
        </p15:guide>
        <p15:guide id="9" pos="288">
          <p15:clr>
            <a:srgbClr val="F26B43"/>
          </p15:clr>
        </p15:guide>
        <p15:guide id="10" orient="horz" pos="4112">
          <p15:clr>
            <a:srgbClr val="F26B43"/>
          </p15:clr>
        </p15:guide>
        <p15:guide id="11" orient="horz" pos="1147">
          <p15:clr>
            <a:srgbClr val="F26B43"/>
          </p15:clr>
        </p15:guide>
        <p15:guide id="12" pos="4064">
          <p15:clr>
            <a:srgbClr val="F26B43"/>
          </p15:clr>
        </p15:guide>
        <p15:guide id="13" pos="377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1.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39.svg"/><Relationship Id="rId5" Type="http://schemas.openxmlformats.org/officeDocument/2006/relationships/image" Target="../media/image30.png"/><Relationship Id="rId4" Type="http://schemas.openxmlformats.org/officeDocument/2006/relationships/image" Target="../media/image37.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2" Type="http://schemas.openxmlformats.org/officeDocument/2006/relationships/hyperlink" Target="https://developer.microsoft.com/en-us/collective/learning/courses" TargetMode="Externa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0.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2.xml"/></Relationships>
</file>

<file path=ppt/slides/_rels/slide17.xml.rels><?xml version="1.0" encoding="UTF-8" standalone="yes"?>
<Relationships xmlns="http://schemas.openxmlformats.org/package/2006/relationships"><Relationship Id="rId3" Type="http://schemas.openxmlformats.org/officeDocument/2006/relationships/hyperlink" Target="https://www.microsoft.com/en-us/learning/course.aspx?cid=AZ-900T01" TargetMode="External"/><Relationship Id="rId2" Type="http://schemas.openxmlformats.org/officeDocument/2006/relationships/notesSlide" Target="../notesSlides/notesSlide12.xml"/><Relationship Id="rId1" Type="http://schemas.openxmlformats.org/officeDocument/2006/relationships/slideLayout" Target="../slideLayouts/slideLayout132.xml"/></Relationships>
</file>

<file path=ppt/slides/_rels/slide18.xml.rels><?xml version="1.0" encoding="UTF-8" standalone="yes"?>
<Relationships xmlns="http://schemas.openxmlformats.org/package/2006/relationships"><Relationship Id="rId8" Type="http://schemas.openxmlformats.org/officeDocument/2006/relationships/hyperlink" Target="https://www.microsoft.com/en-us/learning/course.aspx?cid=AZ-201T02" TargetMode="External"/><Relationship Id="rId3" Type="http://schemas.openxmlformats.org/officeDocument/2006/relationships/hyperlink" Target="https://www.microsoft.com/en-us/learning/course.aspx?cid=AZ-200T01" TargetMode="External"/><Relationship Id="rId7" Type="http://schemas.openxmlformats.org/officeDocument/2006/relationships/hyperlink" Target="https://www.microsoft.com/en-us/learning/course.aspx?cid=AZ-201T01" TargetMode="External"/><Relationship Id="rId2" Type="http://schemas.openxmlformats.org/officeDocument/2006/relationships/notesSlide" Target="../notesSlides/notesSlide13.xml"/><Relationship Id="rId1" Type="http://schemas.openxmlformats.org/officeDocument/2006/relationships/slideLayout" Target="../slideLayouts/slideLayout164.xml"/><Relationship Id="rId6" Type="http://schemas.openxmlformats.org/officeDocument/2006/relationships/hyperlink" Target="https://www.microsoft.com/en-us/learning/course.aspx?cid=AZ-200T04" TargetMode="External"/><Relationship Id="rId5" Type="http://schemas.openxmlformats.org/officeDocument/2006/relationships/hyperlink" Target="https://www.microsoft.com/en-us/learning/course.aspx?cid=AZ-200T03" TargetMode="External"/><Relationship Id="rId10" Type="http://schemas.openxmlformats.org/officeDocument/2006/relationships/image" Target="../media/image32.png"/><Relationship Id="rId4" Type="http://schemas.openxmlformats.org/officeDocument/2006/relationships/hyperlink" Target="https://www.microsoft.com/en-us/learning/course.aspx?cid=AZ-200T02" TargetMode="External"/><Relationship Id="rId9" Type="http://schemas.openxmlformats.org/officeDocument/2006/relationships/hyperlink" Target="https://www.microsoft.com/en-us/learning/course.aspx?cid=AZ-201T03"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1.xml"/></Relationships>
</file>

<file path=ppt/slides/_rels/slide20.xml.rels><?xml version="1.0" encoding="UTF-8" standalone="yes"?>
<Relationships xmlns="http://schemas.openxmlformats.org/package/2006/relationships"><Relationship Id="rId8" Type="http://schemas.openxmlformats.org/officeDocument/2006/relationships/hyperlink" Target="https://www.microsoft.com/en-us/learning/course.aspx?cid=AZ-300T06" TargetMode="External"/><Relationship Id="rId3" Type="http://schemas.openxmlformats.org/officeDocument/2006/relationships/hyperlink" Target="https://www.microsoft.com/en-us/learning/course.aspx?cid=AZ-300T01" TargetMode="External"/><Relationship Id="rId7" Type="http://schemas.openxmlformats.org/officeDocument/2006/relationships/hyperlink" Target="https://www.microsoft.com/en-us/learning/course.aspx?cid=AZ-300T05" TargetMode="External"/><Relationship Id="rId12" Type="http://schemas.openxmlformats.org/officeDocument/2006/relationships/hyperlink" Target="https://www.microsoft.com/en-us/learning/course.aspx?cid=AZ-301T04" TargetMode="External"/><Relationship Id="rId2" Type="http://schemas.openxmlformats.org/officeDocument/2006/relationships/notesSlide" Target="../notesSlides/notesSlide14.xml"/><Relationship Id="rId1" Type="http://schemas.openxmlformats.org/officeDocument/2006/relationships/slideLayout" Target="../slideLayouts/slideLayout164.xml"/><Relationship Id="rId6" Type="http://schemas.openxmlformats.org/officeDocument/2006/relationships/hyperlink" Target="https://www.microsoft.com/en-us/learning/course.aspx?cid=AZ-300T04" TargetMode="External"/><Relationship Id="rId11" Type="http://schemas.openxmlformats.org/officeDocument/2006/relationships/hyperlink" Target="https://www.microsoft.com/en-us/learning/course.aspx?cid=AZ-301T03" TargetMode="External"/><Relationship Id="rId5" Type="http://schemas.openxmlformats.org/officeDocument/2006/relationships/hyperlink" Target="https://www.microsoft.com/en-us/learning/course.aspx?cid=AZ-300T03" TargetMode="External"/><Relationship Id="rId10" Type="http://schemas.openxmlformats.org/officeDocument/2006/relationships/hyperlink" Target="https://www.microsoft.com/en-us/learning/course.aspx?cid=AZ-301T02" TargetMode="External"/><Relationship Id="rId4" Type="http://schemas.openxmlformats.org/officeDocument/2006/relationships/hyperlink" Target="https://www.microsoft.com/en-us/learning/course.aspx?cid=AZ-300T02" TargetMode="External"/><Relationship Id="rId9" Type="http://schemas.openxmlformats.org/officeDocument/2006/relationships/hyperlink" Target="https://www.microsoft.com/en-us/learning/course.aspx?cid=AZ-301T01"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8" Type="http://schemas.openxmlformats.org/officeDocument/2006/relationships/hyperlink" Target="https://www.microsoft.com/en-us/learning/course.aspx?cid=AZ-400T07" TargetMode="External"/><Relationship Id="rId3" Type="http://schemas.openxmlformats.org/officeDocument/2006/relationships/hyperlink" Target="https://www.microsoft.com/en-us/learning/course.aspx?cid=AZ-400T02" TargetMode="External"/><Relationship Id="rId7" Type="http://schemas.openxmlformats.org/officeDocument/2006/relationships/hyperlink" Target="https://www.microsoft.com/en-us/learning/course.aspx?cid=AZ-400T06" TargetMode="External"/><Relationship Id="rId2" Type="http://schemas.openxmlformats.org/officeDocument/2006/relationships/hyperlink" Target="https://www.microsoft.com/en-us/learning/course.aspx?cid=AZ-400T01" TargetMode="External"/><Relationship Id="rId1" Type="http://schemas.openxmlformats.org/officeDocument/2006/relationships/slideLayout" Target="../slideLayouts/slideLayout164.xml"/><Relationship Id="rId6" Type="http://schemas.openxmlformats.org/officeDocument/2006/relationships/hyperlink" Target="https://www.microsoft.com/en-us/learning/course.aspx?cid=AZ-400T05" TargetMode="External"/><Relationship Id="rId5" Type="http://schemas.openxmlformats.org/officeDocument/2006/relationships/hyperlink" Target="https://www.microsoft.com/en-us/learning/course.aspx?cid=AZ-400T04" TargetMode="External"/><Relationship Id="rId4" Type="http://schemas.openxmlformats.org/officeDocument/2006/relationships/hyperlink" Target="https://www.microsoft.com/en-us/learning/course.aspx?cid=AZ-400T03"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2.xml"/></Relationships>
</file>

<file path=ppt/slides/_rels/slide24.xml.rels><?xml version="1.0" encoding="UTF-8" standalone="yes"?>
<Relationships xmlns="http://schemas.openxmlformats.org/package/2006/relationships"><Relationship Id="rId3" Type="http://schemas.openxmlformats.org/officeDocument/2006/relationships/hyperlink" Target="https://www.microsoft.com/en-us/learning/course.aspx?cid=MB-200T02" TargetMode="External"/><Relationship Id="rId2" Type="http://schemas.openxmlformats.org/officeDocument/2006/relationships/hyperlink" Target="https://www.microsoft.com/en-us/learning/course.aspx?cid=MB-200T01" TargetMode="External"/><Relationship Id="rId1" Type="http://schemas.openxmlformats.org/officeDocument/2006/relationships/slideLayout" Target="../slideLayouts/slideLayout164.xml"/><Relationship Id="rId6" Type="http://schemas.openxmlformats.org/officeDocument/2006/relationships/hyperlink" Target="https://www.microsoft.com/en-us/learning/course.aspx?cid=MB-210T01" TargetMode="External"/><Relationship Id="rId5" Type="http://schemas.openxmlformats.org/officeDocument/2006/relationships/hyperlink" Target="https://www.microsoft.com/en-us/learning/course.aspx?cid=MB-200T04" TargetMode="External"/><Relationship Id="rId4" Type="http://schemas.openxmlformats.org/officeDocument/2006/relationships/hyperlink" Target="https://www.microsoft.com/en-us/learning/course.aspx?cid=MB-200T03"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www.microsoft.com/en-us/learning/course.aspx?cid=MB-200T02" TargetMode="External"/><Relationship Id="rId2" Type="http://schemas.openxmlformats.org/officeDocument/2006/relationships/hyperlink" Target="https://www.microsoft.com/en-us/learning/course.aspx?cid=MB-200T01" TargetMode="External"/><Relationship Id="rId1" Type="http://schemas.openxmlformats.org/officeDocument/2006/relationships/slideLayout" Target="../slideLayouts/slideLayout164.xml"/><Relationship Id="rId6" Type="http://schemas.openxmlformats.org/officeDocument/2006/relationships/hyperlink" Target="https://www.microsoft.com/en-us/learning/course.aspx?cid=MB-230T01" TargetMode="External"/><Relationship Id="rId5" Type="http://schemas.openxmlformats.org/officeDocument/2006/relationships/hyperlink" Target="https://www.microsoft.com/en-us/learning/course.aspx?cid=MB-200T04" TargetMode="External"/><Relationship Id="rId4" Type="http://schemas.openxmlformats.org/officeDocument/2006/relationships/hyperlink" Target="https://www.microsoft.com/en-us/learning/course.aspx?cid=MB-200T03"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8" Type="http://schemas.openxmlformats.org/officeDocument/2006/relationships/hyperlink" Target="https://www.microsoft.com/en-us/learning/course.aspx?cid=MD-101T02" TargetMode="External"/><Relationship Id="rId3" Type="http://schemas.openxmlformats.org/officeDocument/2006/relationships/hyperlink" Target="https://www.microsoft.com/en-us/learning/course.aspx?cid=MD-100T01" TargetMode="External"/><Relationship Id="rId7" Type="http://schemas.openxmlformats.org/officeDocument/2006/relationships/hyperlink" Target="https://www.microsoft.com/en-us/learning/course.aspx?cid=MD-101T01" TargetMode="External"/><Relationship Id="rId2" Type="http://schemas.openxmlformats.org/officeDocument/2006/relationships/notesSlide" Target="../notesSlides/notesSlide16.xml"/><Relationship Id="rId1" Type="http://schemas.openxmlformats.org/officeDocument/2006/relationships/slideLayout" Target="../slideLayouts/slideLayout164.xml"/><Relationship Id="rId6" Type="http://schemas.openxmlformats.org/officeDocument/2006/relationships/hyperlink" Target="https://www.microsoft.com/en-us/learning/course.aspx?cid=MD-100T04" TargetMode="External"/><Relationship Id="rId5" Type="http://schemas.openxmlformats.org/officeDocument/2006/relationships/hyperlink" Target="https://www.microsoft.com/en-us/learning/course.aspx?cid=MD-100T03" TargetMode="External"/><Relationship Id="rId4" Type="http://schemas.openxmlformats.org/officeDocument/2006/relationships/hyperlink" Target="https://www.microsoft.com/en-us/learning/course.aspx?cid=MD-100T02" TargetMode="External"/><Relationship Id="rId9" Type="http://schemas.openxmlformats.org/officeDocument/2006/relationships/hyperlink" Target="https://www.microsoft.com/en-us/learning/course.aspx?cid=MD-101T03"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2.svg"/><Relationship Id="rId2" Type="http://schemas.openxmlformats.org/officeDocument/2006/relationships/notesSlide" Target="../notesSlides/notesSlide17.xml"/><Relationship Id="rId1" Type="http://schemas.openxmlformats.org/officeDocument/2006/relationships/slideLayout" Target="../slideLayouts/slideLayout31.xml"/><Relationship Id="rId6" Type="http://schemas.openxmlformats.org/officeDocument/2006/relationships/image" Target="../media/image36.png"/><Relationship Id="rId5" Type="http://schemas.openxmlformats.org/officeDocument/2006/relationships/image" Target="../media/image30.sv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hyperlink" Target="NULL" TargetMode="External"/><Relationship Id="rId7"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5.svg"/><Relationship Id="rId5" Type="http://schemas.openxmlformats.org/officeDocument/2006/relationships/image" Target="../media/image38.png"/><Relationship Id="rId4" Type="http://schemas.openxmlformats.org/officeDocument/2006/relationships/hyperlink" Target="NULL"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91.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91.xml"/></Relationships>
</file>

<file path=ppt/slides/_rels/slide4.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hyperlink" Target="NULL" TargetMode="External"/><Relationship Id="rId7"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75.xml"/><Relationship Id="rId6" Type="http://schemas.openxmlformats.org/officeDocument/2006/relationships/hyperlink" Target="https://www.nigelfrank.com/us/survey_ms_technologies" TargetMode="External"/><Relationship Id="rId5" Type="http://schemas.openxmlformats.org/officeDocument/2006/relationships/hyperlink" Target="http://download.microsoft.com/download/C/A/A/CAA1BDA9-D61F-47D2-BC0A-C3A820B21DAF/Pearson_VUE_Value_of_IT_Certification_Survey_Summary_Report_2017.pdf" TargetMode="External"/><Relationship Id="rId4" Type="http://schemas.openxmlformats.org/officeDocument/2006/relationships/hyperlink" Target="NUL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2.png"/><Relationship Id="rId1" Type="http://schemas.openxmlformats.org/officeDocument/2006/relationships/slideLayout" Target="../slideLayouts/slideLayout75.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32.svg"/><Relationship Id="rId5" Type="http://schemas.openxmlformats.org/officeDocument/2006/relationships/image" Target="../media/image26.png"/><Relationship Id="rId4" Type="http://schemas.openxmlformats.org/officeDocument/2006/relationships/image" Target="../media/image30.svg"/></Relationships>
</file>

<file path=ppt/slides/_rels/slide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35.sv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6F0125CA-B9E0-4F7E-95DC-FE0AB3ACC5A3}"/>
              </a:ext>
            </a:extLst>
          </p:cNvPr>
          <p:cNvSpPr txBox="1"/>
          <p:nvPr/>
        </p:nvSpPr>
        <p:spPr>
          <a:xfrm>
            <a:off x="203200" y="5257800"/>
            <a:ext cx="5689600" cy="995016"/>
          </a:xfrm>
          <a:prstGeom prst="rect">
            <a:avLst/>
          </a:prstGeom>
          <a:noFill/>
        </p:spPr>
        <p:txBody>
          <a:bodyPr wrap="square" rtlCol="0">
            <a:spAutoFit/>
          </a:bodyPr>
          <a:lstStyle/>
          <a:p>
            <a:pPr defTabSz="1219170"/>
            <a:r>
              <a:rPr lang="bs-Latn-BA" sz="2933" dirty="0">
                <a:solidFill>
                  <a:prstClr val="white"/>
                </a:solidFill>
                <a:latin typeface="Segoe UI" pitchFamily="34" charset="0"/>
                <a:ea typeface="Segoe UI" pitchFamily="34" charset="0"/>
                <a:cs typeface="Segoe UI" pitchFamily="34" charset="0"/>
              </a:rPr>
              <a:t>Nedim Sadović</a:t>
            </a:r>
          </a:p>
          <a:p>
            <a:pPr defTabSz="1219170"/>
            <a:r>
              <a:rPr lang="bs-Latn-BA" sz="2933" dirty="0">
                <a:solidFill>
                  <a:prstClr val="white"/>
                </a:solidFill>
                <a:latin typeface="Segoe UI" pitchFamily="34" charset="0"/>
                <a:ea typeface="Segoe UI" pitchFamily="34" charset="0"/>
                <a:cs typeface="Segoe UI" pitchFamily="34" charset="0"/>
              </a:rPr>
              <a:t>Logosoft d.o.o</a:t>
            </a:r>
          </a:p>
        </p:txBody>
      </p:sp>
      <p:sp>
        <p:nvSpPr>
          <p:cNvPr id="3" name="TextBox 2">
            <a:extLst>
              <a:ext uri="{FF2B5EF4-FFF2-40B4-BE49-F238E27FC236}">
                <a16:creationId xmlns:a16="http://schemas.microsoft.com/office/drawing/2014/main" xmlns="" id="{AD44B0D2-E88D-4268-A938-08ED2CD0A7A9}"/>
              </a:ext>
            </a:extLst>
          </p:cNvPr>
          <p:cNvSpPr txBox="1"/>
          <p:nvPr/>
        </p:nvSpPr>
        <p:spPr>
          <a:xfrm>
            <a:off x="238539" y="1498600"/>
            <a:ext cx="3759200" cy="3046988"/>
          </a:xfrm>
          <a:prstGeom prst="rect">
            <a:avLst/>
          </a:prstGeom>
          <a:noFill/>
        </p:spPr>
        <p:txBody>
          <a:bodyPr wrap="square" rtlCol="0">
            <a:spAutoFit/>
          </a:bodyPr>
          <a:lstStyle/>
          <a:p>
            <a:pPr defTabSz="1219170"/>
            <a:r>
              <a:rPr lang="pt-BR" sz="4800" dirty="0">
                <a:solidFill>
                  <a:prstClr val="white"/>
                </a:solidFill>
                <a:latin typeface="Segoe UI" pitchFamily="34" charset="0"/>
                <a:ea typeface="Segoe UI" pitchFamily="34" charset="0"/>
                <a:cs typeface="Segoe UI" pitchFamily="34" charset="0"/>
              </a:rPr>
              <a:t>Edukacija o novoj Microsoft edukaciji</a:t>
            </a:r>
            <a:endParaRPr lang="bs-Latn-BA" sz="4800" dirty="0">
              <a:solidFill>
                <a:prstClr val="white"/>
              </a:solidFill>
              <a:latin typeface="Segoe UI" pitchFamily="34" charset="0"/>
              <a:ea typeface="Segoe UI" pitchFamily="34" charset="0"/>
              <a:cs typeface="Segoe U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xmlns="" id="{C1D25800-D595-4D16-8F18-D2C6BBF925F2}"/>
              </a:ext>
            </a:extLst>
          </p:cNvPr>
          <p:cNvSpPr txBox="1"/>
          <p:nvPr/>
        </p:nvSpPr>
        <p:spPr>
          <a:xfrm>
            <a:off x="7016848" y="4610092"/>
            <a:ext cx="1540806" cy="307777"/>
          </a:xfrm>
          <a:prstGeom prst="rect">
            <a:avLst/>
          </a:prstGeom>
          <a:noFill/>
        </p:spPr>
        <p:txBody>
          <a:bodyPr wrap="none" lIns="91440" tIns="0" rIns="91440" bIns="0" rtlCol="0">
            <a:spAutoFit/>
          </a:bodyPr>
          <a:lstStyle>
            <a:defPPr>
              <a:defRPr lang="en-US"/>
            </a:defPPr>
            <a:lvl1pPr marR="0" lvl="0" indent="0" defTabSz="914367" fontAlgn="auto">
              <a:lnSpc>
                <a:spcPct val="100000"/>
              </a:lnSpc>
              <a:spcBef>
                <a:spcPts val="0"/>
              </a:spcBef>
              <a:spcAft>
                <a:spcPts val="0"/>
              </a:spcAft>
              <a:buClrTx/>
              <a:buSzTx/>
              <a:buFontTx/>
              <a:buNone/>
              <a:tabLst/>
              <a:defRPr kumimoji="0" sz="2000" b="0" i="0" u="none" strike="noStrike" cap="none" spc="0" normalizeH="0" baseline="0">
                <a:ln>
                  <a:noFill/>
                </a:ln>
                <a:gradFill>
                  <a:gsLst>
                    <a:gs pos="2917">
                      <a:srgbClr val="1A1A1A"/>
                    </a:gs>
                    <a:gs pos="100000">
                      <a:srgbClr val="1A1A1A"/>
                    </a:gs>
                  </a:gsLst>
                  <a:lin ang="5400000" scaled="0"/>
                </a:gradFill>
                <a:effectLst/>
                <a:uLnTx/>
                <a:uFillTx/>
                <a:latin typeface="Segoe UI Semibold" panose="020B0702040204020203" pitchFamily="34" charset="0"/>
                <a:cs typeface="Segoe UI Semibold" panose="020B0702040204020203" pitchFamily="34" charset="0"/>
              </a:defRPr>
            </a:lvl1pPr>
          </a:lstStyle>
          <a:p>
            <a:r>
              <a:rPr lang="en-US"/>
              <a:t>Assessment</a:t>
            </a:r>
          </a:p>
        </p:txBody>
      </p:sp>
      <p:sp>
        <p:nvSpPr>
          <p:cNvPr id="2" name="Title 1">
            <a:extLst>
              <a:ext uri="{FF2B5EF4-FFF2-40B4-BE49-F238E27FC236}">
                <a16:creationId xmlns:a16="http://schemas.microsoft.com/office/drawing/2014/main" xmlns="" id="{680F3B7B-FE97-4F0A-A45B-BCC9C63677E0}"/>
              </a:ext>
            </a:extLst>
          </p:cNvPr>
          <p:cNvSpPr>
            <a:spLocks noGrp="1"/>
          </p:cNvSpPr>
          <p:nvPr>
            <p:ph type="title"/>
          </p:nvPr>
        </p:nvSpPr>
        <p:spPr>
          <a:xfrm>
            <a:off x="584200" y="457200"/>
            <a:ext cx="7672294" cy="433965"/>
          </a:xfrm>
        </p:spPr>
        <p:txBody>
          <a:bodyPr/>
          <a:lstStyle/>
          <a:p>
            <a:r>
              <a:rPr lang="en-US"/>
              <a:t>Job Task Analysis structure and alignment</a:t>
            </a:r>
          </a:p>
        </p:txBody>
      </p:sp>
      <p:sp>
        <p:nvSpPr>
          <p:cNvPr id="22" name="TextBox 21">
            <a:extLst>
              <a:ext uri="{FF2B5EF4-FFF2-40B4-BE49-F238E27FC236}">
                <a16:creationId xmlns:a16="http://schemas.microsoft.com/office/drawing/2014/main" xmlns="" id="{326AA920-2C0B-479F-94FD-C074D9863EDC}"/>
              </a:ext>
            </a:extLst>
          </p:cNvPr>
          <p:cNvSpPr txBox="1"/>
          <p:nvPr/>
        </p:nvSpPr>
        <p:spPr>
          <a:xfrm>
            <a:off x="7016848" y="1754043"/>
            <a:ext cx="1120756" cy="307777"/>
          </a:xfrm>
          <a:prstGeom prst="rect">
            <a:avLst/>
          </a:prstGeom>
          <a:noFill/>
        </p:spPr>
        <p:txBody>
          <a:bodyPr wrap="none" lIns="91440" tIns="0" rIns="91440" bIns="0" rtlCol="0">
            <a:spAutoFit/>
          </a:bodyPr>
          <a:lstStyle>
            <a:defPPr>
              <a:defRPr lang="en-US"/>
            </a:defPPr>
            <a:lvl1pPr marR="0" lvl="0" indent="0" defTabSz="914367" fontAlgn="auto">
              <a:lnSpc>
                <a:spcPct val="100000"/>
              </a:lnSpc>
              <a:spcBef>
                <a:spcPts val="0"/>
              </a:spcBef>
              <a:spcAft>
                <a:spcPts val="0"/>
              </a:spcAft>
              <a:buClrTx/>
              <a:buSzTx/>
              <a:buFontTx/>
              <a:buNone/>
              <a:tabLst/>
              <a:defRPr kumimoji="0" sz="2000" b="1" i="0" u="none" strike="noStrike" cap="none" spc="0" normalizeH="0" baseline="0">
                <a:ln>
                  <a:noFill/>
                </a:ln>
                <a:gradFill>
                  <a:gsLst>
                    <a:gs pos="2917">
                      <a:srgbClr val="1A1A1A"/>
                    </a:gs>
                    <a:gs pos="100000">
                      <a:srgbClr val="1A1A1A"/>
                    </a:gs>
                  </a:gsLst>
                  <a:lin ang="5400000" scaled="0"/>
                </a:gradFill>
                <a:effectLst/>
                <a:uLnTx/>
                <a:uFillTx/>
                <a:latin typeface="Segoe UI Semibold" panose="020B0702040204020203" pitchFamily="34" charset="0"/>
                <a:cs typeface="Segoe UI Semibold" panose="020B0702040204020203" pitchFamily="34" charset="0"/>
              </a:defRPr>
            </a:lvl1pPr>
          </a:lstStyle>
          <a:p>
            <a:r>
              <a:rPr lang="en-US" b="0"/>
              <a:t>Training</a:t>
            </a:r>
          </a:p>
        </p:txBody>
      </p:sp>
      <p:grpSp>
        <p:nvGrpSpPr>
          <p:cNvPr id="64" name="Group 63">
            <a:extLst>
              <a:ext uri="{FF2B5EF4-FFF2-40B4-BE49-F238E27FC236}">
                <a16:creationId xmlns:a16="http://schemas.microsoft.com/office/drawing/2014/main" xmlns="" id="{F18E5CED-4856-4D1C-BAC3-7B3DA4738C2F}"/>
              </a:ext>
            </a:extLst>
          </p:cNvPr>
          <p:cNvGrpSpPr/>
          <p:nvPr/>
        </p:nvGrpSpPr>
        <p:grpSpPr>
          <a:xfrm>
            <a:off x="1500516" y="5955861"/>
            <a:ext cx="1679627" cy="808423"/>
            <a:chOff x="3278990" y="1313031"/>
            <a:chExt cx="2441507" cy="1175125"/>
          </a:xfrm>
        </p:grpSpPr>
        <p:sp>
          <p:nvSpPr>
            <p:cNvPr id="66" name="people_12">
              <a:extLst>
                <a:ext uri="{FF2B5EF4-FFF2-40B4-BE49-F238E27FC236}">
                  <a16:creationId xmlns:a16="http://schemas.microsoft.com/office/drawing/2014/main" xmlns="" id="{B8275FCC-A1D2-4FC3-AF72-7ADDA700354C}"/>
                </a:ext>
              </a:extLst>
            </p:cNvPr>
            <p:cNvSpPr>
              <a:spLocks noChangeAspect="1" noEditPoints="1"/>
            </p:cNvSpPr>
            <p:nvPr/>
          </p:nvSpPr>
          <p:spPr bwMode="auto">
            <a:xfrm>
              <a:off x="4119934" y="1313031"/>
              <a:ext cx="706491" cy="602761"/>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2222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a:p>
          </p:txBody>
        </p:sp>
        <p:sp>
          <p:nvSpPr>
            <p:cNvPr id="67" name="TextBox 66">
              <a:extLst>
                <a:ext uri="{FF2B5EF4-FFF2-40B4-BE49-F238E27FC236}">
                  <a16:creationId xmlns:a16="http://schemas.microsoft.com/office/drawing/2014/main" xmlns="" id="{B23EE154-5623-46E3-AF41-C969ED32F584}"/>
                </a:ext>
              </a:extLst>
            </p:cNvPr>
            <p:cNvSpPr txBox="1"/>
            <p:nvPr/>
          </p:nvSpPr>
          <p:spPr>
            <a:xfrm>
              <a:off x="3278990" y="2004980"/>
              <a:ext cx="2441507" cy="483176"/>
            </a:xfrm>
            <a:prstGeom prst="rect">
              <a:avLst/>
            </a:prstGeom>
            <a:noFill/>
          </p:spPr>
          <p:txBody>
            <a:bodyPr wrap="none" lIns="0" tIns="0" rIns="0" bIns="0" rtlCol="0">
              <a:spAutoFit/>
            </a:bodyPr>
            <a:lstStyle/>
            <a:p>
              <a:pPr algn="ctr">
                <a:lnSpc>
                  <a:spcPct val="90000"/>
                </a:lnSpc>
              </a:pPr>
              <a:r>
                <a:rPr lang="en-US" sz="1200" b="1">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t> Subject Matter Experts </a:t>
              </a:r>
              <a:br>
                <a:rPr lang="en-US" sz="1200" b="1">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br>
              <a:r>
                <a:rPr lang="en-US" sz="1200" b="1">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t>(Microsoft and external)</a:t>
              </a:r>
            </a:p>
          </p:txBody>
        </p:sp>
      </p:grpSp>
      <p:grpSp>
        <p:nvGrpSpPr>
          <p:cNvPr id="69" name="Group 68">
            <a:extLst>
              <a:ext uri="{FF2B5EF4-FFF2-40B4-BE49-F238E27FC236}">
                <a16:creationId xmlns:a16="http://schemas.microsoft.com/office/drawing/2014/main" xmlns="" id="{1A6AF5F1-7F80-45FC-9857-4433D3D28546}"/>
              </a:ext>
            </a:extLst>
          </p:cNvPr>
          <p:cNvGrpSpPr/>
          <p:nvPr/>
        </p:nvGrpSpPr>
        <p:grpSpPr>
          <a:xfrm>
            <a:off x="3261363" y="5953838"/>
            <a:ext cx="1121525" cy="810336"/>
            <a:chOff x="1403569" y="3130177"/>
            <a:chExt cx="1630252" cy="1177907"/>
          </a:xfrm>
        </p:grpSpPr>
        <p:sp>
          <p:nvSpPr>
            <p:cNvPr id="70" name="graph_9">
              <a:extLst>
                <a:ext uri="{FF2B5EF4-FFF2-40B4-BE49-F238E27FC236}">
                  <a16:creationId xmlns:a16="http://schemas.microsoft.com/office/drawing/2014/main" xmlns="" id="{BBDBD662-25B6-479E-A82E-21231BD396F2}"/>
                </a:ext>
              </a:extLst>
            </p:cNvPr>
            <p:cNvSpPr>
              <a:spLocks noChangeAspect="1" noEditPoints="1"/>
            </p:cNvSpPr>
            <p:nvPr/>
          </p:nvSpPr>
          <p:spPr bwMode="auto">
            <a:xfrm>
              <a:off x="1909347" y="3130177"/>
              <a:ext cx="618699" cy="558280"/>
            </a:xfrm>
            <a:custGeom>
              <a:avLst/>
              <a:gdLst>
                <a:gd name="T0" fmla="*/ 352 w 352"/>
                <a:gd name="T1" fmla="*/ 318 h 318"/>
                <a:gd name="T2" fmla="*/ 0 w 352"/>
                <a:gd name="T3" fmla="*/ 318 h 318"/>
                <a:gd name="T4" fmla="*/ 0 w 352"/>
                <a:gd name="T5" fmla="*/ 0 h 318"/>
                <a:gd name="T6" fmla="*/ 266 w 352"/>
                <a:gd name="T7" fmla="*/ 105 h 318"/>
                <a:gd name="T8" fmla="*/ 286 w 352"/>
                <a:gd name="T9" fmla="*/ 126 h 318"/>
                <a:gd name="T10" fmla="*/ 307 w 352"/>
                <a:gd name="T11" fmla="*/ 105 h 318"/>
                <a:gd name="T12" fmla="*/ 286 w 352"/>
                <a:gd name="T13" fmla="*/ 84 h 318"/>
                <a:gd name="T14" fmla="*/ 266 w 352"/>
                <a:gd name="T15" fmla="*/ 105 h 318"/>
                <a:gd name="T16" fmla="*/ 57 w 352"/>
                <a:gd name="T17" fmla="*/ 252 h 318"/>
                <a:gd name="T18" fmla="*/ 100 w 352"/>
                <a:gd name="T19" fmla="*/ 188 h 318"/>
                <a:gd name="T20" fmla="*/ 200 w 352"/>
                <a:gd name="T21" fmla="*/ 205 h 318"/>
                <a:gd name="T22" fmla="*/ 134 w 352"/>
                <a:gd name="T23" fmla="*/ 181 h 318"/>
                <a:gd name="T24" fmla="*/ 236 w 352"/>
                <a:gd name="T25" fmla="*/ 187 h 318"/>
                <a:gd name="T26" fmla="*/ 276 w 352"/>
                <a:gd name="T27" fmla="*/ 123 h 318"/>
                <a:gd name="T28" fmla="*/ 200 w 352"/>
                <a:gd name="T29" fmla="*/ 201 h 318"/>
                <a:gd name="T30" fmla="*/ 221 w 352"/>
                <a:gd name="T31" fmla="*/ 222 h 318"/>
                <a:gd name="T32" fmla="*/ 241 w 352"/>
                <a:gd name="T33" fmla="*/ 201 h 318"/>
                <a:gd name="T34" fmla="*/ 221 w 352"/>
                <a:gd name="T35" fmla="*/ 180 h 318"/>
                <a:gd name="T36" fmla="*/ 200 w 352"/>
                <a:gd name="T37" fmla="*/ 201 h 318"/>
                <a:gd name="T38" fmla="*/ 200 w 352"/>
                <a:gd name="T39" fmla="*/ 201 h 318"/>
                <a:gd name="T40" fmla="*/ 94 w 352"/>
                <a:gd name="T41" fmla="*/ 174 h 318"/>
                <a:gd name="T42" fmla="*/ 115 w 352"/>
                <a:gd name="T43" fmla="*/ 194 h 318"/>
                <a:gd name="T44" fmla="*/ 136 w 352"/>
                <a:gd name="T45" fmla="*/ 174 h 318"/>
                <a:gd name="T46" fmla="*/ 115 w 352"/>
                <a:gd name="T47" fmla="*/ 153 h 318"/>
                <a:gd name="T48" fmla="*/ 94 w 352"/>
                <a:gd name="T49" fmla="*/ 174 h 318"/>
                <a:gd name="T50" fmla="*/ 94 w 352"/>
                <a:gd name="T51" fmla="*/ 174 h 318"/>
                <a:gd name="T52" fmla="*/ 25 w 352"/>
                <a:gd name="T53" fmla="*/ 269 h 318"/>
                <a:gd name="T54" fmla="*/ 46 w 352"/>
                <a:gd name="T55" fmla="*/ 289 h 318"/>
                <a:gd name="T56" fmla="*/ 66 w 352"/>
                <a:gd name="T57" fmla="*/ 269 h 318"/>
                <a:gd name="T58" fmla="*/ 46 w 352"/>
                <a:gd name="T59" fmla="*/ 248 h 318"/>
                <a:gd name="T60" fmla="*/ 25 w 352"/>
                <a:gd name="T61" fmla="*/ 269 h 318"/>
                <a:gd name="T62" fmla="*/ 25 w 352"/>
                <a:gd name="T63" fmla="*/ 26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2" h="318">
                  <a:moveTo>
                    <a:pt x="352" y="318"/>
                  </a:moveTo>
                  <a:cubicBezTo>
                    <a:pt x="0" y="318"/>
                    <a:pt x="0" y="318"/>
                    <a:pt x="0" y="318"/>
                  </a:cubicBezTo>
                  <a:cubicBezTo>
                    <a:pt x="0" y="0"/>
                    <a:pt x="0" y="0"/>
                    <a:pt x="0" y="0"/>
                  </a:cubicBezTo>
                  <a:moveTo>
                    <a:pt x="266" y="105"/>
                  </a:moveTo>
                  <a:cubicBezTo>
                    <a:pt x="266" y="116"/>
                    <a:pt x="275" y="126"/>
                    <a:pt x="286" y="126"/>
                  </a:cubicBezTo>
                  <a:cubicBezTo>
                    <a:pt x="298" y="126"/>
                    <a:pt x="307" y="116"/>
                    <a:pt x="307" y="105"/>
                  </a:cubicBezTo>
                  <a:cubicBezTo>
                    <a:pt x="307" y="93"/>
                    <a:pt x="298" y="84"/>
                    <a:pt x="286" y="84"/>
                  </a:cubicBezTo>
                  <a:cubicBezTo>
                    <a:pt x="275" y="84"/>
                    <a:pt x="266" y="93"/>
                    <a:pt x="266" y="105"/>
                  </a:cubicBezTo>
                  <a:close/>
                  <a:moveTo>
                    <a:pt x="57" y="252"/>
                  </a:moveTo>
                  <a:cubicBezTo>
                    <a:pt x="100" y="188"/>
                    <a:pt x="100" y="188"/>
                    <a:pt x="100" y="188"/>
                  </a:cubicBezTo>
                  <a:moveTo>
                    <a:pt x="200" y="205"/>
                  </a:moveTo>
                  <a:cubicBezTo>
                    <a:pt x="134" y="181"/>
                    <a:pt x="134" y="181"/>
                    <a:pt x="134" y="181"/>
                  </a:cubicBezTo>
                  <a:moveTo>
                    <a:pt x="236" y="187"/>
                  </a:moveTo>
                  <a:cubicBezTo>
                    <a:pt x="276" y="123"/>
                    <a:pt x="276" y="123"/>
                    <a:pt x="276" y="123"/>
                  </a:cubicBezTo>
                  <a:moveTo>
                    <a:pt x="200" y="201"/>
                  </a:moveTo>
                  <a:cubicBezTo>
                    <a:pt x="200" y="213"/>
                    <a:pt x="209" y="222"/>
                    <a:pt x="221" y="222"/>
                  </a:cubicBezTo>
                  <a:cubicBezTo>
                    <a:pt x="232" y="222"/>
                    <a:pt x="241" y="213"/>
                    <a:pt x="241" y="201"/>
                  </a:cubicBezTo>
                  <a:cubicBezTo>
                    <a:pt x="241" y="190"/>
                    <a:pt x="232" y="180"/>
                    <a:pt x="221" y="180"/>
                  </a:cubicBezTo>
                  <a:cubicBezTo>
                    <a:pt x="209" y="180"/>
                    <a:pt x="200" y="190"/>
                    <a:pt x="200" y="201"/>
                  </a:cubicBezTo>
                  <a:cubicBezTo>
                    <a:pt x="200" y="201"/>
                    <a:pt x="200" y="201"/>
                    <a:pt x="200" y="201"/>
                  </a:cubicBezTo>
                  <a:moveTo>
                    <a:pt x="94" y="174"/>
                  </a:moveTo>
                  <a:cubicBezTo>
                    <a:pt x="94" y="185"/>
                    <a:pt x="104" y="194"/>
                    <a:pt x="115" y="194"/>
                  </a:cubicBezTo>
                  <a:cubicBezTo>
                    <a:pt x="127" y="194"/>
                    <a:pt x="136" y="185"/>
                    <a:pt x="136" y="174"/>
                  </a:cubicBezTo>
                  <a:cubicBezTo>
                    <a:pt x="136" y="162"/>
                    <a:pt x="127" y="153"/>
                    <a:pt x="115" y="153"/>
                  </a:cubicBezTo>
                  <a:cubicBezTo>
                    <a:pt x="104" y="153"/>
                    <a:pt x="94" y="162"/>
                    <a:pt x="94" y="174"/>
                  </a:cubicBezTo>
                  <a:cubicBezTo>
                    <a:pt x="94" y="174"/>
                    <a:pt x="94" y="174"/>
                    <a:pt x="94" y="174"/>
                  </a:cubicBezTo>
                  <a:moveTo>
                    <a:pt x="25" y="269"/>
                  </a:moveTo>
                  <a:cubicBezTo>
                    <a:pt x="25" y="280"/>
                    <a:pt x="34" y="289"/>
                    <a:pt x="46" y="289"/>
                  </a:cubicBezTo>
                  <a:cubicBezTo>
                    <a:pt x="57" y="289"/>
                    <a:pt x="66" y="280"/>
                    <a:pt x="66" y="269"/>
                  </a:cubicBezTo>
                  <a:cubicBezTo>
                    <a:pt x="66" y="257"/>
                    <a:pt x="57" y="248"/>
                    <a:pt x="46" y="248"/>
                  </a:cubicBezTo>
                  <a:cubicBezTo>
                    <a:pt x="34" y="248"/>
                    <a:pt x="25" y="257"/>
                    <a:pt x="25" y="269"/>
                  </a:cubicBezTo>
                  <a:cubicBezTo>
                    <a:pt x="25" y="269"/>
                    <a:pt x="25" y="269"/>
                    <a:pt x="25" y="269"/>
                  </a:cubicBezTo>
                </a:path>
              </a:pathLst>
            </a:custGeom>
            <a:noFill/>
            <a:ln w="2222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a:gradFill>
                  <a:gsLst>
                    <a:gs pos="0">
                      <a:srgbClr val="505050"/>
                    </a:gs>
                    <a:gs pos="100000">
                      <a:srgbClr val="505050"/>
                    </a:gs>
                  </a:gsLst>
                </a:gradFill>
              </a:endParaRPr>
            </a:p>
          </p:txBody>
        </p:sp>
        <p:sp>
          <p:nvSpPr>
            <p:cNvPr id="73" name="TextBox 72">
              <a:extLst>
                <a:ext uri="{FF2B5EF4-FFF2-40B4-BE49-F238E27FC236}">
                  <a16:creationId xmlns:a16="http://schemas.microsoft.com/office/drawing/2014/main" xmlns="" id="{388C29A4-20A1-454B-8FC7-D4036BA71A0A}"/>
                </a:ext>
              </a:extLst>
            </p:cNvPr>
            <p:cNvSpPr txBox="1"/>
            <p:nvPr/>
          </p:nvSpPr>
          <p:spPr>
            <a:xfrm>
              <a:off x="1403569" y="3824908"/>
              <a:ext cx="1630252" cy="483176"/>
            </a:xfrm>
            <a:prstGeom prst="rect">
              <a:avLst/>
            </a:prstGeom>
            <a:noFill/>
          </p:spPr>
          <p:txBody>
            <a:bodyPr wrap="none" lIns="0" tIns="0" rIns="0" bIns="0" rtlCol="0">
              <a:spAutoFit/>
            </a:bodyPr>
            <a:lstStyle/>
            <a:p>
              <a:pPr algn="ctr">
                <a:lnSpc>
                  <a:spcPct val="90000"/>
                </a:lnSpc>
              </a:pPr>
              <a:r>
                <a:rPr lang="en-US" sz="1200" b="1">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t>Market research</a:t>
              </a:r>
              <a:br>
                <a:rPr lang="en-US" sz="1200" b="1">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br>
              <a:r>
                <a:rPr lang="en-US" sz="1200" b="1">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t> for skills</a:t>
              </a:r>
            </a:p>
          </p:txBody>
        </p:sp>
      </p:grpSp>
      <p:grpSp>
        <p:nvGrpSpPr>
          <p:cNvPr id="74" name="Group 73">
            <a:extLst>
              <a:ext uri="{FF2B5EF4-FFF2-40B4-BE49-F238E27FC236}">
                <a16:creationId xmlns:a16="http://schemas.microsoft.com/office/drawing/2014/main" xmlns="" id="{0D40CE01-DE4D-4FA0-9AC0-9AAF7A247561}"/>
              </a:ext>
            </a:extLst>
          </p:cNvPr>
          <p:cNvGrpSpPr/>
          <p:nvPr/>
        </p:nvGrpSpPr>
        <p:grpSpPr>
          <a:xfrm>
            <a:off x="520267" y="5953838"/>
            <a:ext cx="601382" cy="837466"/>
            <a:chOff x="7752179" y="1909232"/>
            <a:chExt cx="874170" cy="1217342"/>
          </a:xfrm>
        </p:grpSpPr>
        <p:sp>
          <p:nvSpPr>
            <p:cNvPr id="75" name="building_4">
              <a:extLst>
                <a:ext uri="{FF2B5EF4-FFF2-40B4-BE49-F238E27FC236}">
                  <a16:creationId xmlns:a16="http://schemas.microsoft.com/office/drawing/2014/main" xmlns="" id="{1557614D-02F0-4178-A7C4-250A7E4DBED5}"/>
                </a:ext>
              </a:extLst>
            </p:cNvPr>
            <p:cNvSpPr>
              <a:spLocks noChangeAspect="1" noEditPoints="1"/>
            </p:cNvSpPr>
            <p:nvPr/>
          </p:nvSpPr>
          <p:spPr bwMode="auto">
            <a:xfrm>
              <a:off x="7864197" y="1909232"/>
              <a:ext cx="629991" cy="639912"/>
            </a:xfrm>
            <a:custGeom>
              <a:avLst/>
              <a:gdLst>
                <a:gd name="T0" fmla="*/ 200 w 254"/>
                <a:gd name="T1" fmla="*/ 258 h 258"/>
                <a:gd name="T2" fmla="*/ 55 w 254"/>
                <a:gd name="T3" fmla="*/ 44 h 258"/>
                <a:gd name="T4" fmla="*/ 200 w 254"/>
                <a:gd name="T5" fmla="*/ 44 h 258"/>
                <a:gd name="T6" fmla="*/ 55 w 254"/>
                <a:gd name="T7" fmla="*/ 72 h 258"/>
                <a:gd name="T8" fmla="*/ 0 w 254"/>
                <a:gd name="T9" fmla="*/ 258 h 258"/>
                <a:gd name="T10" fmla="*/ 21 w 254"/>
                <a:gd name="T11" fmla="*/ 102 h 258"/>
                <a:gd name="T12" fmla="*/ 21 w 254"/>
                <a:gd name="T13" fmla="*/ 128 h 258"/>
                <a:gd name="T14" fmla="*/ 21 w 254"/>
                <a:gd name="T15" fmla="*/ 155 h 258"/>
                <a:gd name="T16" fmla="*/ 21 w 254"/>
                <a:gd name="T17" fmla="*/ 182 h 258"/>
                <a:gd name="T18" fmla="*/ 21 w 254"/>
                <a:gd name="T19" fmla="*/ 209 h 258"/>
                <a:gd name="T20" fmla="*/ 200 w 254"/>
                <a:gd name="T21" fmla="*/ 258 h 258"/>
                <a:gd name="T22" fmla="*/ 254 w 254"/>
                <a:gd name="T23" fmla="*/ 72 h 258"/>
                <a:gd name="T24" fmla="*/ 234 w 254"/>
                <a:gd name="T25" fmla="*/ 102 h 258"/>
                <a:gd name="T26" fmla="*/ 234 w 254"/>
                <a:gd name="T27" fmla="*/ 128 h 258"/>
                <a:gd name="T28" fmla="*/ 234 w 254"/>
                <a:gd name="T29" fmla="*/ 155 h 258"/>
                <a:gd name="T30" fmla="*/ 234 w 254"/>
                <a:gd name="T31" fmla="*/ 182 h 258"/>
                <a:gd name="T32" fmla="*/ 234 w 254"/>
                <a:gd name="T33" fmla="*/ 209 h 258"/>
                <a:gd name="T34" fmla="*/ 96 w 254"/>
                <a:gd name="T35" fmla="*/ 71 h 258"/>
                <a:gd name="T36" fmla="*/ 87 w 254"/>
                <a:gd name="T37" fmla="*/ 66 h 258"/>
                <a:gd name="T38" fmla="*/ 96 w 254"/>
                <a:gd name="T39" fmla="*/ 76 h 258"/>
                <a:gd name="T40" fmla="*/ 132 w 254"/>
                <a:gd name="T41" fmla="*/ 71 h 258"/>
                <a:gd name="T42" fmla="*/ 122 w 254"/>
                <a:gd name="T43" fmla="*/ 66 h 258"/>
                <a:gd name="T44" fmla="*/ 132 w 254"/>
                <a:gd name="T45" fmla="*/ 76 h 258"/>
                <a:gd name="T46" fmla="*/ 168 w 254"/>
                <a:gd name="T47" fmla="*/ 71 h 258"/>
                <a:gd name="T48" fmla="*/ 158 w 254"/>
                <a:gd name="T49" fmla="*/ 66 h 258"/>
                <a:gd name="T50" fmla="*/ 168 w 254"/>
                <a:gd name="T51" fmla="*/ 76 h 258"/>
                <a:gd name="T52" fmla="*/ 96 w 254"/>
                <a:gd name="T53" fmla="*/ 109 h 258"/>
                <a:gd name="T54" fmla="*/ 87 w 254"/>
                <a:gd name="T55" fmla="*/ 104 h 258"/>
                <a:gd name="T56" fmla="*/ 96 w 254"/>
                <a:gd name="T57" fmla="*/ 114 h 258"/>
                <a:gd name="T58" fmla="*/ 132 w 254"/>
                <a:gd name="T59" fmla="*/ 109 h 258"/>
                <a:gd name="T60" fmla="*/ 122 w 254"/>
                <a:gd name="T61" fmla="*/ 104 h 258"/>
                <a:gd name="T62" fmla="*/ 132 w 254"/>
                <a:gd name="T63" fmla="*/ 114 h 258"/>
                <a:gd name="T64" fmla="*/ 168 w 254"/>
                <a:gd name="T65" fmla="*/ 109 h 258"/>
                <a:gd name="T66" fmla="*/ 158 w 254"/>
                <a:gd name="T67" fmla="*/ 104 h 258"/>
                <a:gd name="T68" fmla="*/ 168 w 254"/>
                <a:gd name="T69" fmla="*/ 114 h 258"/>
                <a:gd name="T70" fmla="*/ 96 w 254"/>
                <a:gd name="T71" fmla="*/ 147 h 258"/>
                <a:gd name="T72" fmla="*/ 87 w 254"/>
                <a:gd name="T73" fmla="*/ 142 h 258"/>
                <a:gd name="T74" fmla="*/ 96 w 254"/>
                <a:gd name="T75" fmla="*/ 152 h 258"/>
                <a:gd name="T76" fmla="*/ 132 w 254"/>
                <a:gd name="T77" fmla="*/ 147 h 258"/>
                <a:gd name="T78" fmla="*/ 122 w 254"/>
                <a:gd name="T79" fmla="*/ 142 h 258"/>
                <a:gd name="T80" fmla="*/ 132 w 254"/>
                <a:gd name="T81" fmla="*/ 152 h 258"/>
                <a:gd name="T82" fmla="*/ 168 w 254"/>
                <a:gd name="T83" fmla="*/ 147 h 258"/>
                <a:gd name="T84" fmla="*/ 158 w 254"/>
                <a:gd name="T85" fmla="*/ 142 h 258"/>
                <a:gd name="T86" fmla="*/ 168 w 254"/>
                <a:gd name="T87" fmla="*/ 152 h 258"/>
                <a:gd name="T88" fmla="*/ 96 w 254"/>
                <a:gd name="T89" fmla="*/ 185 h 258"/>
                <a:gd name="T90" fmla="*/ 87 w 254"/>
                <a:gd name="T91" fmla="*/ 180 h 258"/>
                <a:gd name="T92" fmla="*/ 96 w 254"/>
                <a:gd name="T93" fmla="*/ 190 h 258"/>
                <a:gd name="T94" fmla="*/ 132 w 254"/>
                <a:gd name="T95" fmla="*/ 186 h 258"/>
                <a:gd name="T96" fmla="*/ 122 w 254"/>
                <a:gd name="T97" fmla="*/ 180 h 258"/>
                <a:gd name="T98" fmla="*/ 132 w 254"/>
                <a:gd name="T99" fmla="*/ 190 h 258"/>
                <a:gd name="T100" fmla="*/ 168 w 254"/>
                <a:gd name="T101" fmla="*/ 184 h 258"/>
                <a:gd name="T102" fmla="*/ 158 w 254"/>
                <a:gd name="T103" fmla="*/ 180 h 258"/>
                <a:gd name="T104" fmla="*/ 168 w 254"/>
                <a:gd name="T105" fmla="*/ 190 h 258"/>
                <a:gd name="T106" fmla="*/ 163 w 254"/>
                <a:gd name="T107" fmla="*/ 258 h 258"/>
                <a:gd name="T108" fmla="*/ 92 w 254"/>
                <a:gd name="T109" fmla="*/ 217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 h="258">
                  <a:moveTo>
                    <a:pt x="200" y="146"/>
                  </a:moveTo>
                  <a:lnTo>
                    <a:pt x="200" y="258"/>
                  </a:lnTo>
                  <a:lnTo>
                    <a:pt x="55" y="258"/>
                  </a:lnTo>
                  <a:lnTo>
                    <a:pt x="55" y="44"/>
                  </a:lnTo>
                  <a:lnTo>
                    <a:pt x="127" y="0"/>
                  </a:lnTo>
                  <a:lnTo>
                    <a:pt x="200" y="44"/>
                  </a:lnTo>
                  <a:lnTo>
                    <a:pt x="200" y="146"/>
                  </a:lnTo>
                  <a:moveTo>
                    <a:pt x="55" y="72"/>
                  </a:moveTo>
                  <a:lnTo>
                    <a:pt x="0" y="72"/>
                  </a:lnTo>
                  <a:lnTo>
                    <a:pt x="0" y="258"/>
                  </a:lnTo>
                  <a:lnTo>
                    <a:pt x="55" y="258"/>
                  </a:lnTo>
                  <a:moveTo>
                    <a:pt x="21" y="102"/>
                  </a:moveTo>
                  <a:lnTo>
                    <a:pt x="55" y="102"/>
                  </a:lnTo>
                  <a:moveTo>
                    <a:pt x="21" y="128"/>
                  </a:moveTo>
                  <a:lnTo>
                    <a:pt x="55" y="128"/>
                  </a:lnTo>
                  <a:moveTo>
                    <a:pt x="21" y="155"/>
                  </a:moveTo>
                  <a:lnTo>
                    <a:pt x="55" y="155"/>
                  </a:lnTo>
                  <a:moveTo>
                    <a:pt x="21" y="182"/>
                  </a:moveTo>
                  <a:lnTo>
                    <a:pt x="55" y="182"/>
                  </a:lnTo>
                  <a:moveTo>
                    <a:pt x="21" y="209"/>
                  </a:moveTo>
                  <a:lnTo>
                    <a:pt x="55" y="209"/>
                  </a:lnTo>
                  <a:moveTo>
                    <a:pt x="200" y="258"/>
                  </a:moveTo>
                  <a:lnTo>
                    <a:pt x="254" y="258"/>
                  </a:lnTo>
                  <a:lnTo>
                    <a:pt x="254" y="72"/>
                  </a:lnTo>
                  <a:lnTo>
                    <a:pt x="200" y="72"/>
                  </a:lnTo>
                  <a:moveTo>
                    <a:pt x="234" y="102"/>
                  </a:moveTo>
                  <a:lnTo>
                    <a:pt x="200" y="102"/>
                  </a:lnTo>
                  <a:moveTo>
                    <a:pt x="234" y="128"/>
                  </a:moveTo>
                  <a:lnTo>
                    <a:pt x="200" y="128"/>
                  </a:lnTo>
                  <a:moveTo>
                    <a:pt x="234" y="155"/>
                  </a:moveTo>
                  <a:lnTo>
                    <a:pt x="200" y="155"/>
                  </a:lnTo>
                  <a:moveTo>
                    <a:pt x="234" y="182"/>
                  </a:moveTo>
                  <a:lnTo>
                    <a:pt x="200" y="182"/>
                  </a:lnTo>
                  <a:moveTo>
                    <a:pt x="234" y="209"/>
                  </a:moveTo>
                  <a:lnTo>
                    <a:pt x="200" y="209"/>
                  </a:lnTo>
                  <a:moveTo>
                    <a:pt x="96" y="71"/>
                  </a:moveTo>
                  <a:lnTo>
                    <a:pt x="96" y="66"/>
                  </a:lnTo>
                  <a:lnTo>
                    <a:pt x="87" y="66"/>
                  </a:lnTo>
                  <a:lnTo>
                    <a:pt x="87" y="76"/>
                  </a:lnTo>
                  <a:lnTo>
                    <a:pt x="96" y="76"/>
                  </a:lnTo>
                  <a:lnTo>
                    <a:pt x="96" y="71"/>
                  </a:lnTo>
                  <a:moveTo>
                    <a:pt x="132" y="71"/>
                  </a:moveTo>
                  <a:lnTo>
                    <a:pt x="132" y="66"/>
                  </a:lnTo>
                  <a:lnTo>
                    <a:pt x="122" y="66"/>
                  </a:lnTo>
                  <a:lnTo>
                    <a:pt x="122" y="76"/>
                  </a:lnTo>
                  <a:lnTo>
                    <a:pt x="132" y="76"/>
                  </a:lnTo>
                  <a:lnTo>
                    <a:pt x="132" y="71"/>
                  </a:lnTo>
                  <a:moveTo>
                    <a:pt x="168" y="71"/>
                  </a:moveTo>
                  <a:lnTo>
                    <a:pt x="168" y="66"/>
                  </a:lnTo>
                  <a:lnTo>
                    <a:pt x="158" y="66"/>
                  </a:lnTo>
                  <a:lnTo>
                    <a:pt x="158" y="76"/>
                  </a:lnTo>
                  <a:lnTo>
                    <a:pt x="168" y="76"/>
                  </a:lnTo>
                  <a:lnTo>
                    <a:pt x="168" y="71"/>
                  </a:lnTo>
                  <a:moveTo>
                    <a:pt x="96" y="109"/>
                  </a:moveTo>
                  <a:lnTo>
                    <a:pt x="96" y="104"/>
                  </a:lnTo>
                  <a:lnTo>
                    <a:pt x="87" y="104"/>
                  </a:lnTo>
                  <a:lnTo>
                    <a:pt x="87" y="114"/>
                  </a:lnTo>
                  <a:lnTo>
                    <a:pt x="96" y="114"/>
                  </a:lnTo>
                  <a:lnTo>
                    <a:pt x="96" y="109"/>
                  </a:lnTo>
                  <a:moveTo>
                    <a:pt x="132" y="109"/>
                  </a:moveTo>
                  <a:lnTo>
                    <a:pt x="132" y="104"/>
                  </a:lnTo>
                  <a:lnTo>
                    <a:pt x="122" y="104"/>
                  </a:lnTo>
                  <a:lnTo>
                    <a:pt x="122" y="114"/>
                  </a:lnTo>
                  <a:lnTo>
                    <a:pt x="132" y="114"/>
                  </a:lnTo>
                  <a:lnTo>
                    <a:pt x="132" y="109"/>
                  </a:lnTo>
                  <a:moveTo>
                    <a:pt x="168" y="109"/>
                  </a:moveTo>
                  <a:lnTo>
                    <a:pt x="168" y="104"/>
                  </a:lnTo>
                  <a:lnTo>
                    <a:pt x="158" y="104"/>
                  </a:lnTo>
                  <a:lnTo>
                    <a:pt x="158" y="114"/>
                  </a:lnTo>
                  <a:lnTo>
                    <a:pt x="168" y="114"/>
                  </a:lnTo>
                  <a:lnTo>
                    <a:pt x="168" y="109"/>
                  </a:lnTo>
                  <a:moveTo>
                    <a:pt x="96" y="147"/>
                  </a:moveTo>
                  <a:lnTo>
                    <a:pt x="96" y="142"/>
                  </a:lnTo>
                  <a:lnTo>
                    <a:pt x="87" y="142"/>
                  </a:lnTo>
                  <a:lnTo>
                    <a:pt x="87" y="152"/>
                  </a:lnTo>
                  <a:lnTo>
                    <a:pt x="96" y="152"/>
                  </a:lnTo>
                  <a:lnTo>
                    <a:pt x="96" y="147"/>
                  </a:lnTo>
                  <a:moveTo>
                    <a:pt x="132" y="147"/>
                  </a:moveTo>
                  <a:lnTo>
                    <a:pt x="132" y="142"/>
                  </a:lnTo>
                  <a:lnTo>
                    <a:pt x="122" y="142"/>
                  </a:lnTo>
                  <a:lnTo>
                    <a:pt x="122" y="152"/>
                  </a:lnTo>
                  <a:lnTo>
                    <a:pt x="132" y="152"/>
                  </a:lnTo>
                  <a:lnTo>
                    <a:pt x="132" y="147"/>
                  </a:lnTo>
                  <a:moveTo>
                    <a:pt x="168" y="147"/>
                  </a:moveTo>
                  <a:lnTo>
                    <a:pt x="168" y="142"/>
                  </a:lnTo>
                  <a:lnTo>
                    <a:pt x="158" y="142"/>
                  </a:lnTo>
                  <a:lnTo>
                    <a:pt x="158" y="152"/>
                  </a:lnTo>
                  <a:lnTo>
                    <a:pt x="168" y="152"/>
                  </a:lnTo>
                  <a:lnTo>
                    <a:pt x="168" y="147"/>
                  </a:lnTo>
                  <a:moveTo>
                    <a:pt x="96" y="185"/>
                  </a:moveTo>
                  <a:lnTo>
                    <a:pt x="96" y="180"/>
                  </a:lnTo>
                  <a:lnTo>
                    <a:pt x="87" y="180"/>
                  </a:lnTo>
                  <a:lnTo>
                    <a:pt x="87" y="190"/>
                  </a:lnTo>
                  <a:lnTo>
                    <a:pt x="96" y="190"/>
                  </a:lnTo>
                  <a:lnTo>
                    <a:pt x="96" y="185"/>
                  </a:lnTo>
                  <a:moveTo>
                    <a:pt x="132" y="186"/>
                  </a:moveTo>
                  <a:lnTo>
                    <a:pt x="132" y="180"/>
                  </a:lnTo>
                  <a:lnTo>
                    <a:pt x="122" y="180"/>
                  </a:lnTo>
                  <a:lnTo>
                    <a:pt x="122" y="190"/>
                  </a:lnTo>
                  <a:lnTo>
                    <a:pt x="132" y="190"/>
                  </a:lnTo>
                  <a:lnTo>
                    <a:pt x="132" y="186"/>
                  </a:lnTo>
                  <a:moveTo>
                    <a:pt x="168" y="184"/>
                  </a:moveTo>
                  <a:lnTo>
                    <a:pt x="168" y="180"/>
                  </a:lnTo>
                  <a:lnTo>
                    <a:pt x="158" y="180"/>
                  </a:lnTo>
                  <a:lnTo>
                    <a:pt x="158" y="190"/>
                  </a:lnTo>
                  <a:lnTo>
                    <a:pt x="168" y="190"/>
                  </a:lnTo>
                  <a:lnTo>
                    <a:pt x="168" y="184"/>
                  </a:lnTo>
                  <a:moveTo>
                    <a:pt x="163" y="258"/>
                  </a:moveTo>
                  <a:lnTo>
                    <a:pt x="163" y="217"/>
                  </a:lnTo>
                  <a:lnTo>
                    <a:pt x="92" y="217"/>
                  </a:lnTo>
                  <a:lnTo>
                    <a:pt x="92" y="258"/>
                  </a:lnTo>
                </a:path>
              </a:pathLst>
            </a:custGeom>
            <a:noFill/>
            <a:ln w="22225"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200">
                <a:gradFill>
                  <a:gsLst>
                    <a:gs pos="0">
                      <a:srgbClr val="505050"/>
                    </a:gs>
                    <a:gs pos="100000">
                      <a:srgbClr val="505050"/>
                    </a:gs>
                  </a:gsLst>
                </a:gradFill>
              </a:endParaRPr>
            </a:p>
          </p:txBody>
        </p:sp>
        <p:sp>
          <p:nvSpPr>
            <p:cNvPr id="76" name="TextBox 75">
              <a:extLst>
                <a:ext uri="{FF2B5EF4-FFF2-40B4-BE49-F238E27FC236}">
                  <a16:creationId xmlns:a16="http://schemas.microsoft.com/office/drawing/2014/main" xmlns="" id="{CC1FFB51-4170-40CB-9BF2-46E83D809EA1}"/>
                </a:ext>
              </a:extLst>
            </p:cNvPr>
            <p:cNvSpPr txBox="1"/>
            <p:nvPr/>
          </p:nvSpPr>
          <p:spPr>
            <a:xfrm>
              <a:off x="7752179" y="2643398"/>
              <a:ext cx="874170" cy="483176"/>
            </a:xfrm>
            <a:prstGeom prst="rect">
              <a:avLst/>
            </a:prstGeom>
            <a:noFill/>
          </p:spPr>
          <p:txBody>
            <a:bodyPr wrap="none" lIns="0" tIns="0" rIns="0" bIns="0" rtlCol="0">
              <a:spAutoFit/>
            </a:bodyPr>
            <a:lstStyle/>
            <a:p>
              <a:pPr algn="ctr">
                <a:lnSpc>
                  <a:spcPct val="90000"/>
                </a:lnSpc>
              </a:pPr>
              <a:r>
                <a:rPr lang="en-US" sz="1200" b="1">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t>Identify</a:t>
              </a:r>
              <a:br>
                <a:rPr lang="en-US" sz="1200" b="1">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br>
              <a:r>
                <a:rPr lang="en-US" sz="1200" b="1">
                  <a:gradFill>
                    <a:gsLst>
                      <a:gs pos="2917">
                        <a:schemeClr val="tx1"/>
                      </a:gs>
                      <a:gs pos="30000">
                        <a:schemeClr val="tx1"/>
                      </a:gs>
                    </a:gsLst>
                    <a:lin ang="5400000" scaled="0"/>
                  </a:gradFill>
                  <a:latin typeface="Segoe UI Semibold" panose="020B0702040204020203" pitchFamily="34" charset="0"/>
                  <a:cs typeface="Segoe UI Semibold" panose="020B0702040204020203" pitchFamily="34" charset="0"/>
                </a:rPr>
                <a:t>job roles</a:t>
              </a:r>
            </a:p>
          </p:txBody>
        </p:sp>
      </p:grpSp>
      <p:sp>
        <p:nvSpPr>
          <p:cNvPr id="8" name="Freeform: Shape 7">
            <a:extLst>
              <a:ext uri="{FF2B5EF4-FFF2-40B4-BE49-F238E27FC236}">
                <a16:creationId xmlns:a16="http://schemas.microsoft.com/office/drawing/2014/main" xmlns="" id="{F54CD6DF-AC27-4F4E-BF9B-B90378F8DE69}"/>
              </a:ext>
            </a:extLst>
          </p:cNvPr>
          <p:cNvSpPr/>
          <p:nvPr/>
        </p:nvSpPr>
        <p:spPr bwMode="auto">
          <a:xfrm>
            <a:off x="4936627" y="1907932"/>
            <a:ext cx="2079671" cy="1433771"/>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Lst>
            <a:ahLst/>
            <a:cxnLst>
              <a:cxn ang="0">
                <a:pos x="connsiteX0" y="connsiteY0"/>
              </a:cxn>
              <a:cxn ang="0">
                <a:pos x="connsiteX1" y="connsiteY1"/>
              </a:cxn>
              <a:cxn ang="0">
                <a:pos x="connsiteX2" y="connsiteY2"/>
              </a:cxn>
            </a:cxnLst>
            <a:rect l="l" t="t" r="r" b="b"/>
            <a:pathLst>
              <a:path w="2130963" h="1038444">
                <a:moveTo>
                  <a:pt x="0" y="1038444"/>
                </a:moveTo>
                <a:cubicBezTo>
                  <a:pt x="150086" y="951574"/>
                  <a:pt x="1051186" y="123512"/>
                  <a:pt x="1235531" y="5799"/>
                </a:cubicBezTo>
                <a:cubicBezTo>
                  <a:pt x="1292009" y="-4536"/>
                  <a:pt x="2044999" y="8566"/>
                  <a:pt x="2130963" y="0"/>
                </a:cubicBezTo>
              </a:path>
            </a:pathLst>
          </a:custGeom>
          <a:noFill/>
          <a:ln w="25400">
            <a:solidFill>
              <a:schemeClr val="accent2"/>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Freeform: Shape 82">
            <a:extLst>
              <a:ext uri="{FF2B5EF4-FFF2-40B4-BE49-F238E27FC236}">
                <a16:creationId xmlns:a16="http://schemas.microsoft.com/office/drawing/2014/main" xmlns="" id="{E5180090-3265-4E1E-AEFF-7CBEF37CC657}"/>
              </a:ext>
            </a:extLst>
          </p:cNvPr>
          <p:cNvSpPr/>
          <p:nvPr/>
        </p:nvSpPr>
        <p:spPr bwMode="auto">
          <a:xfrm flipV="1">
            <a:off x="4936627" y="3338607"/>
            <a:ext cx="2079671" cy="1433771"/>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Lst>
            <a:ahLst/>
            <a:cxnLst>
              <a:cxn ang="0">
                <a:pos x="connsiteX0" y="connsiteY0"/>
              </a:cxn>
              <a:cxn ang="0">
                <a:pos x="connsiteX1" y="connsiteY1"/>
              </a:cxn>
              <a:cxn ang="0">
                <a:pos x="connsiteX2" y="connsiteY2"/>
              </a:cxn>
            </a:cxnLst>
            <a:rect l="l" t="t" r="r" b="b"/>
            <a:pathLst>
              <a:path w="2130963" h="1038444">
                <a:moveTo>
                  <a:pt x="0" y="1038444"/>
                </a:moveTo>
                <a:cubicBezTo>
                  <a:pt x="150086" y="951574"/>
                  <a:pt x="1051186" y="123512"/>
                  <a:pt x="1235531" y="5799"/>
                </a:cubicBezTo>
                <a:cubicBezTo>
                  <a:pt x="1292009" y="-4536"/>
                  <a:pt x="2044999" y="8566"/>
                  <a:pt x="2130963" y="0"/>
                </a:cubicBezTo>
              </a:path>
            </a:pathLst>
          </a:custGeom>
          <a:noFill/>
          <a:ln w="25400">
            <a:solidFill>
              <a:schemeClr val="accent2"/>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xmlns="" id="{1CE9FAFD-476F-452F-A8D3-7A89FCBB7FEF}"/>
              </a:ext>
            </a:extLst>
          </p:cNvPr>
          <p:cNvGrpSpPr/>
          <p:nvPr/>
        </p:nvGrpSpPr>
        <p:grpSpPr>
          <a:xfrm>
            <a:off x="8732372" y="1605481"/>
            <a:ext cx="2643208" cy="466344"/>
            <a:chOff x="8737601" y="1005449"/>
            <a:chExt cx="2643208" cy="492443"/>
          </a:xfrm>
        </p:grpSpPr>
        <p:sp>
          <p:nvSpPr>
            <p:cNvPr id="44" name="Rectangle 43">
              <a:extLst>
                <a:ext uri="{FF2B5EF4-FFF2-40B4-BE49-F238E27FC236}">
                  <a16:creationId xmlns:a16="http://schemas.microsoft.com/office/drawing/2014/main" xmlns="" id="{CC7F1D92-04A6-42B7-ACB5-DB5AD2AFCC32}"/>
                </a:ext>
              </a:extLst>
            </p:cNvPr>
            <p:cNvSpPr/>
            <p:nvPr/>
          </p:nvSpPr>
          <p:spPr>
            <a:xfrm>
              <a:off x="8737601" y="1005449"/>
              <a:ext cx="2643208" cy="492443"/>
            </a:xfrm>
            <a:prstGeom prst="rect">
              <a:avLst/>
            </a:prstGeom>
            <a:solidFill>
              <a:schemeClr val="bg1"/>
            </a:solidFill>
            <a:ln>
              <a:noFill/>
            </a:ln>
            <a:effectLst>
              <a:outerShdw blurRad="88900" dist="63500" dir="2700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0" tIns="137160" rIns="182880" bIns="137160" rtlCol="0" anchor="ctr">
              <a:spAutoFit/>
            </a:bodyPr>
            <a:lstStyle/>
            <a:p>
              <a:pPr lvl="0" defTabSz="914367">
                <a:defRPr/>
              </a:pPr>
              <a:r>
                <a:rPr lang="en-US" sz="1400">
                  <a:solidFill>
                    <a:schemeClr val="accent2"/>
                  </a:solidFill>
                  <a:latin typeface="Segoe UI Semibold" panose="020B0702040204020203" pitchFamily="34" charset="0"/>
                  <a:cs typeface="Segoe UI Semibold" panose="020B0702040204020203" pitchFamily="34" charset="0"/>
                </a:rPr>
                <a:t>Microlearning</a:t>
              </a:r>
              <a:endParaRPr kumimoji="0" lang="en-US" sz="1400" i="0" u="none" strike="noStrike" kern="1200" cap="none" spc="0" normalizeH="0" baseline="0" noProof="0">
                <a:ln>
                  <a:noFill/>
                </a:ln>
                <a:solidFill>
                  <a:schemeClr val="accent2"/>
                </a:solidFill>
                <a:effectLst/>
                <a:uLnTx/>
                <a:uFillTx/>
                <a:latin typeface="Segoe UI Semibold" panose="020B0702040204020203" pitchFamily="34" charset="0"/>
                <a:cs typeface="Segoe UI Semibold" panose="020B0702040204020203" pitchFamily="34" charset="0"/>
              </a:endParaRPr>
            </a:p>
          </p:txBody>
        </p:sp>
        <p:sp>
          <p:nvSpPr>
            <p:cNvPr id="85" name="Intelligence">
              <a:extLst>
                <a:ext uri="{FF2B5EF4-FFF2-40B4-BE49-F238E27FC236}">
                  <a16:creationId xmlns:a16="http://schemas.microsoft.com/office/drawing/2014/main" xmlns="" id="{3DBC5A37-76A1-4697-AB35-C9131CFDC047}"/>
                </a:ext>
              </a:extLst>
            </p:cNvPr>
            <p:cNvSpPr>
              <a:spLocks noChangeAspect="1" noEditPoints="1"/>
            </p:cNvSpPr>
            <p:nvPr/>
          </p:nvSpPr>
          <p:spPr bwMode="auto">
            <a:xfrm>
              <a:off x="8851031" y="1083705"/>
              <a:ext cx="349593" cy="335928"/>
            </a:xfrm>
            <a:custGeom>
              <a:avLst/>
              <a:gdLst>
                <a:gd name="T0" fmla="*/ 90 w 347"/>
                <a:gd name="T1" fmla="*/ 24 h 333"/>
                <a:gd name="T2" fmla="*/ 114 w 347"/>
                <a:gd name="T3" fmla="*/ 0 h 333"/>
                <a:gd name="T4" fmla="*/ 138 w 347"/>
                <a:gd name="T5" fmla="*/ 24 h 333"/>
                <a:gd name="T6" fmla="*/ 114 w 347"/>
                <a:gd name="T7" fmla="*/ 49 h 333"/>
                <a:gd name="T8" fmla="*/ 90 w 347"/>
                <a:gd name="T9" fmla="*/ 24 h 333"/>
                <a:gd name="T10" fmla="*/ 0 w 347"/>
                <a:gd name="T11" fmla="*/ 146 h 333"/>
                <a:gd name="T12" fmla="*/ 37 w 347"/>
                <a:gd name="T13" fmla="*/ 183 h 333"/>
                <a:gd name="T14" fmla="*/ 75 w 347"/>
                <a:gd name="T15" fmla="*/ 146 h 333"/>
                <a:gd name="T16" fmla="*/ 37 w 347"/>
                <a:gd name="T17" fmla="*/ 108 h 333"/>
                <a:gd name="T18" fmla="*/ 0 w 347"/>
                <a:gd name="T19" fmla="*/ 146 h 333"/>
                <a:gd name="T20" fmla="*/ 60 w 347"/>
                <a:gd name="T21" fmla="*/ 273 h 333"/>
                <a:gd name="T22" fmla="*/ 119 w 347"/>
                <a:gd name="T23" fmla="*/ 333 h 333"/>
                <a:gd name="T24" fmla="*/ 179 w 347"/>
                <a:gd name="T25" fmla="*/ 273 h 333"/>
                <a:gd name="T26" fmla="*/ 119 w 347"/>
                <a:gd name="T27" fmla="*/ 213 h 333"/>
                <a:gd name="T28" fmla="*/ 60 w 347"/>
                <a:gd name="T29" fmla="*/ 273 h 333"/>
                <a:gd name="T30" fmla="*/ 134 w 347"/>
                <a:gd name="T31" fmla="*/ 110 h 333"/>
                <a:gd name="T32" fmla="*/ 174 w 347"/>
                <a:gd name="T33" fmla="*/ 149 h 333"/>
                <a:gd name="T34" fmla="*/ 213 w 347"/>
                <a:gd name="T35" fmla="*/ 110 h 333"/>
                <a:gd name="T36" fmla="*/ 174 w 347"/>
                <a:gd name="T37" fmla="*/ 71 h 333"/>
                <a:gd name="T38" fmla="*/ 134 w 347"/>
                <a:gd name="T39" fmla="*/ 110 h 333"/>
                <a:gd name="T40" fmla="*/ 228 w 347"/>
                <a:gd name="T41" fmla="*/ 241 h 333"/>
                <a:gd name="T42" fmla="*/ 287 w 347"/>
                <a:gd name="T43" fmla="*/ 303 h 333"/>
                <a:gd name="T44" fmla="*/ 347 w 347"/>
                <a:gd name="T45" fmla="*/ 241 h 333"/>
                <a:gd name="T46" fmla="*/ 287 w 347"/>
                <a:gd name="T47" fmla="*/ 179 h 333"/>
                <a:gd name="T48" fmla="*/ 228 w 347"/>
                <a:gd name="T49" fmla="*/ 241 h 333"/>
                <a:gd name="T50" fmla="*/ 228 w 347"/>
                <a:gd name="T51" fmla="*/ 250 h 333"/>
                <a:gd name="T52" fmla="*/ 178 w 347"/>
                <a:gd name="T53" fmla="*/ 262 h 333"/>
                <a:gd name="T54" fmla="*/ 74 w 347"/>
                <a:gd name="T55" fmla="*/ 139 h 333"/>
                <a:gd name="T56" fmla="*/ 136 w 347"/>
                <a:gd name="T57" fmla="*/ 120 h 333"/>
                <a:gd name="T58" fmla="*/ 137 w 347"/>
                <a:gd name="T59" fmla="*/ 216 h 333"/>
                <a:gd name="T60" fmla="*/ 162 w 347"/>
                <a:gd name="T61" fmla="*/ 148 h 333"/>
                <a:gd name="T62" fmla="*/ 86 w 347"/>
                <a:gd name="T63" fmla="*/ 223 h 333"/>
                <a:gd name="T64" fmla="*/ 57 w 347"/>
                <a:gd name="T65" fmla="*/ 177 h 333"/>
                <a:gd name="T66" fmla="*/ 232 w 347"/>
                <a:gd name="T67" fmla="*/ 217 h 333"/>
                <a:gd name="T68" fmla="*/ 71 w 347"/>
                <a:gd name="T69" fmla="*/ 161 h 333"/>
                <a:gd name="T70" fmla="*/ 102 w 347"/>
                <a:gd name="T71" fmla="*/ 46 h 333"/>
                <a:gd name="T72" fmla="*/ 58 w 347"/>
                <a:gd name="T73" fmla="*/ 115 h 333"/>
                <a:gd name="T74" fmla="*/ 249 w 347"/>
                <a:gd name="T75" fmla="*/ 194 h 333"/>
                <a:gd name="T76" fmla="*/ 200 w 347"/>
                <a:gd name="T77" fmla="*/ 139 h 333"/>
                <a:gd name="T78" fmla="*/ 112 w 347"/>
                <a:gd name="T79" fmla="*/ 213 h 333"/>
                <a:gd name="T80" fmla="*/ 114 w 347"/>
                <a:gd name="T81" fmla="*/ 49 h 333"/>
                <a:gd name="T82" fmla="*/ 126 w 347"/>
                <a:gd name="T83" fmla="*/ 45 h 333"/>
                <a:gd name="T84" fmla="*/ 151 w 347"/>
                <a:gd name="T85" fmla="*/ 7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7" h="333">
                  <a:moveTo>
                    <a:pt x="90" y="24"/>
                  </a:moveTo>
                  <a:cubicBezTo>
                    <a:pt x="90" y="11"/>
                    <a:pt x="100" y="0"/>
                    <a:pt x="114" y="0"/>
                  </a:cubicBezTo>
                  <a:cubicBezTo>
                    <a:pt x="127" y="0"/>
                    <a:pt x="138" y="11"/>
                    <a:pt x="138" y="24"/>
                  </a:cubicBezTo>
                  <a:cubicBezTo>
                    <a:pt x="138" y="38"/>
                    <a:pt x="127" y="49"/>
                    <a:pt x="114" y="49"/>
                  </a:cubicBezTo>
                  <a:cubicBezTo>
                    <a:pt x="100" y="49"/>
                    <a:pt x="90" y="38"/>
                    <a:pt x="90" y="24"/>
                  </a:cubicBezTo>
                  <a:close/>
                  <a:moveTo>
                    <a:pt x="0" y="146"/>
                  </a:moveTo>
                  <a:cubicBezTo>
                    <a:pt x="0" y="166"/>
                    <a:pt x="17" y="183"/>
                    <a:pt x="37" y="183"/>
                  </a:cubicBezTo>
                  <a:cubicBezTo>
                    <a:pt x="58" y="183"/>
                    <a:pt x="75" y="166"/>
                    <a:pt x="75" y="146"/>
                  </a:cubicBezTo>
                  <a:cubicBezTo>
                    <a:pt x="75" y="125"/>
                    <a:pt x="58" y="108"/>
                    <a:pt x="37" y="108"/>
                  </a:cubicBezTo>
                  <a:cubicBezTo>
                    <a:pt x="17" y="108"/>
                    <a:pt x="0" y="125"/>
                    <a:pt x="0" y="146"/>
                  </a:cubicBezTo>
                  <a:close/>
                  <a:moveTo>
                    <a:pt x="60" y="273"/>
                  </a:moveTo>
                  <a:cubicBezTo>
                    <a:pt x="60" y="306"/>
                    <a:pt x="86" y="333"/>
                    <a:pt x="119" y="333"/>
                  </a:cubicBezTo>
                  <a:cubicBezTo>
                    <a:pt x="152" y="333"/>
                    <a:pt x="179" y="306"/>
                    <a:pt x="179" y="273"/>
                  </a:cubicBezTo>
                  <a:cubicBezTo>
                    <a:pt x="179" y="240"/>
                    <a:pt x="152" y="213"/>
                    <a:pt x="119" y="213"/>
                  </a:cubicBezTo>
                  <a:cubicBezTo>
                    <a:pt x="86" y="213"/>
                    <a:pt x="60" y="240"/>
                    <a:pt x="60" y="273"/>
                  </a:cubicBezTo>
                  <a:close/>
                  <a:moveTo>
                    <a:pt x="134" y="110"/>
                  </a:moveTo>
                  <a:cubicBezTo>
                    <a:pt x="134" y="132"/>
                    <a:pt x="152" y="149"/>
                    <a:pt x="174" y="149"/>
                  </a:cubicBezTo>
                  <a:cubicBezTo>
                    <a:pt x="195" y="149"/>
                    <a:pt x="213" y="132"/>
                    <a:pt x="213" y="110"/>
                  </a:cubicBezTo>
                  <a:cubicBezTo>
                    <a:pt x="213" y="89"/>
                    <a:pt x="195" y="71"/>
                    <a:pt x="174" y="71"/>
                  </a:cubicBezTo>
                  <a:cubicBezTo>
                    <a:pt x="152" y="71"/>
                    <a:pt x="134" y="89"/>
                    <a:pt x="134" y="110"/>
                  </a:cubicBezTo>
                  <a:close/>
                  <a:moveTo>
                    <a:pt x="228" y="241"/>
                  </a:moveTo>
                  <a:cubicBezTo>
                    <a:pt x="228" y="275"/>
                    <a:pt x="254" y="303"/>
                    <a:pt x="287" y="303"/>
                  </a:cubicBezTo>
                  <a:cubicBezTo>
                    <a:pt x="320" y="303"/>
                    <a:pt x="347" y="275"/>
                    <a:pt x="347" y="241"/>
                  </a:cubicBezTo>
                  <a:cubicBezTo>
                    <a:pt x="347" y="207"/>
                    <a:pt x="320" y="179"/>
                    <a:pt x="287" y="179"/>
                  </a:cubicBezTo>
                  <a:cubicBezTo>
                    <a:pt x="254" y="179"/>
                    <a:pt x="228" y="207"/>
                    <a:pt x="228" y="241"/>
                  </a:cubicBezTo>
                  <a:close/>
                  <a:moveTo>
                    <a:pt x="228" y="250"/>
                  </a:moveTo>
                  <a:cubicBezTo>
                    <a:pt x="178" y="262"/>
                    <a:pt x="178" y="262"/>
                    <a:pt x="178" y="262"/>
                  </a:cubicBezTo>
                  <a:moveTo>
                    <a:pt x="74" y="139"/>
                  </a:moveTo>
                  <a:cubicBezTo>
                    <a:pt x="136" y="120"/>
                    <a:pt x="136" y="120"/>
                    <a:pt x="136" y="120"/>
                  </a:cubicBezTo>
                  <a:moveTo>
                    <a:pt x="137" y="216"/>
                  </a:moveTo>
                  <a:cubicBezTo>
                    <a:pt x="162" y="148"/>
                    <a:pt x="162" y="148"/>
                    <a:pt x="162" y="148"/>
                  </a:cubicBezTo>
                  <a:moveTo>
                    <a:pt x="86" y="223"/>
                  </a:moveTo>
                  <a:cubicBezTo>
                    <a:pt x="57" y="177"/>
                    <a:pt x="57" y="177"/>
                    <a:pt x="57" y="177"/>
                  </a:cubicBezTo>
                  <a:moveTo>
                    <a:pt x="232" y="217"/>
                  </a:moveTo>
                  <a:cubicBezTo>
                    <a:pt x="71" y="161"/>
                    <a:pt x="71" y="161"/>
                    <a:pt x="71" y="161"/>
                  </a:cubicBezTo>
                  <a:moveTo>
                    <a:pt x="102" y="46"/>
                  </a:moveTo>
                  <a:cubicBezTo>
                    <a:pt x="58" y="115"/>
                    <a:pt x="58" y="115"/>
                    <a:pt x="58" y="115"/>
                  </a:cubicBezTo>
                  <a:moveTo>
                    <a:pt x="249" y="194"/>
                  </a:moveTo>
                  <a:cubicBezTo>
                    <a:pt x="200" y="139"/>
                    <a:pt x="200" y="139"/>
                    <a:pt x="200" y="139"/>
                  </a:cubicBezTo>
                  <a:moveTo>
                    <a:pt x="112" y="213"/>
                  </a:moveTo>
                  <a:cubicBezTo>
                    <a:pt x="114" y="49"/>
                    <a:pt x="114" y="49"/>
                    <a:pt x="114" y="49"/>
                  </a:cubicBezTo>
                  <a:moveTo>
                    <a:pt x="126" y="45"/>
                  </a:moveTo>
                  <a:cubicBezTo>
                    <a:pt x="151" y="78"/>
                    <a:pt x="151" y="78"/>
                    <a:pt x="151" y="78"/>
                  </a:cubicBezTo>
                </a:path>
              </a:pathLst>
            </a:custGeom>
            <a:noFill/>
            <a:ln w="1905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2917">
                      <a:schemeClr val="accent3"/>
                    </a:gs>
                    <a:gs pos="100000">
                      <a:schemeClr val="accent3"/>
                    </a:gs>
                  </a:gsLst>
                  <a:lin ang="5400000" scaled="0"/>
                </a:gradFill>
              </a:endParaRPr>
            </a:p>
          </p:txBody>
        </p:sp>
      </p:grpSp>
      <p:grpSp>
        <p:nvGrpSpPr>
          <p:cNvPr id="17" name="Group 16">
            <a:extLst>
              <a:ext uri="{FF2B5EF4-FFF2-40B4-BE49-F238E27FC236}">
                <a16:creationId xmlns:a16="http://schemas.microsoft.com/office/drawing/2014/main" xmlns="" id="{51DBD055-465C-472A-A144-CCE43911DE53}"/>
              </a:ext>
            </a:extLst>
          </p:cNvPr>
          <p:cNvGrpSpPr/>
          <p:nvPr/>
        </p:nvGrpSpPr>
        <p:grpSpPr>
          <a:xfrm>
            <a:off x="8732372" y="2170195"/>
            <a:ext cx="2643208" cy="466344"/>
            <a:chOff x="8737601" y="2092942"/>
            <a:chExt cx="2643208" cy="492443"/>
          </a:xfrm>
        </p:grpSpPr>
        <p:sp>
          <p:nvSpPr>
            <p:cNvPr id="13" name="Rectangle 12">
              <a:extLst>
                <a:ext uri="{FF2B5EF4-FFF2-40B4-BE49-F238E27FC236}">
                  <a16:creationId xmlns:a16="http://schemas.microsoft.com/office/drawing/2014/main" xmlns="" id="{3FD7D6EB-FC47-477E-B4E3-06D7E748D71B}"/>
                </a:ext>
              </a:extLst>
            </p:cNvPr>
            <p:cNvSpPr/>
            <p:nvPr/>
          </p:nvSpPr>
          <p:spPr>
            <a:xfrm>
              <a:off x="8737601" y="2092942"/>
              <a:ext cx="2643208" cy="492443"/>
            </a:xfrm>
            <a:prstGeom prst="rect">
              <a:avLst/>
            </a:prstGeom>
            <a:solidFill>
              <a:schemeClr val="bg1"/>
            </a:solidFill>
            <a:ln>
              <a:noFill/>
            </a:ln>
            <a:effectLst>
              <a:outerShdw blurRad="88900" dist="63500" dir="2700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0" tIns="137160" rIns="182880" bIns="137160" rtlCol="0" anchor="ctr">
              <a:spAutoFit/>
            </a:bodyPr>
            <a:lstStyle/>
            <a:p>
              <a:pPr defTabSz="914367"/>
              <a:r>
                <a:rPr lang="en-US" sz="1400">
                  <a:solidFill>
                    <a:schemeClr val="accent2"/>
                  </a:solidFill>
                  <a:latin typeface="Segoe UI Semibold" panose="020B0702040204020203" pitchFamily="34" charset="0"/>
                  <a:cs typeface="Segoe UI Semibold" panose="020B0702040204020203" pitchFamily="34" charset="0"/>
                </a:rPr>
                <a:t>Online Courses</a:t>
              </a:r>
            </a:p>
          </p:txBody>
        </p:sp>
        <p:sp>
          <p:nvSpPr>
            <p:cNvPr id="86" name="monitor">
              <a:extLst>
                <a:ext uri="{FF2B5EF4-FFF2-40B4-BE49-F238E27FC236}">
                  <a16:creationId xmlns:a16="http://schemas.microsoft.com/office/drawing/2014/main" xmlns="" id="{43225E63-67C6-4914-885B-EA4B3689A081}"/>
                </a:ext>
              </a:extLst>
            </p:cNvPr>
            <p:cNvSpPr>
              <a:spLocks noChangeAspect="1" noEditPoints="1"/>
            </p:cNvSpPr>
            <p:nvPr/>
          </p:nvSpPr>
          <p:spPr bwMode="auto">
            <a:xfrm>
              <a:off x="8843797" y="2226802"/>
              <a:ext cx="293220" cy="224722"/>
            </a:xfrm>
            <a:custGeom>
              <a:avLst/>
              <a:gdLst>
                <a:gd name="T0" fmla="*/ 244 w 244"/>
                <a:gd name="T1" fmla="*/ 68 h 187"/>
                <a:gd name="T2" fmla="*/ 244 w 244"/>
                <a:gd name="T3" fmla="*/ 151 h 187"/>
                <a:gd name="T4" fmla="*/ 0 w 244"/>
                <a:gd name="T5" fmla="*/ 151 h 187"/>
                <a:gd name="T6" fmla="*/ 0 w 244"/>
                <a:gd name="T7" fmla="*/ 0 h 187"/>
                <a:gd name="T8" fmla="*/ 244 w 244"/>
                <a:gd name="T9" fmla="*/ 0 h 187"/>
                <a:gd name="T10" fmla="*/ 244 w 244"/>
                <a:gd name="T11" fmla="*/ 68 h 187"/>
                <a:gd name="T12" fmla="*/ 122 w 244"/>
                <a:gd name="T13" fmla="*/ 151 h 187"/>
                <a:gd name="T14" fmla="*/ 122 w 244"/>
                <a:gd name="T15" fmla="*/ 187 h 187"/>
                <a:gd name="T16" fmla="*/ 73 w 244"/>
                <a:gd name="T17" fmla="*/ 187 h 187"/>
                <a:gd name="T18" fmla="*/ 171 w 244"/>
                <a:gd name="T19"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 h="187">
                  <a:moveTo>
                    <a:pt x="244" y="68"/>
                  </a:moveTo>
                  <a:lnTo>
                    <a:pt x="244" y="151"/>
                  </a:lnTo>
                  <a:lnTo>
                    <a:pt x="0" y="151"/>
                  </a:lnTo>
                  <a:lnTo>
                    <a:pt x="0" y="0"/>
                  </a:lnTo>
                  <a:lnTo>
                    <a:pt x="244" y="0"/>
                  </a:lnTo>
                  <a:lnTo>
                    <a:pt x="244" y="68"/>
                  </a:lnTo>
                  <a:moveTo>
                    <a:pt x="122" y="151"/>
                  </a:moveTo>
                  <a:lnTo>
                    <a:pt x="122" y="187"/>
                  </a:lnTo>
                  <a:moveTo>
                    <a:pt x="73" y="187"/>
                  </a:moveTo>
                  <a:lnTo>
                    <a:pt x="171" y="187"/>
                  </a:lnTo>
                </a:path>
              </a:pathLst>
            </a:custGeom>
            <a:noFill/>
            <a:ln w="1905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2917">
                      <a:schemeClr val="accent3"/>
                    </a:gs>
                    <a:gs pos="100000">
                      <a:schemeClr val="accent3"/>
                    </a:gs>
                  </a:gsLst>
                  <a:lin ang="5400000" scaled="0"/>
                </a:gradFill>
              </a:endParaRPr>
            </a:p>
          </p:txBody>
        </p:sp>
      </p:grpSp>
      <p:cxnSp>
        <p:nvCxnSpPr>
          <p:cNvPr id="24" name="Straight Connector 23">
            <a:extLst>
              <a:ext uri="{FF2B5EF4-FFF2-40B4-BE49-F238E27FC236}">
                <a16:creationId xmlns:a16="http://schemas.microsoft.com/office/drawing/2014/main" xmlns="" id="{37DE9718-E99B-467F-99B2-1D33F9FA8AC6}"/>
              </a:ext>
            </a:extLst>
          </p:cNvPr>
          <p:cNvCxnSpPr>
            <a:cxnSpLocks/>
          </p:cNvCxnSpPr>
          <p:nvPr/>
        </p:nvCxnSpPr>
        <p:spPr>
          <a:xfrm>
            <a:off x="3231178" y="3366433"/>
            <a:ext cx="732389" cy="0"/>
          </a:xfrm>
          <a:prstGeom prst="line">
            <a:avLst/>
          </a:pr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sp>
        <p:nvSpPr>
          <p:cNvPr id="110" name="Rectangle 109">
            <a:extLst>
              <a:ext uri="{FF2B5EF4-FFF2-40B4-BE49-F238E27FC236}">
                <a16:creationId xmlns:a16="http://schemas.microsoft.com/office/drawing/2014/main" xmlns="" id="{4263D5A6-7035-400C-9322-8F343F0AE0BE}"/>
              </a:ext>
            </a:extLst>
          </p:cNvPr>
          <p:cNvSpPr/>
          <p:nvPr/>
        </p:nvSpPr>
        <p:spPr>
          <a:xfrm>
            <a:off x="3963567" y="2869986"/>
            <a:ext cx="2350147" cy="1015663"/>
          </a:xfrm>
          <a:prstGeom prst="rect">
            <a:avLst/>
          </a:prstGeom>
          <a:solidFill>
            <a:schemeClr val="bg1"/>
          </a:solidFill>
          <a:ln>
            <a:noFill/>
          </a:ln>
          <a:effectLst>
            <a:outerShdw blurRad="88900" dist="63500" dir="2700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ctr">
            <a:spAutoFit/>
          </a:bodyPr>
          <a:lstStyle/>
          <a:p>
            <a:pPr lvl="0" defTabSz="914367">
              <a:defRPr/>
            </a:pPr>
            <a:r>
              <a:rPr lang="en-US" sz="1400" b="1">
                <a:solidFill>
                  <a:schemeClr val="accent2"/>
                </a:solidFill>
                <a:cs typeface="Segoe UI Semibold" panose="020B0702040204020203" pitchFamily="34" charset="0"/>
              </a:rPr>
              <a:t>Output: </a:t>
            </a:r>
            <a:br>
              <a:rPr lang="en-US" sz="1400" b="1">
                <a:solidFill>
                  <a:schemeClr val="accent2"/>
                </a:solidFill>
                <a:cs typeface="Segoe UI Semibold" panose="020B0702040204020203" pitchFamily="34" charset="0"/>
              </a:rPr>
            </a:br>
            <a:r>
              <a:rPr lang="en-US" sz="1400" b="1">
                <a:solidFill>
                  <a:schemeClr val="accent2"/>
                </a:solidFill>
                <a:cs typeface="Segoe UI Semibold" panose="020B0702040204020203" pitchFamily="34" charset="0"/>
              </a:rPr>
              <a:t>Master list of skills and learning path for role</a:t>
            </a:r>
          </a:p>
        </p:txBody>
      </p:sp>
      <p:grpSp>
        <p:nvGrpSpPr>
          <p:cNvPr id="15" name="Group 14">
            <a:extLst>
              <a:ext uri="{FF2B5EF4-FFF2-40B4-BE49-F238E27FC236}">
                <a16:creationId xmlns:a16="http://schemas.microsoft.com/office/drawing/2014/main" xmlns="" id="{F0C74550-2B7F-45A8-9B8C-9CD378904CAD}"/>
              </a:ext>
            </a:extLst>
          </p:cNvPr>
          <p:cNvGrpSpPr/>
          <p:nvPr/>
        </p:nvGrpSpPr>
        <p:grpSpPr>
          <a:xfrm>
            <a:off x="8732372" y="2705290"/>
            <a:ext cx="2643208" cy="468166"/>
            <a:chOff x="8737601" y="1598711"/>
            <a:chExt cx="2643208" cy="492443"/>
          </a:xfrm>
        </p:grpSpPr>
        <p:sp>
          <p:nvSpPr>
            <p:cNvPr id="12" name="Rectangle 11">
              <a:extLst>
                <a:ext uri="{FF2B5EF4-FFF2-40B4-BE49-F238E27FC236}">
                  <a16:creationId xmlns:a16="http://schemas.microsoft.com/office/drawing/2014/main" xmlns="" id="{7A367587-D5F4-455B-B14B-2625C437525C}"/>
                </a:ext>
              </a:extLst>
            </p:cNvPr>
            <p:cNvSpPr/>
            <p:nvPr/>
          </p:nvSpPr>
          <p:spPr>
            <a:xfrm>
              <a:off x="8737601" y="1598711"/>
              <a:ext cx="2643208" cy="492443"/>
            </a:xfrm>
            <a:prstGeom prst="rect">
              <a:avLst/>
            </a:prstGeom>
            <a:solidFill>
              <a:schemeClr val="bg1"/>
            </a:solidFill>
            <a:ln>
              <a:noFill/>
            </a:ln>
            <a:effectLst>
              <a:outerShdw blurRad="88900" dist="63500" dir="2700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0" tIns="137160" rIns="182880" bIns="137160" rtlCol="0" anchor="ctr">
              <a:spAutoFit/>
            </a:bodyPr>
            <a:lstStyle/>
            <a:p>
              <a:pPr defTabSz="914367"/>
              <a:r>
                <a:rPr lang="en-US" sz="1400">
                  <a:solidFill>
                    <a:schemeClr val="accent2"/>
                  </a:solidFill>
                  <a:latin typeface="Segoe UI Semibold" panose="020B0702040204020203" pitchFamily="34" charset="0"/>
                  <a:cs typeface="Segoe UI Semibold" panose="020B0702040204020203" pitchFamily="34" charset="0"/>
                </a:rPr>
                <a:t>Instructor-led Training</a:t>
              </a:r>
            </a:p>
          </p:txBody>
        </p:sp>
        <p:sp>
          <p:nvSpPr>
            <p:cNvPr id="84" name="people_6">
              <a:extLst>
                <a:ext uri="{FF2B5EF4-FFF2-40B4-BE49-F238E27FC236}">
                  <a16:creationId xmlns:a16="http://schemas.microsoft.com/office/drawing/2014/main" xmlns="" id="{3EEDB722-DF7D-4530-868E-0A5CD37626B1}"/>
                </a:ext>
              </a:extLst>
            </p:cNvPr>
            <p:cNvSpPr>
              <a:spLocks noChangeAspect="1" noEditPoints="1"/>
            </p:cNvSpPr>
            <p:nvPr/>
          </p:nvSpPr>
          <p:spPr bwMode="auto">
            <a:xfrm>
              <a:off x="8851031" y="1702592"/>
              <a:ext cx="285814" cy="284680"/>
            </a:xfrm>
            <a:custGeom>
              <a:avLst/>
              <a:gdLst>
                <a:gd name="T0" fmla="*/ 90 w 347"/>
                <a:gd name="T1" fmla="*/ 124 h 347"/>
                <a:gd name="T2" fmla="*/ 175 w 347"/>
                <a:gd name="T3" fmla="*/ 39 h 347"/>
                <a:gd name="T4" fmla="*/ 260 w 347"/>
                <a:gd name="T5" fmla="*/ 124 h 347"/>
                <a:gd name="T6" fmla="*/ 175 w 347"/>
                <a:gd name="T7" fmla="*/ 209 h 347"/>
                <a:gd name="T8" fmla="*/ 90 w 347"/>
                <a:gd name="T9" fmla="*/ 124 h 347"/>
                <a:gd name="T10" fmla="*/ 311 w 347"/>
                <a:gd name="T11" fmla="*/ 347 h 347"/>
                <a:gd name="T12" fmla="*/ 174 w 347"/>
                <a:gd name="T13" fmla="*/ 209 h 347"/>
                <a:gd name="T14" fmla="*/ 36 w 347"/>
                <a:gd name="T15" fmla="*/ 347 h 347"/>
                <a:gd name="T16" fmla="*/ 293 w 347"/>
                <a:gd name="T17" fmla="*/ 239 h 347"/>
                <a:gd name="T18" fmla="*/ 347 w 347"/>
                <a:gd name="T19" fmla="*/ 239 h 347"/>
                <a:gd name="T20" fmla="*/ 347 w 347"/>
                <a:gd name="T21" fmla="*/ 0 h 347"/>
                <a:gd name="T22" fmla="*/ 0 w 347"/>
                <a:gd name="T23" fmla="*/ 0 h 347"/>
                <a:gd name="T24" fmla="*/ 0 w 347"/>
                <a:gd name="T25" fmla="*/ 239 h 347"/>
                <a:gd name="T26" fmla="*/ 54 w 347"/>
                <a:gd name="T27" fmla="*/ 23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7" h="347">
                  <a:moveTo>
                    <a:pt x="90" y="124"/>
                  </a:moveTo>
                  <a:cubicBezTo>
                    <a:pt x="90" y="77"/>
                    <a:pt x="128" y="39"/>
                    <a:pt x="175" y="39"/>
                  </a:cubicBezTo>
                  <a:cubicBezTo>
                    <a:pt x="222" y="39"/>
                    <a:pt x="260" y="77"/>
                    <a:pt x="260" y="124"/>
                  </a:cubicBezTo>
                  <a:cubicBezTo>
                    <a:pt x="260" y="171"/>
                    <a:pt x="222" y="209"/>
                    <a:pt x="175" y="209"/>
                  </a:cubicBezTo>
                  <a:cubicBezTo>
                    <a:pt x="128" y="209"/>
                    <a:pt x="90" y="171"/>
                    <a:pt x="90" y="124"/>
                  </a:cubicBezTo>
                  <a:close/>
                  <a:moveTo>
                    <a:pt x="311" y="347"/>
                  </a:moveTo>
                  <a:cubicBezTo>
                    <a:pt x="311" y="271"/>
                    <a:pt x="249" y="209"/>
                    <a:pt x="174" y="209"/>
                  </a:cubicBezTo>
                  <a:cubicBezTo>
                    <a:pt x="98" y="209"/>
                    <a:pt x="36" y="271"/>
                    <a:pt x="36" y="347"/>
                  </a:cubicBezTo>
                  <a:moveTo>
                    <a:pt x="293" y="239"/>
                  </a:moveTo>
                  <a:cubicBezTo>
                    <a:pt x="347" y="239"/>
                    <a:pt x="347" y="239"/>
                    <a:pt x="347" y="239"/>
                  </a:cubicBezTo>
                  <a:cubicBezTo>
                    <a:pt x="347" y="0"/>
                    <a:pt x="347" y="0"/>
                    <a:pt x="347" y="0"/>
                  </a:cubicBezTo>
                  <a:cubicBezTo>
                    <a:pt x="0" y="0"/>
                    <a:pt x="0" y="0"/>
                    <a:pt x="0" y="0"/>
                  </a:cubicBezTo>
                  <a:cubicBezTo>
                    <a:pt x="0" y="239"/>
                    <a:pt x="0" y="239"/>
                    <a:pt x="0" y="239"/>
                  </a:cubicBezTo>
                  <a:cubicBezTo>
                    <a:pt x="54" y="239"/>
                    <a:pt x="54" y="239"/>
                    <a:pt x="54" y="239"/>
                  </a:cubicBezTo>
                </a:path>
              </a:pathLst>
            </a:custGeom>
            <a:noFill/>
            <a:ln w="1905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2917">
                      <a:schemeClr val="accent3"/>
                    </a:gs>
                    <a:gs pos="100000">
                      <a:schemeClr val="accent3"/>
                    </a:gs>
                  </a:gsLst>
                  <a:lin ang="5400000" scaled="0"/>
                </a:gradFill>
              </a:endParaRPr>
            </a:p>
          </p:txBody>
        </p:sp>
      </p:grpSp>
      <p:grpSp>
        <p:nvGrpSpPr>
          <p:cNvPr id="18" name="Group 17">
            <a:extLst>
              <a:ext uri="{FF2B5EF4-FFF2-40B4-BE49-F238E27FC236}">
                <a16:creationId xmlns:a16="http://schemas.microsoft.com/office/drawing/2014/main" xmlns="" id="{87F0D7C2-C0AF-4AB2-A43F-93B75978847B}"/>
              </a:ext>
            </a:extLst>
          </p:cNvPr>
          <p:cNvGrpSpPr/>
          <p:nvPr/>
        </p:nvGrpSpPr>
        <p:grpSpPr>
          <a:xfrm>
            <a:off x="8732372" y="3252848"/>
            <a:ext cx="2643208" cy="466344"/>
            <a:chOff x="8737601" y="2700150"/>
            <a:chExt cx="2643208" cy="492443"/>
          </a:xfrm>
        </p:grpSpPr>
        <p:sp>
          <p:nvSpPr>
            <p:cNvPr id="14" name="Rectangle 13">
              <a:extLst>
                <a:ext uri="{FF2B5EF4-FFF2-40B4-BE49-F238E27FC236}">
                  <a16:creationId xmlns:a16="http://schemas.microsoft.com/office/drawing/2014/main" xmlns="" id="{CFFAE5CC-7E13-44E4-A6EC-01B20BA81F6C}"/>
                </a:ext>
              </a:extLst>
            </p:cNvPr>
            <p:cNvSpPr/>
            <p:nvPr/>
          </p:nvSpPr>
          <p:spPr>
            <a:xfrm>
              <a:off x="8737601" y="2700150"/>
              <a:ext cx="2643208" cy="492443"/>
            </a:xfrm>
            <a:prstGeom prst="rect">
              <a:avLst/>
            </a:prstGeom>
            <a:solidFill>
              <a:schemeClr val="bg1"/>
            </a:solidFill>
            <a:ln>
              <a:noFill/>
            </a:ln>
            <a:effectLst>
              <a:outerShdw blurRad="88900" dist="63500" dir="2700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548640" tIns="137160" rIns="182880" bIns="137160" rtlCol="0" anchor="ctr">
              <a:spAutoFit/>
            </a:bodyPr>
            <a:lstStyle/>
            <a:p>
              <a:pPr defTabSz="914367"/>
              <a:r>
                <a:rPr lang="en-US" sz="1400">
                  <a:solidFill>
                    <a:schemeClr val="accent2"/>
                  </a:solidFill>
                  <a:latin typeface="Segoe UI Semibold" panose="020B0702040204020203" pitchFamily="34" charset="0"/>
                  <a:cs typeface="Segoe UI Semibold" panose="020B0702040204020203" pitchFamily="34" charset="0"/>
                </a:rPr>
                <a:t>Books</a:t>
              </a:r>
            </a:p>
          </p:txBody>
        </p:sp>
        <p:sp>
          <p:nvSpPr>
            <p:cNvPr id="105" name="book_2">
              <a:extLst>
                <a:ext uri="{FF2B5EF4-FFF2-40B4-BE49-F238E27FC236}">
                  <a16:creationId xmlns:a16="http://schemas.microsoft.com/office/drawing/2014/main" xmlns="" id="{715DEEA0-5061-410B-B747-B9D674796CE6}"/>
                </a:ext>
              </a:extLst>
            </p:cNvPr>
            <p:cNvSpPr>
              <a:spLocks noChangeAspect="1" noEditPoints="1"/>
            </p:cNvSpPr>
            <p:nvPr/>
          </p:nvSpPr>
          <p:spPr bwMode="auto">
            <a:xfrm>
              <a:off x="8865667" y="2832114"/>
              <a:ext cx="249480" cy="228515"/>
            </a:xfrm>
            <a:custGeom>
              <a:avLst/>
              <a:gdLst>
                <a:gd name="T0" fmla="*/ 223 w 330"/>
                <a:gd name="T1" fmla="*/ 0 h 301"/>
                <a:gd name="T2" fmla="*/ 223 w 330"/>
                <a:gd name="T3" fmla="*/ 284 h 301"/>
                <a:gd name="T4" fmla="*/ 31 w 330"/>
                <a:gd name="T5" fmla="*/ 284 h 301"/>
                <a:gd name="T6" fmla="*/ 0 w 330"/>
                <a:gd name="T7" fmla="*/ 233 h 301"/>
                <a:gd name="T8" fmla="*/ 0 w 330"/>
                <a:gd name="T9" fmla="*/ 31 h 301"/>
                <a:gd name="T10" fmla="*/ 43 w 330"/>
                <a:gd name="T11" fmla="*/ 0 h 301"/>
                <a:gd name="T12" fmla="*/ 223 w 330"/>
                <a:gd name="T13" fmla="*/ 0 h 301"/>
                <a:gd name="T14" fmla="*/ 223 w 330"/>
                <a:gd name="T15" fmla="*/ 228 h 301"/>
                <a:gd name="T16" fmla="*/ 48 w 330"/>
                <a:gd name="T17" fmla="*/ 227 h 301"/>
                <a:gd name="T18" fmla="*/ 2 w 330"/>
                <a:gd name="T19" fmla="*/ 252 h 301"/>
                <a:gd name="T20" fmla="*/ 316 w 330"/>
                <a:gd name="T21" fmla="*/ 301 h 301"/>
                <a:gd name="T22" fmla="*/ 316 w 330"/>
                <a:gd name="T23" fmla="*/ 301 h 301"/>
                <a:gd name="T24" fmla="*/ 330 w 330"/>
                <a:gd name="T25" fmla="*/ 278 h 301"/>
                <a:gd name="T26" fmla="*/ 330 w 330"/>
                <a:gd name="T27" fmla="*/ 19 h 301"/>
                <a:gd name="T28" fmla="*/ 316 w 330"/>
                <a:gd name="T29" fmla="*/ 0 h 301"/>
                <a:gd name="T30" fmla="*/ 302 w 330"/>
                <a:gd name="T31" fmla="*/ 19 h 301"/>
                <a:gd name="T32" fmla="*/ 302 w 330"/>
                <a:gd name="T33" fmla="*/ 278 h 301"/>
                <a:gd name="T34" fmla="*/ 316 w 330"/>
                <a:gd name="T35" fmla="*/ 301 h 301"/>
                <a:gd name="T36" fmla="*/ 330 w 330"/>
                <a:gd name="T37" fmla="*/ 41 h 301"/>
                <a:gd name="T38" fmla="*/ 302 w 330"/>
                <a:gd name="T39" fmla="*/ 43 h 301"/>
                <a:gd name="T40" fmla="*/ 330 w 330"/>
                <a:gd name="T41" fmla="*/ 265 h 301"/>
                <a:gd name="T42" fmla="*/ 302 w 330"/>
                <a:gd name="T43" fmla="*/ 26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0" h="301">
                  <a:moveTo>
                    <a:pt x="223" y="0"/>
                  </a:moveTo>
                  <a:cubicBezTo>
                    <a:pt x="223" y="284"/>
                    <a:pt x="223" y="284"/>
                    <a:pt x="223" y="284"/>
                  </a:cubicBezTo>
                  <a:cubicBezTo>
                    <a:pt x="31" y="284"/>
                    <a:pt x="31" y="284"/>
                    <a:pt x="31" y="284"/>
                  </a:cubicBezTo>
                  <a:cubicBezTo>
                    <a:pt x="31" y="284"/>
                    <a:pt x="0" y="287"/>
                    <a:pt x="0" y="233"/>
                  </a:cubicBezTo>
                  <a:cubicBezTo>
                    <a:pt x="0" y="193"/>
                    <a:pt x="0" y="31"/>
                    <a:pt x="0" y="31"/>
                  </a:cubicBezTo>
                  <a:cubicBezTo>
                    <a:pt x="0" y="31"/>
                    <a:pt x="2" y="0"/>
                    <a:pt x="43" y="0"/>
                  </a:cubicBezTo>
                  <a:cubicBezTo>
                    <a:pt x="80" y="0"/>
                    <a:pt x="223" y="0"/>
                    <a:pt x="223" y="0"/>
                  </a:cubicBezTo>
                  <a:close/>
                  <a:moveTo>
                    <a:pt x="223" y="228"/>
                  </a:moveTo>
                  <a:cubicBezTo>
                    <a:pt x="41" y="228"/>
                    <a:pt x="48" y="227"/>
                    <a:pt x="48" y="227"/>
                  </a:cubicBezTo>
                  <a:cubicBezTo>
                    <a:pt x="48" y="227"/>
                    <a:pt x="6" y="223"/>
                    <a:pt x="2" y="252"/>
                  </a:cubicBezTo>
                  <a:moveTo>
                    <a:pt x="316" y="301"/>
                  </a:moveTo>
                  <a:cubicBezTo>
                    <a:pt x="316" y="301"/>
                    <a:pt x="316" y="301"/>
                    <a:pt x="316" y="301"/>
                  </a:cubicBezTo>
                  <a:cubicBezTo>
                    <a:pt x="330" y="278"/>
                    <a:pt x="330" y="278"/>
                    <a:pt x="330" y="278"/>
                  </a:cubicBezTo>
                  <a:cubicBezTo>
                    <a:pt x="330" y="278"/>
                    <a:pt x="330" y="278"/>
                    <a:pt x="330" y="19"/>
                  </a:cubicBezTo>
                  <a:cubicBezTo>
                    <a:pt x="330" y="19"/>
                    <a:pt x="329" y="0"/>
                    <a:pt x="316" y="0"/>
                  </a:cubicBezTo>
                  <a:cubicBezTo>
                    <a:pt x="303" y="0"/>
                    <a:pt x="302" y="19"/>
                    <a:pt x="302" y="19"/>
                  </a:cubicBezTo>
                  <a:cubicBezTo>
                    <a:pt x="302" y="19"/>
                    <a:pt x="302" y="19"/>
                    <a:pt x="302" y="278"/>
                  </a:cubicBezTo>
                  <a:cubicBezTo>
                    <a:pt x="302" y="278"/>
                    <a:pt x="302" y="278"/>
                    <a:pt x="316" y="301"/>
                  </a:cubicBezTo>
                  <a:close/>
                  <a:moveTo>
                    <a:pt x="330" y="41"/>
                  </a:moveTo>
                  <a:cubicBezTo>
                    <a:pt x="313" y="22"/>
                    <a:pt x="302" y="43"/>
                    <a:pt x="302" y="43"/>
                  </a:cubicBezTo>
                  <a:moveTo>
                    <a:pt x="330" y="265"/>
                  </a:moveTo>
                  <a:cubicBezTo>
                    <a:pt x="316" y="244"/>
                    <a:pt x="302" y="265"/>
                    <a:pt x="302" y="265"/>
                  </a:cubicBezTo>
                </a:path>
              </a:pathLst>
            </a:custGeom>
            <a:noFill/>
            <a:ln w="19050"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2917">
                      <a:schemeClr val="accent3"/>
                    </a:gs>
                    <a:gs pos="100000">
                      <a:schemeClr val="accent3"/>
                    </a:gs>
                  </a:gsLst>
                  <a:lin ang="5400000" scaled="0"/>
                </a:gradFill>
              </a:endParaRPr>
            </a:p>
          </p:txBody>
        </p:sp>
      </p:grpSp>
      <p:grpSp>
        <p:nvGrpSpPr>
          <p:cNvPr id="26" name="Group 25">
            <a:extLst>
              <a:ext uri="{FF2B5EF4-FFF2-40B4-BE49-F238E27FC236}">
                <a16:creationId xmlns:a16="http://schemas.microsoft.com/office/drawing/2014/main" xmlns="" id="{3BC3976B-00CE-475C-AC5F-AEF6114CCD62}"/>
              </a:ext>
            </a:extLst>
          </p:cNvPr>
          <p:cNvGrpSpPr/>
          <p:nvPr/>
        </p:nvGrpSpPr>
        <p:grpSpPr>
          <a:xfrm>
            <a:off x="712781" y="2523318"/>
            <a:ext cx="3395391" cy="2099964"/>
            <a:chOff x="712781" y="2523318"/>
            <a:chExt cx="3395391" cy="2099964"/>
          </a:xfrm>
        </p:grpSpPr>
        <p:grpSp>
          <p:nvGrpSpPr>
            <p:cNvPr id="77" name="Group 76">
              <a:extLst>
                <a:ext uri="{FF2B5EF4-FFF2-40B4-BE49-F238E27FC236}">
                  <a16:creationId xmlns:a16="http://schemas.microsoft.com/office/drawing/2014/main" xmlns="" id="{25F5045D-2F3B-40B2-9759-A52F8CF2EF8C}"/>
                </a:ext>
              </a:extLst>
            </p:cNvPr>
            <p:cNvGrpSpPr/>
            <p:nvPr/>
          </p:nvGrpSpPr>
          <p:grpSpPr>
            <a:xfrm>
              <a:off x="712781" y="2523318"/>
              <a:ext cx="3395391" cy="2099964"/>
              <a:chOff x="1262156" y="1521962"/>
              <a:chExt cx="3395391" cy="2099964"/>
            </a:xfrm>
          </p:grpSpPr>
          <p:sp>
            <p:nvSpPr>
              <p:cNvPr id="80" name="Oval 79">
                <a:extLst>
                  <a:ext uri="{FF2B5EF4-FFF2-40B4-BE49-F238E27FC236}">
                    <a16:creationId xmlns:a16="http://schemas.microsoft.com/office/drawing/2014/main" xmlns="" id="{C82CF30A-4879-4A93-927C-2869600BEA66}"/>
                  </a:ext>
                </a:extLst>
              </p:cNvPr>
              <p:cNvSpPr/>
              <p:nvPr/>
            </p:nvSpPr>
            <p:spPr bwMode="auto">
              <a:xfrm>
                <a:off x="2139152" y="1521962"/>
                <a:ext cx="1641401" cy="1641401"/>
              </a:xfrm>
              <a:prstGeom prst="ellipse">
                <a:avLst/>
              </a:prstGeom>
              <a:solidFill>
                <a:schemeClr val="bg1"/>
              </a:solidFill>
              <a:ln w="19050" cap="flat">
                <a:solidFill>
                  <a:schemeClr val="accent2"/>
                </a:solidFill>
                <a:prstDash val="solid"/>
                <a:miter/>
              </a:ln>
              <a:effectLst>
                <a:outerShdw blurRad="508000" dist="63500" dir="2700000" sx="101000" sy="101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en-US" sz="900">
                  <a:gradFill>
                    <a:gsLst>
                      <a:gs pos="0">
                        <a:srgbClr val="505050"/>
                      </a:gs>
                      <a:gs pos="100000">
                        <a:srgbClr val="505050"/>
                      </a:gs>
                    </a:gsLst>
                  </a:gradFill>
                </a:endParaRPr>
              </a:p>
            </p:txBody>
          </p:sp>
          <p:sp>
            <p:nvSpPr>
              <p:cNvPr id="79" name="Title 1">
                <a:extLst>
                  <a:ext uri="{FF2B5EF4-FFF2-40B4-BE49-F238E27FC236}">
                    <a16:creationId xmlns:a16="http://schemas.microsoft.com/office/drawing/2014/main" xmlns="" id="{6F9B39A5-78C7-408D-ACB2-DF5876773338}"/>
                  </a:ext>
                </a:extLst>
              </p:cNvPr>
              <p:cNvSpPr txBox="1">
                <a:spLocks/>
              </p:cNvSpPr>
              <p:nvPr/>
            </p:nvSpPr>
            <p:spPr>
              <a:xfrm>
                <a:off x="1262156" y="3187961"/>
                <a:ext cx="3395391" cy="433965"/>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r>
                  <a:rPr lang="en-US"/>
                  <a:t>Job Tasks Analysis (JTA)</a:t>
                </a:r>
              </a:p>
            </p:txBody>
          </p:sp>
        </p:grpSp>
        <p:grpSp>
          <p:nvGrpSpPr>
            <p:cNvPr id="25" name="Group 24">
              <a:extLst>
                <a:ext uri="{FF2B5EF4-FFF2-40B4-BE49-F238E27FC236}">
                  <a16:creationId xmlns:a16="http://schemas.microsoft.com/office/drawing/2014/main" xmlns="" id="{DA21F662-8D2D-47AE-9655-6CA68E7CC76A}"/>
                </a:ext>
              </a:extLst>
            </p:cNvPr>
            <p:cNvGrpSpPr/>
            <p:nvPr/>
          </p:nvGrpSpPr>
          <p:grpSpPr>
            <a:xfrm>
              <a:off x="1880900" y="2900272"/>
              <a:ext cx="1011379" cy="779226"/>
              <a:chOff x="1861850" y="2871697"/>
              <a:chExt cx="1011379" cy="779226"/>
            </a:xfrm>
          </p:grpSpPr>
          <p:grpSp>
            <p:nvGrpSpPr>
              <p:cNvPr id="6" name="Group 5">
                <a:extLst>
                  <a:ext uri="{FF2B5EF4-FFF2-40B4-BE49-F238E27FC236}">
                    <a16:creationId xmlns:a16="http://schemas.microsoft.com/office/drawing/2014/main" xmlns="" id="{AB0F4EC5-D781-4716-A99A-1DA6B5FB8FF1}"/>
                  </a:ext>
                </a:extLst>
              </p:cNvPr>
              <p:cNvGrpSpPr/>
              <p:nvPr/>
            </p:nvGrpSpPr>
            <p:grpSpPr>
              <a:xfrm>
                <a:off x="1861850" y="2871697"/>
                <a:ext cx="1005663" cy="779226"/>
                <a:chOff x="1999712" y="2995425"/>
                <a:chExt cx="715026" cy="554029"/>
              </a:xfrm>
            </p:grpSpPr>
            <p:pic>
              <p:nvPicPr>
                <p:cNvPr id="3" name="Graphic 2">
                  <a:extLst>
                    <a:ext uri="{FF2B5EF4-FFF2-40B4-BE49-F238E27FC236}">
                      <a16:creationId xmlns:a16="http://schemas.microsoft.com/office/drawing/2014/main" xmlns="" id="{B0A642BA-ABE5-4066-AFD0-50769B63F94F}"/>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flipH="1">
                  <a:off x="2468404" y="3023712"/>
                  <a:ext cx="246334" cy="231987"/>
                </a:xfrm>
                <a:prstGeom prst="rect">
                  <a:avLst/>
                </a:prstGeom>
              </p:spPr>
            </p:pic>
            <p:sp>
              <p:nvSpPr>
                <p:cNvPr id="45" name="people_4">
                  <a:extLst>
                    <a:ext uri="{FF2B5EF4-FFF2-40B4-BE49-F238E27FC236}">
                      <a16:creationId xmlns:a16="http://schemas.microsoft.com/office/drawing/2014/main" xmlns="" id="{8759B89B-5F84-45B0-BBD8-E456BAA90A4A}"/>
                    </a:ext>
                  </a:extLst>
                </p:cNvPr>
                <p:cNvSpPr>
                  <a:spLocks noChangeAspect="1" noEditPoints="1"/>
                </p:cNvSpPr>
                <p:nvPr/>
              </p:nvSpPr>
              <p:spPr bwMode="auto">
                <a:xfrm>
                  <a:off x="1999712" y="2995425"/>
                  <a:ext cx="495561" cy="554029"/>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317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cxnSp>
            <p:nvCxnSpPr>
              <p:cNvPr id="10" name="Straight Connector 9">
                <a:extLst>
                  <a:ext uri="{FF2B5EF4-FFF2-40B4-BE49-F238E27FC236}">
                    <a16:creationId xmlns:a16="http://schemas.microsoft.com/office/drawing/2014/main" xmlns="" id="{43CEC5AA-2B3E-434F-AB9E-90555955500E}"/>
                  </a:ext>
                </a:extLst>
              </p:cNvPr>
              <p:cNvCxnSpPr>
                <a:cxnSpLocks/>
              </p:cNvCxnSpPr>
              <p:nvPr/>
            </p:nvCxnSpPr>
            <p:spPr>
              <a:xfrm>
                <a:off x="2526768" y="3306616"/>
                <a:ext cx="346461" cy="0"/>
              </a:xfrm>
              <a:prstGeom prst="line">
                <a:avLst/>
              </a:prstGeom>
              <a:noFill/>
              <a:ln w="25400" cap="sq">
                <a:solidFill>
                  <a:schemeClr val="accent2"/>
                </a:solidFill>
                <a:prstDash val="solid"/>
                <a:miter lim="800000"/>
                <a:headEnd/>
                <a:tailEnd/>
              </a:ln>
            </p:spPr>
          </p:cxnSp>
          <p:cxnSp>
            <p:nvCxnSpPr>
              <p:cNvPr id="49" name="Straight Connector 48">
                <a:extLst>
                  <a:ext uri="{FF2B5EF4-FFF2-40B4-BE49-F238E27FC236}">
                    <a16:creationId xmlns:a16="http://schemas.microsoft.com/office/drawing/2014/main" xmlns="" id="{723E10FE-4BA5-4EED-8754-FD2DBEB2C156}"/>
                  </a:ext>
                </a:extLst>
              </p:cNvPr>
              <p:cNvCxnSpPr>
                <a:cxnSpLocks/>
              </p:cNvCxnSpPr>
              <p:nvPr/>
            </p:nvCxnSpPr>
            <p:spPr>
              <a:xfrm>
                <a:off x="2609852" y="3406333"/>
                <a:ext cx="263377" cy="0"/>
              </a:xfrm>
              <a:prstGeom prst="line">
                <a:avLst/>
              </a:prstGeom>
              <a:noFill/>
              <a:ln w="25400" cap="sq">
                <a:solidFill>
                  <a:schemeClr val="accent2"/>
                </a:solidFill>
                <a:prstDash val="solid"/>
                <a:miter lim="800000"/>
                <a:headEnd/>
                <a:tailEnd/>
              </a:ln>
            </p:spPr>
          </p:cxnSp>
          <p:cxnSp>
            <p:nvCxnSpPr>
              <p:cNvPr id="50" name="Straight Connector 49">
                <a:extLst>
                  <a:ext uri="{FF2B5EF4-FFF2-40B4-BE49-F238E27FC236}">
                    <a16:creationId xmlns:a16="http://schemas.microsoft.com/office/drawing/2014/main" xmlns="" id="{F8412DEB-13D7-4768-BA10-C6A796C0247F}"/>
                  </a:ext>
                </a:extLst>
              </p:cNvPr>
              <p:cNvCxnSpPr>
                <a:cxnSpLocks/>
              </p:cNvCxnSpPr>
              <p:nvPr/>
            </p:nvCxnSpPr>
            <p:spPr>
              <a:xfrm>
                <a:off x="2684147" y="3506049"/>
                <a:ext cx="189082" cy="0"/>
              </a:xfrm>
              <a:prstGeom prst="line">
                <a:avLst/>
              </a:prstGeom>
              <a:noFill/>
              <a:ln w="25400" cap="sq">
                <a:solidFill>
                  <a:schemeClr val="accent2"/>
                </a:solidFill>
                <a:prstDash val="solid"/>
                <a:miter lim="800000"/>
                <a:headEnd/>
                <a:tailEnd/>
              </a:ln>
            </p:spPr>
          </p:cxnSp>
        </p:grpSp>
      </p:grpSp>
      <p:grpSp>
        <p:nvGrpSpPr>
          <p:cNvPr id="21" name="Group 20">
            <a:extLst>
              <a:ext uri="{FF2B5EF4-FFF2-40B4-BE49-F238E27FC236}">
                <a16:creationId xmlns:a16="http://schemas.microsoft.com/office/drawing/2014/main" xmlns="" id="{15859587-9E05-49C0-91D4-FB8DC2EB4CD7}"/>
              </a:ext>
            </a:extLst>
          </p:cNvPr>
          <p:cNvGrpSpPr/>
          <p:nvPr/>
        </p:nvGrpSpPr>
        <p:grpSpPr>
          <a:xfrm>
            <a:off x="8732372" y="4493830"/>
            <a:ext cx="2643208" cy="492443"/>
            <a:chOff x="8732372" y="4493830"/>
            <a:chExt cx="2643208" cy="492443"/>
          </a:xfrm>
        </p:grpSpPr>
        <p:sp>
          <p:nvSpPr>
            <p:cNvPr id="107" name="Rectangle 106">
              <a:extLst>
                <a:ext uri="{FF2B5EF4-FFF2-40B4-BE49-F238E27FC236}">
                  <a16:creationId xmlns:a16="http://schemas.microsoft.com/office/drawing/2014/main" xmlns="" id="{5B155718-875F-49E5-A6C0-7A2DA7502A55}"/>
                </a:ext>
              </a:extLst>
            </p:cNvPr>
            <p:cNvSpPr/>
            <p:nvPr/>
          </p:nvSpPr>
          <p:spPr>
            <a:xfrm>
              <a:off x="8732372" y="4493830"/>
              <a:ext cx="2643208" cy="492443"/>
            </a:xfrm>
            <a:prstGeom prst="rect">
              <a:avLst/>
            </a:prstGeom>
            <a:solidFill>
              <a:schemeClr val="bg1"/>
            </a:solidFill>
            <a:ln>
              <a:noFill/>
            </a:ln>
            <a:effectLst>
              <a:outerShdw blurRad="88900" dist="63500" dir="2700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0" tIns="137160" rIns="182880" bIns="137160" rtlCol="0" anchor="ctr">
              <a:spAutoFit/>
            </a:bodyPr>
            <a:lstStyle/>
            <a:p>
              <a:pPr defTabSz="914367"/>
              <a:r>
                <a:rPr lang="en-US" sz="1400">
                  <a:solidFill>
                    <a:schemeClr val="accent2"/>
                  </a:solidFill>
                  <a:latin typeface="Segoe UI Semibold" panose="020B0702040204020203" pitchFamily="34" charset="0"/>
                  <a:cs typeface="Segoe UI Semibold" panose="020B0702040204020203" pitchFamily="34" charset="0"/>
                </a:rPr>
                <a:t>Certification Exams</a:t>
              </a:r>
            </a:p>
          </p:txBody>
        </p:sp>
        <p:pic>
          <p:nvPicPr>
            <p:cNvPr id="7" name="Graphic 6">
              <a:extLst>
                <a:ext uri="{FF2B5EF4-FFF2-40B4-BE49-F238E27FC236}">
                  <a16:creationId xmlns:a16="http://schemas.microsoft.com/office/drawing/2014/main" xmlns="" id="{4BE4E01B-F3A8-44BA-AC7C-E28A2635DE58}"/>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822766" y="4573223"/>
              <a:ext cx="355183" cy="333657"/>
            </a:xfrm>
            <a:prstGeom prst="rect">
              <a:avLst/>
            </a:prstGeom>
          </p:spPr>
        </p:pic>
      </p:grpSp>
    </p:spTree>
    <p:extLst>
      <p:ext uri="{BB962C8B-B14F-4D97-AF65-F5344CB8AC3E}">
        <p14:creationId xmlns:p14="http://schemas.microsoft.com/office/powerpoint/2010/main" val="23429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path" presetSubtype="0" decel="100000" fill="hold" nodeType="withEffect">
                                  <p:stCondLst>
                                    <p:cond delay="0"/>
                                  </p:stCondLst>
                                  <p:childTnLst>
                                    <p:animMotion origin="layout" path="M -4.79167E-6 -4.07407E-6 L -0.05091 -0.00069 " pathEditMode="relative" rAng="0" ptsTypes="AA">
                                      <p:cBhvr>
                                        <p:cTn id="9" dur="750" spd="-100000" fill="hold"/>
                                        <p:tgtEl>
                                          <p:spTgt spid="26"/>
                                        </p:tgtEl>
                                        <p:attrNameLst>
                                          <p:attrName>ppt_x</p:attrName>
                                          <p:attrName>ppt_y</p:attrName>
                                        </p:attrNameLst>
                                      </p:cBhvr>
                                      <p:rCtr x="-2552" y="-46"/>
                                    </p:animMotion>
                                  </p:childTnLst>
                                </p:cTn>
                              </p:par>
                            </p:childTnLst>
                          </p:cTn>
                        </p:par>
                        <p:par>
                          <p:cTn id="10" fill="hold">
                            <p:stCondLst>
                              <p:cond delay="750"/>
                            </p:stCondLst>
                            <p:childTnLst>
                              <p:par>
                                <p:cTn id="11" presetID="10" presetClass="entr" presetSubtype="0" fill="hold" nodeType="afterEffect">
                                  <p:stCondLst>
                                    <p:cond delay="25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childTnLst>
                                </p:cTn>
                              </p:par>
                              <p:par>
                                <p:cTn id="14" presetID="64" presetClass="path" presetSubtype="0" accel="51000" decel="49000" fill="hold" nodeType="withEffect">
                                  <p:stCondLst>
                                    <p:cond delay="250"/>
                                  </p:stCondLst>
                                  <p:childTnLst>
                                    <p:animMotion origin="layout" path="M 2.29167E-6 3.33333E-6 L 0.00221 -0.1625 " pathEditMode="relative" rAng="0" ptsTypes="AA">
                                      <p:cBhvr>
                                        <p:cTn id="15" dur="1000" fill="hold"/>
                                        <p:tgtEl>
                                          <p:spTgt spid="74"/>
                                        </p:tgtEl>
                                        <p:attrNameLst>
                                          <p:attrName>ppt_x</p:attrName>
                                          <p:attrName>ppt_y</p:attrName>
                                        </p:attrNameLst>
                                      </p:cBhvr>
                                      <p:rCtr x="104" y="-8125"/>
                                    </p:animMotion>
                                  </p:childTnLst>
                                </p:cTn>
                              </p:par>
                              <p:par>
                                <p:cTn id="16" presetID="10" presetClass="entr" presetSubtype="0" fill="hold" nodeType="withEffect">
                                  <p:stCondLst>
                                    <p:cond delay="250"/>
                                  </p:stCondLst>
                                  <p:childTnLst>
                                    <p:set>
                                      <p:cBhvr>
                                        <p:cTn id="17" dur="1" fill="hold">
                                          <p:stCondLst>
                                            <p:cond delay="0"/>
                                          </p:stCondLst>
                                        </p:cTn>
                                        <p:tgtEl>
                                          <p:spTgt spid="64"/>
                                        </p:tgtEl>
                                        <p:attrNameLst>
                                          <p:attrName>style.visibility</p:attrName>
                                        </p:attrNameLst>
                                      </p:cBhvr>
                                      <p:to>
                                        <p:strVal val="visible"/>
                                      </p:to>
                                    </p:set>
                                    <p:animEffect transition="in" filter="fade">
                                      <p:cBhvr>
                                        <p:cTn id="18" dur="500"/>
                                        <p:tgtEl>
                                          <p:spTgt spid="64"/>
                                        </p:tgtEl>
                                      </p:cBhvr>
                                    </p:animEffect>
                                  </p:childTnLst>
                                </p:cTn>
                              </p:par>
                              <p:par>
                                <p:cTn id="19" presetID="64" presetClass="path" presetSubtype="0" accel="51000" decel="49000" fill="hold" nodeType="withEffect">
                                  <p:stCondLst>
                                    <p:cond delay="250"/>
                                  </p:stCondLst>
                                  <p:childTnLst>
                                    <p:animMotion origin="layout" path="M 2.91667E-6 -4.81481E-6 L 0.00104 -0.16064 " pathEditMode="relative" rAng="0" ptsTypes="AA">
                                      <p:cBhvr>
                                        <p:cTn id="20" dur="1000" fill="hold"/>
                                        <p:tgtEl>
                                          <p:spTgt spid="64"/>
                                        </p:tgtEl>
                                        <p:attrNameLst>
                                          <p:attrName>ppt_x</p:attrName>
                                          <p:attrName>ppt_y</p:attrName>
                                        </p:attrNameLst>
                                      </p:cBhvr>
                                      <p:rCtr x="52" y="-8032"/>
                                    </p:animMotion>
                                  </p:childTnLst>
                                </p:cTn>
                              </p:par>
                              <p:par>
                                <p:cTn id="21" presetID="10" presetClass="entr" presetSubtype="0" fill="hold" nodeType="withEffect">
                                  <p:stCondLst>
                                    <p:cond delay="25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64" presetClass="path" presetSubtype="0" accel="51000" decel="49000" fill="hold" nodeType="withEffect">
                                  <p:stCondLst>
                                    <p:cond delay="250"/>
                                  </p:stCondLst>
                                  <p:childTnLst>
                                    <p:animMotion origin="layout" path="M -1.45833E-6 -3.33333E-6 L -0.00078 -0.1618 " pathEditMode="relative" rAng="0" ptsTypes="AA">
                                      <p:cBhvr>
                                        <p:cTn id="25" dur="1000" fill="hold"/>
                                        <p:tgtEl>
                                          <p:spTgt spid="69"/>
                                        </p:tgtEl>
                                        <p:attrNameLst>
                                          <p:attrName>ppt_x</p:attrName>
                                          <p:attrName>ppt_y</p:attrName>
                                        </p:attrNameLst>
                                      </p:cBhvr>
                                      <p:rCtr x="-39" y="-8102"/>
                                    </p:animMotion>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0"/>
                                        </p:tgtEl>
                                        <p:attrNameLst>
                                          <p:attrName>style.visibility</p:attrName>
                                        </p:attrNameLst>
                                      </p:cBhvr>
                                      <p:to>
                                        <p:strVal val="visible"/>
                                      </p:to>
                                    </p:set>
                                    <p:animEffect transition="in" filter="fade">
                                      <p:cBhvr>
                                        <p:cTn id="33" dur="500"/>
                                        <p:tgtEl>
                                          <p:spTgt spid="1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wipe(left)">
                                      <p:cBhvr>
                                        <p:cTn id="41" dur="500"/>
                                        <p:tgtEl>
                                          <p:spTgt spid="8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42" presetClass="path" presetSubtype="0" decel="100000" fill="hold" nodeType="withEffect">
                                  <p:stCondLst>
                                    <p:cond delay="0"/>
                                  </p:stCondLst>
                                  <p:childTnLst>
                                    <p:animMotion origin="layout" path="M 6.25E-7 4.44444E-6 L -0.05091 -0.0007 " pathEditMode="relative" rAng="0" ptsTypes="AA">
                                      <p:cBhvr>
                                        <p:cTn id="53" dur="750" spd="-100000" fill="hold"/>
                                        <p:tgtEl>
                                          <p:spTgt spid="16"/>
                                        </p:tgtEl>
                                        <p:attrNameLst>
                                          <p:attrName>ppt_x</p:attrName>
                                          <p:attrName>ppt_y</p:attrName>
                                        </p:attrNameLst>
                                      </p:cBhvr>
                                      <p:rCtr x="-2552" y="-46"/>
                                    </p:animMotion>
                                  </p:childTnLst>
                                </p:cTn>
                              </p:par>
                              <p:par>
                                <p:cTn id="54" presetID="10" presetClass="entr" presetSubtype="0" fill="hold" nodeType="withEffect">
                                  <p:stCondLst>
                                    <p:cond delay="1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42" presetClass="path" presetSubtype="0" decel="100000" fill="hold" nodeType="withEffect">
                                  <p:stCondLst>
                                    <p:cond delay="100"/>
                                  </p:stCondLst>
                                  <p:childTnLst>
                                    <p:animMotion origin="layout" path="M 6.25E-7 -2.96296E-6 L -0.05091 -0.00069 " pathEditMode="relative" rAng="0" ptsTypes="AA">
                                      <p:cBhvr>
                                        <p:cTn id="58" dur="750" spd="-100000" fill="hold"/>
                                        <p:tgtEl>
                                          <p:spTgt spid="17"/>
                                        </p:tgtEl>
                                        <p:attrNameLst>
                                          <p:attrName>ppt_x</p:attrName>
                                          <p:attrName>ppt_y</p:attrName>
                                        </p:attrNameLst>
                                      </p:cBhvr>
                                      <p:rCtr x="-2552" y="-46"/>
                                    </p:animMotion>
                                  </p:childTnLst>
                                </p:cTn>
                              </p:par>
                              <p:par>
                                <p:cTn id="59" presetID="10" presetClass="entr" presetSubtype="0" fill="hold" nodeType="withEffect">
                                  <p:stCondLst>
                                    <p:cond delay="20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par>
                                <p:cTn id="62" presetID="42" presetClass="path" presetSubtype="0" decel="100000" fill="hold" nodeType="withEffect">
                                  <p:stCondLst>
                                    <p:cond delay="200"/>
                                  </p:stCondLst>
                                  <p:childTnLst>
                                    <p:animMotion origin="layout" path="M 6.25E-7 -2.22222E-6 L -0.05091 -0.00069 " pathEditMode="relative" rAng="0" ptsTypes="AA">
                                      <p:cBhvr>
                                        <p:cTn id="63" dur="750" spd="-100000" fill="hold"/>
                                        <p:tgtEl>
                                          <p:spTgt spid="15"/>
                                        </p:tgtEl>
                                        <p:attrNameLst>
                                          <p:attrName>ppt_x</p:attrName>
                                          <p:attrName>ppt_y</p:attrName>
                                        </p:attrNameLst>
                                      </p:cBhvr>
                                      <p:rCtr x="-2552" y="-46"/>
                                    </p:animMotion>
                                  </p:childTnLst>
                                </p:cTn>
                              </p:par>
                              <p:par>
                                <p:cTn id="64" presetID="10" presetClass="entr" presetSubtype="0" fill="hold" nodeType="withEffect">
                                  <p:stCondLst>
                                    <p:cond delay="30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par>
                                <p:cTn id="67" presetID="42" presetClass="path" presetSubtype="0" decel="100000" fill="hold" nodeType="withEffect">
                                  <p:stCondLst>
                                    <p:cond delay="300"/>
                                  </p:stCondLst>
                                  <p:childTnLst>
                                    <p:animMotion origin="layout" path="M 6.25E-7 -3.33333E-6 L -0.05091 -0.00069 " pathEditMode="relative" rAng="0" ptsTypes="AA">
                                      <p:cBhvr>
                                        <p:cTn id="68" dur="750" spd="-100000" fill="hold"/>
                                        <p:tgtEl>
                                          <p:spTgt spid="18"/>
                                        </p:tgtEl>
                                        <p:attrNameLst>
                                          <p:attrName>ppt_x</p:attrName>
                                          <p:attrName>ppt_y</p:attrName>
                                        </p:attrNameLst>
                                      </p:cBhvr>
                                      <p:rCtr x="-2552" y="-46"/>
                                    </p:animMotion>
                                  </p:childTnLst>
                                </p:cTn>
                              </p:par>
                              <p:par>
                                <p:cTn id="69" presetID="10" presetClass="entr" presetSubtype="0"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par>
                                <p:cTn id="72" presetID="42" presetClass="path" presetSubtype="0" decel="100000" fill="hold" nodeType="withEffect">
                                  <p:stCondLst>
                                    <p:cond delay="0"/>
                                  </p:stCondLst>
                                  <p:childTnLst>
                                    <p:animMotion origin="layout" path="M 6.25E-7 -3.7037E-6 L -0.05091 -0.00069 " pathEditMode="relative" rAng="0" ptsTypes="AA">
                                      <p:cBhvr>
                                        <p:cTn id="73" dur="750" spd="-100000" fill="hold"/>
                                        <p:tgtEl>
                                          <p:spTgt spid="21"/>
                                        </p:tgtEl>
                                        <p:attrNameLst>
                                          <p:attrName>ppt_x</p:attrName>
                                          <p:attrName>ppt_y</p:attrName>
                                        </p:attrNameLst>
                                      </p:cBhvr>
                                      <p:rCtr x="-2552"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p:bldP spid="8" grpId="0" animBg="1"/>
      <p:bldP spid="83" grpId="0" animBg="1"/>
      <p:bldP spid="1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B4B830-6873-4F21-8129-36130D742F8D}"/>
              </a:ext>
            </a:extLst>
          </p:cNvPr>
          <p:cNvSpPr>
            <a:spLocks noGrp="1"/>
          </p:cNvSpPr>
          <p:nvPr>
            <p:ph type="title"/>
          </p:nvPr>
        </p:nvSpPr>
        <p:spPr>
          <a:xfrm>
            <a:off x="585216" y="2537210"/>
            <a:ext cx="6400800" cy="997196"/>
          </a:xfrm>
        </p:spPr>
        <p:txBody>
          <a:bodyPr/>
          <a:lstStyle/>
          <a:p>
            <a:r>
              <a:rPr lang="en-US" dirty="0"/>
              <a:t>Let’s walk through the new certifications</a:t>
            </a:r>
          </a:p>
        </p:txBody>
      </p:sp>
    </p:spTree>
    <p:extLst>
      <p:ext uri="{BB962C8B-B14F-4D97-AF65-F5344CB8AC3E}">
        <p14:creationId xmlns:p14="http://schemas.microsoft.com/office/powerpoint/2010/main" val="336734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1965" y="3119267"/>
            <a:ext cx="6400800" cy="1495794"/>
          </a:xfrm>
        </p:spPr>
        <p:txBody>
          <a:bodyPr/>
          <a:lstStyle/>
          <a:p>
            <a:r>
              <a:rPr lang="en-GB" dirty="0">
                <a:hlinkClick r:id="rId2"/>
              </a:rPr>
              <a:t>https://developer.microsoft.com/en-us/collective/learning/courses</a:t>
            </a:r>
            <a:endParaRPr lang="en-GB" dirty="0"/>
          </a:p>
        </p:txBody>
      </p:sp>
      <p:sp>
        <p:nvSpPr>
          <p:cNvPr id="3" name="TextBox 2"/>
          <p:cNvSpPr txBox="1"/>
          <p:nvPr/>
        </p:nvSpPr>
        <p:spPr>
          <a:xfrm>
            <a:off x="356334" y="1679171"/>
            <a:ext cx="9221371" cy="1231106"/>
          </a:xfrm>
          <a:prstGeom prst="rect">
            <a:avLst/>
          </a:prstGeom>
          <a:noFill/>
        </p:spPr>
        <p:txBody>
          <a:bodyPr wrap="none" lIns="0" tIns="0" rIns="0" bIns="0" rtlCol="0">
            <a:spAutoFit/>
          </a:bodyPr>
          <a:lstStyle/>
          <a:p>
            <a:pPr algn="ctr"/>
            <a:r>
              <a:rPr lang="bs-Latn-BA" sz="4000" b="1" dirty="0" smtClean="0">
                <a:gradFill>
                  <a:gsLst>
                    <a:gs pos="2917">
                      <a:schemeClr val="tx1"/>
                    </a:gs>
                    <a:gs pos="30000">
                      <a:schemeClr val="tx1"/>
                    </a:gs>
                  </a:gsLst>
                  <a:lin ang="5400000" scaled="0"/>
                </a:gradFill>
              </a:rPr>
              <a:t>Developer Collective Learning Courses</a:t>
            </a:r>
          </a:p>
          <a:p>
            <a:pPr algn="ctr"/>
            <a:r>
              <a:rPr lang="bs-Latn-BA" sz="4000" b="1" dirty="0" smtClean="0">
                <a:gradFill>
                  <a:gsLst>
                    <a:gs pos="2917">
                      <a:schemeClr val="tx1"/>
                    </a:gs>
                    <a:gs pos="30000">
                      <a:schemeClr val="tx1"/>
                    </a:gs>
                  </a:gsLst>
                  <a:lin ang="5400000" scaled="0"/>
                </a:gradFill>
              </a:rPr>
              <a:t>(BETA)</a:t>
            </a:r>
            <a:endParaRPr lang="en-GB" sz="4000" b="1" dirty="0" err="1"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75655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57">
            <a:extLst>
              <a:ext uri="{FF2B5EF4-FFF2-40B4-BE49-F238E27FC236}">
                <a16:creationId xmlns:a16="http://schemas.microsoft.com/office/drawing/2014/main" xmlns="" id="{E896B1C8-03C1-47CE-8444-5D00D75C6FD7}"/>
              </a:ext>
            </a:extLst>
          </p:cNvPr>
          <p:cNvSpPr>
            <a:spLocks noGrp="1"/>
          </p:cNvSpPr>
          <p:nvPr>
            <p:ph type="title"/>
          </p:nvPr>
        </p:nvSpPr>
        <p:spPr>
          <a:xfrm>
            <a:off x="587522" y="426808"/>
            <a:ext cx="11016957" cy="542906"/>
          </a:xfrm>
        </p:spPr>
        <p:txBody>
          <a:bodyPr/>
          <a:lstStyle/>
          <a:p>
            <a:r>
              <a:rPr lang="en-IN" sz="3528" dirty="0">
                <a:solidFill>
                  <a:srgbClr val="505050"/>
                </a:solidFill>
              </a:rPr>
              <a:t>Microsoft Certifications / Solution Areas</a:t>
            </a:r>
          </a:p>
        </p:txBody>
      </p:sp>
      <p:sp>
        <p:nvSpPr>
          <p:cNvPr id="163" name="Rectangle 162">
            <a:extLst>
              <a:ext uri="{FF2B5EF4-FFF2-40B4-BE49-F238E27FC236}">
                <a16:creationId xmlns:a16="http://schemas.microsoft.com/office/drawing/2014/main" xmlns="" id="{9F8F4BFA-BB3F-415C-8102-172F34FDE2C1}"/>
              </a:ext>
            </a:extLst>
          </p:cNvPr>
          <p:cNvSpPr/>
          <p:nvPr/>
        </p:nvSpPr>
        <p:spPr bwMode="auto">
          <a:xfrm>
            <a:off x="1730" y="6045238"/>
            <a:ext cx="12188542" cy="82563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defTabSz="932384">
              <a:lnSpc>
                <a:spcPct val="90000"/>
              </a:lnSpc>
              <a:spcBef>
                <a:spcPct val="0"/>
              </a:spcBef>
              <a:defRPr/>
            </a:pPr>
            <a:endParaRPr lang="en-US" sz="1600">
              <a:ln w="3175">
                <a:noFill/>
              </a:ln>
              <a:solidFill>
                <a:srgbClr val="1A1A1A"/>
              </a:solidFill>
              <a:latin typeface="Segoe UI Semibold"/>
              <a:cs typeface="Segoe UI" panose="020B0502040204020203" pitchFamily="34" charset="0"/>
            </a:endParaRPr>
          </a:p>
        </p:txBody>
      </p:sp>
      <p:sp>
        <p:nvSpPr>
          <p:cNvPr id="164" name="Rectangle 163">
            <a:extLst>
              <a:ext uri="{FF2B5EF4-FFF2-40B4-BE49-F238E27FC236}">
                <a16:creationId xmlns:a16="http://schemas.microsoft.com/office/drawing/2014/main" xmlns="" id="{DD69EE5A-3226-4418-9012-9F1FBABBA7AF}"/>
              </a:ext>
            </a:extLst>
          </p:cNvPr>
          <p:cNvSpPr/>
          <p:nvPr/>
        </p:nvSpPr>
        <p:spPr bwMode="auto">
          <a:xfrm>
            <a:off x="585764" y="5194300"/>
            <a:ext cx="1537546" cy="73131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defTabSz="932384">
              <a:lnSpc>
                <a:spcPct val="90000"/>
              </a:lnSpc>
              <a:spcBef>
                <a:spcPct val="0"/>
              </a:spcBef>
              <a:defRPr/>
            </a:pPr>
            <a:r>
              <a:rPr lang="en-US" sz="1600">
                <a:ln w="3175">
                  <a:noFill/>
                </a:ln>
                <a:solidFill>
                  <a:srgbClr val="FFFFFF"/>
                </a:solidFill>
                <a:latin typeface="Segoe UI Semibold"/>
                <a:cs typeface="Segoe UI" panose="020B0502040204020203" pitchFamily="34" charset="0"/>
              </a:rPr>
              <a:t>Fundamentals</a:t>
            </a:r>
          </a:p>
        </p:txBody>
      </p:sp>
      <p:sp>
        <p:nvSpPr>
          <p:cNvPr id="165" name="Rectangle 164">
            <a:extLst>
              <a:ext uri="{FF2B5EF4-FFF2-40B4-BE49-F238E27FC236}">
                <a16:creationId xmlns:a16="http://schemas.microsoft.com/office/drawing/2014/main" xmlns="" id="{6D622E98-EB25-4AC6-8526-B36DDC1D1A64}"/>
              </a:ext>
            </a:extLst>
          </p:cNvPr>
          <p:cNvSpPr/>
          <p:nvPr/>
        </p:nvSpPr>
        <p:spPr bwMode="auto">
          <a:xfrm>
            <a:off x="585764" y="2265432"/>
            <a:ext cx="1537546" cy="2810511"/>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defTabSz="932384">
              <a:lnSpc>
                <a:spcPct val="90000"/>
              </a:lnSpc>
              <a:spcBef>
                <a:spcPct val="0"/>
              </a:spcBef>
              <a:defRPr/>
            </a:pPr>
            <a:r>
              <a:rPr lang="en-US" sz="1600">
                <a:ln w="3175">
                  <a:noFill/>
                </a:ln>
                <a:solidFill>
                  <a:srgbClr val="FFFFFF"/>
                </a:solidFill>
                <a:latin typeface="Segoe UI Semibold"/>
                <a:cs typeface="Segoe UI" panose="020B0502040204020203" pitchFamily="34" charset="0"/>
              </a:rPr>
              <a:t>Associate</a:t>
            </a:r>
          </a:p>
        </p:txBody>
      </p:sp>
      <p:sp>
        <p:nvSpPr>
          <p:cNvPr id="166" name="Rectangle 165">
            <a:extLst>
              <a:ext uri="{FF2B5EF4-FFF2-40B4-BE49-F238E27FC236}">
                <a16:creationId xmlns:a16="http://schemas.microsoft.com/office/drawing/2014/main" xmlns="" id="{E645C844-AB4A-4B14-AC7F-067E811A854B}"/>
              </a:ext>
            </a:extLst>
          </p:cNvPr>
          <p:cNvSpPr/>
          <p:nvPr/>
        </p:nvSpPr>
        <p:spPr bwMode="auto">
          <a:xfrm>
            <a:off x="585764" y="1594419"/>
            <a:ext cx="1537546" cy="54848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defTabSz="932384">
              <a:lnSpc>
                <a:spcPct val="90000"/>
              </a:lnSpc>
              <a:spcBef>
                <a:spcPct val="0"/>
              </a:spcBef>
              <a:defRPr/>
            </a:pPr>
            <a:r>
              <a:rPr lang="en-US" sz="1600">
                <a:ln w="3175">
                  <a:noFill/>
                </a:ln>
                <a:solidFill>
                  <a:srgbClr val="FFFFFF"/>
                </a:solidFill>
                <a:latin typeface="Segoe UI Semibold"/>
                <a:cs typeface="Segoe UI" panose="020B0502040204020203" pitchFamily="34" charset="0"/>
              </a:rPr>
              <a:t>Expert</a:t>
            </a:r>
          </a:p>
        </p:txBody>
      </p:sp>
      <p:sp>
        <p:nvSpPr>
          <p:cNvPr id="167" name="Rectangle 166">
            <a:extLst>
              <a:ext uri="{FF2B5EF4-FFF2-40B4-BE49-F238E27FC236}">
                <a16:creationId xmlns:a16="http://schemas.microsoft.com/office/drawing/2014/main" xmlns="" id="{CF9EC80C-4E81-4C45-95AF-92D7BDCB48C2}"/>
              </a:ext>
            </a:extLst>
          </p:cNvPr>
          <p:cNvSpPr/>
          <p:nvPr/>
        </p:nvSpPr>
        <p:spPr bwMode="auto">
          <a:xfrm>
            <a:off x="2166304" y="1120143"/>
            <a:ext cx="2298473" cy="4307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932114" fontAlgn="base">
              <a:spcBef>
                <a:spcPct val="0"/>
              </a:spcBef>
              <a:spcAft>
                <a:spcPct val="0"/>
              </a:spcAft>
              <a:defRPr/>
            </a:pPr>
            <a:r>
              <a:rPr lang="en-IN" sz="1600">
                <a:solidFill>
                  <a:srgbClr val="0078D4"/>
                </a:solidFill>
                <a:latin typeface="Segoe UI Semibold"/>
                <a:ea typeface="Segoe UI" pitchFamily="34" charset="0"/>
                <a:cs typeface="Segoe UI" pitchFamily="34" charset="0"/>
              </a:rPr>
              <a:t>Apps &amp; Infra</a:t>
            </a:r>
            <a:endParaRPr lang="en-IN" sz="1600" err="1">
              <a:solidFill>
                <a:srgbClr val="0078D4"/>
              </a:solidFill>
              <a:latin typeface="Segoe UI Semibold"/>
              <a:ea typeface="Segoe UI" pitchFamily="34" charset="0"/>
              <a:cs typeface="Segoe UI" pitchFamily="34" charset="0"/>
            </a:endParaRPr>
          </a:p>
        </p:txBody>
      </p:sp>
      <p:sp>
        <p:nvSpPr>
          <p:cNvPr id="168" name="Rectangle 167">
            <a:extLst>
              <a:ext uri="{FF2B5EF4-FFF2-40B4-BE49-F238E27FC236}">
                <a16:creationId xmlns:a16="http://schemas.microsoft.com/office/drawing/2014/main" xmlns="" id="{7184C2D3-4333-4866-AD8D-4FFF1C8FC356}"/>
              </a:ext>
            </a:extLst>
          </p:cNvPr>
          <p:cNvSpPr/>
          <p:nvPr/>
        </p:nvSpPr>
        <p:spPr bwMode="auto">
          <a:xfrm>
            <a:off x="4550763" y="1120143"/>
            <a:ext cx="2298473" cy="4307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932114" fontAlgn="base">
              <a:spcBef>
                <a:spcPct val="0"/>
              </a:spcBef>
              <a:spcAft>
                <a:spcPct val="0"/>
              </a:spcAft>
              <a:defRPr/>
            </a:pPr>
            <a:r>
              <a:rPr lang="en-IN" sz="1600">
                <a:solidFill>
                  <a:srgbClr val="0078D4"/>
                </a:solidFill>
                <a:latin typeface="Segoe UI Semibold"/>
                <a:ea typeface="Segoe UI" pitchFamily="34" charset="0"/>
                <a:cs typeface="Segoe UI" pitchFamily="34" charset="0"/>
              </a:rPr>
              <a:t>Data &amp; AI</a:t>
            </a:r>
            <a:endParaRPr lang="en-IN" sz="1600" err="1">
              <a:solidFill>
                <a:srgbClr val="0078D4"/>
              </a:solidFill>
              <a:latin typeface="Segoe UI Semibold"/>
              <a:ea typeface="Segoe UI" pitchFamily="34" charset="0"/>
              <a:cs typeface="Segoe UI" pitchFamily="34" charset="0"/>
            </a:endParaRPr>
          </a:p>
        </p:txBody>
      </p:sp>
      <p:sp>
        <p:nvSpPr>
          <p:cNvPr id="169" name="Rectangle 168">
            <a:extLst>
              <a:ext uri="{FF2B5EF4-FFF2-40B4-BE49-F238E27FC236}">
                <a16:creationId xmlns:a16="http://schemas.microsoft.com/office/drawing/2014/main" xmlns="" id="{B06FF5A4-2591-4C0D-9AE1-2CD6F23EF8C2}"/>
              </a:ext>
            </a:extLst>
          </p:cNvPr>
          <p:cNvSpPr/>
          <p:nvPr/>
        </p:nvSpPr>
        <p:spPr bwMode="auto">
          <a:xfrm>
            <a:off x="6935222" y="1120143"/>
            <a:ext cx="2298473" cy="4307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932114" fontAlgn="base">
              <a:spcBef>
                <a:spcPct val="0"/>
              </a:spcBef>
              <a:spcAft>
                <a:spcPct val="0"/>
              </a:spcAft>
              <a:defRPr/>
            </a:pPr>
            <a:r>
              <a:rPr lang="en-IN" sz="1600">
                <a:solidFill>
                  <a:srgbClr val="D73B01"/>
                </a:solidFill>
                <a:latin typeface="Segoe UI Semibold"/>
                <a:ea typeface="Segoe UI" pitchFamily="34" charset="0"/>
                <a:cs typeface="Segoe UI" pitchFamily="34" charset="0"/>
              </a:rPr>
              <a:t>Modern Workplace</a:t>
            </a:r>
          </a:p>
        </p:txBody>
      </p:sp>
      <p:sp>
        <p:nvSpPr>
          <p:cNvPr id="170" name="Rectangle 169">
            <a:extLst>
              <a:ext uri="{FF2B5EF4-FFF2-40B4-BE49-F238E27FC236}">
                <a16:creationId xmlns:a16="http://schemas.microsoft.com/office/drawing/2014/main" xmlns="" id="{D179B78B-BE4F-4E56-8539-B99A1217BD4D}"/>
              </a:ext>
            </a:extLst>
          </p:cNvPr>
          <p:cNvSpPr/>
          <p:nvPr/>
        </p:nvSpPr>
        <p:spPr bwMode="auto">
          <a:xfrm>
            <a:off x="9319679" y="1120143"/>
            <a:ext cx="2298473" cy="43076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defTabSz="932114" fontAlgn="base">
              <a:spcBef>
                <a:spcPct val="0"/>
              </a:spcBef>
              <a:spcAft>
                <a:spcPct val="0"/>
              </a:spcAft>
              <a:defRPr/>
            </a:pPr>
            <a:r>
              <a:rPr lang="en-IN" sz="1600">
                <a:solidFill>
                  <a:srgbClr val="107C10"/>
                </a:solidFill>
                <a:latin typeface="Segoe UI Semibold"/>
                <a:ea typeface="Segoe UI" pitchFamily="34" charset="0"/>
                <a:cs typeface="Segoe UI" pitchFamily="34" charset="0"/>
              </a:rPr>
              <a:t>Business Apps</a:t>
            </a:r>
          </a:p>
        </p:txBody>
      </p:sp>
      <p:sp>
        <p:nvSpPr>
          <p:cNvPr id="171" name="Title 1">
            <a:extLst>
              <a:ext uri="{FF2B5EF4-FFF2-40B4-BE49-F238E27FC236}">
                <a16:creationId xmlns:a16="http://schemas.microsoft.com/office/drawing/2014/main" xmlns="" id="{8F48F290-8A60-4BED-9AC8-1201669D37DD}"/>
              </a:ext>
            </a:extLst>
          </p:cNvPr>
          <p:cNvSpPr txBox="1">
            <a:spLocks/>
          </p:cNvSpPr>
          <p:nvPr/>
        </p:nvSpPr>
        <p:spPr>
          <a:xfrm>
            <a:off x="585765" y="6347289"/>
            <a:ext cx="714939" cy="221599"/>
          </a:xfrm>
          <a:prstGeom prst="rect">
            <a:avLst/>
          </a:prstGeom>
        </p:spPr>
        <p:txBody>
          <a:bodyPr vert="horz" wrap="none" lIns="0" tIns="0"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defTabSz="932384">
              <a:lnSpc>
                <a:spcPct val="90000"/>
              </a:lnSpc>
              <a:defRPr/>
            </a:pPr>
            <a:r>
              <a:rPr lang="en-US" sz="1600" b="0">
                <a:solidFill>
                  <a:srgbClr val="1A1A1A"/>
                </a:solidFill>
                <a:latin typeface="Segoe UI Semibold"/>
              </a:rPr>
              <a:t>FY20 </a:t>
            </a:r>
            <a:r>
              <a:rPr lang="en-US" sz="1600" b="0">
                <a:solidFill>
                  <a:srgbClr val="1A1A1A"/>
                </a:solidFill>
                <a:latin typeface="Segoe UI Semibold"/>
                <a:sym typeface="Wingdings 3" panose="05040102010807070707" pitchFamily="18" charset="2"/>
              </a:rPr>
              <a:t></a:t>
            </a:r>
            <a:endParaRPr lang="en-US" sz="1600" b="0">
              <a:solidFill>
                <a:srgbClr val="1A1A1A"/>
              </a:solidFill>
              <a:latin typeface="Segoe UI Semibold"/>
            </a:endParaRPr>
          </a:p>
        </p:txBody>
      </p:sp>
      <p:sp>
        <p:nvSpPr>
          <p:cNvPr id="172" name="Title 1">
            <a:extLst>
              <a:ext uri="{FF2B5EF4-FFF2-40B4-BE49-F238E27FC236}">
                <a16:creationId xmlns:a16="http://schemas.microsoft.com/office/drawing/2014/main" xmlns="" id="{1E9FCF98-8C2F-46EF-A167-7662481BF7B4}"/>
              </a:ext>
            </a:extLst>
          </p:cNvPr>
          <p:cNvSpPr txBox="1">
            <a:spLocks/>
          </p:cNvSpPr>
          <p:nvPr/>
        </p:nvSpPr>
        <p:spPr>
          <a:xfrm>
            <a:off x="5956404" y="6292174"/>
            <a:ext cx="1391850" cy="443198"/>
          </a:xfrm>
          <a:prstGeom prst="rect">
            <a:avLst/>
          </a:prstGeom>
        </p:spPr>
        <p:txBody>
          <a:bodyPr vert="horz" wrap="square" lIns="0" tIns="0" rIns="0" bIns="0" rtlCol="0" anchor="t">
            <a:spAutoFit/>
          </a:bodyPr>
          <a:lstStyle>
            <a:defPPr>
              <a:defRPr lang="en-US"/>
            </a:defPPr>
            <a:lvl1pPr lvl="0" defTabSz="932742">
              <a:lnSpc>
                <a:spcPct val="90000"/>
              </a:lnSpc>
              <a:spcBef>
                <a:spcPct val="0"/>
              </a:spcBef>
              <a:buNone/>
              <a:defRPr kumimoji="0" b="1" i="0" u="none" strike="noStrike" cap="none" spc="0" normalizeH="0" baseline="0">
                <a:ln w="3175">
                  <a:noFill/>
                </a:ln>
                <a:gradFill>
                  <a:gsLst>
                    <a:gs pos="1250">
                      <a:srgbClr val="505050"/>
                    </a:gs>
                    <a:gs pos="100000">
                      <a:srgbClr val="505050"/>
                    </a:gs>
                  </a:gsLst>
                  <a:lin ang="5400000" scaled="0"/>
                </a:gradFill>
                <a:effectLst/>
                <a:uLnTx/>
                <a:uFillTx/>
                <a:latin typeface="Segoe UI Semibold"/>
                <a:cs typeface="Segoe UI" panose="020B0502040204020203" pitchFamily="34" charset="0"/>
              </a:defRPr>
            </a:lvl1pPr>
          </a:lstStyle>
          <a:p>
            <a:pPr algn="ctr" defTabSz="932384">
              <a:defRPr/>
            </a:pPr>
            <a:r>
              <a:rPr lang="en-US" sz="1600" b="0">
                <a:solidFill>
                  <a:srgbClr val="1A1A1A"/>
                </a:solidFill>
              </a:rPr>
              <a:t>AWS to Azure courses</a:t>
            </a:r>
          </a:p>
        </p:txBody>
      </p:sp>
      <p:sp>
        <p:nvSpPr>
          <p:cNvPr id="173" name="Title 1">
            <a:extLst>
              <a:ext uri="{FF2B5EF4-FFF2-40B4-BE49-F238E27FC236}">
                <a16:creationId xmlns:a16="http://schemas.microsoft.com/office/drawing/2014/main" xmlns="" id="{DCD4AFE2-F71C-4CCE-AC93-7557B3D7FDDD}"/>
              </a:ext>
            </a:extLst>
          </p:cNvPr>
          <p:cNvSpPr txBox="1">
            <a:spLocks/>
          </p:cNvSpPr>
          <p:nvPr/>
        </p:nvSpPr>
        <p:spPr>
          <a:xfrm>
            <a:off x="7936155" y="6247173"/>
            <a:ext cx="1711573" cy="443198"/>
          </a:xfrm>
          <a:prstGeom prst="rect">
            <a:avLst/>
          </a:prstGeom>
        </p:spPr>
        <p:txBody>
          <a:bodyPr vert="horz" wrap="square" lIns="0" tIns="0" rIns="0" bIns="0" rtlCol="0" anchor="t">
            <a:spAutoFit/>
          </a:bodyPr>
          <a:lstStyle>
            <a:defPPr>
              <a:defRPr lang="en-US"/>
            </a:defPPr>
            <a:lvl1pPr lvl="0" defTabSz="932742">
              <a:lnSpc>
                <a:spcPct val="90000"/>
              </a:lnSpc>
              <a:spcBef>
                <a:spcPct val="0"/>
              </a:spcBef>
              <a:buNone/>
              <a:defRPr kumimoji="0" b="1" i="0" u="none" strike="noStrike" cap="none" spc="0" normalizeH="0" baseline="0">
                <a:ln w="3175">
                  <a:noFill/>
                </a:ln>
                <a:gradFill>
                  <a:gsLst>
                    <a:gs pos="1250">
                      <a:srgbClr val="505050"/>
                    </a:gs>
                    <a:gs pos="100000">
                      <a:srgbClr val="505050"/>
                    </a:gs>
                  </a:gsLst>
                  <a:lin ang="5400000" scaled="0"/>
                </a:gradFill>
                <a:effectLst/>
                <a:uLnTx/>
                <a:uFillTx/>
                <a:latin typeface="Segoe UI Semibold"/>
                <a:cs typeface="Segoe UI" panose="020B0502040204020203" pitchFamily="34" charset="0"/>
              </a:defRPr>
            </a:lvl1pPr>
          </a:lstStyle>
          <a:p>
            <a:pPr algn="ctr" defTabSz="932384">
              <a:defRPr/>
            </a:pPr>
            <a:r>
              <a:rPr lang="en-US" sz="1600" b="0">
                <a:solidFill>
                  <a:srgbClr val="1A1A1A"/>
                </a:solidFill>
              </a:rPr>
              <a:t>SAP on Azure certification</a:t>
            </a:r>
          </a:p>
        </p:txBody>
      </p:sp>
      <p:sp>
        <p:nvSpPr>
          <p:cNvPr id="174" name="Title 1">
            <a:extLst>
              <a:ext uri="{FF2B5EF4-FFF2-40B4-BE49-F238E27FC236}">
                <a16:creationId xmlns:a16="http://schemas.microsoft.com/office/drawing/2014/main" xmlns="" id="{5E3C0544-5405-40E4-BD81-1E68B2D72FCC}"/>
              </a:ext>
            </a:extLst>
          </p:cNvPr>
          <p:cNvSpPr txBox="1">
            <a:spLocks/>
          </p:cNvSpPr>
          <p:nvPr/>
        </p:nvSpPr>
        <p:spPr>
          <a:xfrm>
            <a:off x="1582061" y="6352352"/>
            <a:ext cx="1473662" cy="221581"/>
          </a:xfrm>
          <a:prstGeom prst="rect">
            <a:avLst/>
          </a:prstGeom>
        </p:spPr>
        <p:txBody>
          <a:bodyPr vert="horz" wrap="square" lIns="0" tIns="0" rIns="0" bIns="0" rtlCol="0" anchor="t">
            <a:spAutoFit/>
          </a:bodyPr>
          <a:lstStyle>
            <a:defPPr>
              <a:defRPr lang="en-US"/>
            </a:defPPr>
            <a:lvl1pPr lvl="0" defTabSz="932742">
              <a:lnSpc>
                <a:spcPct val="90000"/>
              </a:lnSpc>
              <a:spcBef>
                <a:spcPct val="0"/>
              </a:spcBef>
              <a:buNone/>
              <a:defRPr kumimoji="0" b="1" i="0" u="none" strike="noStrike" cap="none" spc="0" normalizeH="0" baseline="0">
                <a:ln w="3175">
                  <a:noFill/>
                </a:ln>
                <a:gradFill>
                  <a:gsLst>
                    <a:gs pos="1250">
                      <a:srgbClr val="505050"/>
                    </a:gs>
                    <a:gs pos="100000">
                      <a:srgbClr val="505050"/>
                    </a:gs>
                  </a:gsLst>
                  <a:lin ang="5400000" scaled="0"/>
                </a:gradFill>
                <a:effectLst/>
                <a:uLnTx/>
                <a:uFillTx/>
                <a:latin typeface="Segoe UI Semibold"/>
                <a:cs typeface="Segoe UI" panose="020B0502040204020203" pitchFamily="34" charset="0"/>
              </a:defRPr>
            </a:lvl1pPr>
          </a:lstStyle>
          <a:p>
            <a:pPr algn="ctr" defTabSz="932384">
              <a:defRPr/>
            </a:pPr>
            <a:r>
              <a:rPr lang="en-US" sz="1600" b="0" dirty="0">
                <a:solidFill>
                  <a:srgbClr val="1A1A1A"/>
                </a:solidFill>
              </a:rPr>
              <a:t>Additional roles</a:t>
            </a:r>
          </a:p>
        </p:txBody>
      </p:sp>
      <p:sp>
        <p:nvSpPr>
          <p:cNvPr id="175" name="Freeform 13" title="Icon of a cloud">
            <a:extLst>
              <a:ext uri="{FF2B5EF4-FFF2-40B4-BE49-F238E27FC236}">
                <a16:creationId xmlns:a16="http://schemas.microsoft.com/office/drawing/2014/main" xmlns="" id="{EC6B40F8-CAB0-4418-811A-2E1C68E4BB0C}"/>
              </a:ext>
            </a:extLst>
          </p:cNvPr>
          <p:cNvSpPr>
            <a:spLocks noChangeAspect="1"/>
          </p:cNvSpPr>
          <p:nvPr/>
        </p:nvSpPr>
        <p:spPr bwMode="auto">
          <a:xfrm>
            <a:off x="3912220" y="1218274"/>
            <a:ext cx="427480" cy="234500"/>
          </a:xfrm>
          <a:custGeom>
            <a:avLst/>
            <a:gdLst>
              <a:gd name="T0" fmla="*/ 384 w 771"/>
              <a:gd name="T1" fmla="*/ 0 h 422"/>
              <a:gd name="T2" fmla="*/ 549 w 771"/>
              <a:gd name="T3" fmla="*/ 110 h 422"/>
              <a:gd name="T4" fmla="*/ 551 w 771"/>
              <a:gd name="T5" fmla="*/ 115 h 422"/>
              <a:gd name="T6" fmla="*/ 565 w 771"/>
              <a:gd name="T7" fmla="*/ 110 h 422"/>
              <a:gd name="T8" fmla="*/ 612 w 771"/>
              <a:gd name="T9" fmla="*/ 103 h 422"/>
              <a:gd name="T10" fmla="*/ 771 w 771"/>
              <a:gd name="T11" fmla="*/ 262 h 422"/>
              <a:gd name="T12" fmla="*/ 628 w 771"/>
              <a:gd name="T13" fmla="*/ 420 h 422"/>
              <a:gd name="T14" fmla="*/ 616 w 771"/>
              <a:gd name="T15" fmla="*/ 421 h 422"/>
              <a:gd name="T16" fmla="*/ 610 w 771"/>
              <a:gd name="T17" fmla="*/ 421 h 422"/>
              <a:gd name="T18" fmla="*/ 98 w 771"/>
              <a:gd name="T19" fmla="*/ 421 h 422"/>
              <a:gd name="T20" fmla="*/ 91 w 771"/>
              <a:gd name="T21" fmla="*/ 422 h 422"/>
              <a:gd name="T22" fmla="*/ 74 w 771"/>
              <a:gd name="T23" fmla="*/ 419 h 422"/>
              <a:gd name="T24" fmla="*/ 12 w 771"/>
              <a:gd name="T25" fmla="*/ 312 h 422"/>
              <a:gd name="T26" fmla="*/ 101 w 771"/>
              <a:gd name="T27" fmla="*/ 247 h 422"/>
              <a:gd name="T28" fmla="*/ 108 w 771"/>
              <a:gd name="T29" fmla="*/ 249 h 422"/>
              <a:gd name="T30" fmla="*/ 106 w 771"/>
              <a:gd name="T31" fmla="*/ 238 h 422"/>
              <a:gd name="T32" fmla="*/ 119 w 771"/>
              <a:gd name="T33" fmla="*/ 179 h 422"/>
              <a:gd name="T34" fmla="*/ 201 w 771"/>
              <a:gd name="T35" fmla="*/ 128 h 422"/>
              <a:gd name="T36" fmla="*/ 213 w 771"/>
              <a:gd name="T37" fmla="*/ 128 h 422"/>
              <a:gd name="T38" fmla="*/ 213 w 771"/>
              <a:gd name="T39" fmla="*/ 127 h 422"/>
              <a:gd name="T40" fmla="*/ 384 w 771"/>
              <a:gd name="T41" fmla="*/ 0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1" h="422">
                <a:moveTo>
                  <a:pt x="384" y="0"/>
                </a:moveTo>
                <a:cubicBezTo>
                  <a:pt x="458" y="0"/>
                  <a:pt x="522" y="46"/>
                  <a:pt x="549" y="110"/>
                </a:cubicBezTo>
                <a:cubicBezTo>
                  <a:pt x="551" y="115"/>
                  <a:pt x="551" y="115"/>
                  <a:pt x="551" y="115"/>
                </a:cubicBezTo>
                <a:cubicBezTo>
                  <a:pt x="565" y="110"/>
                  <a:pt x="565" y="110"/>
                  <a:pt x="565" y="110"/>
                </a:cubicBezTo>
                <a:cubicBezTo>
                  <a:pt x="580" y="105"/>
                  <a:pt x="596" y="103"/>
                  <a:pt x="612" y="103"/>
                </a:cubicBezTo>
                <a:cubicBezTo>
                  <a:pt x="700" y="103"/>
                  <a:pt x="771" y="174"/>
                  <a:pt x="771" y="262"/>
                </a:cubicBezTo>
                <a:cubicBezTo>
                  <a:pt x="771" y="344"/>
                  <a:pt x="708" y="412"/>
                  <a:pt x="628" y="420"/>
                </a:cubicBezTo>
                <a:cubicBezTo>
                  <a:pt x="616" y="421"/>
                  <a:pt x="616" y="421"/>
                  <a:pt x="616" y="421"/>
                </a:cubicBezTo>
                <a:cubicBezTo>
                  <a:pt x="610" y="421"/>
                  <a:pt x="610" y="421"/>
                  <a:pt x="610" y="421"/>
                </a:cubicBezTo>
                <a:cubicBezTo>
                  <a:pt x="98" y="421"/>
                  <a:pt x="98" y="421"/>
                  <a:pt x="98" y="421"/>
                </a:cubicBezTo>
                <a:cubicBezTo>
                  <a:pt x="91" y="422"/>
                  <a:pt x="91" y="422"/>
                  <a:pt x="91" y="422"/>
                </a:cubicBezTo>
                <a:cubicBezTo>
                  <a:pt x="85" y="421"/>
                  <a:pt x="79" y="420"/>
                  <a:pt x="74" y="419"/>
                </a:cubicBezTo>
                <a:cubicBezTo>
                  <a:pt x="27" y="406"/>
                  <a:pt x="0" y="359"/>
                  <a:pt x="12" y="312"/>
                </a:cubicBezTo>
                <a:cubicBezTo>
                  <a:pt x="23" y="271"/>
                  <a:pt x="61" y="245"/>
                  <a:pt x="101" y="247"/>
                </a:cubicBezTo>
                <a:cubicBezTo>
                  <a:pt x="108" y="249"/>
                  <a:pt x="108" y="249"/>
                  <a:pt x="108" y="249"/>
                </a:cubicBezTo>
                <a:cubicBezTo>
                  <a:pt x="106" y="238"/>
                  <a:pt x="106" y="238"/>
                  <a:pt x="106" y="238"/>
                </a:cubicBezTo>
                <a:cubicBezTo>
                  <a:pt x="105" y="218"/>
                  <a:pt x="109" y="198"/>
                  <a:pt x="119" y="179"/>
                </a:cubicBezTo>
                <a:cubicBezTo>
                  <a:pt x="137" y="148"/>
                  <a:pt x="168" y="130"/>
                  <a:pt x="201" y="128"/>
                </a:cubicBezTo>
                <a:cubicBezTo>
                  <a:pt x="213" y="128"/>
                  <a:pt x="213" y="128"/>
                  <a:pt x="213" y="128"/>
                </a:cubicBezTo>
                <a:cubicBezTo>
                  <a:pt x="213" y="127"/>
                  <a:pt x="213" y="127"/>
                  <a:pt x="213" y="127"/>
                </a:cubicBezTo>
                <a:cubicBezTo>
                  <a:pt x="236" y="53"/>
                  <a:pt x="304" y="0"/>
                  <a:pt x="384" y="0"/>
                </a:cubicBezTo>
                <a:close/>
              </a:path>
            </a:pathLst>
          </a:custGeom>
          <a:noFill/>
          <a:ln w="15875" cap="sq">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14" tIns="45706" rIns="91414" bIns="45706" numCol="1" anchor="t" anchorCtr="0" compatLnSpc="1">
            <a:prstTxWarp prst="textNoShape">
              <a:avLst/>
            </a:prstTxWarp>
          </a:bodyPr>
          <a:lstStyle/>
          <a:p>
            <a:pPr defTabSz="914049">
              <a:defRPr/>
            </a:pPr>
            <a:endParaRPr lang="en-US">
              <a:gradFill>
                <a:gsLst>
                  <a:gs pos="0">
                    <a:srgbClr val="505050"/>
                  </a:gs>
                  <a:gs pos="100000">
                    <a:srgbClr val="505050"/>
                  </a:gs>
                </a:gsLst>
              </a:gradFill>
              <a:latin typeface="Segoe UI"/>
            </a:endParaRPr>
          </a:p>
        </p:txBody>
      </p:sp>
      <p:sp>
        <p:nvSpPr>
          <p:cNvPr id="176" name="Data &amp; AI" title="Icon of several circles connected to eachother by lines">
            <a:extLst>
              <a:ext uri="{FF2B5EF4-FFF2-40B4-BE49-F238E27FC236}">
                <a16:creationId xmlns:a16="http://schemas.microsoft.com/office/drawing/2014/main" xmlns="" id="{EB1C80A9-F8DE-48B6-B7A0-AF7FBCCB2016}"/>
              </a:ext>
            </a:extLst>
          </p:cNvPr>
          <p:cNvSpPr>
            <a:spLocks noChangeAspect="1" noEditPoints="1"/>
          </p:cNvSpPr>
          <p:nvPr/>
        </p:nvSpPr>
        <p:spPr bwMode="auto">
          <a:xfrm>
            <a:off x="6364313" y="1190692"/>
            <a:ext cx="362258" cy="289664"/>
          </a:xfrm>
          <a:custGeom>
            <a:avLst/>
            <a:gdLst>
              <a:gd name="T0" fmla="*/ 465 w 706"/>
              <a:gd name="T1" fmla="*/ 76 h 564"/>
              <a:gd name="T2" fmla="*/ 465 w 706"/>
              <a:gd name="T3" fmla="*/ 0 h 564"/>
              <a:gd name="T4" fmla="*/ 668 w 706"/>
              <a:gd name="T5" fmla="*/ 138 h 564"/>
              <a:gd name="T6" fmla="*/ 668 w 706"/>
              <a:gd name="T7" fmla="*/ 214 h 564"/>
              <a:gd name="T8" fmla="*/ 668 w 706"/>
              <a:gd name="T9" fmla="*/ 138 h 564"/>
              <a:gd name="T10" fmla="*/ 454 w 706"/>
              <a:gd name="T11" fmla="*/ 314 h 564"/>
              <a:gd name="T12" fmla="*/ 530 w 706"/>
              <a:gd name="T13" fmla="*/ 314 h 564"/>
              <a:gd name="T14" fmla="*/ 637 w 706"/>
              <a:gd name="T15" fmla="*/ 422 h 564"/>
              <a:gd name="T16" fmla="*/ 637 w 706"/>
              <a:gd name="T17" fmla="*/ 499 h 564"/>
              <a:gd name="T18" fmla="*/ 637 w 706"/>
              <a:gd name="T19" fmla="*/ 422 h 564"/>
              <a:gd name="T20" fmla="*/ 282 w 706"/>
              <a:gd name="T21" fmla="*/ 526 h 564"/>
              <a:gd name="T22" fmla="*/ 358 w 706"/>
              <a:gd name="T23" fmla="*/ 526 h 564"/>
              <a:gd name="T24" fmla="*/ 38 w 706"/>
              <a:gd name="T25" fmla="*/ 338 h 564"/>
              <a:gd name="T26" fmla="*/ 38 w 706"/>
              <a:gd name="T27" fmla="*/ 415 h 564"/>
              <a:gd name="T28" fmla="*/ 38 w 706"/>
              <a:gd name="T29" fmla="*/ 338 h 564"/>
              <a:gd name="T30" fmla="*/ 258 w 706"/>
              <a:gd name="T31" fmla="*/ 205 h 564"/>
              <a:gd name="T32" fmla="*/ 334 w 706"/>
              <a:gd name="T33" fmla="*/ 205 h 564"/>
              <a:gd name="T34" fmla="*/ 120 w 706"/>
              <a:gd name="T35" fmla="*/ 75 h 564"/>
              <a:gd name="T36" fmla="*/ 120 w 706"/>
              <a:gd name="T37" fmla="*/ 152 h 564"/>
              <a:gd name="T38" fmla="*/ 120 w 706"/>
              <a:gd name="T39" fmla="*/ 75 h 564"/>
              <a:gd name="T40" fmla="*/ 258 w 706"/>
              <a:gd name="T41" fmla="*/ 188 h 564"/>
              <a:gd name="T42" fmla="*/ 460 w 706"/>
              <a:gd name="T43" fmla="*/ 294 h 564"/>
              <a:gd name="T44" fmla="*/ 76 w 706"/>
              <a:gd name="T45" fmla="*/ 376 h 564"/>
              <a:gd name="T46" fmla="*/ 288 w 706"/>
              <a:gd name="T47" fmla="*/ 505 h 564"/>
              <a:gd name="T48" fmla="*/ 603 w 706"/>
              <a:gd name="T49" fmla="*/ 479 h 564"/>
              <a:gd name="T50" fmla="*/ 159 w 706"/>
              <a:gd name="T51" fmla="*/ 104 h 564"/>
              <a:gd name="T52" fmla="*/ 637 w 706"/>
              <a:gd name="T53" fmla="*/ 151 h 564"/>
              <a:gd name="T54" fmla="*/ 523 w 706"/>
              <a:gd name="T55" fmla="*/ 291 h 564"/>
              <a:gd name="T56" fmla="*/ 465 w 706"/>
              <a:gd name="T57" fmla="*/ 347 h 564"/>
              <a:gd name="T58" fmla="*/ 334 w 706"/>
              <a:gd name="T59" fmla="*/ 490 h 564"/>
              <a:gd name="T60" fmla="*/ 320 w 706"/>
              <a:gd name="T61" fmla="*/ 488 h 564"/>
              <a:gd name="T62" fmla="*/ 134 w 706"/>
              <a:gd name="T63" fmla="*/ 149 h 564"/>
              <a:gd name="T64" fmla="*/ 438 w 706"/>
              <a:gd name="T65" fmla="*/ 65 h 564"/>
              <a:gd name="T66" fmla="*/ 624 w 706"/>
              <a:gd name="T67" fmla="*/ 425 h 564"/>
              <a:gd name="T68" fmla="*/ 603 w 706"/>
              <a:gd name="T69" fmla="*/ 43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564">
                <a:moveTo>
                  <a:pt x="503" y="38"/>
                </a:moveTo>
                <a:cubicBezTo>
                  <a:pt x="503" y="59"/>
                  <a:pt x="486" y="76"/>
                  <a:pt x="465" y="76"/>
                </a:cubicBezTo>
                <a:cubicBezTo>
                  <a:pt x="444" y="76"/>
                  <a:pt x="427" y="59"/>
                  <a:pt x="427" y="38"/>
                </a:cubicBezTo>
                <a:cubicBezTo>
                  <a:pt x="427" y="17"/>
                  <a:pt x="444" y="0"/>
                  <a:pt x="465" y="0"/>
                </a:cubicBezTo>
                <a:cubicBezTo>
                  <a:pt x="486" y="0"/>
                  <a:pt x="503" y="17"/>
                  <a:pt x="503" y="38"/>
                </a:cubicBezTo>
                <a:close/>
                <a:moveTo>
                  <a:pt x="668" y="138"/>
                </a:moveTo>
                <a:cubicBezTo>
                  <a:pt x="647" y="138"/>
                  <a:pt x="630" y="155"/>
                  <a:pt x="630" y="176"/>
                </a:cubicBezTo>
                <a:cubicBezTo>
                  <a:pt x="630" y="197"/>
                  <a:pt x="647" y="214"/>
                  <a:pt x="668" y="214"/>
                </a:cubicBezTo>
                <a:cubicBezTo>
                  <a:pt x="689" y="214"/>
                  <a:pt x="706" y="197"/>
                  <a:pt x="706" y="176"/>
                </a:cubicBezTo>
                <a:cubicBezTo>
                  <a:pt x="706" y="155"/>
                  <a:pt x="689" y="138"/>
                  <a:pt x="668" y="138"/>
                </a:cubicBezTo>
                <a:close/>
                <a:moveTo>
                  <a:pt x="492" y="276"/>
                </a:moveTo>
                <a:cubicBezTo>
                  <a:pt x="471" y="276"/>
                  <a:pt x="454" y="293"/>
                  <a:pt x="454" y="314"/>
                </a:cubicBezTo>
                <a:cubicBezTo>
                  <a:pt x="454" y="335"/>
                  <a:pt x="471" y="352"/>
                  <a:pt x="492" y="352"/>
                </a:cubicBezTo>
                <a:cubicBezTo>
                  <a:pt x="513" y="352"/>
                  <a:pt x="530" y="335"/>
                  <a:pt x="530" y="314"/>
                </a:cubicBezTo>
                <a:cubicBezTo>
                  <a:pt x="530" y="293"/>
                  <a:pt x="513" y="276"/>
                  <a:pt x="492" y="276"/>
                </a:cubicBezTo>
                <a:close/>
                <a:moveTo>
                  <a:pt x="637" y="422"/>
                </a:moveTo>
                <a:cubicBezTo>
                  <a:pt x="616" y="422"/>
                  <a:pt x="599" y="440"/>
                  <a:pt x="599" y="461"/>
                </a:cubicBezTo>
                <a:cubicBezTo>
                  <a:pt x="599" y="482"/>
                  <a:pt x="616" y="499"/>
                  <a:pt x="637" y="499"/>
                </a:cubicBezTo>
                <a:cubicBezTo>
                  <a:pt x="658" y="499"/>
                  <a:pt x="675" y="482"/>
                  <a:pt x="675" y="461"/>
                </a:cubicBezTo>
                <a:cubicBezTo>
                  <a:pt x="675" y="440"/>
                  <a:pt x="658" y="422"/>
                  <a:pt x="637" y="422"/>
                </a:cubicBezTo>
                <a:close/>
                <a:moveTo>
                  <a:pt x="320" y="488"/>
                </a:moveTo>
                <a:cubicBezTo>
                  <a:pt x="299" y="488"/>
                  <a:pt x="282" y="505"/>
                  <a:pt x="282" y="526"/>
                </a:cubicBezTo>
                <a:cubicBezTo>
                  <a:pt x="282" y="547"/>
                  <a:pt x="299" y="564"/>
                  <a:pt x="320" y="564"/>
                </a:cubicBezTo>
                <a:cubicBezTo>
                  <a:pt x="341" y="564"/>
                  <a:pt x="358" y="547"/>
                  <a:pt x="358" y="526"/>
                </a:cubicBezTo>
                <a:cubicBezTo>
                  <a:pt x="358" y="505"/>
                  <a:pt x="341" y="488"/>
                  <a:pt x="320" y="488"/>
                </a:cubicBezTo>
                <a:close/>
                <a:moveTo>
                  <a:pt x="38" y="338"/>
                </a:moveTo>
                <a:cubicBezTo>
                  <a:pt x="17" y="338"/>
                  <a:pt x="0" y="355"/>
                  <a:pt x="0" y="376"/>
                </a:cubicBezTo>
                <a:cubicBezTo>
                  <a:pt x="0" y="398"/>
                  <a:pt x="17" y="415"/>
                  <a:pt x="38" y="415"/>
                </a:cubicBezTo>
                <a:cubicBezTo>
                  <a:pt x="59" y="415"/>
                  <a:pt x="76" y="398"/>
                  <a:pt x="76" y="376"/>
                </a:cubicBezTo>
                <a:cubicBezTo>
                  <a:pt x="76" y="355"/>
                  <a:pt x="59" y="338"/>
                  <a:pt x="38" y="338"/>
                </a:cubicBezTo>
                <a:close/>
                <a:moveTo>
                  <a:pt x="296" y="167"/>
                </a:moveTo>
                <a:cubicBezTo>
                  <a:pt x="275" y="167"/>
                  <a:pt x="258" y="184"/>
                  <a:pt x="258" y="205"/>
                </a:cubicBezTo>
                <a:cubicBezTo>
                  <a:pt x="258" y="226"/>
                  <a:pt x="275" y="243"/>
                  <a:pt x="296" y="243"/>
                </a:cubicBezTo>
                <a:cubicBezTo>
                  <a:pt x="317" y="243"/>
                  <a:pt x="334" y="226"/>
                  <a:pt x="334" y="205"/>
                </a:cubicBezTo>
                <a:cubicBezTo>
                  <a:pt x="334" y="184"/>
                  <a:pt x="317" y="167"/>
                  <a:pt x="296" y="167"/>
                </a:cubicBezTo>
                <a:close/>
                <a:moveTo>
                  <a:pt x="120" y="75"/>
                </a:moveTo>
                <a:cubicBezTo>
                  <a:pt x="99" y="75"/>
                  <a:pt x="82" y="93"/>
                  <a:pt x="82" y="114"/>
                </a:cubicBezTo>
                <a:cubicBezTo>
                  <a:pt x="82" y="135"/>
                  <a:pt x="99" y="152"/>
                  <a:pt x="120" y="152"/>
                </a:cubicBezTo>
                <a:cubicBezTo>
                  <a:pt x="142" y="152"/>
                  <a:pt x="159" y="135"/>
                  <a:pt x="159" y="114"/>
                </a:cubicBezTo>
                <a:cubicBezTo>
                  <a:pt x="159" y="93"/>
                  <a:pt x="142" y="75"/>
                  <a:pt x="120" y="75"/>
                </a:cubicBezTo>
                <a:close/>
                <a:moveTo>
                  <a:pt x="153" y="133"/>
                </a:moveTo>
                <a:cubicBezTo>
                  <a:pt x="258" y="188"/>
                  <a:pt x="258" y="188"/>
                  <a:pt x="258" y="188"/>
                </a:cubicBezTo>
                <a:moveTo>
                  <a:pt x="328" y="225"/>
                </a:moveTo>
                <a:cubicBezTo>
                  <a:pt x="460" y="294"/>
                  <a:pt x="460" y="294"/>
                  <a:pt x="460" y="294"/>
                </a:cubicBezTo>
                <a:moveTo>
                  <a:pt x="454" y="314"/>
                </a:moveTo>
                <a:cubicBezTo>
                  <a:pt x="76" y="376"/>
                  <a:pt x="76" y="376"/>
                  <a:pt x="76" y="376"/>
                </a:cubicBezTo>
                <a:moveTo>
                  <a:pt x="71" y="395"/>
                </a:moveTo>
                <a:cubicBezTo>
                  <a:pt x="288" y="505"/>
                  <a:pt x="288" y="505"/>
                  <a:pt x="288" y="505"/>
                </a:cubicBezTo>
                <a:moveTo>
                  <a:pt x="358" y="526"/>
                </a:moveTo>
                <a:cubicBezTo>
                  <a:pt x="603" y="479"/>
                  <a:pt x="603" y="479"/>
                  <a:pt x="603" y="479"/>
                </a:cubicBezTo>
                <a:moveTo>
                  <a:pt x="427" y="38"/>
                </a:moveTo>
                <a:cubicBezTo>
                  <a:pt x="159" y="104"/>
                  <a:pt x="159" y="104"/>
                  <a:pt x="159" y="104"/>
                </a:cubicBezTo>
                <a:moveTo>
                  <a:pt x="497" y="59"/>
                </a:moveTo>
                <a:cubicBezTo>
                  <a:pt x="637" y="151"/>
                  <a:pt x="637" y="151"/>
                  <a:pt x="637" y="151"/>
                </a:cubicBezTo>
                <a:moveTo>
                  <a:pt x="637" y="198"/>
                </a:moveTo>
                <a:cubicBezTo>
                  <a:pt x="523" y="291"/>
                  <a:pt x="523" y="291"/>
                  <a:pt x="523" y="291"/>
                </a:cubicBezTo>
                <a:moveTo>
                  <a:pt x="346" y="497"/>
                </a:moveTo>
                <a:cubicBezTo>
                  <a:pt x="465" y="347"/>
                  <a:pt x="465" y="347"/>
                  <a:pt x="465" y="347"/>
                </a:cubicBezTo>
                <a:moveTo>
                  <a:pt x="447" y="76"/>
                </a:moveTo>
                <a:cubicBezTo>
                  <a:pt x="334" y="490"/>
                  <a:pt x="334" y="490"/>
                  <a:pt x="334" y="490"/>
                </a:cubicBezTo>
                <a:moveTo>
                  <a:pt x="296" y="243"/>
                </a:moveTo>
                <a:cubicBezTo>
                  <a:pt x="320" y="488"/>
                  <a:pt x="320" y="488"/>
                  <a:pt x="320" y="488"/>
                </a:cubicBezTo>
                <a:moveTo>
                  <a:pt x="305" y="488"/>
                </a:moveTo>
                <a:cubicBezTo>
                  <a:pt x="134" y="149"/>
                  <a:pt x="134" y="149"/>
                  <a:pt x="134" y="149"/>
                </a:cubicBezTo>
                <a:moveTo>
                  <a:pt x="323" y="179"/>
                </a:moveTo>
                <a:cubicBezTo>
                  <a:pt x="438" y="65"/>
                  <a:pt x="438" y="65"/>
                  <a:pt x="438" y="65"/>
                </a:cubicBezTo>
                <a:moveTo>
                  <a:pt x="481" y="76"/>
                </a:moveTo>
                <a:cubicBezTo>
                  <a:pt x="624" y="425"/>
                  <a:pt x="624" y="425"/>
                  <a:pt x="624" y="425"/>
                </a:cubicBezTo>
                <a:moveTo>
                  <a:pt x="514" y="347"/>
                </a:moveTo>
                <a:cubicBezTo>
                  <a:pt x="603" y="434"/>
                  <a:pt x="603" y="434"/>
                  <a:pt x="603" y="434"/>
                </a:cubicBezTo>
              </a:path>
            </a:pathLst>
          </a:custGeom>
          <a:noFill/>
          <a:ln w="15875" cap="sq">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14" tIns="45706" rIns="91414" bIns="45706" numCol="1" anchor="t" anchorCtr="0" compatLnSpc="1">
            <a:prstTxWarp prst="textNoShape">
              <a:avLst/>
            </a:prstTxWarp>
          </a:bodyPr>
          <a:lstStyle/>
          <a:p>
            <a:pPr defTabSz="914049">
              <a:defRPr/>
            </a:pPr>
            <a:endParaRPr lang="en-US">
              <a:gradFill>
                <a:gsLst>
                  <a:gs pos="0">
                    <a:srgbClr val="505050"/>
                  </a:gs>
                  <a:gs pos="100000">
                    <a:srgbClr val="505050"/>
                  </a:gs>
                </a:gsLst>
              </a:gradFill>
              <a:latin typeface="Segoe UI"/>
            </a:endParaRPr>
          </a:p>
        </p:txBody>
      </p:sp>
      <p:sp>
        <p:nvSpPr>
          <p:cNvPr id="177" name="Modern_workplace" title="Icon of three people connected by a dotted line">
            <a:extLst>
              <a:ext uri="{FF2B5EF4-FFF2-40B4-BE49-F238E27FC236}">
                <a16:creationId xmlns:a16="http://schemas.microsoft.com/office/drawing/2014/main" xmlns="" id="{01A09B46-765B-466F-B7DC-02BA84CAAF56}"/>
              </a:ext>
            </a:extLst>
          </p:cNvPr>
          <p:cNvSpPr>
            <a:spLocks noChangeAspect="1" noEditPoints="1"/>
          </p:cNvSpPr>
          <p:nvPr/>
        </p:nvSpPr>
        <p:spPr bwMode="auto">
          <a:xfrm>
            <a:off x="8831723" y="1178065"/>
            <a:ext cx="324958" cy="314922"/>
          </a:xfrm>
          <a:custGeom>
            <a:avLst/>
            <a:gdLst>
              <a:gd name="T0" fmla="*/ 210 w 584"/>
              <a:gd name="T1" fmla="*/ 515 h 564"/>
              <a:gd name="T2" fmla="*/ 226 w 584"/>
              <a:gd name="T3" fmla="*/ 515 h 564"/>
              <a:gd name="T4" fmla="*/ 239 w 584"/>
              <a:gd name="T5" fmla="*/ 515 h 564"/>
              <a:gd name="T6" fmla="*/ 255 w 584"/>
              <a:gd name="T7" fmla="*/ 515 h 564"/>
              <a:gd name="T8" fmla="*/ 269 w 584"/>
              <a:gd name="T9" fmla="*/ 515 h 564"/>
              <a:gd name="T10" fmla="*/ 285 w 584"/>
              <a:gd name="T11" fmla="*/ 515 h 564"/>
              <a:gd name="T12" fmla="*/ 298 w 584"/>
              <a:gd name="T13" fmla="*/ 515 h 564"/>
              <a:gd name="T14" fmla="*/ 314 w 584"/>
              <a:gd name="T15" fmla="*/ 515 h 564"/>
              <a:gd name="T16" fmla="*/ 328 w 584"/>
              <a:gd name="T17" fmla="*/ 515 h 564"/>
              <a:gd name="T18" fmla="*/ 344 w 584"/>
              <a:gd name="T19" fmla="*/ 515 h 564"/>
              <a:gd name="T20" fmla="*/ 357 w 584"/>
              <a:gd name="T21" fmla="*/ 515 h 564"/>
              <a:gd name="T22" fmla="*/ 373 w 584"/>
              <a:gd name="T23" fmla="*/ 515 h 564"/>
              <a:gd name="T24" fmla="*/ 366 w 584"/>
              <a:gd name="T25" fmla="*/ 247 h 564"/>
              <a:gd name="T26" fmla="*/ 358 w 584"/>
              <a:gd name="T27" fmla="*/ 233 h 564"/>
              <a:gd name="T28" fmla="*/ 372 w 584"/>
              <a:gd name="T29" fmla="*/ 259 h 564"/>
              <a:gd name="T30" fmla="*/ 380 w 584"/>
              <a:gd name="T31" fmla="*/ 273 h 564"/>
              <a:gd name="T32" fmla="*/ 386 w 584"/>
              <a:gd name="T33" fmla="*/ 285 h 564"/>
              <a:gd name="T34" fmla="*/ 393 w 584"/>
              <a:gd name="T35" fmla="*/ 299 h 564"/>
              <a:gd name="T36" fmla="*/ 400 w 584"/>
              <a:gd name="T37" fmla="*/ 311 h 564"/>
              <a:gd name="T38" fmla="*/ 407 w 584"/>
              <a:gd name="T39" fmla="*/ 325 h 564"/>
              <a:gd name="T40" fmla="*/ 414 w 584"/>
              <a:gd name="T41" fmla="*/ 337 h 564"/>
              <a:gd name="T42" fmla="*/ 421 w 584"/>
              <a:gd name="T43" fmla="*/ 351 h 564"/>
              <a:gd name="T44" fmla="*/ 226 w 584"/>
              <a:gd name="T45" fmla="*/ 233 h 564"/>
              <a:gd name="T46" fmla="*/ 218 w 584"/>
              <a:gd name="T47" fmla="*/ 247 h 564"/>
              <a:gd name="T48" fmla="*/ 212 w 584"/>
              <a:gd name="T49" fmla="*/ 259 h 564"/>
              <a:gd name="T50" fmla="*/ 204 w 584"/>
              <a:gd name="T51" fmla="*/ 273 h 564"/>
              <a:gd name="T52" fmla="*/ 198 w 584"/>
              <a:gd name="T53" fmla="*/ 285 h 564"/>
              <a:gd name="T54" fmla="*/ 191 w 584"/>
              <a:gd name="T55" fmla="*/ 299 h 564"/>
              <a:gd name="T56" fmla="*/ 184 w 584"/>
              <a:gd name="T57" fmla="*/ 311 h 564"/>
              <a:gd name="T58" fmla="*/ 177 w 584"/>
              <a:gd name="T59" fmla="*/ 325 h 564"/>
              <a:gd name="T60" fmla="*/ 170 w 584"/>
              <a:gd name="T61" fmla="*/ 337 h 564"/>
              <a:gd name="T62" fmla="*/ 163 w 584"/>
              <a:gd name="T63" fmla="*/ 351 h 564"/>
              <a:gd name="T64" fmla="*/ 239 w 584"/>
              <a:gd name="T65" fmla="*/ 53 h 564"/>
              <a:gd name="T66" fmla="*/ 293 w 584"/>
              <a:gd name="T67" fmla="*/ 105 h 564"/>
              <a:gd name="T68" fmla="*/ 347 w 584"/>
              <a:gd name="T69" fmla="*/ 53 h 564"/>
              <a:gd name="T70" fmla="*/ 293 w 584"/>
              <a:gd name="T71" fmla="*/ 0 h 564"/>
              <a:gd name="T72" fmla="*/ 239 w 584"/>
              <a:gd name="T73" fmla="*/ 53 h 564"/>
              <a:gd name="T74" fmla="*/ 205 w 584"/>
              <a:gd name="T75" fmla="*/ 190 h 564"/>
              <a:gd name="T76" fmla="*/ 292 w 584"/>
              <a:gd name="T77" fmla="*/ 105 h 564"/>
              <a:gd name="T78" fmla="*/ 379 w 584"/>
              <a:gd name="T79" fmla="*/ 190 h 564"/>
              <a:gd name="T80" fmla="*/ 444 w 584"/>
              <a:gd name="T81" fmla="*/ 427 h 564"/>
              <a:gd name="T82" fmla="*/ 498 w 584"/>
              <a:gd name="T83" fmla="*/ 479 h 564"/>
              <a:gd name="T84" fmla="*/ 553 w 584"/>
              <a:gd name="T85" fmla="*/ 427 h 564"/>
              <a:gd name="T86" fmla="*/ 498 w 584"/>
              <a:gd name="T87" fmla="*/ 374 h 564"/>
              <a:gd name="T88" fmla="*/ 444 w 584"/>
              <a:gd name="T89" fmla="*/ 427 h 564"/>
              <a:gd name="T90" fmla="*/ 411 w 584"/>
              <a:gd name="T91" fmla="*/ 564 h 564"/>
              <a:gd name="T92" fmla="*/ 498 w 584"/>
              <a:gd name="T93" fmla="*/ 479 h 564"/>
              <a:gd name="T94" fmla="*/ 584 w 584"/>
              <a:gd name="T95" fmla="*/ 564 h 564"/>
              <a:gd name="T96" fmla="*/ 34 w 584"/>
              <a:gd name="T97" fmla="*/ 427 h 564"/>
              <a:gd name="T98" fmla="*/ 87 w 584"/>
              <a:gd name="T99" fmla="*/ 479 h 564"/>
              <a:gd name="T100" fmla="*/ 142 w 584"/>
              <a:gd name="T101" fmla="*/ 427 h 564"/>
              <a:gd name="T102" fmla="*/ 87 w 584"/>
              <a:gd name="T103" fmla="*/ 374 h 564"/>
              <a:gd name="T104" fmla="*/ 34 w 584"/>
              <a:gd name="T105" fmla="*/ 427 h 564"/>
              <a:gd name="T106" fmla="*/ 0 w 584"/>
              <a:gd name="T107" fmla="*/ 564 h 564"/>
              <a:gd name="T108" fmla="*/ 87 w 584"/>
              <a:gd name="T109" fmla="*/ 479 h 564"/>
              <a:gd name="T110" fmla="*/ 173 w 584"/>
              <a:gd name="T111" fmla="*/ 56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4" h="564">
                <a:moveTo>
                  <a:pt x="210" y="515"/>
                </a:moveTo>
                <a:cubicBezTo>
                  <a:pt x="226" y="515"/>
                  <a:pt x="226" y="515"/>
                  <a:pt x="226" y="515"/>
                </a:cubicBezTo>
                <a:moveTo>
                  <a:pt x="239" y="515"/>
                </a:moveTo>
                <a:cubicBezTo>
                  <a:pt x="255" y="515"/>
                  <a:pt x="255" y="515"/>
                  <a:pt x="255" y="515"/>
                </a:cubicBezTo>
                <a:moveTo>
                  <a:pt x="269" y="515"/>
                </a:moveTo>
                <a:cubicBezTo>
                  <a:pt x="285" y="515"/>
                  <a:pt x="285" y="515"/>
                  <a:pt x="285" y="515"/>
                </a:cubicBezTo>
                <a:moveTo>
                  <a:pt x="298" y="515"/>
                </a:moveTo>
                <a:cubicBezTo>
                  <a:pt x="314" y="515"/>
                  <a:pt x="314" y="515"/>
                  <a:pt x="314" y="515"/>
                </a:cubicBezTo>
                <a:moveTo>
                  <a:pt x="328" y="515"/>
                </a:moveTo>
                <a:cubicBezTo>
                  <a:pt x="344" y="515"/>
                  <a:pt x="344" y="515"/>
                  <a:pt x="344" y="515"/>
                </a:cubicBezTo>
                <a:moveTo>
                  <a:pt x="357" y="515"/>
                </a:moveTo>
                <a:cubicBezTo>
                  <a:pt x="373" y="515"/>
                  <a:pt x="373" y="515"/>
                  <a:pt x="373" y="515"/>
                </a:cubicBezTo>
                <a:moveTo>
                  <a:pt x="366" y="247"/>
                </a:moveTo>
                <a:cubicBezTo>
                  <a:pt x="358" y="233"/>
                  <a:pt x="358" y="233"/>
                  <a:pt x="358" y="233"/>
                </a:cubicBezTo>
                <a:moveTo>
                  <a:pt x="372" y="259"/>
                </a:moveTo>
                <a:cubicBezTo>
                  <a:pt x="380" y="273"/>
                  <a:pt x="380" y="273"/>
                  <a:pt x="380" y="273"/>
                </a:cubicBezTo>
                <a:moveTo>
                  <a:pt x="386" y="285"/>
                </a:moveTo>
                <a:cubicBezTo>
                  <a:pt x="393" y="299"/>
                  <a:pt x="393" y="299"/>
                  <a:pt x="393" y="299"/>
                </a:cubicBezTo>
                <a:moveTo>
                  <a:pt x="400" y="311"/>
                </a:moveTo>
                <a:cubicBezTo>
                  <a:pt x="407" y="325"/>
                  <a:pt x="407" y="325"/>
                  <a:pt x="407" y="325"/>
                </a:cubicBezTo>
                <a:moveTo>
                  <a:pt x="414" y="337"/>
                </a:moveTo>
                <a:cubicBezTo>
                  <a:pt x="421" y="351"/>
                  <a:pt x="421" y="351"/>
                  <a:pt x="421" y="351"/>
                </a:cubicBezTo>
                <a:moveTo>
                  <a:pt x="226" y="233"/>
                </a:moveTo>
                <a:cubicBezTo>
                  <a:pt x="218" y="247"/>
                  <a:pt x="218" y="247"/>
                  <a:pt x="218" y="247"/>
                </a:cubicBezTo>
                <a:moveTo>
                  <a:pt x="212" y="259"/>
                </a:moveTo>
                <a:cubicBezTo>
                  <a:pt x="204" y="273"/>
                  <a:pt x="204" y="273"/>
                  <a:pt x="204" y="273"/>
                </a:cubicBezTo>
                <a:moveTo>
                  <a:pt x="198" y="285"/>
                </a:moveTo>
                <a:cubicBezTo>
                  <a:pt x="191" y="299"/>
                  <a:pt x="191" y="299"/>
                  <a:pt x="191" y="299"/>
                </a:cubicBezTo>
                <a:moveTo>
                  <a:pt x="184" y="311"/>
                </a:moveTo>
                <a:cubicBezTo>
                  <a:pt x="177" y="325"/>
                  <a:pt x="177" y="325"/>
                  <a:pt x="177" y="325"/>
                </a:cubicBezTo>
                <a:moveTo>
                  <a:pt x="170" y="337"/>
                </a:moveTo>
                <a:cubicBezTo>
                  <a:pt x="163" y="351"/>
                  <a:pt x="163" y="351"/>
                  <a:pt x="163" y="351"/>
                </a:cubicBezTo>
                <a:moveTo>
                  <a:pt x="239" y="53"/>
                </a:moveTo>
                <a:cubicBezTo>
                  <a:pt x="239" y="82"/>
                  <a:pt x="263" y="105"/>
                  <a:pt x="293" y="105"/>
                </a:cubicBezTo>
                <a:cubicBezTo>
                  <a:pt x="322" y="105"/>
                  <a:pt x="347" y="82"/>
                  <a:pt x="347" y="53"/>
                </a:cubicBezTo>
                <a:cubicBezTo>
                  <a:pt x="347" y="24"/>
                  <a:pt x="322" y="0"/>
                  <a:pt x="293" y="0"/>
                </a:cubicBezTo>
                <a:cubicBezTo>
                  <a:pt x="263" y="0"/>
                  <a:pt x="239" y="24"/>
                  <a:pt x="239" y="53"/>
                </a:cubicBezTo>
                <a:close/>
                <a:moveTo>
                  <a:pt x="205" y="190"/>
                </a:moveTo>
                <a:cubicBezTo>
                  <a:pt x="205" y="143"/>
                  <a:pt x="244" y="105"/>
                  <a:pt x="292" y="105"/>
                </a:cubicBezTo>
                <a:cubicBezTo>
                  <a:pt x="340" y="105"/>
                  <a:pt x="379" y="143"/>
                  <a:pt x="379" y="190"/>
                </a:cubicBezTo>
                <a:moveTo>
                  <a:pt x="444" y="427"/>
                </a:moveTo>
                <a:cubicBezTo>
                  <a:pt x="444" y="456"/>
                  <a:pt x="469" y="479"/>
                  <a:pt x="498" y="479"/>
                </a:cubicBezTo>
                <a:cubicBezTo>
                  <a:pt x="528" y="479"/>
                  <a:pt x="553" y="456"/>
                  <a:pt x="553" y="427"/>
                </a:cubicBezTo>
                <a:cubicBezTo>
                  <a:pt x="553" y="398"/>
                  <a:pt x="528" y="374"/>
                  <a:pt x="498" y="374"/>
                </a:cubicBezTo>
                <a:cubicBezTo>
                  <a:pt x="469" y="374"/>
                  <a:pt x="444" y="398"/>
                  <a:pt x="444" y="427"/>
                </a:cubicBezTo>
                <a:close/>
                <a:moveTo>
                  <a:pt x="411" y="564"/>
                </a:moveTo>
                <a:cubicBezTo>
                  <a:pt x="411" y="517"/>
                  <a:pt x="449" y="479"/>
                  <a:pt x="498" y="479"/>
                </a:cubicBezTo>
                <a:cubicBezTo>
                  <a:pt x="546" y="479"/>
                  <a:pt x="584" y="517"/>
                  <a:pt x="584" y="564"/>
                </a:cubicBezTo>
                <a:moveTo>
                  <a:pt x="34" y="427"/>
                </a:moveTo>
                <a:cubicBezTo>
                  <a:pt x="34" y="456"/>
                  <a:pt x="58" y="479"/>
                  <a:pt x="87" y="479"/>
                </a:cubicBezTo>
                <a:cubicBezTo>
                  <a:pt x="117" y="479"/>
                  <a:pt x="142" y="456"/>
                  <a:pt x="142" y="427"/>
                </a:cubicBezTo>
                <a:cubicBezTo>
                  <a:pt x="142" y="398"/>
                  <a:pt x="117" y="374"/>
                  <a:pt x="87" y="374"/>
                </a:cubicBezTo>
                <a:cubicBezTo>
                  <a:pt x="58" y="374"/>
                  <a:pt x="34" y="398"/>
                  <a:pt x="34" y="427"/>
                </a:cubicBezTo>
                <a:close/>
                <a:moveTo>
                  <a:pt x="0" y="564"/>
                </a:moveTo>
                <a:cubicBezTo>
                  <a:pt x="0" y="517"/>
                  <a:pt x="38" y="479"/>
                  <a:pt x="87" y="479"/>
                </a:cubicBezTo>
                <a:cubicBezTo>
                  <a:pt x="135" y="479"/>
                  <a:pt x="173" y="517"/>
                  <a:pt x="173" y="564"/>
                </a:cubicBezTo>
              </a:path>
            </a:pathLst>
          </a:custGeom>
          <a:noFill/>
          <a:ln w="1587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14" tIns="45706" rIns="91414" bIns="45706" numCol="1" anchor="t" anchorCtr="0" compatLnSpc="1">
            <a:prstTxWarp prst="textNoShape">
              <a:avLst/>
            </a:prstTxWarp>
          </a:bodyPr>
          <a:lstStyle/>
          <a:p>
            <a:pPr defTabSz="914049">
              <a:defRPr/>
            </a:pPr>
            <a:endParaRPr lang="en-US">
              <a:gradFill>
                <a:gsLst>
                  <a:gs pos="0">
                    <a:srgbClr val="505050"/>
                  </a:gs>
                  <a:gs pos="100000">
                    <a:srgbClr val="505050"/>
                  </a:gs>
                </a:gsLst>
              </a:gradFill>
              <a:latin typeface="Segoe UI"/>
            </a:endParaRPr>
          </a:p>
        </p:txBody>
      </p:sp>
      <p:sp>
        <p:nvSpPr>
          <p:cNvPr id="178" name="Business applications" title="Icon of a chart showing three peaks that get higher in succession, a dotted arrow line points forward and up">
            <a:extLst>
              <a:ext uri="{FF2B5EF4-FFF2-40B4-BE49-F238E27FC236}">
                <a16:creationId xmlns:a16="http://schemas.microsoft.com/office/drawing/2014/main" xmlns="" id="{B5C9F0F4-A8E7-4964-8C3C-DC17C587995A}"/>
              </a:ext>
            </a:extLst>
          </p:cNvPr>
          <p:cNvSpPr>
            <a:spLocks noChangeAspect="1" noEditPoints="1"/>
          </p:cNvSpPr>
          <p:nvPr/>
        </p:nvSpPr>
        <p:spPr bwMode="auto">
          <a:xfrm>
            <a:off x="11187115" y="1203000"/>
            <a:ext cx="322510" cy="265047"/>
          </a:xfrm>
          <a:custGeom>
            <a:avLst/>
            <a:gdLst>
              <a:gd name="T0" fmla="*/ 196 w 449"/>
              <a:gd name="T1" fmla="*/ 369 h 369"/>
              <a:gd name="T2" fmla="*/ 0 w 449"/>
              <a:gd name="T3" fmla="*/ 369 h 369"/>
              <a:gd name="T4" fmla="*/ 99 w 449"/>
              <a:gd name="T5" fmla="*/ 240 h 369"/>
              <a:gd name="T6" fmla="*/ 196 w 449"/>
              <a:gd name="T7" fmla="*/ 369 h 369"/>
              <a:gd name="T8" fmla="*/ 442 w 449"/>
              <a:gd name="T9" fmla="*/ 67 h 369"/>
              <a:gd name="T10" fmla="*/ 229 w 449"/>
              <a:gd name="T11" fmla="*/ 369 h 369"/>
              <a:gd name="T12" fmla="*/ 449 w 449"/>
              <a:gd name="T13" fmla="*/ 369 h 369"/>
              <a:gd name="T14" fmla="*/ 442 w 449"/>
              <a:gd name="T15" fmla="*/ 67 h 369"/>
              <a:gd name="T16" fmla="*/ 240 w 449"/>
              <a:gd name="T17" fmla="*/ 168 h 369"/>
              <a:gd name="T18" fmla="*/ 101 w 449"/>
              <a:gd name="T19" fmla="*/ 369 h 369"/>
              <a:gd name="T20" fmla="*/ 379 w 449"/>
              <a:gd name="T21" fmla="*/ 369 h 369"/>
              <a:gd name="T22" fmla="*/ 240 w 449"/>
              <a:gd name="T23" fmla="*/ 168 h 369"/>
              <a:gd name="T24" fmla="*/ 398 w 449"/>
              <a:gd name="T25" fmla="*/ 48 h 369"/>
              <a:gd name="T26" fmla="*/ 398 w 449"/>
              <a:gd name="T27" fmla="*/ 48 h 369"/>
              <a:gd name="T28" fmla="*/ 371 w 449"/>
              <a:gd name="T29" fmla="*/ 77 h 369"/>
              <a:gd name="T30" fmla="*/ 382 w 449"/>
              <a:gd name="T31" fmla="*/ 65 h 369"/>
              <a:gd name="T32" fmla="*/ 349 w 449"/>
              <a:gd name="T33" fmla="*/ 102 h 369"/>
              <a:gd name="T34" fmla="*/ 360 w 449"/>
              <a:gd name="T35" fmla="*/ 90 h 369"/>
              <a:gd name="T36" fmla="*/ 328 w 449"/>
              <a:gd name="T37" fmla="*/ 126 h 369"/>
              <a:gd name="T38" fmla="*/ 338 w 449"/>
              <a:gd name="T39" fmla="*/ 114 h 369"/>
              <a:gd name="T40" fmla="*/ 305 w 449"/>
              <a:gd name="T41" fmla="*/ 150 h 369"/>
              <a:gd name="T42" fmla="*/ 316 w 449"/>
              <a:gd name="T43" fmla="*/ 138 h 369"/>
              <a:gd name="T44" fmla="*/ 283 w 449"/>
              <a:gd name="T45" fmla="*/ 175 h 369"/>
              <a:gd name="T46" fmla="*/ 294 w 449"/>
              <a:gd name="T47" fmla="*/ 163 h 369"/>
              <a:gd name="T48" fmla="*/ 261 w 449"/>
              <a:gd name="T49" fmla="*/ 199 h 369"/>
              <a:gd name="T50" fmla="*/ 273 w 449"/>
              <a:gd name="T51" fmla="*/ 187 h 369"/>
              <a:gd name="T52" fmla="*/ 239 w 449"/>
              <a:gd name="T53" fmla="*/ 223 h 369"/>
              <a:gd name="T54" fmla="*/ 250 w 449"/>
              <a:gd name="T55" fmla="*/ 211 h 369"/>
              <a:gd name="T56" fmla="*/ 217 w 449"/>
              <a:gd name="T57" fmla="*/ 248 h 369"/>
              <a:gd name="T58" fmla="*/ 229 w 449"/>
              <a:gd name="T59" fmla="*/ 236 h 369"/>
              <a:gd name="T60" fmla="*/ 195 w 449"/>
              <a:gd name="T61" fmla="*/ 273 h 369"/>
              <a:gd name="T62" fmla="*/ 206 w 449"/>
              <a:gd name="T63" fmla="*/ 260 h 369"/>
              <a:gd name="T64" fmla="*/ 174 w 449"/>
              <a:gd name="T65" fmla="*/ 296 h 369"/>
              <a:gd name="T66" fmla="*/ 185 w 449"/>
              <a:gd name="T67" fmla="*/ 284 h 369"/>
              <a:gd name="T68" fmla="*/ 151 w 449"/>
              <a:gd name="T69" fmla="*/ 321 h 369"/>
              <a:gd name="T70" fmla="*/ 162 w 449"/>
              <a:gd name="T71" fmla="*/ 309 h 369"/>
              <a:gd name="T72" fmla="*/ 130 w 449"/>
              <a:gd name="T73" fmla="*/ 346 h 369"/>
              <a:gd name="T74" fmla="*/ 141 w 449"/>
              <a:gd name="T75" fmla="*/ 333 h 369"/>
              <a:gd name="T76" fmla="*/ 107 w 449"/>
              <a:gd name="T77" fmla="*/ 369 h 369"/>
              <a:gd name="T78" fmla="*/ 119 w 449"/>
              <a:gd name="T79" fmla="*/ 358 h 369"/>
              <a:gd name="T80" fmla="*/ 438 w 449"/>
              <a:gd name="T81" fmla="*/ 28 h 369"/>
              <a:gd name="T82" fmla="*/ 438 w 449"/>
              <a:gd name="T83" fmla="*/ 28 h 369"/>
              <a:gd name="T84" fmla="*/ 444 w 449"/>
              <a:gd name="T85" fmla="*/ 25 h 369"/>
              <a:gd name="T86" fmla="*/ 444 w 449"/>
              <a:gd name="T87" fmla="*/ 0 h 369"/>
              <a:gd name="T88" fmla="*/ 419 w 449"/>
              <a:gd name="T89" fmla="*/ 0 h 369"/>
              <a:gd name="T90" fmla="*/ 444 w 449"/>
              <a:gd name="T91" fmla="*/ 0 h 369"/>
              <a:gd name="T92" fmla="*/ 395 w 449"/>
              <a:gd name="T93" fmla="*/ 5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9" h="369">
                <a:moveTo>
                  <a:pt x="196" y="369"/>
                </a:moveTo>
                <a:lnTo>
                  <a:pt x="0" y="369"/>
                </a:lnTo>
                <a:lnTo>
                  <a:pt x="99" y="240"/>
                </a:lnTo>
                <a:lnTo>
                  <a:pt x="196" y="369"/>
                </a:lnTo>
                <a:moveTo>
                  <a:pt x="442" y="67"/>
                </a:moveTo>
                <a:lnTo>
                  <a:pt x="229" y="369"/>
                </a:lnTo>
                <a:lnTo>
                  <a:pt x="449" y="369"/>
                </a:lnTo>
                <a:lnTo>
                  <a:pt x="442" y="67"/>
                </a:lnTo>
                <a:moveTo>
                  <a:pt x="240" y="168"/>
                </a:moveTo>
                <a:lnTo>
                  <a:pt x="101" y="369"/>
                </a:lnTo>
                <a:lnTo>
                  <a:pt x="379" y="369"/>
                </a:lnTo>
                <a:lnTo>
                  <a:pt x="240" y="168"/>
                </a:lnTo>
                <a:moveTo>
                  <a:pt x="398" y="48"/>
                </a:moveTo>
                <a:lnTo>
                  <a:pt x="398" y="48"/>
                </a:lnTo>
                <a:moveTo>
                  <a:pt x="371" y="77"/>
                </a:moveTo>
                <a:lnTo>
                  <a:pt x="382" y="65"/>
                </a:lnTo>
                <a:moveTo>
                  <a:pt x="349" y="102"/>
                </a:moveTo>
                <a:lnTo>
                  <a:pt x="360" y="90"/>
                </a:lnTo>
                <a:moveTo>
                  <a:pt x="328" y="126"/>
                </a:moveTo>
                <a:lnTo>
                  <a:pt x="338" y="114"/>
                </a:lnTo>
                <a:moveTo>
                  <a:pt x="305" y="150"/>
                </a:moveTo>
                <a:lnTo>
                  <a:pt x="316" y="138"/>
                </a:lnTo>
                <a:moveTo>
                  <a:pt x="283" y="175"/>
                </a:moveTo>
                <a:lnTo>
                  <a:pt x="294" y="163"/>
                </a:lnTo>
                <a:moveTo>
                  <a:pt x="261" y="199"/>
                </a:moveTo>
                <a:lnTo>
                  <a:pt x="273" y="187"/>
                </a:lnTo>
                <a:moveTo>
                  <a:pt x="239" y="223"/>
                </a:moveTo>
                <a:lnTo>
                  <a:pt x="250" y="211"/>
                </a:lnTo>
                <a:moveTo>
                  <a:pt x="217" y="248"/>
                </a:moveTo>
                <a:lnTo>
                  <a:pt x="229" y="236"/>
                </a:lnTo>
                <a:moveTo>
                  <a:pt x="195" y="273"/>
                </a:moveTo>
                <a:lnTo>
                  <a:pt x="206" y="260"/>
                </a:lnTo>
                <a:moveTo>
                  <a:pt x="174" y="296"/>
                </a:moveTo>
                <a:lnTo>
                  <a:pt x="185" y="284"/>
                </a:lnTo>
                <a:moveTo>
                  <a:pt x="151" y="321"/>
                </a:moveTo>
                <a:lnTo>
                  <a:pt x="162" y="309"/>
                </a:lnTo>
                <a:moveTo>
                  <a:pt x="130" y="346"/>
                </a:moveTo>
                <a:lnTo>
                  <a:pt x="141" y="333"/>
                </a:lnTo>
                <a:moveTo>
                  <a:pt x="107" y="369"/>
                </a:moveTo>
                <a:lnTo>
                  <a:pt x="119" y="358"/>
                </a:lnTo>
                <a:moveTo>
                  <a:pt x="438" y="28"/>
                </a:moveTo>
                <a:lnTo>
                  <a:pt x="438" y="28"/>
                </a:lnTo>
                <a:moveTo>
                  <a:pt x="444" y="25"/>
                </a:moveTo>
                <a:lnTo>
                  <a:pt x="444" y="0"/>
                </a:lnTo>
                <a:lnTo>
                  <a:pt x="419" y="0"/>
                </a:lnTo>
                <a:moveTo>
                  <a:pt x="444" y="0"/>
                </a:moveTo>
                <a:lnTo>
                  <a:pt x="395" y="50"/>
                </a:lnTo>
              </a:path>
            </a:pathLst>
          </a:custGeom>
          <a:noFill/>
          <a:ln w="1587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14" tIns="45706" rIns="91414" bIns="45706" numCol="1" anchor="t" anchorCtr="0" compatLnSpc="1">
            <a:prstTxWarp prst="textNoShape">
              <a:avLst/>
            </a:prstTxWarp>
          </a:bodyPr>
          <a:lstStyle/>
          <a:p>
            <a:pPr defTabSz="914049">
              <a:defRPr/>
            </a:pPr>
            <a:endParaRPr lang="en-US">
              <a:gradFill>
                <a:gsLst>
                  <a:gs pos="0">
                    <a:srgbClr val="505050"/>
                  </a:gs>
                  <a:gs pos="100000">
                    <a:srgbClr val="505050"/>
                  </a:gs>
                </a:gsLst>
              </a:gradFill>
              <a:latin typeface="Segoe UI"/>
            </a:endParaRPr>
          </a:p>
        </p:txBody>
      </p:sp>
      <p:sp>
        <p:nvSpPr>
          <p:cNvPr id="179" name="Rectangle 178">
            <a:extLst>
              <a:ext uri="{FF2B5EF4-FFF2-40B4-BE49-F238E27FC236}">
                <a16:creationId xmlns:a16="http://schemas.microsoft.com/office/drawing/2014/main" xmlns="" id="{AC6B7ED9-CDE2-48B0-A85F-63E4AE92FA6A}"/>
              </a:ext>
            </a:extLst>
          </p:cNvPr>
          <p:cNvSpPr/>
          <p:nvPr/>
        </p:nvSpPr>
        <p:spPr bwMode="auto">
          <a:xfrm>
            <a:off x="2213164" y="1667740"/>
            <a:ext cx="1080881" cy="401847"/>
          </a:xfrm>
          <a:prstGeom prst="rect">
            <a:avLst/>
          </a:prstGeom>
          <a:solidFill>
            <a:schemeClr val="accent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Azure Solution Architect</a:t>
            </a:r>
          </a:p>
        </p:txBody>
      </p:sp>
      <p:sp>
        <p:nvSpPr>
          <p:cNvPr id="180" name="Rectangle 179">
            <a:extLst>
              <a:ext uri="{FF2B5EF4-FFF2-40B4-BE49-F238E27FC236}">
                <a16:creationId xmlns:a16="http://schemas.microsoft.com/office/drawing/2014/main" xmlns="" id="{3ADDDC64-3CF3-4EBB-8BE8-6A7D31E3C158}"/>
              </a:ext>
            </a:extLst>
          </p:cNvPr>
          <p:cNvSpPr/>
          <p:nvPr/>
        </p:nvSpPr>
        <p:spPr bwMode="auto">
          <a:xfrm>
            <a:off x="3337037" y="1667740"/>
            <a:ext cx="1080881" cy="401847"/>
          </a:xfrm>
          <a:prstGeom prst="rect">
            <a:avLst/>
          </a:prstGeom>
          <a:solidFill>
            <a:schemeClr val="accent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Azure DevOps Engineer</a:t>
            </a:r>
          </a:p>
        </p:txBody>
      </p:sp>
      <p:sp>
        <p:nvSpPr>
          <p:cNvPr id="182" name="Rectangle 181">
            <a:extLst>
              <a:ext uri="{FF2B5EF4-FFF2-40B4-BE49-F238E27FC236}">
                <a16:creationId xmlns:a16="http://schemas.microsoft.com/office/drawing/2014/main" xmlns="" id="{F3277E6E-9748-47CC-903E-781A39A039B5}"/>
              </a:ext>
            </a:extLst>
          </p:cNvPr>
          <p:cNvSpPr/>
          <p:nvPr/>
        </p:nvSpPr>
        <p:spPr bwMode="auto">
          <a:xfrm>
            <a:off x="7549987" y="5287586"/>
            <a:ext cx="1068940" cy="401847"/>
          </a:xfrm>
          <a:prstGeom prst="rect">
            <a:avLst/>
          </a:prstGeom>
          <a:solidFill>
            <a:schemeClr val="accent4"/>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Microsoft 365</a:t>
            </a:r>
          </a:p>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Fundamentals</a:t>
            </a:r>
          </a:p>
        </p:txBody>
      </p:sp>
      <p:sp>
        <p:nvSpPr>
          <p:cNvPr id="183" name="Rectangle 182">
            <a:extLst>
              <a:ext uri="{FF2B5EF4-FFF2-40B4-BE49-F238E27FC236}">
                <a16:creationId xmlns:a16="http://schemas.microsoft.com/office/drawing/2014/main" xmlns="" id="{66856175-3F2C-458B-9261-4B43DF306C4B}"/>
              </a:ext>
            </a:extLst>
          </p:cNvPr>
          <p:cNvSpPr/>
          <p:nvPr/>
        </p:nvSpPr>
        <p:spPr bwMode="auto">
          <a:xfrm>
            <a:off x="9934446" y="5287586"/>
            <a:ext cx="1068940" cy="401847"/>
          </a:xfrm>
          <a:prstGeom prst="rect">
            <a:avLst/>
          </a:prstGeom>
          <a:solidFill>
            <a:schemeClr val="accent3"/>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Dynamics 365</a:t>
            </a:r>
          </a:p>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Fundamentals</a:t>
            </a:r>
          </a:p>
        </p:txBody>
      </p:sp>
      <p:sp>
        <p:nvSpPr>
          <p:cNvPr id="184" name="Rectangle 183">
            <a:extLst>
              <a:ext uri="{FF2B5EF4-FFF2-40B4-BE49-F238E27FC236}">
                <a16:creationId xmlns:a16="http://schemas.microsoft.com/office/drawing/2014/main" xmlns="" id="{12B8635E-D1E3-4D56-9FB5-6A94EEC679F6}"/>
              </a:ext>
            </a:extLst>
          </p:cNvPr>
          <p:cNvSpPr/>
          <p:nvPr/>
        </p:nvSpPr>
        <p:spPr bwMode="auto">
          <a:xfrm>
            <a:off x="2781071" y="5287586"/>
            <a:ext cx="3583243" cy="401847"/>
          </a:xfrm>
          <a:prstGeom prst="rect">
            <a:avLst/>
          </a:prstGeom>
          <a:solidFill>
            <a:schemeClr val="accent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dirty="0">
                <a:solidFill>
                  <a:srgbClr val="FFFFFF"/>
                </a:solidFill>
                <a:latin typeface="Segoe UI Semibold" panose="020B0702040204020203" pitchFamily="34" charset="0"/>
                <a:cs typeface="Segoe UI Semibold" panose="020B0702040204020203" pitchFamily="34" charset="0"/>
              </a:rPr>
              <a:t>Azure</a:t>
            </a:r>
          </a:p>
          <a:p>
            <a:pPr algn="ctr" defTabSz="932114" fontAlgn="base">
              <a:spcBef>
                <a:spcPct val="0"/>
              </a:spcBef>
              <a:spcAft>
                <a:spcPct val="0"/>
              </a:spcAft>
              <a:defRPr/>
            </a:pPr>
            <a:r>
              <a:rPr lang="en-US" sz="1000" dirty="0">
                <a:solidFill>
                  <a:srgbClr val="FFFFFF"/>
                </a:solidFill>
                <a:latin typeface="Segoe UI Semibold" panose="020B0702040204020203" pitchFamily="34" charset="0"/>
                <a:cs typeface="Segoe UI Semibold" panose="020B0702040204020203" pitchFamily="34" charset="0"/>
              </a:rPr>
              <a:t>Fundamentals</a:t>
            </a:r>
          </a:p>
        </p:txBody>
      </p:sp>
      <p:cxnSp>
        <p:nvCxnSpPr>
          <p:cNvPr id="185" name="Straight Connector 184">
            <a:extLst>
              <a:ext uri="{FF2B5EF4-FFF2-40B4-BE49-F238E27FC236}">
                <a16:creationId xmlns:a16="http://schemas.microsoft.com/office/drawing/2014/main" xmlns="" id="{51D4D8E5-1037-4583-8543-857227DEFEEE}"/>
              </a:ext>
            </a:extLst>
          </p:cNvPr>
          <p:cNvCxnSpPr>
            <a:cxnSpLocks/>
          </p:cNvCxnSpPr>
          <p:nvPr/>
        </p:nvCxnSpPr>
        <p:spPr>
          <a:xfrm>
            <a:off x="2123310" y="2204167"/>
            <a:ext cx="9494841" cy="0"/>
          </a:xfrm>
          <a:prstGeom prst="line">
            <a:avLst/>
          </a:prstGeom>
          <a:ln>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86" name="Rectangle 185">
            <a:extLst>
              <a:ext uri="{FF2B5EF4-FFF2-40B4-BE49-F238E27FC236}">
                <a16:creationId xmlns:a16="http://schemas.microsoft.com/office/drawing/2014/main" xmlns="" id="{8C7E6508-BF02-4D67-AE5C-7B5624A701B5}"/>
              </a:ext>
            </a:extLst>
          </p:cNvPr>
          <p:cNvSpPr/>
          <p:nvPr/>
        </p:nvSpPr>
        <p:spPr bwMode="auto">
          <a:xfrm>
            <a:off x="6982081" y="1667740"/>
            <a:ext cx="2204753" cy="401847"/>
          </a:xfrm>
          <a:prstGeom prst="rect">
            <a:avLst/>
          </a:prstGeom>
          <a:solidFill>
            <a:schemeClr val="accent4"/>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M365</a:t>
            </a:r>
          </a:p>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Enterprise Administrator</a:t>
            </a:r>
          </a:p>
        </p:txBody>
      </p:sp>
      <p:cxnSp>
        <p:nvCxnSpPr>
          <p:cNvPr id="187" name="Straight Connector 186">
            <a:extLst>
              <a:ext uri="{FF2B5EF4-FFF2-40B4-BE49-F238E27FC236}">
                <a16:creationId xmlns:a16="http://schemas.microsoft.com/office/drawing/2014/main" xmlns="" id="{25685939-57CB-4BEB-B761-9BCB5B21B6FA}"/>
              </a:ext>
            </a:extLst>
          </p:cNvPr>
          <p:cNvCxnSpPr>
            <a:cxnSpLocks/>
          </p:cNvCxnSpPr>
          <p:nvPr/>
        </p:nvCxnSpPr>
        <p:spPr>
          <a:xfrm>
            <a:off x="3348976" y="6312670"/>
            <a:ext cx="0" cy="249228"/>
          </a:xfrm>
          <a:prstGeom prst="line">
            <a:avLst/>
          </a:prstGeom>
          <a:ln w="190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xmlns="" id="{CA88AEB4-DE53-453A-8EE3-C75F597E19B5}"/>
              </a:ext>
            </a:extLst>
          </p:cNvPr>
          <p:cNvCxnSpPr>
            <a:cxnSpLocks/>
          </p:cNvCxnSpPr>
          <p:nvPr/>
        </p:nvCxnSpPr>
        <p:spPr>
          <a:xfrm>
            <a:off x="7707797" y="6333442"/>
            <a:ext cx="0" cy="249228"/>
          </a:xfrm>
          <a:prstGeom prst="line">
            <a:avLst/>
          </a:prstGeom>
          <a:ln w="190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89" name="Rectangle 188">
            <a:extLst>
              <a:ext uri="{FF2B5EF4-FFF2-40B4-BE49-F238E27FC236}">
                <a16:creationId xmlns:a16="http://schemas.microsoft.com/office/drawing/2014/main" xmlns="" id="{C5BC2F99-19D9-4FC3-8979-D193B9DE7A9D}"/>
              </a:ext>
            </a:extLst>
          </p:cNvPr>
          <p:cNvSpPr/>
          <p:nvPr/>
        </p:nvSpPr>
        <p:spPr>
          <a:xfrm>
            <a:off x="10258180" y="5723508"/>
            <a:ext cx="421470" cy="153845"/>
          </a:xfrm>
          <a:prstGeom prst="rect">
            <a:avLst/>
          </a:prstGeom>
        </p:spPr>
        <p:txBody>
          <a:bodyPr wrap="none" lIns="0" tIns="0" rIns="0" bIns="0">
            <a:noAutofit/>
          </a:bodyPr>
          <a:lstStyle/>
          <a:p>
            <a:pPr algn="ctr" defTabSz="914049">
              <a:defRPr/>
            </a:pPr>
            <a:r>
              <a:rPr lang="en-IN" sz="1000">
                <a:solidFill>
                  <a:srgbClr val="1A1A1A"/>
                </a:solidFill>
                <a:latin typeface="Segoe UI Semibold"/>
                <a:cs typeface="Segoe UI" panose="020B0502040204020203" pitchFamily="34" charset="0"/>
              </a:rPr>
              <a:t>3/31/19</a:t>
            </a:r>
          </a:p>
        </p:txBody>
      </p:sp>
      <p:sp>
        <p:nvSpPr>
          <p:cNvPr id="190" name="Rectangle 189">
            <a:extLst>
              <a:ext uri="{FF2B5EF4-FFF2-40B4-BE49-F238E27FC236}">
                <a16:creationId xmlns:a16="http://schemas.microsoft.com/office/drawing/2014/main" xmlns="" id="{563FC653-8872-46E2-9120-2DA12E03BA12}"/>
              </a:ext>
            </a:extLst>
          </p:cNvPr>
          <p:cNvSpPr/>
          <p:nvPr/>
        </p:nvSpPr>
        <p:spPr bwMode="auto">
          <a:xfrm>
            <a:off x="9366539" y="2266442"/>
            <a:ext cx="1068940" cy="555693"/>
          </a:xfrm>
          <a:prstGeom prst="rect">
            <a:avLst/>
          </a:prstGeom>
          <a:solidFill>
            <a:schemeClr val="accent3"/>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Functional Consultant</a:t>
            </a:r>
            <a:br>
              <a:rPr lang="en-US" sz="1000">
                <a:solidFill>
                  <a:srgbClr val="FFFFFF"/>
                </a:solidFill>
                <a:latin typeface="Segoe UI Semibold" panose="020B0702040204020203" pitchFamily="34" charset="0"/>
                <a:cs typeface="Segoe UI Semibold" panose="020B0702040204020203" pitchFamily="34" charset="0"/>
              </a:rPr>
            </a:br>
            <a:r>
              <a:rPr lang="en-US" sz="1000">
                <a:solidFill>
                  <a:srgbClr val="FFFFFF"/>
                </a:solidFill>
                <a:latin typeface="Segoe UI Semibold" panose="020B0702040204020203" pitchFamily="34" charset="0"/>
                <a:cs typeface="Segoe UI Semibold" panose="020B0702040204020203" pitchFamily="34" charset="0"/>
              </a:rPr>
              <a:t>Sales</a:t>
            </a:r>
          </a:p>
        </p:txBody>
      </p:sp>
      <p:sp>
        <p:nvSpPr>
          <p:cNvPr id="191" name="Rectangle 190">
            <a:extLst>
              <a:ext uri="{FF2B5EF4-FFF2-40B4-BE49-F238E27FC236}">
                <a16:creationId xmlns:a16="http://schemas.microsoft.com/office/drawing/2014/main" xmlns="" id="{EE57AAD8-1EAE-4C1D-9D48-167EDF5EFAD3}"/>
              </a:ext>
            </a:extLst>
          </p:cNvPr>
          <p:cNvSpPr/>
          <p:nvPr/>
        </p:nvSpPr>
        <p:spPr bwMode="auto">
          <a:xfrm>
            <a:off x="10502352" y="2266442"/>
            <a:ext cx="1068940" cy="555693"/>
          </a:xfrm>
          <a:prstGeom prst="rect">
            <a:avLst/>
          </a:prstGeom>
          <a:solidFill>
            <a:schemeClr val="accent3"/>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Functional Consultant Customer Service</a:t>
            </a:r>
          </a:p>
        </p:txBody>
      </p:sp>
      <p:sp>
        <p:nvSpPr>
          <p:cNvPr id="192" name="Rectangle 191">
            <a:extLst>
              <a:ext uri="{FF2B5EF4-FFF2-40B4-BE49-F238E27FC236}">
                <a16:creationId xmlns:a16="http://schemas.microsoft.com/office/drawing/2014/main" xmlns="" id="{B9C2BA17-C684-4AF2-BF07-D91C80C6A13B}"/>
              </a:ext>
            </a:extLst>
          </p:cNvPr>
          <p:cNvSpPr/>
          <p:nvPr/>
        </p:nvSpPr>
        <p:spPr>
          <a:xfrm>
            <a:off x="9690273" y="3477701"/>
            <a:ext cx="421470" cy="153845"/>
          </a:xfrm>
          <a:prstGeom prst="rect">
            <a:avLst/>
          </a:prstGeom>
        </p:spPr>
        <p:txBody>
          <a:bodyPr wrap="none" lIns="0" tIns="0" rIns="0" bIns="0">
            <a:noAutofit/>
          </a:bodyPr>
          <a:lstStyle/>
          <a:p>
            <a:pPr algn="ctr" defTabSz="914049">
              <a:defRPr/>
            </a:pPr>
            <a:r>
              <a:rPr lang="en-IN" sz="1000">
                <a:solidFill>
                  <a:srgbClr val="1A1A1A"/>
                </a:solidFill>
                <a:latin typeface="Segoe UI Semibold"/>
                <a:cs typeface="Segoe UI" panose="020B0502040204020203" pitchFamily="34" charset="0"/>
              </a:rPr>
              <a:t>3/31/19</a:t>
            </a:r>
          </a:p>
        </p:txBody>
      </p:sp>
      <p:sp>
        <p:nvSpPr>
          <p:cNvPr id="193" name="Rectangle 192">
            <a:extLst>
              <a:ext uri="{FF2B5EF4-FFF2-40B4-BE49-F238E27FC236}">
                <a16:creationId xmlns:a16="http://schemas.microsoft.com/office/drawing/2014/main" xmlns="" id="{312C4C39-5800-416F-8988-1327314DF2E6}"/>
              </a:ext>
            </a:extLst>
          </p:cNvPr>
          <p:cNvSpPr/>
          <p:nvPr/>
        </p:nvSpPr>
        <p:spPr>
          <a:xfrm>
            <a:off x="10826087" y="3477701"/>
            <a:ext cx="421470" cy="153845"/>
          </a:xfrm>
          <a:prstGeom prst="rect">
            <a:avLst/>
          </a:prstGeom>
        </p:spPr>
        <p:txBody>
          <a:bodyPr wrap="none" lIns="0" tIns="0" rIns="0" bIns="0">
            <a:noAutofit/>
          </a:bodyPr>
          <a:lstStyle/>
          <a:p>
            <a:pPr algn="ctr" defTabSz="914049">
              <a:defRPr/>
            </a:pPr>
            <a:r>
              <a:rPr lang="en-IN" sz="1000">
                <a:solidFill>
                  <a:srgbClr val="1A1A1A"/>
                </a:solidFill>
                <a:latin typeface="Segoe UI Semibold"/>
                <a:cs typeface="Segoe UI" panose="020B0502040204020203" pitchFamily="34" charset="0"/>
              </a:rPr>
              <a:t>3/31/19</a:t>
            </a:r>
          </a:p>
        </p:txBody>
      </p:sp>
      <p:grpSp>
        <p:nvGrpSpPr>
          <p:cNvPr id="194" name="Group 193">
            <a:extLst>
              <a:ext uri="{FF2B5EF4-FFF2-40B4-BE49-F238E27FC236}">
                <a16:creationId xmlns:a16="http://schemas.microsoft.com/office/drawing/2014/main" xmlns="" id="{B75005D6-EE7E-459F-B13C-A6964506F279}"/>
              </a:ext>
            </a:extLst>
          </p:cNvPr>
          <p:cNvGrpSpPr/>
          <p:nvPr/>
        </p:nvGrpSpPr>
        <p:grpSpPr>
          <a:xfrm>
            <a:off x="9366538" y="2897216"/>
            <a:ext cx="2204753" cy="1337467"/>
            <a:chOff x="9367465" y="3046132"/>
            <a:chExt cx="2205379" cy="1337847"/>
          </a:xfrm>
        </p:grpSpPr>
        <p:sp>
          <p:nvSpPr>
            <p:cNvPr id="195" name="Rectangle 194">
              <a:extLst>
                <a:ext uri="{FF2B5EF4-FFF2-40B4-BE49-F238E27FC236}">
                  <a16:creationId xmlns:a16="http://schemas.microsoft.com/office/drawing/2014/main" xmlns="" id="{83598F93-891D-4049-A1EB-DDABE24B8E47}"/>
                </a:ext>
              </a:extLst>
            </p:cNvPr>
            <p:cNvSpPr/>
            <p:nvPr/>
          </p:nvSpPr>
          <p:spPr bwMode="auto">
            <a:xfrm>
              <a:off x="9367465" y="3046132"/>
              <a:ext cx="1069243" cy="555850"/>
            </a:xfrm>
            <a:prstGeom prst="rect">
              <a:avLst/>
            </a:prstGeom>
            <a:solidFill>
              <a:schemeClr val="accent3"/>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Functional Consultant Field Service</a:t>
              </a:r>
            </a:p>
          </p:txBody>
        </p:sp>
        <p:sp>
          <p:nvSpPr>
            <p:cNvPr id="196" name="Rectangle 195">
              <a:extLst>
                <a:ext uri="{FF2B5EF4-FFF2-40B4-BE49-F238E27FC236}">
                  <a16:creationId xmlns:a16="http://schemas.microsoft.com/office/drawing/2014/main" xmlns="" id="{291A36FA-7508-4468-A7ED-D620E7DDE4E7}"/>
                </a:ext>
              </a:extLst>
            </p:cNvPr>
            <p:cNvSpPr/>
            <p:nvPr/>
          </p:nvSpPr>
          <p:spPr bwMode="auto">
            <a:xfrm>
              <a:off x="10503601" y="3046132"/>
              <a:ext cx="1069243" cy="555850"/>
            </a:xfrm>
            <a:prstGeom prst="rect">
              <a:avLst/>
            </a:prstGeom>
            <a:solidFill>
              <a:schemeClr val="accent3"/>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Functional Consultant Marketing</a:t>
              </a:r>
            </a:p>
          </p:txBody>
        </p:sp>
        <p:sp>
          <p:nvSpPr>
            <p:cNvPr id="197" name="Rectangle 196">
              <a:extLst>
                <a:ext uri="{FF2B5EF4-FFF2-40B4-BE49-F238E27FC236}">
                  <a16:creationId xmlns:a16="http://schemas.microsoft.com/office/drawing/2014/main" xmlns="" id="{AA987922-642D-4776-B91B-8E709E158F7D}"/>
                </a:ext>
              </a:extLst>
            </p:cNvPr>
            <p:cNvSpPr/>
            <p:nvPr/>
          </p:nvSpPr>
          <p:spPr bwMode="auto">
            <a:xfrm>
              <a:off x="9367465" y="3828129"/>
              <a:ext cx="1069243" cy="555850"/>
            </a:xfrm>
            <a:prstGeom prst="rect">
              <a:avLst/>
            </a:prstGeom>
            <a:solidFill>
              <a:schemeClr val="accent3"/>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Functional Consultant Financials</a:t>
              </a:r>
            </a:p>
          </p:txBody>
        </p:sp>
        <p:sp>
          <p:nvSpPr>
            <p:cNvPr id="198" name="Rectangle 197">
              <a:extLst>
                <a:ext uri="{FF2B5EF4-FFF2-40B4-BE49-F238E27FC236}">
                  <a16:creationId xmlns:a16="http://schemas.microsoft.com/office/drawing/2014/main" xmlns="" id="{756B69D2-10C2-4F84-80B8-30325EEDD949}"/>
                </a:ext>
              </a:extLst>
            </p:cNvPr>
            <p:cNvSpPr/>
            <p:nvPr/>
          </p:nvSpPr>
          <p:spPr bwMode="auto">
            <a:xfrm>
              <a:off x="10503601" y="3828129"/>
              <a:ext cx="1069243" cy="555850"/>
            </a:xfrm>
            <a:prstGeom prst="rect">
              <a:avLst/>
            </a:prstGeom>
            <a:solidFill>
              <a:schemeClr val="accent3"/>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Functional Consultant Manufacturing</a:t>
              </a:r>
            </a:p>
          </p:txBody>
        </p:sp>
      </p:grpSp>
      <p:sp>
        <p:nvSpPr>
          <p:cNvPr id="199" name="Rectangle 198">
            <a:extLst>
              <a:ext uri="{FF2B5EF4-FFF2-40B4-BE49-F238E27FC236}">
                <a16:creationId xmlns:a16="http://schemas.microsoft.com/office/drawing/2014/main" xmlns="" id="{943E516F-08B3-4A91-AC29-B20ACC9E162D}"/>
              </a:ext>
            </a:extLst>
          </p:cNvPr>
          <p:cNvSpPr/>
          <p:nvPr/>
        </p:nvSpPr>
        <p:spPr>
          <a:xfrm>
            <a:off x="9690273" y="4266847"/>
            <a:ext cx="421470" cy="153845"/>
          </a:xfrm>
          <a:prstGeom prst="rect">
            <a:avLst/>
          </a:prstGeom>
        </p:spPr>
        <p:txBody>
          <a:bodyPr wrap="none" lIns="0" tIns="0" rIns="0" bIns="0">
            <a:noAutofit/>
          </a:bodyPr>
          <a:lstStyle/>
          <a:p>
            <a:pPr algn="ctr" defTabSz="914049">
              <a:defRPr/>
            </a:pPr>
            <a:r>
              <a:rPr lang="en-IN" sz="1000">
                <a:solidFill>
                  <a:srgbClr val="1A1A1A"/>
                </a:solidFill>
                <a:latin typeface="Segoe UI Semibold"/>
                <a:cs typeface="Segoe UI" panose="020B0502040204020203" pitchFamily="34" charset="0"/>
              </a:rPr>
              <a:t>3/31/19</a:t>
            </a:r>
          </a:p>
        </p:txBody>
      </p:sp>
      <p:sp>
        <p:nvSpPr>
          <p:cNvPr id="200" name="Rectangle 199">
            <a:extLst>
              <a:ext uri="{FF2B5EF4-FFF2-40B4-BE49-F238E27FC236}">
                <a16:creationId xmlns:a16="http://schemas.microsoft.com/office/drawing/2014/main" xmlns="" id="{0996A83F-945E-4915-AD88-C9D6B4A720C8}"/>
              </a:ext>
            </a:extLst>
          </p:cNvPr>
          <p:cNvSpPr/>
          <p:nvPr/>
        </p:nvSpPr>
        <p:spPr>
          <a:xfrm>
            <a:off x="10826087" y="4266847"/>
            <a:ext cx="421470" cy="153845"/>
          </a:xfrm>
          <a:prstGeom prst="rect">
            <a:avLst/>
          </a:prstGeom>
        </p:spPr>
        <p:txBody>
          <a:bodyPr wrap="none" lIns="0" tIns="0" rIns="0" bIns="0">
            <a:noAutofit/>
          </a:bodyPr>
          <a:lstStyle/>
          <a:p>
            <a:pPr algn="ctr" defTabSz="914049">
              <a:defRPr/>
            </a:pPr>
            <a:r>
              <a:rPr lang="en-IN" sz="1000">
                <a:solidFill>
                  <a:srgbClr val="1A1A1A"/>
                </a:solidFill>
                <a:latin typeface="Segoe UI Semibold"/>
                <a:cs typeface="Segoe UI" panose="020B0502040204020203" pitchFamily="34" charset="0"/>
              </a:rPr>
              <a:t>3/31/19</a:t>
            </a:r>
          </a:p>
        </p:txBody>
      </p:sp>
      <p:sp>
        <p:nvSpPr>
          <p:cNvPr id="201" name="Rectangle 200">
            <a:extLst>
              <a:ext uri="{FF2B5EF4-FFF2-40B4-BE49-F238E27FC236}">
                <a16:creationId xmlns:a16="http://schemas.microsoft.com/office/drawing/2014/main" xmlns="" id="{73AC252E-3452-413F-ADAD-94F65CE5F90C}"/>
              </a:ext>
            </a:extLst>
          </p:cNvPr>
          <p:cNvSpPr/>
          <p:nvPr/>
        </p:nvSpPr>
        <p:spPr bwMode="auto">
          <a:xfrm>
            <a:off x="9366538" y="4473723"/>
            <a:ext cx="2203079" cy="401847"/>
          </a:xfrm>
          <a:prstGeom prst="rect">
            <a:avLst/>
          </a:prstGeom>
          <a:solidFill>
            <a:schemeClr val="accent3"/>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Functional Consultant </a:t>
            </a:r>
            <a:br>
              <a:rPr lang="en-US" sz="1000">
                <a:solidFill>
                  <a:srgbClr val="FFFFFF"/>
                </a:solidFill>
                <a:latin typeface="Segoe UI Semibold" panose="020B0702040204020203" pitchFamily="34" charset="0"/>
                <a:cs typeface="Segoe UI Semibold" panose="020B0702040204020203" pitchFamily="34" charset="0"/>
              </a:rPr>
            </a:br>
            <a:r>
              <a:rPr lang="en-US" sz="1000">
                <a:solidFill>
                  <a:srgbClr val="FFFFFF"/>
                </a:solidFill>
                <a:latin typeface="Segoe UI Semibold" panose="020B0702040204020203" pitchFamily="34" charset="0"/>
                <a:cs typeface="Segoe UI Semibold" panose="020B0702040204020203" pitchFamily="34" charset="0"/>
              </a:rPr>
              <a:t>Supply Chain Mgt.</a:t>
            </a:r>
          </a:p>
        </p:txBody>
      </p:sp>
      <p:sp>
        <p:nvSpPr>
          <p:cNvPr id="202" name="Rectangle 201">
            <a:extLst>
              <a:ext uri="{FF2B5EF4-FFF2-40B4-BE49-F238E27FC236}">
                <a16:creationId xmlns:a16="http://schemas.microsoft.com/office/drawing/2014/main" xmlns="" id="{5A5FF026-D7C5-4FB9-A23C-8B192243C130}"/>
              </a:ext>
            </a:extLst>
          </p:cNvPr>
          <p:cNvSpPr/>
          <p:nvPr/>
        </p:nvSpPr>
        <p:spPr>
          <a:xfrm>
            <a:off x="10257344" y="4922104"/>
            <a:ext cx="421470" cy="153845"/>
          </a:xfrm>
          <a:prstGeom prst="rect">
            <a:avLst/>
          </a:prstGeom>
        </p:spPr>
        <p:txBody>
          <a:bodyPr wrap="none" lIns="0" tIns="0" rIns="0" bIns="0">
            <a:noAutofit/>
          </a:bodyPr>
          <a:lstStyle/>
          <a:p>
            <a:pPr algn="ctr" defTabSz="914049">
              <a:defRPr/>
            </a:pPr>
            <a:r>
              <a:rPr lang="en-IN" sz="1000">
                <a:solidFill>
                  <a:srgbClr val="1A1A1A"/>
                </a:solidFill>
                <a:latin typeface="Segoe UI Semibold"/>
                <a:cs typeface="Segoe UI" panose="020B0502040204020203" pitchFamily="34" charset="0"/>
              </a:rPr>
              <a:t>3/31/19</a:t>
            </a:r>
          </a:p>
        </p:txBody>
      </p:sp>
      <p:sp>
        <p:nvSpPr>
          <p:cNvPr id="203" name="Rectangle 202">
            <a:extLst>
              <a:ext uri="{FF2B5EF4-FFF2-40B4-BE49-F238E27FC236}">
                <a16:creationId xmlns:a16="http://schemas.microsoft.com/office/drawing/2014/main" xmlns="" id="{6C22F5B4-12C4-46B0-A686-48C6AC8474A3}"/>
              </a:ext>
            </a:extLst>
          </p:cNvPr>
          <p:cNvSpPr/>
          <p:nvPr/>
        </p:nvSpPr>
        <p:spPr bwMode="auto">
          <a:xfrm>
            <a:off x="6982080" y="2897215"/>
            <a:ext cx="1068940" cy="555693"/>
          </a:xfrm>
          <a:prstGeom prst="rect">
            <a:avLst/>
          </a:prstGeom>
          <a:solidFill>
            <a:schemeClr val="accent4"/>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M365 Modern Desktop Administrator</a:t>
            </a:r>
          </a:p>
        </p:txBody>
      </p:sp>
      <p:sp>
        <p:nvSpPr>
          <p:cNvPr id="204" name="Rectangle 203">
            <a:extLst>
              <a:ext uri="{FF2B5EF4-FFF2-40B4-BE49-F238E27FC236}">
                <a16:creationId xmlns:a16="http://schemas.microsoft.com/office/drawing/2014/main" xmlns="" id="{5D70ADE8-DB85-4832-B439-AF1BA977ECCF}"/>
              </a:ext>
            </a:extLst>
          </p:cNvPr>
          <p:cNvSpPr/>
          <p:nvPr/>
        </p:nvSpPr>
        <p:spPr bwMode="auto">
          <a:xfrm>
            <a:off x="8117896" y="2897215"/>
            <a:ext cx="1068940" cy="555693"/>
          </a:xfrm>
          <a:prstGeom prst="rect">
            <a:avLst/>
          </a:prstGeom>
          <a:solidFill>
            <a:schemeClr val="accent4"/>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M365 Teamwork Administrator</a:t>
            </a:r>
          </a:p>
        </p:txBody>
      </p:sp>
      <p:sp>
        <p:nvSpPr>
          <p:cNvPr id="205" name="Rectangle 204">
            <a:extLst>
              <a:ext uri="{FF2B5EF4-FFF2-40B4-BE49-F238E27FC236}">
                <a16:creationId xmlns:a16="http://schemas.microsoft.com/office/drawing/2014/main" xmlns="" id="{4DFBE5C3-346C-46DE-A634-656C6EA71FC4}"/>
              </a:ext>
            </a:extLst>
          </p:cNvPr>
          <p:cNvSpPr/>
          <p:nvPr/>
        </p:nvSpPr>
        <p:spPr bwMode="auto">
          <a:xfrm>
            <a:off x="6982080" y="3678989"/>
            <a:ext cx="1068940" cy="555693"/>
          </a:xfrm>
          <a:prstGeom prst="rect">
            <a:avLst/>
          </a:prstGeom>
          <a:solidFill>
            <a:schemeClr val="accent4"/>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M365 Messaging Administrator</a:t>
            </a:r>
          </a:p>
        </p:txBody>
      </p:sp>
      <p:sp>
        <p:nvSpPr>
          <p:cNvPr id="206" name="Rectangle 205">
            <a:extLst>
              <a:ext uri="{FF2B5EF4-FFF2-40B4-BE49-F238E27FC236}">
                <a16:creationId xmlns:a16="http://schemas.microsoft.com/office/drawing/2014/main" xmlns="" id="{0B5844A1-762E-4E28-A8B3-15AB05E5703E}"/>
              </a:ext>
            </a:extLst>
          </p:cNvPr>
          <p:cNvSpPr/>
          <p:nvPr/>
        </p:nvSpPr>
        <p:spPr bwMode="auto">
          <a:xfrm>
            <a:off x="8117896" y="3678989"/>
            <a:ext cx="1068940" cy="555693"/>
          </a:xfrm>
          <a:prstGeom prst="rect">
            <a:avLst/>
          </a:prstGeom>
          <a:solidFill>
            <a:schemeClr val="accent4"/>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M365 Security Administrator</a:t>
            </a:r>
          </a:p>
        </p:txBody>
      </p:sp>
      <p:sp>
        <p:nvSpPr>
          <p:cNvPr id="207" name="Rectangle 206">
            <a:extLst>
              <a:ext uri="{FF2B5EF4-FFF2-40B4-BE49-F238E27FC236}">
                <a16:creationId xmlns:a16="http://schemas.microsoft.com/office/drawing/2014/main" xmlns="" id="{AD13AB36-A8EC-4AD2-933E-C2D9CF41BDF6}"/>
              </a:ext>
            </a:extLst>
          </p:cNvPr>
          <p:cNvSpPr/>
          <p:nvPr/>
        </p:nvSpPr>
        <p:spPr bwMode="auto">
          <a:xfrm>
            <a:off x="4597622" y="2897215"/>
            <a:ext cx="1068940" cy="555693"/>
          </a:xfrm>
          <a:prstGeom prst="rect">
            <a:avLst/>
          </a:prstGeom>
          <a:solidFill>
            <a:schemeClr val="accent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Azure</a:t>
            </a:r>
          </a:p>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Data Scientist</a:t>
            </a:r>
          </a:p>
        </p:txBody>
      </p:sp>
      <p:sp>
        <p:nvSpPr>
          <p:cNvPr id="208" name="Rectangle 207">
            <a:extLst>
              <a:ext uri="{FF2B5EF4-FFF2-40B4-BE49-F238E27FC236}">
                <a16:creationId xmlns:a16="http://schemas.microsoft.com/office/drawing/2014/main" xmlns="" id="{2A646578-99B3-49B1-AC92-DF460BFCE616}"/>
              </a:ext>
            </a:extLst>
          </p:cNvPr>
          <p:cNvSpPr/>
          <p:nvPr/>
        </p:nvSpPr>
        <p:spPr bwMode="auto">
          <a:xfrm>
            <a:off x="5733437" y="2897215"/>
            <a:ext cx="1068940" cy="555693"/>
          </a:xfrm>
          <a:prstGeom prst="rect">
            <a:avLst/>
          </a:prstGeom>
          <a:solidFill>
            <a:schemeClr val="accent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Azure</a:t>
            </a:r>
          </a:p>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AI Engineer</a:t>
            </a:r>
          </a:p>
        </p:txBody>
      </p:sp>
      <p:sp>
        <p:nvSpPr>
          <p:cNvPr id="209" name="Rectangle 208">
            <a:extLst>
              <a:ext uri="{FF2B5EF4-FFF2-40B4-BE49-F238E27FC236}">
                <a16:creationId xmlns:a16="http://schemas.microsoft.com/office/drawing/2014/main" xmlns="" id="{D8E4F248-B5E5-4795-9D2E-D0EAC72A2718}"/>
              </a:ext>
            </a:extLst>
          </p:cNvPr>
          <p:cNvSpPr/>
          <p:nvPr/>
        </p:nvSpPr>
        <p:spPr bwMode="auto">
          <a:xfrm>
            <a:off x="5165530" y="3678989"/>
            <a:ext cx="1068940" cy="555693"/>
          </a:xfrm>
          <a:prstGeom prst="rect">
            <a:avLst/>
          </a:prstGeom>
          <a:solidFill>
            <a:schemeClr val="accent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Azure</a:t>
            </a:r>
          </a:p>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Data Engineer</a:t>
            </a:r>
          </a:p>
        </p:txBody>
      </p:sp>
      <p:sp>
        <p:nvSpPr>
          <p:cNvPr id="210" name="Rectangle 209">
            <a:extLst>
              <a:ext uri="{FF2B5EF4-FFF2-40B4-BE49-F238E27FC236}">
                <a16:creationId xmlns:a16="http://schemas.microsoft.com/office/drawing/2014/main" xmlns="" id="{AE6B0679-3AF1-471A-BC38-F6DFA1174F54}"/>
              </a:ext>
            </a:extLst>
          </p:cNvPr>
          <p:cNvSpPr/>
          <p:nvPr/>
        </p:nvSpPr>
        <p:spPr bwMode="auto">
          <a:xfrm>
            <a:off x="2213164" y="2897215"/>
            <a:ext cx="1068940" cy="555693"/>
          </a:xfrm>
          <a:prstGeom prst="rect">
            <a:avLst/>
          </a:prstGeom>
          <a:solidFill>
            <a:schemeClr val="accent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Azure</a:t>
            </a:r>
          </a:p>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Administrator</a:t>
            </a:r>
          </a:p>
        </p:txBody>
      </p:sp>
      <p:sp>
        <p:nvSpPr>
          <p:cNvPr id="211" name="Rectangle 210">
            <a:extLst>
              <a:ext uri="{FF2B5EF4-FFF2-40B4-BE49-F238E27FC236}">
                <a16:creationId xmlns:a16="http://schemas.microsoft.com/office/drawing/2014/main" xmlns="" id="{4F901260-BDCC-4DCF-8789-F5D98329025C}"/>
              </a:ext>
            </a:extLst>
          </p:cNvPr>
          <p:cNvSpPr/>
          <p:nvPr/>
        </p:nvSpPr>
        <p:spPr bwMode="auto">
          <a:xfrm>
            <a:off x="3348978" y="2897215"/>
            <a:ext cx="1068940" cy="555693"/>
          </a:xfrm>
          <a:prstGeom prst="rect">
            <a:avLst/>
          </a:prstGeom>
          <a:solidFill>
            <a:schemeClr val="accent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Azure</a:t>
            </a:r>
          </a:p>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Developer</a:t>
            </a:r>
          </a:p>
        </p:txBody>
      </p:sp>
      <p:sp>
        <p:nvSpPr>
          <p:cNvPr id="212" name="Rectangle 211">
            <a:extLst>
              <a:ext uri="{FF2B5EF4-FFF2-40B4-BE49-F238E27FC236}">
                <a16:creationId xmlns:a16="http://schemas.microsoft.com/office/drawing/2014/main" xmlns="" id="{E179ECD7-617D-493D-863A-DE8C42BCC748}"/>
              </a:ext>
            </a:extLst>
          </p:cNvPr>
          <p:cNvSpPr/>
          <p:nvPr/>
        </p:nvSpPr>
        <p:spPr bwMode="auto">
          <a:xfrm>
            <a:off x="2781070" y="3678989"/>
            <a:ext cx="1068940" cy="555693"/>
          </a:xfrm>
          <a:prstGeom prst="rect">
            <a:avLst/>
          </a:prstGeom>
          <a:solidFill>
            <a:schemeClr val="accent1"/>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noAutofit/>
          </a:bodyPr>
          <a:lstStyle/>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Azure</a:t>
            </a:r>
          </a:p>
          <a:p>
            <a:pPr algn="ctr" defTabSz="932114" fontAlgn="base">
              <a:spcBef>
                <a:spcPct val="0"/>
              </a:spcBef>
              <a:spcAft>
                <a:spcPct val="0"/>
              </a:spcAft>
              <a:defRPr/>
            </a:pPr>
            <a:r>
              <a:rPr lang="en-US" sz="1000">
                <a:solidFill>
                  <a:srgbClr val="FFFFFF"/>
                </a:solidFill>
                <a:latin typeface="Segoe UI Semibold" panose="020B0702040204020203" pitchFamily="34" charset="0"/>
                <a:cs typeface="Segoe UI Semibold" panose="020B0702040204020203" pitchFamily="34" charset="0"/>
              </a:rPr>
              <a:t>Security Engineer</a:t>
            </a:r>
          </a:p>
        </p:txBody>
      </p:sp>
      <p:sp>
        <p:nvSpPr>
          <p:cNvPr id="213" name="Rectangle 212">
            <a:extLst>
              <a:ext uri="{FF2B5EF4-FFF2-40B4-BE49-F238E27FC236}">
                <a16:creationId xmlns:a16="http://schemas.microsoft.com/office/drawing/2014/main" xmlns="" id="{44FA9E9F-140A-4242-B52A-B604F80E017C}"/>
              </a:ext>
            </a:extLst>
          </p:cNvPr>
          <p:cNvSpPr/>
          <p:nvPr/>
        </p:nvSpPr>
        <p:spPr>
          <a:xfrm>
            <a:off x="3104806" y="4266847"/>
            <a:ext cx="421470" cy="153845"/>
          </a:xfrm>
          <a:prstGeom prst="rect">
            <a:avLst/>
          </a:prstGeom>
        </p:spPr>
        <p:txBody>
          <a:bodyPr wrap="none" lIns="0" tIns="0" rIns="0" bIns="0">
            <a:noAutofit/>
          </a:bodyPr>
          <a:lstStyle/>
          <a:p>
            <a:pPr algn="ctr" defTabSz="914049">
              <a:defRPr/>
            </a:pPr>
            <a:r>
              <a:rPr lang="en-IN" sz="1000">
                <a:solidFill>
                  <a:srgbClr val="1A1A1A"/>
                </a:solidFill>
                <a:latin typeface="Segoe UI Semibold"/>
                <a:cs typeface="Segoe UI" panose="020B0502040204020203" pitchFamily="34" charset="0"/>
              </a:rPr>
              <a:t>4/1/19</a:t>
            </a:r>
          </a:p>
        </p:txBody>
      </p:sp>
      <p:cxnSp>
        <p:nvCxnSpPr>
          <p:cNvPr id="214" name="Straight Connector 213">
            <a:extLst>
              <a:ext uri="{FF2B5EF4-FFF2-40B4-BE49-F238E27FC236}">
                <a16:creationId xmlns:a16="http://schemas.microsoft.com/office/drawing/2014/main" xmlns="" id="{973E77F3-4CA3-457A-9B91-9894DC055AA3}"/>
              </a:ext>
            </a:extLst>
          </p:cNvPr>
          <p:cNvCxnSpPr/>
          <p:nvPr/>
        </p:nvCxnSpPr>
        <p:spPr>
          <a:xfrm>
            <a:off x="2166304" y="1550907"/>
            <a:ext cx="2298473" cy="0"/>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5" name="Straight Connector 214">
            <a:extLst>
              <a:ext uri="{FF2B5EF4-FFF2-40B4-BE49-F238E27FC236}">
                <a16:creationId xmlns:a16="http://schemas.microsoft.com/office/drawing/2014/main" xmlns="" id="{F8453CA2-112F-4C80-85C8-7A7D10B3276D}"/>
              </a:ext>
            </a:extLst>
          </p:cNvPr>
          <p:cNvCxnSpPr/>
          <p:nvPr/>
        </p:nvCxnSpPr>
        <p:spPr>
          <a:xfrm>
            <a:off x="4550763" y="1550907"/>
            <a:ext cx="2298473" cy="0"/>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6" name="Straight Connector 215">
            <a:extLst>
              <a:ext uri="{FF2B5EF4-FFF2-40B4-BE49-F238E27FC236}">
                <a16:creationId xmlns:a16="http://schemas.microsoft.com/office/drawing/2014/main" xmlns="" id="{96065070-713F-4718-9927-F51BD29BEDEC}"/>
              </a:ext>
            </a:extLst>
          </p:cNvPr>
          <p:cNvCxnSpPr/>
          <p:nvPr/>
        </p:nvCxnSpPr>
        <p:spPr>
          <a:xfrm>
            <a:off x="6935222" y="1550907"/>
            <a:ext cx="2298473" cy="0"/>
          </a:xfrm>
          <a:prstGeom prst="line">
            <a:avLst/>
          </a:prstGeom>
          <a:ln w="19050">
            <a:solidFill>
              <a:schemeClr val="accent4"/>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xmlns="" id="{4028D977-CD77-4FC5-8E41-3CDB0A5D50D7}"/>
              </a:ext>
            </a:extLst>
          </p:cNvPr>
          <p:cNvCxnSpPr/>
          <p:nvPr/>
        </p:nvCxnSpPr>
        <p:spPr>
          <a:xfrm>
            <a:off x="9319679" y="1550907"/>
            <a:ext cx="2298473" cy="0"/>
          </a:xfrm>
          <a:prstGeom prst="line">
            <a:avLst/>
          </a:prstGeom>
          <a:ln w="19050">
            <a:solidFill>
              <a:schemeClr val="accent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8" name="Straight Connector 217">
            <a:extLst>
              <a:ext uri="{FF2B5EF4-FFF2-40B4-BE49-F238E27FC236}">
                <a16:creationId xmlns:a16="http://schemas.microsoft.com/office/drawing/2014/main" xmlns="" id="{C39B6EE4-493D-4F22-8F83-BB5EA831AC2F}"/>
              </a:ext>
            </a:extLst>
          </p:cNvPr>
          <p:cNvCxnSpPr>
            <a:cxnSpLocks/>
          </p:cNvCxnSpPr>
          <p:nvPr/>
        </p:nvCxnSpPr>
        <p:spPr>
          <a:xfrm>
            <a:off x="2123310" y="5133037"/>
            <a:ext cx="9494841" cy="0"/>
          </a:xfrm>
          <a:prstGeom prst="line">
            <a:avLst/>
          </a:prstGeom>
          <a:ln>
            <a:solidFill>
              <a:schemeClr val="bg1">
                <a:lumMod val="7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9" name="Title 1">
            <a:extLst>
              <a:ext uri="{FF2B5EF4-FFF2-40B4-BE49-F238E27FC236}">
                <a16:creationId xmlns:a16="http://schemas.microsoft.com/office/drawing/2014/main" xmlns="" id="{A8F9824A-AF94-4687-8BC3-D3ABD4AD2B12}"/>
              </a:ext>
            </a:extLst>
          </p:cNvPr>
          <p:cNvSpPr txBox="1">
            <a:spLocks/>
          </p:cNvSpPr>
          <p:nvPr/>
        </p:nvSpPr>
        <p:spPr>
          <a:xfrm>
            <a:off x="10235631" y="6312669"/>
            <a:ext cx="1576072" cy="221599"/>
          </a:xfrm>
          <a:prstGeom prst="rect">
            <a:avLst/>
          </a:prstGeom>
        </p:spPr>
        <p:txBody>
          <a:bodyPr vert="horz" wrap="none" lIns="0" tIns="0" rIns="0" bIns="0" rtlCol="0" anchor="t">
            <a:spAutoFit/>
          </a:bodyPr>
          <a:lstStyle>
            <a:defPPr>
              <a:defRPr lang="en-US"/>
            </a:defPPr>
            <a:lvl1pPr lvl="0" defTabSz="932742">
              <a:lnSpc>
                <a:spcPct val="90000"/>
              </a:lnSpc>
              <a:spcBef>
                <a:spcPct val="0"/>
              </a:spcBef>
              <a:buNone/>
              <a:defRPr kumimoji="0" b="1" i="0" u="none" strike="noStrike" cap="none" spc="0" normalizeH="0" baseline="0">
                <a:ln w="3175">
                  <a:noFill/>
                </a:ln>
                <a:gradFill>
                  <a:gsLst>
                    <a:gs pos="1250">
                      <a:srgbClr val="505050"/>
                    </a:gs>
                    <a:gs pos="100000">
                      <a:srgbClr val="505050"/>
                    </a:gs>
                  </a:gsLst>
                  <a:lin ang="5400000" scaled="0"/>
                </a:gradFill>
                <a:effectLst/>
                <a:uLnTx/>
                <a:uFillTx/>
                <a:latin typeface="Segoe UI Semibold"/>
                <a:cs typeface="Segoe UI" panose="020B0502040204020203" pitchFamily="34" charset="0"/>
              </a:defRPr>
            </a:lvl1pPr>
          </a:lstStyle>
          <a:p>
            <a:pPr defTabSz="932384">
              <a:defRPr/>
            </a:pPr>
            <a:r>
              <a:rPr lang="en-US" sz="1600" b="0">
                <a:solidFill>
                  <a:srgbClr val="1A1A1A"/>
                </a:solidFill>
              </a:rPr>
              <a:t>Stay current plan</a:t>
            </a:r>
          </a:p>
        </p:txBody>
      </p:sp>
      <p:cxnSp>
        <p:nvCxnSpPr>
          <p:cNvPr id="60" name="Straight Connector 59">
            <a:extLst>
              <a:ext uri="{FF2B5EF4-FFF2-40B4-BE49-F238E27FC236}">
                <a16:creationId xmlns:a16="http://schemas.microsoft.com/office/drawing/2014/main" xmlns="" id="{AAE93C70-375B-4914-9FD6-5742F23811E3}"/>
              </a:ext>
            </a:extLst>
          </p:cNvPr>
          <p:cNvCxnSpPr>
            <a:cxnSpLocks/>
          </p:cNvCxnSpPr>
          <p:nvPr/>
        </p:nvCxnSpPr>
        <p:spPr>
          <a:xfrm>
            <a:off x="9928009" y="6295520"/>
            <a:ext cx="0" cy="249228"/>
          </a:xfrm>
          <a:prstGeom prst="line">
            <a:avLst/>
          </a:prstGeom>
          <a:ln w="190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1" name="Title 1">
            <a:extLst>
              <a:ext uri="{FF2B5EF4-FFF2-40B4-BE49-F238E27FC236}">
                <a16:creationId xmlns:a16="http://schemas.microsoft.com/office/drawing/2014/main" xmlns="" id="{EA016D58-0784-4344-AE72-333E3C51C20D}"/>
              </a:ext>
            </a:extLst>
          </p:cNvPr>
          <p:cNvSpPr txBox="1">
            <a:spLocks/>
          </p:cNvSpPr>
          <p:nvPr/>
        </p:nvSpPr>
        <p:spPr>
          <a:xfrm>
            <a:off x="3656430" y="6255426"/>
            <a:ext cx="1712071" cy="443198"/>
          </a:xfrm>
          <a:prstGeom prst="rect">
            <a:avLst/>
          </a:prstGeom>
        </p:spPr>
        <p:txBody>
          <a:bodyPr vert="horz" wrap="square" lIns="0" tIns="0" rIns="0" bIns="0" rtlCol="0" anchor="t">
            <a:spAutoFit/>
          </a:bodyPr>
          <a:lstStyle>
            <a:defPPr>
              <a:defRPr lang="en-US"/>
            </a:defPPr>
            <a:lvl1pPr lvl="0" defTabSz="932742">
              <a:lnSpc>
                <a:spcPct val="90000"/>
              </a:lnSpc>
              <a:spcBef>
                <a:spcPct val="0"/>
              </a:spcBef>
              <a:buNone/>
              <a:defRPr kumimoji="0" b="1" i="0" u="none" strike="noStrike" cap="none" spc="0" normalizeH="0" baseline="0">
                <a:ln w="3175">
                  <a:noFill/>
                </a:ln>
                <a:gradFill>
                  <a:gsLst>
                    <a:gs pos="1250">
                      <a:srgbClr val="505050"/>
                    </a:gs>
                    <a:gs pos="100000">
                      <a:srgbClr val="505050"/>
                    </a:gs>
                  </a:gsLst>
                  <a:lin ang="5400000" scaled="0"/>
                </a:gradFill>
                <a:effectLst/>
                <a:uLnTx/>
                <a:uFillTx/>
                <a:latin typeface="Segoe UI Semibold"/>
                <a:cs typeface="Segoe UI" panose="020B0502040204020203" pitchFamily="34" charset="0"/>
              </a:defRPr>
            </a:lvl1pPr>
          </a:lstStyle>
          <a:p>
            <a:pPr algn="ctr" defTabSz="932384">
              <a:defRPr/>
            </a:pPr>
            <a:r>
              <a:rPr lang="en-US" sz="1600" b="0">
                <a:solidFill>
                  <a:srgbClr val="1A1A1A"/>
                </a:solidFill>
              </a:rPr>
              <a:t>Windows &amp; SQL migration courses</a:t>
            </a:r>
          </a:p>
        </p:txBody>
      </p:sp>
      <p:cxnSp>
        <p:nvCxnSpPr>
          <p:cNvPr id="62" name="Straight Connector 61">
            <a:extLst>
              <a:ext uri="{FF2B5EF4-FFF2-40B4-BE49-F238E27FC236}">
                <a16:creationId xmlns:a16="http://schemas.microsoft.com/office/drawing/2014/main" xmlns="" id="{F3B76D88-3A3A-4DF0-AAC8-72A0427F2F2C}"/>
              </a:ext>
            </a:extLst>
          </p:cNvPr>
          <p:cNvCxnSpPr>
            <a:cxnSpLocks/>
          </p:cNvCxnSpPr>
          <p:nvPr/>
        </p:nvCxnSpPr>
        <p:spPr>
          <a:xfrm>
            <a:off x="5586928" y="6347288"/>
            <a:ext cx="0" cy="249228"/>
          </a:xfrm>
          <a:prstGeom prst="line">
            <a:avLst/>
          </a:prstGeom>
          <a:ln w="19050">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Oval 1">
            <a:extLst>
              <a:ext uri="{FF2B5EF4-FFF2-40B4-BE49-F238E27FC236}">
                <a16:creationId xmlns:a16="http://schemas.microsoft.com/office/drawing/2014/main" xmlns="" id="{DE245C6F-2E98-4B7F-94C3-F3A5E615441B}"/>
              </a:ext>
            </a:extLst>
          </p:cNvPr>
          <p:cNvSpPr/>
          <p:nvPr/>
        </p:nvSpPr>
        <p:spPr bwMode="auto">
          <a:xfrm>
            <a:off x="2126462" y="2803504"/>
            <a:ext cx="1267739" cy="732364"/>
          </a:xfrm>
          <a:prstGeom prst="ellipse">
            <a:avLst/>
          </a:prstGeom>
          <a:noFill/>
          <a:ln>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defTabSz="932293" fontAlgn="base">
              <a:spcBef>
                <a:spcPct val="0"/>
              </a:spcBef>
              <a:spcAft>
                <a:spcPct val="0"/>
              </a:spcAft>
              <a:defRPr/>
            </a:pPr>
            <a:endParaRPr lang="en-US" sz="2000" dirty="0" err="1">
              <a:gradFill>
                <a:gsLst>
                  <a:gs pos="0">
                    <a:srgbClr val="FFFFFF"/>
                  </a:gs>
                  <a:gs pos="100000">
                    <a:srgbClr val="FFFFFF"/>
                  </a:gs>
                </a:gsLst>
                <a:lin ang="5400000" scaled="0"/>
              </a:gradFill>
              <a:latin typeface="Segoe UI"/>
              <a:ea typeface="Segoe UI" pitchFamily="34" charset="0"/>
              <a:cs typeface="Segoe UI" pitchFamily="34" charset="0"/>
            </a:endParaRPr>
          </a:p>
        </p:txBody>
      </p:sp>
    </p:spTree>
    <p:extLst>
      <p:ext uri="{BB962C8B-B14F-4D97-AF65-F5344CB8AC3E}">
        <p14:creationId xmlns:p14="http://schemas.microsoft.com/office/powerpoint/2010/main" val="346611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Rounded Corners 11">
            <a:extLst>
              <a:ext uri="{FF2B5EF4-FFF2-40B4-BE49-F238E27FC236}">
                <a16:creationId xmlns:a16="http://schemas.microsoft.com/office/drawing/2014/main" xmlns="" id="{74A107A7-4746-4DFE-ACDD-45AE990F4746}"/>
              </a:ext>
            </a:extLst>
          </p:cNvPr>
          <p:cNvSpPr/>
          <p:nvPr/>
        </p:nvSpPr>
        <p:spPr bwMode="auto">
          <a:xfrm>
            <a:off x="7774225" y="3536153"/>
            <a:ext cx="521208" cy="705697"/>
          </a:xfrm>
          <a:prstGeom prst="roundRect">
            <a:avLst>
              <a:gd name="adj" fmla="val 0"/>
            </a:avLst>
          </a:prstGeom>
          <a:solidFill>
            <a:schemeClr val="accent1"/>
          </a:solidFill>
          <a:effectLst>
            <a:outerShdw blurRad="190500" dist="63500" dir="2700000" sx="101000" sy="101000" algn="ctr" rotWithShape="0">
              <a:prstClr val="black">
                <a:alpha val="30000"/>
              </a:prstClr>
            </a:outerShdw>
          </a:effectLst>
        </p:spPr>
        <p:txBody>
          <a:bodyPr rot="0" spcFirstLastPara="0" vertOverflow="overflow" horzOverflow="overflow" vert="horz" wrap="square" lIns="0" tIns="91440" rIns="0" bIns="91440" numCol="1" spcCol="0" rtlCol="0" fromWordArt="0" anchor="ctr" anchorCtr="1" forceAA="0" compatLnSpc="1">
            <a:prstTxWarp prst="textNoShape">
              <a:avLst/>
            </a:prstTxWarp>
            <a:noAutofit/>
          </a:bodyPr>
          <a:lstStyle/>
          <a:p>
            <a:pPr marL="0" marR="0" lvl="0" indent="0" algn="ctr" defTabSz="932742" rtl="0" eaLnBrk="1" fontAlgn="auto" latinLnBrk="0" hangingPunct="1">
              <a:lnSpc>
                <a:spcPct val="97000"/>
              </a:lnSpc>
              <a:spcBef>
                <a:spcPct val="0"/>
              </a:spcBef>
              <a:spcAft>
                <a:spcPts val="0"/>
              </a:spcAft>
              <a:buClrTx/>
              <a:buSzTx/>
              <a:buFontTx/>
              <a:buNone/>
              <a:tabLst/>
              <a:defRPr/>
            </a:pPr>
            <a:r>
              <a:rPr kumimoji="0" lang="en-US" sz="800" b="1" i="0" u="none" strike="noStrike" kern="1200" cap="none" spc="0" normalizeH="0" baseline="0" noProof="0">
                <a:ln w="3175">
                  <a:noFill/>
                </a:ln>
                <a:gradFill>
                  <a:gsLst>
                    <a:gs pos="1250">
                      <a:srgbClr val="FFFFFF"/>
                    </a:gs>
                    <a:gs pos="100000">
                      <a:srgbClr val="FFFFFF"/>
                    </a:gs>
                  </a:gsLst>
                  <a:lin ang="5400000" scaled="0"/>
                </a:gradFill>
                <a:effectLst/>
                <a:uLnTx/>
                <a:uFillTx/>
                <a:latin typeface="Segoe UI"/>
                <a:ea typeface="+mn-ea"/>
                <a:cs typeface="Segoe UI" panose="020B0502040204020203" pitchFamily="34" charset="0"/>
              </a:rPr>
              <a:t>COMING</a:t>
            </a:r>
            <a:br>
              <a:rPr kumimoji="0" lang="en-US" sz="800" b="1" i="0" u="none" strike="noStrike" kern="1200" cap="none" spc="0" normalizeH="0" baseline="0" noProof="0">
                <a:ln w="3175">
                  <a:noFill/>
                </a:ln>
                <a:gradFill>
                  <a:gsLst>
                    <a:gs pos="1250">
                      <a:srgbClr val="FFFFFF"/>
                    </a:gs>
                    <a:gs pos="100000">
                      <a:srgbClr val="FFFFFF"/>
                    </a:gs>
                  </a:gsLst>
                  <a:lin ang="5400000" scaled="0"/>
                </a:gradFill>
                <a:effectLst/>
                <a:uLnTx/>
                <a:uFillTx/>
                <a:latin typeface="Segoe UI"/>
                <a:ea typeface="+mn-ea"/>
                <a:cs typeface="Segoe UI" panose="020B0502040204020203" pitchFamily="34" charset="0"/>
              </a:rPr>
            </a:br>
            <a:r>
              <a:rPr kumimoji="0" lang="en-US" sz="800" b="1" i="0" u="none" strike="noStrike" kern="1200" cap="none" spc="0" normalizeH="0" baseline="0" noProof="0">
                <a:ln w="3175">
                  <a:noFill/>
                </a:ln>
                <a:gradFill>
                  <a:gsLst>
                    <a:gs pos="1250">
                      <a:srgbClr val="FFFFFF"/>
                    </a:gs>
                    <a:gs pos="100000">
                      <a:srgbClr val="FFFFFF"/>
                    </a:gs>
                  </a:gsLst>
                  <a:lin ang="5400000" scaled="0"/>
                </a:gradFill>
                <a:effectLst/>
                <a:uLnTx/>
                <a:uFillTx/>
                <a:latin typeface="Segoe UI"/>
                <a:ea typeface="+mn-ea"/>
                <a:cs typeface="Segoe UI" panose="020B0502040204020203" pitchFamily="34" charset="0"/>
              </a:rPr>
              <a:t>SOON</a:t>
            </a:r>
          </a:p>
        </p:txBody>
      </p:sp>
      <p:sp>
        <p:nvSpPr>
          <p:cNvPr id="10" name="Title 9">
            <a:extLst>
              <a:ext uri="{FF2B5EF4-FFF2-40B4-BE49-F238E27FC236}">
                <a16:creationId xmlns:a16="http://schemas.microsoft.com/office/drawing/2014/main" xmlns="" id="{FAB45CCC-2CD8-4141-B74E-F88CA57F104F}"/>
              </a:ext>
            </a:extLst>
          </p:cNvPr>
          <p:cNvSpPr>
            <a:spLocks noGrp="1"/>
          </p:cNvSpPr>
          <p:nvPr>
            <p:ph type="title"/>
          </p:nvPr>
        </p:nvSpPr>
        <p:spPr>
          <a:xfrm>
            <a:off x="584201" y="457200"/>
            <a:ext cx="6632348" cy="433965"/>
          </a:xfrm>
        </p:spPr>
        <p:txBody>
          <a:bodyPr/>
          <a:lstStyle/>
          <a:p>
            <a:r>
              <a:rPr lang="en-US"/>
              <a:t>Azure Apps and Infrastructure certifications</a:t>
            </a:r>
          </a:p>
        </p:txBody>
      </p:sp>
      <p:sp>
        <p:nvSpPr>
          <p:cNvPr id="90" name="Freeform: Shape 89">
            <a:extLst>
              <a:ext uri="{FF2B5EF4-FFF2-40B4-BE49-F238E27FC236}">
                <a16:creationId xmlns:a16="http://schemas.microsoft.com/office/drawing/2014/main" xmlns="" id="{18A12617-4B7C-4401-B743-BF8F9E70EAA4}"/>
              </a:ext>
            </a:extLst>
          </p:cNvPr>
          <p:cNvSpPr/>
          <p:nvPr/>
        </p:nvSpPr>
        <p:spPr bwMode="auto">
          <a:xfrm flipV="1">
            <a:off x="2542101" y="4043963"/>
            <a:ext cx="2899694" cy="1342737"/>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4897079"/>
              <a:gd name="connsiteY0" fmla="*/ 1110333 h 1110333"/>
              <a:gd name="connsiteX1" fmla="*/ 1235531 w 4897079"/>
              <a:gd name="connsiteY1" fmla="*/ 77688 h 1110333"/>
              <a:gd name="connsiteX2" fmla="*/ 2537691 w 4897079"/>
              <a:gd name="connsiteY2" fmla="*/ 73488 h 1110333"/>
              <a:gd name="connsiteX3" fmla="*/ 4897079 w 4897079"/>
              <a:gd name="connsiteY3" fmla="*/ 71889 h 1110333"/>
              <a:gd name="connsiteX0" fmla="*/ 0 w 4897079"/>
              <a:gd name="connsiteY0" fmla="*/ 1048956 h 1048956"/>
              <a:gd name="connsiteX1" fmla="*/ 1235531 w 4897079"/>
              <a:gd name="connsiteY1" fmla="*/ 16311 h 1048956"/>
              <a:gd name="connsiteX2" fmla="*/ 2537691 w 4897079"/>
              <a:gd name="connsiteY2" fmla="*/ 12111 h 1048956"/>
              <a:gd name="connsiteX3" fmla="*/ 4897079 w 4897079"/>
              <a:gd name="connsiteY3" fmla="*/ 10512 h 1048956"/>
              <a:gd name="connsiteX0" fmla="*/ 0 w 4897079"/>
              <a:gd name="connsiteY0" fmla="*/ 1040268 h 1040268"/>
              <a:gd name="connsiteX1" fmla="*/ 1235531 w 4897079"/>
              <a:gd name="connsiteY1" fmla="*/ 7623 h 1040268"/>
              <a:gd name="connsiteX2" fmla="*/ 2537691 w 4897079"/>
              <a:gd name="connsiteY2" fmla="*/ 3423 h 1040268"/>
              <a:gd name="connsiteX3" fmla="*/ 4897079 w 4897079"/>
              <a:gd name="connsiteY3" fmla="*/ 1824 h 1040268"/>
              <a:gd name="connsiteX0" fmla="*/ 0 w 2537691"/>
              <a:gd name="connsiteY0" fmla="*/ 1040268 h 1040268"/>
              <a:gd name="connsiteX1" fmla="*/ 1235531 w 2537691"/>
              <a:gd name="connsiteY1" fmla="*/ 7623 h 1040268"/>
              <a:gd name="connsiteX2" fmla="*/ 2537691 w 2537691"/>
              <a:gd name="connsiteY2" fmla="*/ 3423 h 1040268"/>
            </a:gdLst>
            <a:ahLst/>
            <a:cxnLst>
              <a:cxn ang="0">
                <a:pos x="connsiteX0" y="connsiteY0"/>
              </a:cxn>
              <a:cxn ang="0">
                <a:pos x="connsiteX1" y="connsiteY1"/>
              </a:cxn>
              <a:cxn ang="0">
                <a:pos x="connsiteX2" y="connsiteY2"/>
              </a:cxn>
            </a:cxnLst>
            <a:rect l="l" t="t" r="r" b="b"/>
            <a:pathLst>
              <a:path w="2537691" h="1040268">
                <a:moveTo>
                  <a:pt x="0" y="1040268"/>
                </a:moveTo>
                <a:cubicBezTo>
                  <a:pt x="150086" y="953398"/>
                  <a:pt x="1051186" y="125336"/>
                  <a:pt x="1235531" y="7623"/>
                </a:cubicBezTo>
                <a:cubicBezTo>
                  <a:pt x="1257600" y="-7243"/>
                  <a:pt x="1927433" y="4390"/>
                  <a:pt x="2537691" y="3423"/>
                </a:cubicBezTo>
              </a:path>
            </a:pathLst>
          </a:custGeom>
          <a:noFill/>
          <a:ln w="31750" cap="rnd">
            <a:solidFill>
              <a:schemeClr val="accent1"/>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93" name="Title 1">
            <a:extLst>
              <a:ext uri="{FF2B5EF4-FFF2-40B4-BE49-F238E27FC236}">
                <a16:creationId xmlns:a16="http://schemas.microsoft.com/office/drawing/2014/main" xmlns="" id="{EE0E9E50-00F5-4AC4-B828-36A81A21C0F5}"/>
              </a:ext>
            </a:extLst>
          </p:cNvPr>
          <p:cNvSpPr txBox="1">
            <a:spLocks/>
          </p:cNvSpPr>
          <p:nvPr/>
        </p:nvSpPr>
        <p:spPr>
          <a:xfrm>
            <a:off x="3984047" y="5119807"/>
            <a:ext cx="2836288" cy="535531"/>
          </a:xfrm>
          <a:prstGeom prst="rect">
            <a:avLst/>
          </a:prstGeom>
          <a:solidFill>
            <a:schemeClr val="bg1"/>
          </a:solidFill>
          <a:ln>
            <a:solidFill>
              <a:schemeClr val="accent1"/>
            </a:solidFill>
          </a:ln>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1200" b="1" i="0" u="none" strike="noStrike" kern="1200" cap="none" spc="0" normalizeH="0" baseline="0" noProof="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More roles to come</a:t>
            </a:r>
          </a:p>
        </p:txBody>
      </p:sp>
      <p:grpSp>
        <p:nvGrpSpPr>
          <p:cNvPr id="21" name="Group 20">
            <a:extLst>
              <a:ext uri="{FF2B5EF4-FFF2-40B4-BE49-F238E27FC236}">
                <a16:creationId xmlns:a16="http://schemas.microsoft.com/office/drawing/2014/main" xmlns="" id="{1792D14E-8FA7-4214-BF55-E97E5B89576E}"/>
              </a:ext>
            </a:extLst>
          </p:cNvPr>
          <p:cNvGrpSpPr/>
          <p:nvPr/>
        </p:nvGrpSpPr>
        <p:grpSpPr>
          <a:xfrm>
            <a:off x="2452285" y="3403916"/>
            <a:ext cx="1663558" cy="1005708"/>
            <a:chOff x="2452285" y="3403916"/>
            <a:chExt cx="1663558" cy="1005708"/>
          </a:xfrm>
        </p:grpSpPr>
        <p:cxnSp>
          <p:nvCxnSpPr>
            <p:cNvPr id="77" name="Straight Connector 76">
              <a:extLst>
                <a:ext uri="{FF2B5EF4-FFF2-40B4-BE49-F238E27FC236}">
                  <a16:creationId xmlns:a16="http://schemas.microsoft.com/office/drawing/2014/main" xmlns="" id="{DC2BBE76-983A-4E3D-B765-957BCE4C5F8D}"/>
                </a:ext>
              </a:extLst>
            </p:cNvPr>
            <p:cNvCxnSpPr>
              <a:cxnSpLocks/>
              <a:endCxn id="76" idx="0"/>
            </p:cNvCxnSpPr>
            <p:nvPr/>
          </p:nvCxnSpPr>
          <p:spPr>
            <a:xfrm>
              <a:off x="2452285" y="3892666"/>
              <a:ext cx="580283" cy="435"/>
            </a:xfrm>
            <a:prstGeom prst="line">
              <a:avLst/>
            </a:prstGeom>
            <a:noFill/>
            <a:ln w="31750" cap="rnd">
              <a:solidFill>
                <a:schemeClr val="accent1"/>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sp>
          <p:nvSpPr>
            <p:cNvPr id="76" name="Freeform: Shape 75">
              <a:extLst>
                <a:ext uri="{FF2B5EF4-FFF2-40B4-BE49-F238E27FC236}">
                  <a16:creationId xmlns:a16="http://schemas.microsoft.com/office/drawing/2014/main" xmlns="" id="{665004CD-0432-4E02-BC78-31C93220BAFA}"/>
                </a:ext>
              </a:extLst>
            </p:cNvPr>
            <p:cNvSpPr/>
            <p:nvPr/>
          </p:nvSpPr>
          <p:spPr bwMode="auto">
            <a:xfrm flipV="1">
              <a:off x="3032568" y="3893101"/>
              <a:ext cx="1061280" cy="516523"/>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2168588"/>
                <a:gd name="connsiteY0" fmla="*/ 1038444 h 1038444"/>
                <a:gd name="connsiteX1" fmla="*/ 1235531 w 2168588"/>
                <a:gd name="connsiteY1" fmla="*/ 5799 h 1038444"/>
                <a:gd name="connsiteX2" fmla="*/ 2168588 w 2168588"/>
                <a:gd name="connsiteY2" fmla="*/ 0 h 1038444"/>
                <a:gd name="connsiteX0" fmla="*/ 0 w 1387845"/>
                <a:gd name="connsiteY0" fmla="*/ 1035763 h 1035763"/>
                <a:gd name="connsiteX1" fmla="*/ 1235531 w 1387845"/>
                <a:gd name="connsiteY1" fmla="*/ 3118 h 1035763"/>
                <a:gd name="connsiteX2" fmla="*/ 1387845 w 1387845"/>
                <a:gd name="connsiteY2" fmla="*/ 3620 h 1035763"/>
                <a:gd name="connsiteX0" fmla="*/ 0 w 1387845"/>
                <a:gd name="connsiteY0" fmla="*/ 1035763 h 1035763"/>
                <a:gd name="connsiteX1" fmla="*/ 1235531 w 1387845"/>
                <a:gd name="connsiteY1" fmla="*/ 3118 h 1035763"/>
                <a:gd name="connsiteX2" fmla="*/ 1387845 w 1387845"/>
                <a:gd name="connsiteY2" fmla="*/ 3620 h 1035763"/>
              </a:gdLst>
              <a:ahLst/>
              <a:cxnLst>
                <a:cxn ang="0">
                  <a:pos x="connsiteX0" y="connsiteY0"/>
                </a:cxn>
                <a:cxn ang="0">
                  <a:pos x="connsiteX1" y="connsiteY1"/>
                </a:cxn>
                <a:cxn ang="0">
                  <a:pos x="connsiteX2" y="connsiteY2"/>
                </a:cxn>
              </a:cxnLst>
              <a:rect l="l" t="t" r="r" b="b"/>
              <a:pathLst>
                <a:path w="1387845" h="1035763">
                  <a:moveTo>
                    <a:pt x="0" y="1035763"/>
                  </a:moveTo>
                  <a:cubicBezTo>
                    <a:pt x="150086" y="948893"/>
                    <a:pt x="1051186" y="120831"/>
                    <a:pt x="1235531" y="3118"/>
                  </a:cubicBezTo>
                  <a:cubicBezTo>
                    <a:pt x="1292009" y="-7217"/>
                    <a:pt x="1301881" y="12186"/>
                    <a:pt x="1387845" y="3620"/>
                  </a:cubicBezTo>
                </a:path>
              </a:pathLst>
            </a:custGeom>
            <a:noFill/>
            <a:ln w="31750" cap="rnd">
              <a:solidFill>
                <a:schemeClr val="accent1"/>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2" name="Freeform: Shape 81">
              <a:extLst>
                <a:ext uri="{FF2B5EF4-FFF2-40B4-BE49-F238E27FC236}">
                  <a16:creationId xmlns:a16="http://schemas.microsoft.com/office/drawing/2014/main" xmlns="" id="{2F73F2D3-A82B-4DBD-8F08-682090F5E329}"/>
                </a:ext>
              </a:extLst>
            </p:cNvPr>
            <p:cNvSpPr/>
            <p:nvPr/>
          </p:nvSpPr>
          <p:spPr bwMode="auto">
            <a:xfrm>
              <a:off x="3032568" y="3403916"/>
              <a:ext cx="1083275" cy="489185"/>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4897079"/>
                <a:gd name="connsiteY0" fmla="*/ 1041442 h 1041442"/>
                <a:gd name="connsiteX1" fmla="*/ 1235531 w 4897079"/>
                <a:gd name="connsiteY1" fmla="*/ 8797 h 1041442"/>
                <a:gd name="connsiteX2" fmla="*/ 4897079 w 4897079"/>
                <a:gd name="connsiteY2" fmla="*/ 2998 h 1041442"/>
                <a:gd name="connsiteX0" fmla="*/ 0 w 4897079"/>
                <a:gd name="connsiteY0" fmla="*/ 1041442 h 1041442"/>
                <a:gd name="connsiteX1" fmla="*/ 1235531 w 4897079"/>
                <a:gd name="connsiteY1" fmla="*/ 8797 h 1041442"/>
                <a:gd name="connsiteX2" fmla="*/ 4897079 w 4897079"/>
                <a:gd name="connsiteY2" fmla="*/ 2998 h 1041442"/>
                <a:gd name="connsiteX0" fmla="*/ 0 w 2357610"/>
                <a:gd name="connsiteY0" fmla="*/ 1041442 h 1041442"/>
                <a:gd name="connsiteX1" fmla="*/ 1235531 w 2357610"/>
                <a:gd name="connsiteY1" fmla="*/ 8797 h 1041442"/>
                <a:gd name="connsiteX2" fmla="*/ 2357610 w 2357610"/>
                <a:gd name="connsiteY2" fmla="*/ 2998 h 1041442"/>
                <a:gd name="connsiteX0" fmla="*/ 0 w 1416609"/>
                <a:gd name="connsiteY0" fmla="*/ 1041442 h 1041442"/>
                <a:gd name="connsiteX1" fmla="*/ 1235531 w 1416609"/>
                <a:gd name="connsiteY1" fmla="*/ 8797 h 1041442"/>
                <a:gd name="connsiteX2" fmla="*/ 1416609 w 1416609"/>
                <a:gd name="connsiteY2" fmla="*/ 2998 h 1041442"/>
                <a:gd name="connsiteX0" fmla="*/ 0 w 1416609"/>
                <a:gd name="connsiteY0" fmla="*/ 1038716 h 1038716"/>
                <a:gd name="connsiteX1" fmla="*/ 1235531 w 1416609"/>
                <a:gd name="connsiteY1" fmla="*/ 6071 h 1038716"/>
                <a:gd name="connsiteX2" fmla="*/ 1416609 w 1416609"/>
                <a:gd name="connsiteY2" fmla="*/ 272 h 1038716"/>
              </a:gdLst>
              <a:ahLst/>
              <a:cxnLst>
                <a:cxn ang="0">
                  <a:pos x="connsiteX0" y="connsiteY0"/>
                </a:cxn>
                <a:cxn ang="0">
                  <a:pos x="connsiteX1" y="connsiteY1"/>
                </a:cxn>
                <a:cxn ang="0">
                  <a:pos x="connsiteX2" y="connsiteY2"/>
                </a:cxn>
              </a:cxnLst>
              <a:rect l="l" t="t" r="r" b="b"/>
              <a:pathLst>
                <a:path w="1416609" h="1038716">
                  <a:moveTo>
                    <a:pt x="0" y="1038716"/>
                  </a:moveTo>
                  <a:cubicBezTo>
                    <a:pt x="150086" y="951846"/>
                    <a:pt x="1051186" y="123784"/>
                    <a:pt x="1235531" y="6071"/>
                  </a:cubicBezTo>
                  <a:cubicBezTo>
                    <a:pt x="1292009" y="-4264"/>
                    <a:pt x="1318316" y="2166"/>
                    <a:pt x="1416609" y="272"/>
                  </a:cubicBezTo>
                </a:path>
              </a:pathLst>
            </a:custGeom>
            <a:noFill/>
            <a:ln w="31750" cap="rnd">
              <a:solidFill>
                <a:schemeClr val="accent1"/>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grpSp>
        <p:nvGrpSpPr>
          <p:cNvPr id="20" name="Group 19">
            <a:extLst>
              <a:ext uri="{FF2B5EF4-FFF2-40B4-BE49-F238E27FC236}">
                <a16:creationId xmlns:a16="http://schemas.microsoft.com/office/drawing/2014/main" xmlns="" id="{73515B19-99FB-468E-A056-49E71985E2E6}"/>
              </a:ext>
            </a:extLst>
          </p:cNvPr>
          <p:cNvGrpSpPr/>
          <p:nvPr/>
        </p:nvGrpSpPr>
        <p:grpSpPr>
          <a:xfrm>
            <a:off x="6529636" y="3403645"/>
            <a:ext cx="1765797" cy="1006918"/>
            <a:chOff x="6530561" y="3404044"/>
            <a:chExt cx="1765797" cy="1006918"/>
          </a:xfrm>
        </p:grpSpPr>
        <p:sp>
          <p:nvSpPr>
            <p:cNvPr id="83" name="Freeform: Shape 82">
              <a:extLst>
                <a:ext uri="{FF2B5EF4-FFF2-40B4-BE49-F238E27FC236}">
                  <a16:creationId xmlns:a16="http://schemas.microsoft.com/office/drawing/2014/main" xmlns="" id="{F031F22E-5155-4757-B975-8A786E44D819}"/>
                </a:ext>
              </a:extLst>
            </p:cNvPr>
            <p:cNvSpPr/>
            <p:nvPr/>
          </p:nvSpPr>
          <p:spPr bwMode="auto">
            <a:xfrm flipH="1" flipV="1">
              <a:off x="6573900" y="3893102"/>
              <a:ext cx="1183590" cy="517860"/>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1547791"/>
                <a:gd name="connsiteY0" fmla="*/ 1038444 h 1038444"/>
                <a:gd name="connsiteX1" fmla="*/ 1235531 w 1547791"/>
                <a:gd name="connsiteY1" fmla="*/ 5799 h 1038444"/>
                <a:gd name="connsiteX2" fmla="*/ 1547791 w 1547791"/>
                <a:gd name="connsiteY2" fmla="*/ 0 h 1038444"/>
              </a:gdLst>
              <a:ahLst/>
              <a:cxnLst>
                <a:cxn ang="0">
                  <a:pos x="connsiteX0" y="connsiteY0"/>
                </a:cxn>
                <a:cxn ang="0">
                  <a:pos x="connsiteX1" y="connsiteY1"/>
                </a:cxn>
                <a:cxn ang="0">
                  <a:pos x="connsiteX2" y="connsiteY2"/>
                </a:cxn>
              </a:cxnLst>
              <a:rect l="l" t="t" r="r" b="b"/>
              <a:pathLst>
                <a:path w="1547791" h="1038444">
                  <a:moveTo>
                    <a:pt x="0" y="1038444"/>
                  </a:moveTo>
                  <a:cubicBezTo>
                    <a:pt x="150086" y="951574"/>
                    <a:pt x="1051186" y="123512"/>
                    <a:pt x="1235531" y="5799"/>
                  </a:cubicBezTo>
                  <a:cubicBezTo>
                    <a:pt x="1292009" y="-4536"/>
                    <a:pt x="1461827" y="8566"/>
                    <a:pt x="1547791" y="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4" name="Freeform: Shape 83">
              <a:extLst>
                <a:ext uri="{FF2B5EF4-FFF2-40B4-BE49-F238E27FC236}">
                  <a16:creationId xmlns:a16="http://schemas.microsoft.com/office/drawing/2014/main" xmlns="" id="{258B0ED0-A32E-4FBA-9448-26968581D793}"/>
                </a:ext>
              </a:extLst>
            </p:cNvPr>
            <p:cNvSpPr/>
            <p:nvPr/>
          </p:nvSpPr>
          <p:spPr bwMode="auto">
            <a:xfrm flipH="1">
              <a:off x="6530561" y="3404044"/>
              <a:ext cx="1226927" cy="489057"/>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1604464"/>
                <a:gd name="connsiteY0" fmla="*/ 1038444 h 1038444"/>
                <a:gd name="connsiteX1" fmla="*/ 1235531 w 1604464"/>
                <a:gd name="connsiteY1" fmla="*/ 5799 h 1038444"/>
                <a:gd name="connsiteX2" fmla="*/ 1604464 w 1604464"/>
                <a:gd name="connsiteY2" fmla="*/ 0 h 1038444"/>
              </a:gdLst>
              <a:ahLst/>
              <a:cxnLst>
                <a:cxn ang="0">
                  <a:pos x="connsiteX0" y="connsiteY0"/>
                </a:cxn>
                <a:cxn ang="0">
                  <a:pos x="connsiteX1" y="connsiteY1"/>
                </a:cxn>
                <a:cxn ang="0">
                  <a:pos x="connsiteX2" y="connsiteY2"/>
                </a:cxn>
              </a:cxnLst>
              <a:rect l="l" t="t" r="r" b="b"/>
              <a:pathLst>
                <a:path w="1604464" h="1038444">
                  <a:moveTo>
                    <a:pt x="0" y="1038444"/>
                  </a:moveTo>
                  <a:cubicBezTo>
                    <a:pt x="150086" y="951574"/>
                    <a:pt x="1051186" y="123512"/>
                    <a:pt x="1235531" y="5799"/>
                  </a:cubicBezTo>
                  <a:cubicBezTo>
                    <a:pt x="1292009" y="-4536"/>
                    <a:pt x="1518500" y="8566"/>
                    <a:pt x="1604464" y="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cxnSp>
          <p:nvCxnSpPr>
            <p:cNvPr id="97" name="Straight Connector 96">
              <a:extLst>
                <a:ext uri="{FF2B5EF4-FFF2-40B4-BE49-F238E27FC236}">
                  <a16:creationId xmlns:a16="http://schemas.microsoft.com/office/drawing/2014/main" xmlns="" id="{5A7849D7-8DCE-4BC0-9B8A-5C057664AB7A}"/>
                </a:ext>
              </a:extLst>
            </p:cNvPr>
            <p:cNvCxnSpPr>
              <a:cxnSpLocks/>
              <a:stCxn id="84" idx="0"/>
              <a:endCxn id="86" idx="1"/>
            </p:cNvCxnSpPr>
            <p:nvPr/>
          </p:nvCxnSpPr>
          <p:spPr>
            <a:xfrm flipV="1">
              <a:off x="7757488" y="3887019"/>
              <a:ext cx="538870" cy="6082"/>
            </a:xfrm>
            <a:prstGeom prst="line">
              <a:avLst/>
            </a:pr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sp>
        <p:nvSpPr>
          <p:cNvPr id="99" name="Freeform: Shape 98">
            <a:extLst>
              <a:ext uri="{FF2B5EF4-FFF2-40B4-BE49-F238E27FC236}">
                <a16:creationId xmlns:a16="http://schemas.microsoft.com/office/drawing/2014/main" xmlns="" id="{401C179B-3625-4249-86AF-98F9E2BFB607}"/>
              </a:ext>
            </a:extLst>
          </p:cNvPr>
          <p:cNvSpPr/>
          <p:nvPr/>
        </p:nvSpPr>
        <p:spPr bwMode="auto">
          <a:xfrm>
            <a:off x="2586705" y="2415480"/>
            <a:ext cx="5774675" cy="1235373"/>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5169961"/>
              <a:gd name="connsiteY0" fmla="*/ 1038444 h 1038444"/>
              <a:gd name="connsiteX1" fmla="*/ 1235531 w 5169961"/>
              <a:gd name="connsiteY1" fmla="*/ 5799 h 1038444"/>
              <a:gd name="connsiteX2" fmla="*/ 5169961 w 5169961"/>
              <a:gd name="connsiteY2" fmla="*/ 0 h 1038444"/>
            </a:gdLst>
            <a:ahLst/>
            <a:cxnLst>
              <a:cxn ang="0">
                <a:pos x="connsiteX0" y="connsiteY0"/>
              </a:cxn>
              <a:cxn ang="0">
                <a:pos x="connsiteX1" y="connsiteY1"/>
              </a:cxn>
              <a:cxn ang="0">
                <a:pos x="connsiteX2" y="connsiteY2"/>
              </a:cxn>
            </a:cxnLst>
            <a:rect l="l" t="t" r="r" b="b"/>
            <a:pathLst>
              <a:path w="5169961" h="1038444">
                <a:moveTo>
                  <a:pt x="0" y="1038444"/>
                </a:moveTo>
                <a:cubicBezTo>
                  <a:pt x="150086" y="951574"/>
                  <a:pt x="1051186" y="123512"/>
                  <a:pt x="1235531" y="5799"/>
                </a:cubicBezTo>
                <a:cubicBezTo>
                  <a:pt x="1292009" y="-4536"/>
                  <a:pt x="5083997" y="8566"/>
                  <a:pt x="5169961" y="0"/>
                </a:cubicBezTo>
              </a:path>
            </a:pathLst>
          </a:custGeom>
          <a:noFill/>
          <a:ln w="31750" cap="rnd">
            <a:solidFill>
              <a:schemeClr val="accent1"/>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nvGrpSpPr>
          <p:cNvPr id="100" name="Group 99">
            <a:extLst>
              <a:ext uri="{FF2B5EF4-FFF2-40B4-BE49-F238E27FC236}">
                <a16:creationId xmlns:a16="http://schemas.microsoft.com/office/drawing/2014/main" xmlns="" id="{3130C290-8828-4EC9-AD58-FCBF2E73CD17}"/>
              </a:ext>
            </a:extLst>
          </p:cNvPr>
          <p:cNvGrpSpPr/>
          <p:nvPr/>
        </p:nvGrpSpPr>
        <p:grpSpPr>
          <a:xfrm>
            <a:off x="8296358" y="2059251"/>
            <a:ext cx="2984497" cy="701731"/>
            <a:chOff x="8275338" y="5668802"/>
            <a:chExt cx="2984497" cy="701731"/>
          </a:xfrm>
        </p:grpSpPr>
        <p:sp>
          <p:nvSpPr>
            <p:cNvPr id="101" name="Title 1">
              <a:extLst>
                <a:ext uri="{FF2B5EF4-FFF2-40B4-BE49-F238E27FC236}">
                  <a16:creationId xmlns:a16="http://schemas.microsoft.com/office/drawing/2014/main" xmlns="" id="{C97E9619-22E6-4B5F-B83B-C23ABE6E1EF7}"/>
                </a:ext>
              </a:extLst>
            </p:cNvPr>
            <p:cNvSpPr txBox="1">
              <a:spLocks/>
            </p:cNvSpPr>
            <p:nvPr/>
          </p:nvSpPr>
          <p:spPr>
            <a:xfrm>
              <a:off x="8275338" y="5668802"/>
              <a:ext cx="2984497" cy="701731"/>
            </a:xfrm>
            <a:prstGeom prst="rect">
              <a:avLst/>
            </a:prstGeom>
            <a:solidFill>
              <a:schemeClr val="bg1"/>
            </a:solidFill>
            <a:ln>
              <a:solidFill>
                <a:schemeClr val="accent1"/>
              </a:solidFill>
            </a:ln>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Microsoft Certified:</a:t>
              </a:r>
              <a:b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br>
              <a: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Azure Solutions Architect Expert</a:t>
              </a:r>
            </a:p>
          </p:txBody>
        </p:sp>
        <p:sp>
          <p:nvSpPr>
            <p:cNvPr id="102" name="server">
              <a:extLst>
                <a:ext uri="{FF2B5EF4-FFF2-40B4-BE49-F238E27FC236}">
                  <a16:creationId xmlns:a16="http://schemas.microsoft.com/office/drawing/2014/main" xmlns="" id="{DDD96FC9-90BE-49CD-921C-CCFE9020D76B}"/>
                </a:ext>
              </a:extLst>
            </p:cNvPr>
            <p:cNvSpPr>
              <a:spLocks noChangeAspect="1" noEditPoints="1"/>
            </p:cNvSpPr>
            <p:nvPr/>
          </p:nvSpPr>
          <p:spPr bwMode="auto">
            <a:xfrm>
              <a:off x="8474975" y="5859027"/>
              <a:ext cx="169150" cy="321278"/>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78" name="Group 77">
            <a:extLst>
              <a:ext uri="{FF2B5EF4-FFF2-40B4-BE49-F238E27FC236}">
                <a16:creationId xmlns:a16="http://schemas.microsoft.com/office/drawing/2014/main" xmlns="" id="{D129F784-4673-45D9-BB57-4AFE4606F74E}"/>
              </a:ext>
            </a:extLst>
          </p:cNvPr>
          <p:cNvGrpSpPr/>
          <p:nvPr/>
        </p:nvGrpSpPr>
        <p:grpSpPr>
          <a:xfrm>
            <a:off x="3984047" y="3050082"/>
            <a:ext cx="2836288" cy="701731"/>
            <a:chOff x="4231776" y="2709583"/>
            <a:chExt cx="2836288" cy="701731"/>
          </a:xfrm>
        </p:grpSpPr>
        <p:sp>
          <p:nvSpPr>
            <p:cNvPr id="79" name="Title 1">
              <a:extLst>
                <a:ext uri="{FF2B5EF4-FFF2-40B4-BE49-F238E27FC236}">
                  <a16:creationId xmlns:a16="http://schemas.microsoft.com/office/drawing/2014/main" xmlns="" id="{CAF4F6D2-58EB-4148-9648-95DC64C4CFFA}"/>
                </a:ext>
              </a:extLst>
            </p:cNvPr>
            <p:cNvSpPr txBox="1">
              <a:spLocks/>
            </p:cNvSpPr>
            <p:nvPr/>
          </p:nvSpPr>
          <p:spPr>
            <a:xfrm>
              <a:off x="4231776" y="2709583"/>
              <a:ext cx="2836288" cy="701731"/>
            </a:xfrm>
            <a:prstGeom prst="rect">
              <a:avLst/>
            </a:prstGeom>
            <a:solidFill>
              <a:schemeClr val="bg1"/>
            </a:solidFill>
            <a:ln>
              <a:solidFill>
                <a:schemeClr val="accent1"/>
              </a:solidFill>
            </a:ln>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Microsoft Certified:</a:t>
              </a:r>
              <a:b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br>
              <a: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Azure Administrator Associate</a:t>
              </a:r>
            </a:p>
          </p:txBody>
        </p:sp>
        <p:sp>
          <p:nvSpPr>
            <p:cNvPr id="80" name="Org_ECA6">
              <a:extLst>
                <a:ext uri="{FF2B5EF4-FFF2-40B4-BE49-F238E27FC236}">
                  <a16:creationId xmlns:a16="http://schemas.microsoft.com/office/drawing/2014/main" xmlns="" id="{FC9E8D25-2756-4972-AC1A-AC0627062335}"/>
                </a:ext>
              </a:extLst>
            </p:cNvPr>
            <p:cNvSpPr>
              <a:spLocks noChangeAspect="1" noEditPoints="1"/>
            </p:cNvSpPr>
            <p:nvPr/>
          </p:nvSpPr>
          <p:spPr bwMode="auto">
            <a:xfrm>
              <a:off x="4388114" y="2928533"/>
              <a:ext cx="255747" cy="255872"/>
            </a:xfrm>
            <a:custGeom>
              <a:avLst/>
              <a:gdLst>
                <a:gd name="T0" fmla="*/ 1177 w 4117"/>
                <a:gd name="T1" fmla="*/ 4119 h 4119"/>
                <a:gd name="T2" fmla="*/ 0 w 4117"/>
                <a:gd name="T3" fmla="*/ 4119 h 4119"/>
                <a:gd name="T4" fmla="*/ 0 w 4117"/>
                <a:gd name="T5" fmla="*/ 2942 h 4119"/>
                <a:gd name="T6" fmla="*/ 1177 w 4117"/>
                <a:gd name="T7" fmla="*/ 2942 h 4119"/>
                <a:gd name="T8" fmla="*/ 1177 w 4117"/>
                <a:gd name="T9" fmla="*/ 4119 h 4119"/>
                <a:gd name="T10" fmla="*/ 4117 w 4117"/>
                <a:gd name="T11" fmla="*/ 2942 h 4119"/>
                <a:gd name="T12" fmla="*/ 2941 w 4117"/>
                <a:gd name="T13" fmla="*/ 2942 h 4119"/>
                <a:gd name="T14" fmla="*/ 2941 w 4117"/>
                <a:gd name="T15" fmla="*/ 4119 h 4119"/>
                <a:gd name="T16" fmla="*/ 4117 w 4117"/>
                <a:gd name="T17" fmla="*/ 4119 h 4119"/>
                <a:gd name="T18" fmla="*/ 4117 w 4117"/>
                <a:gd name="T19" fmla="*/ 2942 h 4119"/>
                <a:gd name="T20" fmla="*/ 2647 w 4117"/>
                <a:gd name="T21" fmla="*/ 0 h 4119"/>
                <a:gd name="T22" fmla="*/ 1471 w 4117"/>
                <a:gd name="T23" fmla="*/ 0 h 4119"/>
                <a:gd name="T24" fmla="*/ 1471 w 4117"/>
                <a:gd name="T25" fmla="*/ 1177 h 4119"/>
                <a:gd name="T26" fmla="*/ 2647 w 4117"/>
                <a:gd name="T27" fmla="*/ 1177 h 4119"/>
                <a:gd name="T28" fmla="*/ 2647 w 4117"/>
                <a:gd name="T29" fmla="*/ 0 h 4119"/>
                <a:gd name="T30" fmla="*/ 2059 w 4117"/>
                <a:gd name="T31" fmla="*/ 1177 h 4119"/>
                <a:gd name="T32" fmla="*/ 2059 w 4117"/>
                <a:gd name="T33" fmla="*/ 2060 h 4119"/>
                <a:gd name="T34" fmla="*/ 3529 w 4117"/>
                <a:gd name="T35" fmla="*/ 2942 h 4119"/>
                <a:gd name="T36" fmla="*/ 3529 w 4117"/>
                <a:gd name="T37" fmla="*/ 2060 h 4119"/>
                <a:gd name="T38" fmla="*/ 588 w 4117"/>
                <a:gd name="T39" fmla="*/ 2060 h 4119"/>
                <a:gd name="T40" fmla="*/ 588 w 4117"/>
                <a:gd name="T41" fmla="*/ 2942 h 4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7" h="4119">
                  <a:moveTo>
                    <a:pt x="1177" y="4119"/>
                  </a:moveTo>
                  <a:lnTo>
                    <a:pt x="0" y="4119"/>
                  </a:lnTo>
                  <a:lnTo>
                    <a:pt x="0" y="2942"/>
                  </a:lnTo>
                  <a:lnTo>
                    <a:pt x="1177" y="2942"/>
                  </a:lnTo>
                  <a:lnTo>
                    <a:pt x="1177" y="4119"/>
                  </a:lnTo>
                  <a:moveTo>
                    <a:pt x="4117" y="2942"/>
                  </a:moveTo>
                  <a:lnTo>
                    <a:pt x="2941" y="2942"/>
                  </a:lnTo>
                  <a:lnTo>
                    <a:pt x="2941" y="4119"/>
                  </a:lnTo>
                  <a:lnTo>
                    <a:pt x="4117" y="4119"/>
                  </a:lnTo>
                  <a:lnTo>
                    <a:pt x="4117" y="2942"/>
                  </a:lnTo>
                  <a:moveTo>
                    <a:pt x="2647" y="0"/>
                  </a:moveTo>
                  <a:lnTo>
                    <a:pt x="1471" y="0"/>
                  </a:lnTo>
                  <a:lnTo>
                    <a:pt x="1471" y="1177"/>
                  </a:lnTo>
                  <a:lnTo>
                    <a:pt x="2647" y="1177"/>
                  </a:lnTo>
                  <a:lnTo>
                    <a:pt x="2647" y="0"/>
                  </a:lnTo>
                  <a:moveTo>
                    <a:pt x="2059" y="1177"/>
                  </a:moveTo>
                  <a:lnTo>
                    <a:pt x="2059" y="2060"/>
                  </a:lnTo>
                  <a:moveTo>
                    <a:pt x="3529" y="2942"/>
                  </a:moveTo>
                  <a:lnTo>
                    <a:pt x="3529" y="2060"/>
                  </a:lnTo>
                  <a:lnTo>
                    <a:pt x="588" y="2060"/>
                  </a:lnTo>
                  <a:lnTo>
                    <a:pt x="588" y="2942"/>
                  </a:lnTo>
                </a:path>
              </a:pathLst>
            </a:custGeom>
            <a:noFill/>
            <a:ln w="2222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104" name="Group 103">
            <a:extLst>
              <a:ext uri="{FF2B5EF4-FFF2-40B4-BE49-F238E27FC236}">
                <a16:creationId xmlns:a16="http://schemas.microsoft.com/office/drawing/2014/main" xmlns="" id="{5567C494-947A-40BB-BDAD-73E362484940}"/>
              </a:ext>
            </a:extLst>
          </p:cNvPr>
          <p:cNvGrpSpPr/>
          <p:nvPr/>
        </p:nvGrpSpPr>
        <p:grpSpPr>
          <a:xfrm>
            <a:off x="3984047" y="4049341"/>
            <a:ext cx="2836288" cy="701731"/>
            <a:chOff x="4064067" y="4576304"/>
            <a:chExt cx="2836288" cy="701731"/>
          </a:xfrm>
        </p:grpSpPr>
        <p:sp>
          <p:nvSpPr>
            <p:cNvPr id="53" name="Title 1">
              <a:extLst>
                <a:ext uri="{FF2B5EF4-FFF2-40B4-BE49-F238E27FC236}">
                  <a16:creationId xmlns:a16="http://schemas.microsoft.com/office/drawing/2014/main" xmlns="" id="{C0FCFD93-3485-45D6-B4E9-20B574650DAE}"/>
                </a:ext>
              </a:extLst>
            </p:cNvPr>
            <p:cNvSpPr txBox="1">
              <a:spLocks/>
            </p:cNvSpPr>
            <p:nvPr/>
          </p:nvSpPr>
          <p:spPr>
            <a:xfrm>
              <a:off x="4064067" y="4576304"/>
              <a:ext cx="2836288" cy="701731"/>
            </a:xfrm>
            <a:prstGeom prst="rect">
              <a:avLst/>
            </a:prstGeom>
            <a:solidFill>
              <a:schemeClr val="bg1"/>
            </a:solidFill>
            <a:ln>
              <a:solidFill>
                <a:schemeClr val="accent1"/>
              </a:solidFill>
            </a:ln>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Microsoft Certified:</a:t>
              </a:r>
              <a:b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br>
              <a: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Azure Developer Associate</a:t>
              </a:r>
            </a:p>
          </p:txBody>
        </p:sp>
        <p:sp>
          <p:nvSpPr>
            <p:cNvPr id="58" name="binary">
              <a:extLst>
                <a:ext uri="{FF2B5EF4-FFF2-40B4-BE49-F238E27FC236}">
                  <a16:creationId xmlns:a16="http://schemas.microsoft.com/office/drawing/2014/main" xmlns="" id="{5C953AB1-E75C-4CDC-B036-44E885805950}"/>
                </a:ext>
              </a:extLst>
            </p:cNvPr>
            <p:cNvSpPr>
              <a:spLocks noChangeAspect="1" noEditPoints="1"/>
            </p:cNvSpPr>
            <p:nvPr/>
          </p:nvSpPr>
          <p:spPr bwMode="auto">
            <a:xfrm>
              <a:off x="4211317" y="4822443"/>
              <a:ext cx="264835" cy="228684"/>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2222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49" name="Title 1">
            <a:extLst>
              <a:ext uri="{FF2B5EF4-FFF2-40B4-BE49-F238E27FC236}">
                <a16:creationId xmlns:a16="http://schemas.microsoft.com/office/drawing/2014/main" xmlns="" id="{269D73DC-405B-4D2A-8C4E-11EA0526C2C2}"/>
              </a:ext>
            </a:extLst>
          </p:cNvPr>
          <p:cNvSpPr txBox="1">
            <a:spLocks/>
          </p:cNvSpPr>
          <p:nvPr/>
        </p:nvSpPr>
        <p:spPr>
          <a:xfrm>
            <a:off x="489582" y="1327543"/>
            <a:ext cx="196503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2000" b="1" i="0" u="none" strike="noStrike" kern="1200" cap="none" spc="0" normalizeH="0" baseline="0" noProof="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Fundamentals </a:t>
            </a:r>
          </a:p>
        </p:txBody>
      </p:sp>
      <p:sp>
        <p:nvSpPr>
          <p:cNvPr id="50" name="Title 1">
            <a:extLst>
              <a:ext uri="{FF2B5EF4-FFF2-40B4-BE49-F238E27FC236}">
                <a16:creationId xmlns:a16="http://schemas.microsoft.com/office/drawing/2014/main" xmlns="" id="{59802879-96B9-498C-A6CE-6F3FEF37E7B3}"/>
              </a:ext>
            </a:extLst>
          </p:cNvPr>
          <p:cNvSpPr txBox="1">
            <a:spLocks/>
          </p:cNvSpPr>
          <p:nvPr/>
        </p:nvSpPr>
        <p:spPr>
          <a:xfrm>
            <a:off x="4287587" y="1324096"/>
            <a:ext cx="222920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2000" b="1" i="0" u="none" strike="noStrike" kern="1200" cap="none" spc="0" normalizeH="0" baseline="0" noProof="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Associate</a:t>
            </a:r>
          </a:p>
        </p:txBody>
      </p:sp>
      <p:sp>
        <p:nvSpPr>
          <p:cNvPr id="51" name="Title 1">
            <a:extLst>
              <a:ext uri="{FF2B5EF4-FFF2-40B4-BE49-F238E27FC236}">
                <a16:creationId xmlns:a16="http://schemas.microsoft.com/office/drawing/2014/main" xmlns="" id="{3ABAF060-E86F-4085-8C96-1DF813D348B2}"/>
              </a:ext>
            </a:extLst>
          </p:cNvPr>
          <p:cNvSpPr txBox="1">
            <a:spLocks/>
          </p:cNvSpPr>
          <p:nvPr/>
        </p:nvSpPr>
        <p:spPr>
          <a:xfrm>
            <a:off x="8674002" y="1324096"/>
            <a:ext cx="222920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marL="0" marR="0" lvl="0" indent="0" algn="ctr" defTabSz="932742" rtl="0" eaLnBrk="1" fontAlgn="auto" latinLnBrk="0" hangingPunct="1">
              <a:lnSpc>
                <a:spcPct val="90000"/>
              </a:lnSpc>
              <a:spcBef>
                <a:spcPct val="0"/>
              </a:spcBef>
              <a:spcAft>
                <a:spcPts val="0"/>
              </a:spcAft>
              <a:buClrTx/>
              <a:buSzTx/>
              <a:buFontTx/>
              <a:buNone/>
              <a:tabLst/>
              <a:defRPr/>
            </a:pPr>
            <a:r>
              <a:rPr kumimoji="0" lang="en-US" sz="2000" b="1" i="0" u="none" strike="noStrike" kern="1200" cap="none" spc="0" normalizeH="0" baseline="0" noProof="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Expert</a:t>
            </a:r>
          </a:p>
        </p:txBody>
      </p:sp>
      <p:sp>
        <p:nvSpPr>
          <p:cNvPr id="74" name="Title 1">
            <a:extLst>
              <a:ext uri="{FF2B5EF4-FFF2-40B4-BE49-F238E27FC236}">
                <a16:creationId xmlns:a16="http://schemas.microsoft.com/office/drawing/2014/main" xmlns="" id="{29C21B6A-59F1-4B43-994F-CF407BDB4A7D}"/>
              </a:ext>
            </a:extLst>
          </p:cNvPr>
          <p:cNvSpPr txBox="1">
            <a:spLocks/>
          </p:cNvSpPr>
          <p:nvPr/>
        </p:nvSpPr>
        <p:spPr>
          <a:xfrm>
            <a:off x="357497" y="3403645"/>
            <a:ext cx="2229208" cy="867930"/>
          </a:xfrm>
          <a:prstGeom prst="rect">
            <a:avLst/>
          </a:prstGeom>
          <a:solidFill>
            <a:schemeClr val="bg1"/>
          </a:solidFill>
          <a:ln>
            <a:solidFill>
              <a:schemeClr val="accent1"/>
            </a:solidFill>
          </a:ln>
          <a:effectLst>
            <a:outerShdw blurRad="190500" dist="63500" dir="2700000" sx="101000" sy="101000" algn="ctr" rotWithShape="0">
              <a:prstClr val="black">
                <a:alpha val="30000"/>
              </a:prstClr>
            </a:outerShdw>
          </a:effectLst>
        </p:spPr>
        <p:txBody>
          <a:bodyPr vert="horz" wrap="square" lIns="36576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Microsoft Certified:</a:t>
            </a:r>
            <a:b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br>
            <a: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Azure Fundamentals</a:t>
            </a:r>
          </a:p>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1200" b="1" i="0" u="none" strike="noStrike" kern="1200" cap="none" spc="0" normalizeH="0" baseline="0" noProof="0" dirty="0">
                <a:ln w="3175">
                  <a:noFill/>
                </a:ln>
                <a:gradFill>
                  <a:gsLst>
                    <a:gs pos="1250">
                      <a:srgbClr val="0078D4"/>
                    </a:gs>
                    <a:gs pos="100000">
                      <a:srgbClr val="0078D4"/>
                    </a:gs>
                  </a:gsLst>
                  <a:lin ang="5400000" scaled="0"/>
                </a:gradFill>
                <a:effectLst/>
                <a:uLnTx/>
                <a:uFillTx/>
                <a:latin typeface="Segoe UI"/>
                <a:ea typeface="+mn-ea"/>
                <a:cs typeface="Segoe UI" panose="020B0502040204020203" pitchFamily="34" charset="0"/>
              </a:rPr>
              <a:t>(Optional)</a:t>
            </a:r>
          </a:p>
        </p:txBody>
      </p:sp>
      <p:grpSp>
        <p:nvGrpSpPr>
          <p:cNvPr id="105" name="Group 104">
            <a:extLst>
              <a:ext uri="{FF2B5EF4-FFF2-40B4-BE49-F238E27FC236}">
                <a16:creationId xmlns:a16="http://schemas.microsoft.com/office/drawing/2014/main" xmlns="" id="{1C5847F2-5F89-4924-8EA9-E5F94984793D}"/>
              </a:ext>
            </a:extLst>
          </p:cNvPr>
          <p:cNvGrpSpPr/>
          <p:nvPr/>
        </p:nvGrpSpPr>
        <p:grpSpPr>
          <a:xfrm>
            <a:off x="8296358" y="3536153"/>
            <a:ext cx="2984496" cy="701731"/>
            <a:chOff x="8275338" y="3787009"/>
            <a:chExt cx="2984496" cy="701731"/>
          </a:xfrm>
        </p:grpSpPr>
        <p:sp>
          <p:nvSpPr>
            <p:cNvPr id="86" name="Title 1">
              <a:extLst>
                <a:ext uri="{FF2B5EF4-FFF2-40B4-BE49-F238E27FC236}">
                  <a16:creationId xmlns:a16="http://schemas.microsoft.com/office/drawing/2014/main" xmlns="" id="{A7C8B540-3D24-4329-9AB4-1CDD7DCECD4A}"/>
                </a:ext>
              </a:extLst>
            </p:cNvPr>
            <p:cNvSpPr txBox="1">
              <a:spLocks/>
            </p:cNvSpPr>
            <p:nvPr/>
          </p:nvSpPr>
          <p:spPr>
            <a:xfrm>
              <a:off x="8275338" y="3787009"/>
              <a:ext cx="2984496" cy="701731"/>
            </a:xfrm>
            <a:prstGeom prst="rect">
              <a:avLst/>
            </a:prstGeom>
            <a:solidFill>
              <a:schemeClr val="bg1"/>
            </a:solidFill>
            <a:ln>
              <a:solidFill>
                <a:schemeClr val="accent1"/>
              </a:solidFill>
            </a:ln>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Microsoft Certified:</a:t>
              </a:r>
              <a:b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br>
              <a:r>
                <a:rPr kumimoji="0" lang="en-US" sz="1200" b="1" i="0" u="none" strike="noStrike" kern="1200" cap="none" spc="0"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panose="020B0502040204020203" pitchFamily="34" charset="0"/>
                </a:rPr>
                <a:t>Azure DevOps Engineer Expert</a:t>
              </a:r>
            </a:p>
          </p:txBody>
        </p:sp>
        <p:sp>
          <p:nvSpPr>
            <p:cNvPr id="69" name="DeveloperTools_EC7A">
              <a:extLst>
                <a:ext uri="{FF2B5EF4-FFF2-40B4-BE49-F238E27FC236}">
                  <a16:creationId xmlns:a16="http://schemas.microsoft.com/office/drawing/2014/main" xmlns="" id="{425F2A9A-33F2-46E1-A686-1A089DB01E97}"/>
                </a:ext>
              </a:extLst>
            </p:cNvPr>
            <p:cNvSpPr>
              <a:spLocks noChangeAspect="1" noEditPoints="1"/>
            </p:cNvSpPr>
            <p:nvPr/>
          </p:nvSpPr>
          <p:spPr bwMode="auto">
            <a:xfrm>
              <a:off x="8439853" y="3972963"/>
              <a:ext cx="204272" cy="321864"/>
            </a:xfrm>
            <a:custGeom>
              <a:avLst/>
              <a:gdLst>
                <a:gd name="T0" fmla="*/ 765 w 2384"/>
                <a:gd name="T1" fmla="*/ 958 h 3756"/>
                <a:gd name="T2" fmla="*/ 765 w 2384"/>
                <a:gd name="T3" fmla="*/ 3500 h 3756"/>
                <a:gd name="T4" fmla="*/ 509 w 2384"/>
                <a:gd name="T5" fmla="*/ 3756 h 3756"/>
                <a:gd name="T6" fmla="*/ 509 w 2384"/>
                <a:gd name="T7" fmla="*/ 3756 h 3756"/>
                <a:gd name="T8" fmla="*/ 253 w 2384"/>
                <a:gd name="T9" fmla="*/ 3500 h 3756"/>
                <a:gd name="T10" fmla="*/ 253 w 2384"/>
                <a:gd name="T11" fmla="*/ 958 h 3756"/>
                <a:gd name="T12" fmla="*/ 0 w 2384"/>
                <a:gd name="T13" fmla="*/ 518 h 3756"/>
                <a:gd name="T14" fmla="*/ 509 w 2384"/>
                <a:gd name="T15" fmla="*/ 9 h 3756"/>
                <a:gd name="T16" fmla="*/ 1018 w 2384"/>
                <a:gd name="T17" fmla="*/ 518 h 3756"/>
                <a:gd name="T18" fmla="*/ 765 w 2384"/>
                <a:gd name="T19" fmla="*/ 958 h 3756"/>
                <a:gd name="T20" fmla="*/ 1503 w 2384"/>
                <a:gd name="T21" fmla="*/ 2012 h 3756"/>
                <a:gd name="T22" fmla="*/ 1503 w 2384"/>
                <a:gd name="T23" fmla="*/ 3500 h 3756"/>
                <a:gd name="T24" fmla="*/ 1759 w 2384"/>
                <a:gd name="T25" fmla="*/ 3756 h 3756"/>
                <a:gd name="T26" fmla="*/ 1759 w 2384"/>
                <a:gd name="T27" fmla="*/ 3756 h 3756"/>
                <a:gd name="T28" fmla="*/ 2015 w 2384"/>
                <a:gd name="T29" fmla="*/ 3500 h 3756"/>
                <a:gd name="T30" fmla="*/ 2015 w 2384"/>
                <a:gd name="T31" fmla="*/ 2012 h 3756"/>
                <a:gd name="T32" fmla="*/ 509 w 2384"/>
                <a:gd name="T33" fmla="*/ 0 h 3756"/>
                <a:gd name="T34" fmla="*/ 509 w 2384"/>
                <a:gd name="T35" fmla="*/ 509 h 3756"/>
                <a:gd name="T36" fmla="*/ 1134 w 2384"/>
                <a:gd name="T37" fmla="*/ 2012 h 3756"/>
                <a:gd name="T38" fmla="*/ 2384 w 2384"/>
                <a:gd name="T39" fmla="*/ 2012 h 3756"/>
                <a:gd name="T40" fmla="*/ 1759 w 2384"/>
                <a:gd name="T41" fmla="*/ 2012 h 3756"/>
                <a:gd name="T42" fmla="*/ 1759 w 2384"/>
                <a:gd name="T43" fmla="*/ 711 h 3756"/>
                <a:gd name="T44" fmla="*/ 2015 w 2384"/>
                <a:gd name="T45" fmla="*/ 9 h 3756"/>
                <a:gd name="T46" fmla="*/ 1503 w 2384"/>
                <a:gd name="T47" fmla="*/ 9 h 3756"/>
                <a:gd name="T48" fmla="*/ 1503 w 2384"/>
                <a:gd name="T49" fmla="*/ 510 h 3756"/>
                <a:gd name="T50" fmla="*/ 1759 w 2384"/>
                <a:gd name="T51" fmla="*/ 756 h 3756"/>
                <a:gd name="T52" fmla="*/ 2015 w 2384"/>
                <a:gd name="T53" fmla="*/ 510 h 3756"/>
                <a:gd name="T54" fmla="*/ 2015 w 2384"/>
                <a:gd name="T55" fmla="*/ 9 h 3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84" h="3756">
                  <a:moveTo>
                    <a:pt x="765" y="958"/>
                  </a:moveTo>
                  <a:cubicBezTo>
                    <a:pt x="765" y="3500"/>
                    <a:pt x="765" y="3500"/>
                    <a:pt x="765" y="3500"/>
                  </a:cubicBezTo>
                  <a:cubicBezTo>
                    <a:pt x="765" y="3641"/>
                    <a:pt x="650" y="3756"/>
                    <a:pt x="509" y="3756"/>
                  </a:cubicBezTo>
                  <a:cubicBezTo>
                    <a:pt x="509" y="3756"/>
                    <a:pt x="509" y="3756"/>
                    <a:pt x="509" y="3756"/>
                  </a:cubicBezTo>
                  <a:cubicBezTo>
                    <a:pt x="368" y="3756"/>
                    <a:pt x="253" y="3641"/>
                    <a:pt x="253" y="3500"/>
                  </a:cubicBezTo>
                  <a:cubicBezTo>
                    <a:pt x="253" y="958"/>
                    <a:pt x="253" y="958"/>
                    <a:pt x="253" y="958"/>
                  </a:cubicBezTo>
                  <a:cubicBezTo>
                    <a:pt x="102" y="869"/>
                    <a:pt x="0" y="706"/>
                    <a:pt x="0" y="518"/>
                  </a:cubicBezTo>
                  <a:cubicBezTo>
                    <a:pt x="0" y="237"/>
                    <a:pt x="228" y="9"/>
                    <a:pt x="509" y="9"/>
                  </a:cubicBezTo>
                  <a:cubicBezTo>
                    <a:pt x="790" y="9"/>
                    <a:pt x="1018" y="237"/>
                    <a:pt x="1018" y="518"/>
                  </a:cubicBezTo>
                  <a:cubicBezTo>
                    <a:pt x="1018" y="706"/>
                    <a:pt x="916" y="869"/>
                    <a:pt x="765" y="958"/>
                  </a:cubicBezTo>
                  <a:close/>
                  <a:moveTo>
                    <a:pt x="1503" y="2012"/>
                  </a:moveTo>
                  <a:cubicBezTo>
                    <a:pt x="1503" y="3500"/>
                    <a:pt x="1503" y="3500"/>
                    <a:pt x="1503" y="3500"/>
                  </a:cubicBezTo>
                  <a:cubicBezTo>
                    <a:pt x="1503" y="3641"/>
                    <a:pt x="1618" y="3756"/>
                    <a:pt x="1759" y="3756"/>
                  </a:cubicBezTo>
                  <a:cubicBezTo>
                    <a:pt x="1759" y="3756"/>
                    <a:pt x="1759" y="3756"/>
                    <a:pt x="1759" y="3756"/>
                  </a:cubicBezTo>
                  <a:cubicBezTo>
                    <a:pt x="1900" y="3756"/>
                    <a:pt x="2015" y="3641"/>
                    <a:pt x="2015" y="3500"/>
                  </a:cubicBezTo>
                  <a:cubicBezTo>
                    <a:pt x="2015" y="2012"/>
                    <a:pt x="2015" y="2012"/>
                    <a:pt x="2015" y="2012"/>
                  </a:cubicBezTo>
                  <a:moveTo>
                    <a:pt x="509" y="0"/>
                  </a:moveTo>
                  <a:cubicBezTo>
                    <a:pt x="509" y="509"/>
                    <a:pt x="509" y="509"/>
                    <a:pt x="509" y="509"/>
                  </a:cubicBezTo>
                  <a:moveTo>
                    <a:pt x="1134" y="2012"/>
                  </a:moveTo>
                  <a:cubicBezTo>
                    <a:pt x="2384" y="2012"/>
                    <a:pt x="2384" y="2012"/>
                    <a:pt x="2384" y="2012"/>
                  </a:cubicBezTo>
                  <a:moveTo>
                    <a:pt x="1759" y="2012"/>
                  </a:moveTo>
                  <a:cubicBezTo>
                    <a:pt x="1759" y="711"/>
                    <a:pt x="1759" y="711"/>
                    <a:pt x="1759" y="711"/>
                  </a:cubicBezTo>
                  <a:moveTo>
                    <a:pt x="2015" y="9"/>
                  </a:moveTo>
                  <a:cubicBezTo>
                    <a:pt x="1503" y="9"/>
                    <a:pt x="1503" y="9"/>
                    <a:pt x="1503" y="9"/>
                  </a:cubicBezTo>
                  <a:cubicBezTo>
                    <a:pt x="1503" y="510"/>
                    <a:pt x="1503" y="510"/>
                    <a:pt x="1503" y="510"/>
                  </a:cubicBezTo>
                  <a:cubicBezTo>
                    <a:pt x="1759" y="756"/>
                    <a:pt x="1759" y="756"/>
                    <a:pt x="1759" y="756"/>
                  </a:cubicBezTo>
                  <a:cubicBezTo>
                    <a:pt x="2015" y="510"/>
                    <a:pt x="2015" y="510"/>
                    <a:pt x="2015" y="510"/>
                  </a:cubicBezTo>
                  <a:lnTo>
                    <a:pt x="2015" y="9"/>
                  </a:lnTo>
                  <a:close/>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pic>
        <p:nvPicPr>
          <p:cNvPr id="3" name="Picture 3">
            <a:extLst>
              <a:ext uri="{FF2B5EF4-FFF2-40B4-BE49-F238E27FC236}">
                <a16:creationId xmlns:a16="http://schemas.microsoft.com/office/drawing/2014/main" xmlns="" id="{1FCBA504-295F-4876-A8FF-37C4F43296B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55284" y="3276286"/>
            <a:ext cx="447555" cy="421568"/>
          </a:xfrm>
          <a:prstGeom prst="rect">
            <a:avLst/>
          </a:prstGeom>
        </p:spPr>
      </p:pic>
      <p:pic>
        <p:nvPicPr>
          <p:cNvPr id="43" name="Picture 3">
            <a:extLst>
              <a:ext uri="{FF2B5EF4-FFF2-40B4-BE49-F238E27FC236}">
                <a16:creationId xmlns:a16="http://schemas.microsoft.com/office/drawing/2014/main" xmlns="" id="{40FDDCEA-E001-40CC-924E-41460267A5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1635" y="2839898"/>
            <a:ext cx="447555" cy="421568"/>
          </a:xfrm>
          <a:prstGeom prst="rect">
            <a:avLst/>
          </a:prstGeom>
        </p:spPr>
      </p:pic>
      <p:pic>
        <p:nvPicPr>
          <p:cNvPr id="44" name="Picture 3">
            <a:extLst>
              <a:ext uri="{FF2B5EF4-FFF2-40B4-BE49-F238E27FC236}">
                <a16:creationId xmlns:a16="http://schemas.microsoft.com/office/drawing/2014/main" xmlns="" id="{6398A584-74F9-4943-A1A5-A415AE19A9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1635" y="3842654"/>
            <a:ext cx="447555" cy="421568"/>
          </a:xfrm>
          <a:prstGeom prst="rect">
            <a:avLst/>
          </a:prstGeom>
        </p:spPr>
      </p:pic>
      <p:pic>
        <p:nvPicPr>
          <p:cNvPr id="45" name="Picture 3">
            <a:extLst>
              <a:ext uri="{FF2B5EF4-FFF2-40B4-BE49-F238E27FC236}">
                <a16:creationId xmlns:a16="http://schemas.microsoft.com/office/drawing/2014/main" xmlns="" id="{BE8BA9EA-0AA8-494E-B3E7-DBA72F9F00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1634" y="4912925"/>
            <a:ext cx="447555" cy="421568"/>
          </a:xfrm>
          <a:prstGeom prst="rect">
            <a:avLst/>
          </a:prstGeom>
        </p:spPr>
      </p:pic>
      <p:pic>
        <p:nvPicPr>
          <p:cNvPr id="46" name="Picture 3">
            <a:extLst>
              <a:ext uri="{FF2B5EF4-FFF2-40B4-BE49-F238E27FC236}">
                <a16:creationId xmlns:a16="http://schemas.microsoft.com/office/drawing/2014/main" xmlns="" id="{D4F51F9A-42F9-4C18-AB45-9B2B5A569E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60186" y="3326621"/>
            <a:ext cx="447555" cy="421568"/>
          </a:xfrm>
          <a:prstGeom prst="rect">
            <a:avLst/>
          </a:prstGeom>
        </p:spPr>
      </p:pic>
      <p:pic>
        <p:nvPicPr>
          <p:cNvPr id="47" name="Picture 3">
            <a:extLst>
              <a:ext uri="{FF2B5EF4-FFF2-40B4-BE49-F238E27FC236}">
                <a16:creationId xmlns:a16="http://schemas.microsoft.com/office/drawing/2014/main" xmlns="" id="{7DFCB4AD-933B-4FB0-A9CD-4CF956EFF6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60186" y="1850173"/>
            <a:ext cx="447555" cy="421568"/>
          </a:xfrm>
          <a:prstGeom prst="rect">
            <a:avLst/>
          </a:prstGeom>
        </p:spPr>
      </p:pic>
      <p:grpSp>
        <p:nvGrpSpPr>
          <p:cNvPr id="48" name="Group 47">
            <a:extLst>
              <a:ext uri="{FF2B5EF4-FFF2-40B4-BE49-F238E27FC236}">
                <a16:creationId xmlns:a16="http://schemas.microsoft.com/office/drawing/2014/main" xmlns="" id="{122F7447-64E5-4A3C-9966-73EC1DB58C6C}"/>
              </a:ext>
            </a:extLst>
          </p:cNvPr>
          <p:cNvGrpSpPr/>
          <p:nvPr/>
        </p:nvGrpSpPr>
        <p:grpSpPr>
          <a:xfrm>
            <a:off x="8301213" y="5543723"/>
            <a:ext cx="2980944" cy="811504"/>
            <a:chOff x="324701" y="5995047"/>
            <a:chExt cx="2980944" cy="811504"/>
          </a:xfrm>
        </p:grpSpPr>
        <p:sp>
          <p:nvSpPr>
            <p:cNvPr id="52" name="Rectangle 51">
              <a:extLst>
                <a:ext uri="{FF2B5EF4-FFF2-40B4-BE49-F238E27FC236}">
                  <a16:creationId xmlns:a16="http://schemas.microsoft.com/office/drawing/2014/main" xmlns="" id="{DB81B65C-7C39-443B-86EF-F4728A1A845C}"/>
                </a:ext>
              </a:extLst>
            </p:cNvPr>
            <p:cNvSpPr/>
            <p:nvPr/>
          </p:nvSpPr>
          <p:spPr bwMode="auto">
            <a:xfrm>
              <a:off x="324701" y="5995047"/>
              <a:ext cx="2980944" cy="811504"/>
            </a:xfrm>
            <a:prstGeom prst="rect">
              <a:avLst/>
            </a:prstGeom>
            <a:noFill/>
            <a:ln>
              <a:solidFill>
                <a:schemeClr val="tx1">
                  <a:lumMod val="75000"/>
                  <a:lumOff val="2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822960" tIns="91440" rIns="182880" bIns="91440" numCol="1" rtlCol="0" anchor="ctr" anchorCtr="0" compatLnSpc="1">
              <a:prstTxWarp prst="textNoShape">
                <a:avLst/>
              </a:prstTxWarp>
              <a:spAutoFit/>
            </a:bodyPr>
            <a:lstStyle/>
            <a:p>
              <a:pPr marL="0" marR="0" lvl="0" indent="0" algn="l" defTabSz="932472" rtl="0" eaLnBrk="1" fontAlgn="base" latinLnBrk="0" hangingPunct="1">
                <a:lnSpc>
                  <a:spcPct val="97000"/>
                </a:lnSpc>
                <a:spcBef>
                  <a:spcPct val="0"/>
                </a:spcBef>
                <a:spcAft>
                  <a:spcPct val="0"/>
                </a:spcAft>
                <a:buClrTx/>
                <a:buSzTx/>
                <a:buFontTx/>
                <a:buNone/>
                <a:tabLst/>
                <a:defRPr/>
              </a:pPr>
              <a:r>
                <a:rPr kumimoji="0" lang="en-US" sz="1050" b="0" i="0" u="none" strike="noStrike" kern="1200" cap="none" spc="0" normalizeH="0" baseline="0" noProof="0">
                  <a:ln>
                    <a:noFill/>
                  </a:ln>
                  <a:gradFill>
                    <a:gsLst>
                      <a:gs pos="100000">
                        <a:srgbClr val="1A1A1A">
                          <a:lumMod val="75000"/>
                          <a:lumOff val="25000"/>
                        </a:srgbClr>
                      </a:gs>
                      <a:gs pos="0">
                        <a:srgbClr val="1A1A1A">
                          <a:lumMod val="75000"/>
                          <a:lumOff val="25000"/>
                        </a:srgbClr>
                      </a:gs>
                    </a:gsLst>
                    <a:lin ang="5400000" scaled="0"/>
                  </a:gradFill>
                  <a:effectLst/>
                  <a:uLnTx/>
                  <a:uFillTx/>
                  <a:latin typeface="Segoe UI Semibold"/>
                  <a:ea typeface="+mn-ea"/>
                  <a:cs typeface="+mn-cs"/>
                </a:rPr>
                <a:t>Transition Exams Available:</a:t>
              </a:r>
            </a:p>
            <a:p>
              <a:pPr marL="0" marR="0" lvl="0" indent="0" algn="l" defTabSz="932472" rtl="0" eaLnBrk="1" fontAlgn="base" latinLnBrk="0" hangingPunct="1">
                <a:lnSpc>
                  <a:spcPct val="97000"/>
                </a:lnSpc>
                <a:spcBef>
                  <a:spcPct val="0"/>
                </a:spcBef>
                <a:spcAft>
                  <a:spcPct val="0"/>
                </a:spcAft>
                <a:buClrTx/>
                <a:buSzTx/>
                <a:buFontTx/>
                <a:buNone/>
                <a:tabLst/>
                <a:defRPr/>
              </a:pPr>
              <a:r>
                <a:rPr kumimoji="0" lang="en-US" sz="1050" b="0" i="0" u="none" strike="noStrike" kern="1200" cap="none" spc="0" normalizeH="0" baseline="0" noProof="0">
                  <a:ln>
                    <a:noFill/>
                  </a:ln>
                  <a:gradFill>
                    <a:gsLst>
                      <a:gs pos="100000">
                        <a:srgbClr val="1A1A1A">
                          <a:lumMod val="75000"/>
                          <a:lumOff val="25000"/>
                        </a:srgbClr>
                      </a:gs>
                      <a:gs pos="0">
                        <a:srgbClr val="1A1A1A">
                          <a:lumMod val="75000"/>
                          <a:lumOff val="25000"/>
                        </a:srgbClr>
                      </a:gs>
                    </a:gsLst>
                    <a:lin ang="5400000" scaled="0"/>
                  </a:gradFill>
                  <a:effectLst/>
                  <a:uLnTx/>
                  <a:uFillTx/>
                  <a:latin typeface="Segoe UI Semibold"/>
                  <a:ea typeface="+mn-ea"/>
                  <a:cs typeface="+mn-cs"/>
                </a:rPr>
                <a:t>70-532 – take AZ-202</a:t>
              </a:r>
            </a:p>
            <a:p>
              <a:pPr marL="0" marR="0" lvl="0" indent="0" algn="l" defTabSz="932472" rtl="0" eaLnBrk="1" fontAlgn="base" latinLnBrk="0" hangingPunct="1">
                <a:lnSpc>
                  <a:spcPct val="97000"/>
                </a:lnSpc>
                <a:spcBef>
                  <a:spcPct val="0"/>
                </a:spcBef>
                <a:spcAft>
                  <a:spcPct val="0"/>
                </a:spcAft>
                <a:buClrTx/>
                <a:buSzTx/>
                <a:buFontTx/>
                <a:buNone/>
                <a:tabLst/>
                <a:defRPr/>
              </a:pPr>
              <a:r>
                <a:rPr kumimoji="0" lang="en-US" sz="1050" b="0" i="0" u="none" strike="noStrike" kern="1200" cap="none" spc="0" normalizeH="0" baseline="0" noProof="0">
                  <a:ln>
                    <a:noFill/>
                  </a:ln>
                  <a:gradFill>
                    <a:gsLst>
                      <a:gs pos="100000">
                        <a:srgbClr val="1A1A1A">
                          <a:lumMod val="75000"/>
                          <a:lumOff val="25000"/>
                        </a:srgbClr>
                      </a:gs>
                      <a:gs pos="0">
                        <a:srgbClr val="1A1A1A">
                          <a:lumMod val="75000"/>
                          <a:lumOff val="25000"/>
                        </a:srgbClr>
                      </a:gs>
                    </a:gsLst>
                    <a:lin ang="5400000" scaled="0"/>
                  </a:gradFill>
                  <a:effectLst/>
                  <a:uLnTx/>
                  <a:uFillTx/>
                  <a:latin typeface="Segoe UI Semibold"/>
                  <a:ea typeface="+mn-ea"/>
                  <a:cs typeface="+mn-cs"/>
                </a:rPr>
                <a:t>70-533 – take AZ-102</a:t>
              </a:r>
            </a:p>
            <a:p>
              <a:pPr marL="0" marR="0" lvl="0" indent="0" algn="l" defTabSz="932472" rtl="0" eaLnBrk="1" fontAlgn="base" latinLnBrk="0" hangingPunct="1">
                <a:lnSpc>
                  <a:spcPct val="97000"/>
                </a:lnSpc>
                <a:spcBef>
                  <a:spcPct val="0"/>
                </a:spcBef>
                <a:spcAft>
                  <a:spcPct val="0"/>
                </a:spcAft>
                <a:buClrTx/>
                <a:buSzTx/>
                <a:buFontTx/>
                <a:buNone/>
                <a:tabLst/>
                <a:defRPr/>
              </a:pPr>
              <a:r>
                <a:rPr kumimoji="0" lang="en-US" sz="1050" b="0" i="0" u="none" strike="noStrike" kern="1200" cap="none" spc="0" normalizeH="0" baseline="0" noProof="0">
                  <a:ln>
                    <a:noFill/>
                  </a:ln>
                  <a:gradFill>
                    <a:gsLst>
                      <a:gs pos="100000">
                        <a:srgbClr val="1A1A1A">
                          <a:lumMod val="75000"/>
                          <a:lumOff val="25000"/>
                        </a:srgbClr>
                      </a:gs>
                      <a:gs pos="0">
                        <a:srgbClr val="1A1A1A">
                          <a:lumMod val="75000"/>
                          <a:lumOff val="25000"/>
                        </a:srgbClr>
                      </a:gs>
                    </a:gsLst>
                    <a:lin ang="5400000" scaled="0"/>
                  </a:gradFill>
                  <a:effectLst/>
                  <a:uLnTx/>
                  <a:uFillTx/>
                  <a:latin typeface="Segoe UI Semibold"/>
                  <a:ea typeface="+mn-ea"/>
                  <a:cs typeface="+mn-cs"/>
                </a:rPr>
                <a:t>70-535 – take AZ-302 </a:t>
              </a:r>
            </a:p>
          </p:txBody>
        </p:sp>
        <p:grpSp>
          <p:nvGrpSpPr>
            <p:cNvPr id="54" name="Group 53">
              <a:extLst>
                <a:ext uri="{FF2B5EF4-FFF2-40B4-BE49-F238E27FC236}">
                  <a16:creationId xmlns:a16="http://schemas.microsoft.com/office/drawing/2014/main" xmlns="" id="{2ABFEA07-6D65-4BA0-8074-D1DF9EBA3ED8}"/>
                </a:ext>
              </a:extLst>
            </p:cNvPr>
            <p:cNvGrpSpPr/>
            <p:nvPr/>
          </p:nvGrpSpPr>
          <p:grpSpPr>
            <a:xfrm>
              <a:off x="513941" y="6214857"/>
              <a:ext cx="477345" cy="367217"/>
              <a:chOff x="481153" y="6191294"/>
              <a:chExt cx="477345" cy="367217"/>
            </a:xfrm>
          </p:grpSpPr>
          <p:sp>
            <p:nvSpPr>
              <p:cNvPr id="55" name="arrow">
                <a:extLst>
                  <a:ext uri="{FF2B5EF4-FFF2-40B4-BE49-F238E27FC236}">
                    <a16:creationId xmlns:a16="http://schemas.microsoft.com/office/drawing/2014/main" xmlns="" id="{27FFBBCB-01FE-4C5A-958C-F4254E8A8DDA}"/>
                  </a:ext>
                </a:extLst>
              </p:cNvPr>
              <p:cNvSpPr>
                <a:spLocks noChangeAspect="1" noEditPoints="1"/>
              </p:cNvSpPr>
              <p:nvPr/>
            </p:nvSpPr>
            <p:spPr bwMode="auto">
              <a:xfrm>
                <a:off x="645818" y="6269982"/>
                <a:ext cx="312680" cy="288529"/>
              </a:xfrm>
              <a:custGeom>
                <a:avLst/>
                <a:gdLst>
                  <a:gd name="T0" fmla="*/ 133 w 246"/>
                  <a:gd name="T1" fmla="*/ 0 h 227"/>
                  <a:gd name="T2" fmla="*/ 246 w 246"/>
                  <a:gd name="T3" fmla="*/ 113 h 227"/>
                  <a:gd name="T4" fmla="*/ 133 w 246"/>
                  <a:gd name="T5" fmla="*/ 227 h 227"/>
                  <a:gd name="T6" fmla="*/ 246 w 246"/>
                  <a:gd name="T7" fmla="*/ 113 h 227"/>
                  <a:gd name="T8" fmla="*/ 0 w 246"/>
                  <a:gd name="T9" fmla="*/ 113 h 227"/>
                </a:gdLst>
                <a:ahLst/>
                <a:cxnLst>
                  <a:cxn ang="0">
                    <a:pos x="T0" y="T1"/>
                  </a:cxn>
                  <a:cxn ang="0">
                    <a:pos x="T2" y="T3"/>
                  </a:cxn>
                  <a:cxn ang="0">
                    <a:pos x="T4" y="T5"/>
                  </a:cxn>
                  <a:cxn ang="0">
                    <a:pos x="T6" y="T7"/>
                  </a:cxn>
                  <a:cxn ang="0">
                    <a:pos x="T8" y="T9"/>
                  </a:cxn>
                </a:cxnLst>
                <a:rect l="0" t="0" r="r" b="b"/>
                <a:pathLst>
                  <a:path w="246" h="227">
                    <a:moveTo>
                      <a:pt x="133" y="0"/>
                    </a:moveTo>
                    <a:lnTo>
                      <a:pt x="246" y="113"/>
                    </a:lnTo>
                    <a:lnTo>
                      <a:pt x="133" y="227"/>
                    </a:lnTo>
                    <a:moveTo>
                      <a:pt x="246" y="113"/>
                    </a:moveTo>
                    <a:lnTo>
                      <a:pt x="0" y="113"/>
                    </a:lnTo>
                  </a:path>
                </a:pathLst>
              </a:custGeom>
              <a:noFill/>
              <a:ln w="15875" cap="sq">
                <a:solidFill>
                  <a:schemeClr val="tx1">
                    <a:lumMod val="75000"/>
                    <a:lumOff val="2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sp>
            <p:nvSpPr>
              <p:cNvPr id="57" name="pencil">
                <a:extLst>
                  <a:ext uri="{FF2B5EF4-FFF2-40B4-BE49-F238E27FC236}">
                    <a16:creationId xmlns:a16="http://schemas.microsoft.com/office/drawing/2014/main" xmlns="" id="{9AC94DAF-DECF-4DD0-98D1-D1154AAFB1DE}"/>
                  </a:ext>
                </a:extLst>
              </p:cNvPr>
              <p:cNvSpPr>
                <a:spLocks noChangeAspect="1" noEditPoints="1"/>
              </p:cNvSpPr>
              <p:nvPr/>
            </p:nvSpPr>
            <p:spPr bwMode="auto">
              <a:xfrm rot="20019126">
                <a:off x="481153" y="6191294"/>
                <a:ext cx="365760" cy="365760"/>
              </a:xfrm>
              <a:custGeom>
                <a:avLst/>
                <a:gdLst>
                  <a:gd name="T0" fmla="*/ 94 w 334"/>
                  <a:gd name="T1" fmla="*/ 310 h 335"/>
                  <a:gd name="T2" fmla="*/ 0 w 334"/>
                  <a:gd name="T3" fmla="*/ 335 h 335"/>
                  <a:gd name="T4" fmla="*/ 24 w 334"/>
                  <a:gd name="T5" fmla="*/ 243 h 335"/>
                  <a:gd name="T6" fmla="*/ 249 w 334"/>
                  <a:gd name="T7" fmla="*/ 18 h 335"/>
                  <a:gd name="T8" fmla="*/ 316 w 334"/>
                  <a:gd name="T9" fmla="*/ 18 h 335"/>
                  <a:gd name="T10" fmla="*/ 316 w 334"/>
                  <a:gd name="T11" fmla="*/ 85 h 335"/>
                  <a:gd name="T12" fmla="*/ 94 w 334"/>
                  <a:gd name="T13" fmla="*/ 310 h 335"/>
                  <a:gd name="T14" fmla="*/ 232 w 334"/>
                  <a:gd name="T15" fmla="*/ 35 h 335"/>
                  <a:gd name="T16" fmla="*/ 300 w 334"/>
                  <a:gd name="T17" fmla="*/ 102 h 335"/>
                  <a:gd name="T18" fmla="*/ 94 w 334"/>
                  <a:gd name="T19" fmla="*/ 310 h 335"/>
                  <a:gd name="T20" fmla="*/ 74 w 334"/>
                  <a:gd name="T21" fmla="*/ 260 h 335"/>
                  <a:gd name="T22" fmla="*/ 24 w 334"/>
                  <a:gd name="T23" fmla="*/ 24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4" h="335">
                    <a:moveTo>
                      <a:pt x="94" y="310"/>
                    </a:moveTo>
                    <a:cubicBezTo>
                      <a:pt x="0" y="335"/>
                      <a:pt x="0" y="335"/>
                      <a:pt x="0" y="335"/>
                    </a:cubicBezTo>
                    <a:cubicBezTo>
                      <a:pt x="24" y="243"/>
                      <a:pt x="24" y="243"/>
                      <a:pt x="24" y="243"/>
                    </a:cubicBezTo>
                    <a:cubicBezTo>
                      <a:pt x="249" y="18"/>
                      <a:pt x="249" y="18"/>
                      <a:pt x="249" y="18"/>
                    </a:cubicBezTo>
                    <a:cubicBezTo>
                      <a:pt x="268" y="0"/>
                      <a:pt x="298" y="0"/>
                      <a:pt x="316" y="18"/>
                    </a:cubicBezTo>
                    <a:cubicBezTo>
                      <a:pt x="334" y="36"/>
                      <a:pt x="334" y="66"/>
                      <a:pt x="316" y="85"/>
                    </a:cubicBezTo>
                    <a:lnTo>
                      <a:pt x="94" y="310"/>
                    </a:lnTo>
                    <a:close/>
                    <a:moveTo>
                      <a:pt x="232" y="35"/>
                    </a:moveTo>
                    <a:cubicBezTo>
                      <a:pt x="300" y="102"/>
                      <a:pt x="300" y="102"/>
                      <a:pt x="300" y="102"/>
                    </a:cubicBezTo>
                    <a:moveTo>
                      <a:pt x="94" y="310"/>
                    </a:moveTo>
                    <a:cubicBezTo>
                      <a:pt x="94" y="310"/>
                      <a:pt x="98" y="287"/>
                      <a:pt x="74" y="260"/>
                    </a:cubicBezTo>
                    <a:cubicBezTo>
                      <a:pt x="50" y="233"/>
                      <a:pt x="24" y="243"/>
                      <a:pt x="24" y="243"/>
                    </a:cubicBezTo>
                  </a:path>
                </a:pathLst>
              </a:custGeom>
              <a:solidFill>
                <a:schemeClr val="bg1"/>
              </a:solidFill>
              <a:ln w="15875" cap="rnd">
                <a:solidFill>
                  <a:schemeClr val="tx1">
                    <a:lumMod val="75000"/>
                    <a:lumOff val="25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grpSp>
      </p:grpSp>
    </p:spTree>
    <p:extLst>
      <p:ext uri="{BB962C8B-B14F-4D97-AF65-F5344CB8AC3E}">
        <p14:creationId xmlns:p14="http://schemas.microsoft.com/office/powerpoint/2010/main" val="3554199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fade">
                                      <p:cBhvr>
                                        <p:cTn id="10" dur="500"/>
                                        <p:tgtEl>
                                          <p:spTgt spid="7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par>
                                <p:cTn id="20" presetID="22" presetClass="entr" presetSubtype="8"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par>
                                <p:cTn id="23" presetID="10" presetClass="entr" presetSubtype="0" fill="hold" nodeType="withEffect">
                                  <p:stCondLst>
                                    <p:cond delay="400"/>
                                  </p:stCondLst>
                                  <p:childTnLst>
                                    <p:set>
                                      <p:cBhvr>
                                        <p:cTn id="24" dur="1" fill="hold">
                                          <p:stCondLst>
                                            <p:cond delay="0"/>
                                          </p:stCondLst>
                                        </p:cTn>
                                        <p:tgtEl>
                                          <p:spTgt spid="78"/>
                                        </p:tgtEl>
                                        <p:attrNameLst>
                                          <p:attrName>style.visibility</p:attrName>
                                        </p:attrNameLst>
                                      </p:cBhvr>
                                      <p:to>
                                        <p:strVal val="visible"/>
                                      </p:to>
                                    </p:set>
                                    <p:animEffect transition="in" filter="fade">
                                      <p:cBhvr>
                                        <p:cTn id="25" dur="500"/>
                                        <p:tgtEl>
                                          <p:spTgt spid="78"/>
                                        </p:tgtEl>
                                      </p:cBhvr>
                                    </p:animEffect>
                                  </p:childTnLst>
                                </p:cTn>
                              </p:par>
                              <p:par>
                                <p:cTn id="26" presetID="10" presetClass="entr" presetSubtype="0" fill="hold" nodeType="withEffect">
                                  <p:stCondLst>
                                    <p:cond delay="40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left)">
                                      <p:cBhvr>
                                        <p:cTn id="31" dur="750"/>
                                        <p:tgtEl>
                                          <p:spTgt spid="9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3"/>
                                        </p:tgtEl>
                                        <p:attrNameLst>
                                          <p:attrName>style.visibility</p:attrName>
                                        </p:attrNameLst>
                                      </p:cBhvr>
                                      <p:to>
                                        <p:strVal val="visible"/>
                                      </p:to>
                                    </p:set>
                                    <p:animEffect transition="in" filter="fade">
                                      <p:cBhvr>
                                        <p:cTn id="34" dur="500"/>
                                        <p:tgtEl>
                                          <p:spTgt spid="93"/>
                                        </p:tgtEl>
                                      </p:cBhvr>
                                    </p:animEffect>
                                  </p:childTnLst>
                                </p:cTn>
                              </p:par>
                            </p:childTnLst>
                          </p:cTn>
                        </p:par>
                        <p:par>
                          <p:cTn id="35" fill="hold">
                            <p:stCondLst>
                              <p:cond delay="900"/>
                            </p:stCondLst>
                            <p:childTnLst>
                              <p:par>
                                <p:cTn id="36" presetID="10"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nodeType="withEffect">
                                  <p:stCondLst>
                                    <p:cond delay="0"/>
                                  </p:stCondLst>
                                  <p:childTnLst>
                                    <p:set>
                                      <p:cBhvr>
                                        <p:cTn id="43" dur="1" fill="hold">
                                          <p:stCondLst>
                                            <p:cond delay="0"/>
                                          </p:stCondLst>
                                        </p:cTn>
                                        <p:tgtEl>
                                          <p:spTgt spid="45"/>
                                        </p:tgtEl>
                                        <p:attrNameLst>
                                          <p:attrName>style.visibility</p:attrName>
                                        </p:attrNameLst>
                                      </p:cBhvr>
                                      <p:to>
                                        <p:strVal val="visible"/>
                                      </p:to>
                                    </p:set>
                                    <p:animEffect transition="in" filter="fade">
                                      <p:cBhvr>
                                        <p:cTn id="44" dur="500"/>
                                        <p:tgtEl>
                                          <p:spTgt spid="4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wipe(left)">
                                      <p:cBhvr>
                                        <p:cTn id="52" dur="750"/>
                                        <p:tgtEl>
                                          <p:spTgt spid="99"/>
                                        </p:tgtEl>
                                      </p:cBhvr>
                                    </p:animEffect>
                                  </p:childTnLst>
                                </p:cTn>
                              </p:par>
                              <p:par>
                                <p:cTn id="53" presetID="22" presetClass="entr" presetSubtype="8" fill="hold" nodeType="withEffect">
                                  <p:stCondLst>
                                    <p:cond delay="250"/>
                                  </p:stCondLst>
                                  <p:childTnLst>
                                    <p:set>
                                      <p:cBhvr>
                                        <p:cTn id="54" dur="1" fill="hold">
                                          <p:stCondLst>
                                            <p:cond delay="0"/>
                                          </p:stCondLst>
                                        </p:cTn>
                                        <p:tgtEl>
                                          <p:spTgt spid="20"/>
                                        </p:tgtEl>
                                        <p:attrNameLst>
                                          <p:attrName>style.visibility</p:attrName>
                                        </p:attrNameLst>
                                      </p:cBhvr>
                                      <p:to>
                                        <p:strVal val="visible"/>
                                      </p:to>
                                    </p:set>
                                    <p:animEffect transition="in" filter="wipe(left)">
                                      <p:cBhvr>
                                        <p:cTn id="55" dur="500"/>
                                        <p:tgtEl>
                                          <p:spTgt spid="20"/>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childTnLst>
                                </p:cTn>
                              </p:par>
                              <p:par>
                                <p:cTn id="59" presetID="10" presetClass="entr" presetSubtype="0" fill="hold" nodeType="withEffect">
                                  <p:stCondLst>
                                    <p:cond delay="50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10" presetClass="entr" presetSubtype="0" fill="hold" nodeType="withEffect">
                                  <p:stCondLst>
                                    <p:cond delay="500"/>
                                  </p:stCondLst>
                                  <p:childTnLst>
                                    <p:set>
                                      <p:cBhvr>
                                        <p:cTn id="63" dur="1" fill="hold">
                                          <p:stCondLst>
                                            <p:cond delay="0"/>
                                          </p:stCondLst>
                                        </p:cTn>
                                        <p:tgtEl>
                                          <p:spTgt spid="105"/>
                                        </p:tgtEl>
                                        <p:attrNameLst>
                                          <p:attrName>style.visibility</p:attrName>
                                        </p:attrNameLst>
                                      </p:cBhvr>
                                      <p:to>
                                        <p:strVal val="visible"/>
                                      </p:to>
                                    </p:set>
                                    <p:animEffect transition="in" filter="fade">
                                      <p:cBhvr>
                                        <p:cTn id="64" dur="500"/>
                                        <p:tgtEl>
                                          <p:spTgt spid="105"/>
                                        </p:tgtEl>
                                      </p:cBhvr>
                                    </p:animEffect>
                                  </p:childTnLst>
                                </p:cTn>
                              </p:par>
                              <p:par>
                                <p:cTn id="65" presetID="10" presetClass="entr" presetSubtype="0" fill="hold" nodeType="withEffect">
                                  <p:stCondLst>
                                    <p:cond delay="50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500"/>
                                        <p:tgtEl>
                                          <p:spTgt spid="48"/>
                                        </p:tgtEl>
                                      </p:cBhvr>
                                    </p:animEffect>
                                  </p:childTnLst>
                                </p:cTn>
                              </p:par>
                            </p:childTnLst>
                          </p:cTn>
                        </p:par>
                        <p:par>
                          <p:cTn id="68" fill="hold">
                            <p:stCondLst>
                              <p:cond delay="1000"/>
                            </p:stCondLst>
                            <p:childTnLst>
                              <p:par>
                                <p:cTn id="69" presetID="10" presetClass="entr" presetSubtype="0" fill="hold"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500"/>
                                        <p:tgtEl>
                                          <p:spTgt spid="46"/>
                                        </p:tgtEl>
                                      </p:cBhvr>
                                    </p:animEffect>
                                  </p:childTnLst>
                                </p:cTn>
                              </p:par>
                              <p:par>
                                <p:cTn id="72" presetID="10" presetClass="entr" presetSubtype="0" fill="hold"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0" grpId="0" animBg="1"/>
      <p:bldP spid="93" grpId="0" animBg="1"/>
      <p:bldP spid="99" grpId="0" animBg="1"/>
      <p:bldP spid="49" grpId="0"/>
      <p:bldP spid="50" grpId="0"/>
      <p:bldP spid="51" grpId="0"/>
      <p:bldP spid="7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1">
            <a:extLst>
              <a:ext uri="{FF2B5EF4-FFF2-40B4-BE49-F238E27FC236}">
                <a16:creationId xmlns:a16="http://schemas.microsoft.com/office/drawing/2014/main" xmlns="" id="{FC6F3ED7-448C-44FA-9C1E-A0616F02734D}"/>
              </a:ext>
            </a:extLst>
          </p:cNvPr>
          <p:cNvGrpSpPr/>
          <p:nvPr/>
        </p:nvGrpSpPr>
        <p:grpSpPr>
          <a:xfrm>
            <a:off x="906566" y="3443015"/>
            <a:ext cx="8820923" cy="1007663"/>
            <a:chOff x="2164355" y="3617754"/>
            <a:chExt cx="8400350" cy="562459"/>
          </a:xfrm>
        </p:grpSpPr>
        <p:cxnSp>
          <p:nvCxnSpPr>
            <p:cNvPr id="73" name="Straight Connector 72">
              <a:extLst>
                <a:ext uri="{FF2B5EF4-FFF2-40B4-BE49-F238E27FC236}">
                  <a16:creationId xmlns:a16="http://schemas.microsoft.com/office/drawing/2014/main" xmlns="" id="{ADC9C2F9-5527-4B2C-B299-8C26E95C04B8}"/>
                </a:ext>
              </a:extLst>
            </p:cNvPr>
            <p:cNvCxnSpPr>
              <a:cxnSpLocks/>
              <a:endCxn id="76" idx="0"/>
            </p:cNvCxnSpPr>
            <p:nvPr/>
          </p:nvCxnSpPr>
          <p:spPr>
            <a:xfrm>
              <a:off x="2164355" y="3890783"/>
              <a:ext cx="910611" cy="244"/>
            </a:xfrm>
            <a:prstGeom prst="line">
              <a:avLst/>
            </a:pr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nvGrpSpPr>
            <p:cNvPr id="74" name="Group 73">
              <a:extLst>
                <a:ext uri="{FF2B5EF4-FFF2-40B4-BE49-F238E27FC236}">
                  <a16:creationId xmlns:a16="http://schemas.microsoft.com/office/drawing/2014/main" xmlns="" id="{E292D8A4-BC9F-42EF-B0FC-86D364C0ACBA}"/>
                </a:ext>
              </a:extLst>
            </p:cNvPr>
            <p:cNvGrpSpPr/>
            <p:nvPr/>
          </p:nvGrpSpPr>
          <p:grpSpPr>
            <a:xfrm>
              <a:off x="3074953" y="3617754"/>
              <a:ext cx="6303722" cy="562459"/>
              <a:chOff x="3196333" y="3202901"/>
              <a:chExt cx="6303722" cy="1527802"/>
            </a:xfrm>
          </p:grpSpPr>
          <p:sp>
            <p:nvSpPr>
              <p:cNvPr id="76" name="Freeform: Shape 75">
                <a:extLst>
                  <a:ext uri="{FF2B5EF4-FFF2-40B4-BE49-F238E27FC236}">
                    <a16:creationId xmlns:a16="http://schemas.microsoft.com/office/drawing/2014/main" xmlns="" id="{8B68005F-9CE2-442B-A12C-F3EEAB5C47F3}"/>
                  </a:ext>
                </a:extLst>
              </p:cNvPr>
              <p:cNvSpPr/>
              <p:nvPr/>
            </p:nvSpPr>
            <p:spPr bwMode="auto">
              <a:xfrm flipV="1">
                <a:off x="3196345" y="3945195"/>
                <a:ext cx="3231186" cy="785059"/>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5121528"/>
                  <a:gd name="connsiteY0" fmla="*/ 1038444 h 1038444"/>
                  <a:gd name="connsiteX1" fmla="*/ 1235531 w 5121528"/>
                  <a:gd name="connsiteY1" fmla="*/ 5799 h 1038444"/>
                  <a:gd name="connsiteX2" fmla="*/ 5121528 w 5121528"/>
                  <a:gd name="connsiteY2" fmla="*/ 0 h 1038444"/>
                  <a:gd name="connsiteX0" fmla="*/ 0 w 6788057"/>
                  <a:gd name="connsiteY0" fmla="*/ 1038444 h 1038444"/>
                  <a:gd name="connsiteX1" fmla="*/ 1235531 w 6788057"/>
                  <a:gd name="connsiteY1" fmla="*/ 5799 h 1038444"/>
                  <a:gd name="connsiteX2" fmla="*/ 6788057 w 6788057"/>
                  <a:gd name="connsiteY2" fmla="*/ 0 h 1038444"/>
                </a:gdLst>
                <a:ahLst/>
                <a:cxnLst>
                  <a:cxn ang="0">
                    <a:pos x="connsiteX0" y="connsiteY0"/>
                  </a:cxn>
                  <a:cxn ang="0">
                    <a:pos x="connsiteX1" y="connsiteY1"/>
                  </a:cxn>
                  <a:cxn ang="0">
                    <a:pos x="connsiteX2" y="connsiteY2"/>
                  </a:cxn>
                </a:cxnLst>
                <a:rect l="l" t="t" r="r" b="b"/>
                <a:pathLst>
                  <a:path w="6788057" h="1038444">
                    <a:moveTo>
                      <a:pt x="0" y="1038444"/>
                    </a:moveTo>
                    <a:cubicBezTo>
                      <a:pt x="150086" y="951574"/>
                      <a:pt x="1051186" y="123512"/>
                      <a:pt x="1235531" y="5799"/>
                    </a:cubicBezTo>
                    <a:cubicBezTo>
                      <a:pt x="1292009" y="-4536"/>
                      <a:pt x="6702093" y="8566"/>
                      <a:pt x="6788057" y="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defRPr/>
                </a:pPr>
                <a:endParaRPr lang="en-US">
                  <a:solidFill>
                    <a:srgbClr val="FFFFFF"/>
                  </a:solidFill>
                  <a:latin typeface="Segoe UI"/>
                </a:endParaRPr>
              </a:p>
            </p:txBody>
          </p:sp>
          <p:sp>
            <p:nvSpPr>
              <p:cNvPr id="77" name="Freeform: Shape 76">
                <a:extLst>
                  <a:ext uri="{FF2B5EF4-FFF2-40B4-BE49-F238E27FC236}">
                    <a16:creationId xmlns:a16="http://schemas.microsoft.com/office/drawing/2014/main" xmlns="" id="{8A5FFFA2-BE85-4608-AC3C-54A3CF931297}"/>
                  </a:ext>
                </a:extLst>
              </p:cNvPr>
              <p:cNvSpPr/>
              <p:nvPr/>
            </p:nvSpPr>
            <p:spPr bwMode="auto">
              <a:xfrm>
                <a:off x="3196333" y="3202901"/>
                <a:ext cx="3222514" cy="742291"/>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5097594"/>
                  <a:gd name="connsiteY0" fmla="*/ 1038444 h 1038444"/>
                  <a:gd name="connsiteX1" fmla="*/ 1235531 w 5097594"/>
                  <a:gd name="connsiteY1" fmla="*/ 5799 h 1038444"/>
                  <a:gd name="connsiteX2" fmla="*/ 5097594 w 5097594"/>
                  <a:gd name="connsiteY2" fmla="*/ 0 h 1038444"/>
                  <a:gd name="connsiteX0" fmla="*/ 0 w 5110064"/>
                  <a:gd name="connsiteY0" fmla="*/ 1035928 h 1035928"/>
                  <a:gd name="connsiteX1" fmla="*/ 1235531 w 5110064"/>
                  <a:gd name="connsiteY1" fmla="*/ 3283 h 1035928"/>
                  <a:gd name="connsiteX2" fmla="*/ 5110064 w 5110064"/>
                  <a:gd name="connsiteY2" fmla="*/ 2540 h 1035928"/>
                  <a:gd name="connsiteX0" fmla="*/ 0 w 5114222"/>
                  <a:gd name="connsiteY0" fmla="*/ 1038444 h 1038444"/>
                  <a:gd name="connsiteX1" fmla="*/ 1235531 w 5114222"/>
                  <a:gd name="connsiteY1" fmla="*/ 5799 h 1038444"/>
                  <a:gd name="connsiteX2" fmla="*/ 5114222 w 5114222"/>
                  <a:gd name="connsiteY2" fmla="*/ 0 h 1038444"/>
                  <a:gd name="connsiteX0" fmla="*/ 0 w 5118380"/>
                  <a:gd name="connsiteY0" fmla="*/ 1035928 h 1035928"/>
                  <a:gd name="connsiteX1" fmla="*/ 1235531 w 5118380"/>
                  <a:gd name="connsiteY1" fmla="*/ 3283 h 1035928"/>
                  <a:gd name="connsiteX2" fmla="*/ 5118380 w 5118380"/>
                  <a:gd name="connsiteY2" fmla="*/ 2540 h 1035928"/>
                  <a:gd name="connsiteX0" fmla="*/ 0 w 5118380"/>
                  <a:gd name="connsiteY0" fmla="*/ 1038444 h 1038444"/>
                  <a:gd name="connsiteX1" fmla="*/ 1235531 w 5118380"/>
                  <a:gd name="connsiteY1" fmla="*/ 5799 h 1038444"/>
                  <a:gd name="connsiteX2" fmla="*/ 5118380 w 5118380"/>
                  <a:gd name="connsiteY2" fmla="*/ 0 h 1038444"/>
                  <a:gd name="connsiteX0" fmla="*/ 0 w 5114222"/>
                  <a:gd name="connsiteY0" fmla="*/ 1035928 h 1035928"/>
                  <a:gd name="connsiteX1" fmla="*/ 1235531 w 5114222"/>
                  <a:gd name="connsiteY1" fmla="*/ 3283 h 1035928"/>
                  <a:gd name="connsiteX2" fmla="*/ 5114222 w 5114222"/>
                  <a:gd name="connsiteY2" fmla="*/ 2540 h 1035928"/>
                  <a:gd name="connsiteX0" fmla="*/ 0 w 5114222"/>
                  <a:gd name="connsiteY0" fmla="*/ 1035928 h 1035928"/>
                  <a:gd name="connsiteX1" fmla="*/ 1235531 w 5114222"/>
                  <a:gd name="connsiteY1" fmla="*/ 3283 h 1035928"/>
                  <a:gd name="connsiteX2" fmla="*/ 5114222 w 5114222"/>
                  <a:gd name="connsiteY2" fmla="*/ 2540 h 1035928"/>
                  <a:gd name="connsiteX0" fmla="*/ 0 w 5114222"/>
                  <a:gd name="connsiteY0" fmla="*/ 1036701 h 1036701"/>
                  <a:gd name="connsiteX1" fmla="*/ 1235531 w 5114222"/>
                  <a:gd name="connsiteY1" fmla="*/ 4056 h 1036701"/>
                  <a:gd name="connsiteX2" fmla="*/ 5114222 w 5114222"/>
                  <a:gd name="connsiteY2" fmla="*/ 3313 h 1036701"/>
                  <a:gd name="connsiteX0" fmla="*/ 0 w 5114222"/>
                  <a:gd name="connsiteY0" fmla="*/ 1036701 h 1036701"/>
                  <a:gd name="connsiteX1" fmla="*/ 1235531 w 5114222"/>
                  <a:gd name="connsiteY1" fmla="*/ 4056 h 1036701"/>
                  <a:gd name="connsiteX2" fmla="*/ 5114222 w 5114222"/>
                  <a:gd name="connsiteY2" fmla="*/ 3313 h 1036701"/>
                  <a:gd name="connsiteX0" fmla="*/ 0 w 6770328"/>
                  <a:gd name="connsiteY0" fmla="*/ 1035788 h 1035788"/>
                  <a:gd name="connsiteX1" fmla="*/ 1235531 w 6770328"/>
                  <a:gd name="connsiteY1" fmla="*/ 3143 h 1035788"/>
                  <a:gd name="connsiteX2" fmla="*/ 6770328 w 6770328"/>
                  <a:gd name="connsiteY2" fmla="*/ 8060 h 1035788"/>
                  <a:gd name="connsiteX0" fmla="*/ 0 w 6770328"/>
                  <a:gd name="connsiteY0" fmla="*/ 1037712 h 1037712"/>
                  <a:gd name="connsiteX1" fmla="*/ 1235531 w 6770328"/>
                  <a:gd name="connsiteY1" fmla="*/ 5067 h 1037712"/>
                  <a:gd name="connsiteX2" fmla="*/ 6770328 w 6770328"/>
                  <a:gd name="connsiteY2" fmla="*/ 9984 h 1037712"/>
                  <a:gd name="connsiteX0" fmla="*/ 0 w 6760181"/>
                  <a:gd name="connsiteY0" fmla="*/ 1039702 h 1039702"/>
                  <a:gd name="connsiteX1" fmla="*/ 1235531 w 6760181"/>
                  <a:gd name="connsiteY1" fmla="*/ 7057 h 1039702"/>
                  <a:gd name="connsiteX2" fmla="*/ 6760181 w 6760181"/>
                  <a:gd name="connsiteY2" fmla="*/ 6581 h 1039702"/>
                  <a:gd name="connsiteX0" fmla="*/ 0 w 6760181"/>
                  <a:gd name="connsiteY0" fmla="*/ 1039702 h 1039702"/>
                  <a:gd name="connsiteX1" fmla="*/ 1235531 w 6760181"/>
                  <a:gd name="connsiteY1" fmla="*/ 7057 h 1039702"/>
                  <a:gd name="connsiteX2" fmla="*/ 6760181 w 6760181"/>
                  <a:gd name="connsiteY2" fmla="*/ 6580 h 1039702"/>
                </a:gdLst>
                <a:ahLst/>
                <a:cxnLst>
                  <a:cxn ang="0">
                    <a:pos x="connsiteX0" y="connsiteY0"/>
                  </a:cxn>
                  <a:cxn ang="0">
                    <a:pos x="connsiteX1" y="connsiteY1"/>
                  </a:cxn>
                  <a:cxn ang="0">
                    <a:pos x="connsiteX2" y="connsiteY2"/>
                  </a:cxn>
                </a:cxnLst>
                <a:rect l="l" t="t" r="r" b="b"/>
                <a:pathLst>
                  <a:path w="6760181" h="1039702">
                    <a:moveTo>
                      <a:pt x="0" y="1039702"/>
                    </a:moveTo>
                    <a:cubicBezTo>
                      <a:pt x="150086" y="952832"/>
                      <a:pt x="1051186" y="124770"/>
                      <a:pt x="1235531" y="7057"/>
                    </a:cubicBezTo>
                    <a:cubicBezTo>
                      <a:pt x="1292009" y="-3278"/>
                      <a:pt x="6640447" y="-1234"/>
                      <a:pt x="6760181" y="658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defRPr/>
                </a:pPr>
                <a:endParaRPr lang="en-US">
                  <a:solidFill>
                    <a:srgbClr val="FFFFFF"/>
                  </a:solidFill>
                  <a:latin typeface="Segoe UI"/>
                </a:endParaRPr>
              </a:p>
            </p:txBody>
          </p:sp>
          <p:sp>
            <p:nvSpPr>
              <p:cNvPr id="78" name="Freeform: Shape 77">
                <a:extLst>
                  <a:ext uri="{FF2B5EF4-FFF2-40B4-BE49-F238E27FC236}">
                    <a16:creationId xmlns:a16="http://schemas.microsoft.com/office/drawing/2014/main" xmlns="" id="{AA7A1F2C-0690-461B-8908-D0F32D3A1D30}"/>
                  </a:ext>
                </a:extLst>
              </p:cNvPr>
              <p:cNvSpPr/>
              <p:nvPr/>
            </p:nvSpPr>
            <p:spPr bwMode="auto">
              <a:xfrm flipH="1" flipV="1">
                <a:off x="6419969" y="3945198"/>
                <a:ext cx="3080083" cy="785505"/>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6418137"/>
                  <a:gd name="connsiteY0" fmla="*/ 1046281 h 1046281"/>
                  <a:gd name="connsiteX1" fmla="*/ 1235531 w 6418137"/>
                  <a:gd name="connsiteY1" fmla="*/ 13636 h 1046281"/>
                  <a:gd name="connsiteX2" fmla="*/ 6418137 w 6418137"/>
                  <a:gd name="connsiteY2" fmla="*/ 0 h 1046281"/>
                  <a:gd name="connsiteX0" fmla="*/ 0 w 6465883"/>
                  <a:gd name="connsiteY0" fmla="*/ 1046281 h 1046281"/>
                  <a:gd name="connsiteX1" fmla="*/ 1235531 w 6465883"/>
                  <a:gd name="connsiteY1" fmla="*/ 13636 h 1046281"/>
                  <a:gd name="connsiteX2" fmla="*/ 6465883 w 6465883"/>
                  <a:gd name="connsiteY2" fmla="*/ 0 h 1046281"/>
                  <a:gd name="connsiteX0" fmla="*/ 0 w 6474876"/>
                  <a:gd name="connsiteY0" fmla="*/ 1035603 h 1035603"/>
                  <a:gd name="connsiteX1" fmla="*/ 1235531 w 6474876"/>
                  <a:gd name="connsiteY1" fmla="*/ 2958 h 1035603"/>
                  <a:gd name="connsiteX2" fmla="*/ 6474876 w 6474876"/>
                  <a:gd name="connsiteY2" fmla="*/ 4817 h 1035603"/>
                  <a:gd name="connsiteX0" fmla="*/ 0 w 6474876"/>
                  <a:gd name="connsiteY0" fmla="*/ 1037151 h 1037151"/>
                  <a:gd name="connsiteX1" fmla="*/ 1235531 w 6474876"/>
                  <a:gd name="connsiteY1" fmla="*/ 4506 h 1037151"/>
                  <a:gd name="connsiteX2" fmla="*/ 6474876 w 6474876"/>
                  <a:gd name="connsiteY2" fmla="*/ 6365 h 1037151"/>
                  <a:gd name="connsiteX0" fmla="*/ 0 w 6452396"/>
                  <a:gd name="connsiteY0" fmla="*/ 1038863 h 1038863"/>
                  <a:gd name="connsiteX1" fmla="*/ 1235531 w 6452396"/>
                  <a:gd name="connsiteY1" fmla="*/ 6218 h 1038863"/>
                  <a:gd name="connsiteX2" fmla="*/ 6452396 w 6452396"/>
                  <a:gd name="connsiteY2" fmla="*/ 2911 h 1038863"/>
                  <a:gd name="connsiteX0" fmla="*/ 0 w 6452396"/>
                  <a:gd name="connsiteY0" fmla="*/ 1040864 h 1040864"/>
                  <a:gd name="connsiteX1" fmla="*/ 1235531 w 6452396"/>
                  <a:gd name="connsiteY1" fmla="*/ 8219 h 1040864"/>
                  <a:gd name="connsiteX2" fmla="*/ 6452396 w 6452396"/>
                  <a:gd name="connsiteY2" fmla="*/ 4912 h 1040864"/>
                  <a:gd name="connsiteX0" fmla="*/ 0 w 6452396"/>
                  <a:gd name="connsiteY0" fmla="*/ 1040864 h 1040864"/>
                  <a:gd name="connsiteX1" fmla="*/ 1235531 w 6452396"/>
                  <a:gd name="connsiteY1" fmla="*/ 8219 h 1040864"/>
                  <a:gd name="connsiteX2" fmla="*/ 6452396 w 6452396"/>
                  <a:gd name="connsiteY2" fmla="*/ 4913 h 1040864"/>
                  <a:gd name="connsiteX0" fmla="*/ 0 w 6452396"/>
                  <a:gd name="connsiteY0" fmla="*/ 1039031 h 1039031"/>
                  <a:gd name="connsiteX1" fmla="*/ 1235531 w 6452396"/>
                  <a:gd name="connsiteY1" fmla="*/ 6386 h 1039031"/>
                  <a:gd name="connsiteX2" fmla="*/ 6452396 w 6452396"/>
                  <a:gd name="connsiteY2" fmla="*/ 3080 h 1039031"/>
                </a:gdLst>
                <a:ahLst/>
                <a:cxnLst>
                  <a:cxn ang="0">
                    <a:pos x="connsiteX0" y="connsiteY0"/>
                  </a:cxn>
                  <a:cxn ang="0">
                    <a:pos x="connsiteX1" y="connsiteY1"/>
                  </a:cxn>
                  <a:cxn ang="0">
                    <a:pos x="connsiteX2" y="connsiteY2"/>
                  </a:cxn>
                </a:cxnLst>
                <a:rect l="l" t="t" r="r" b="b"/>
                <a:pathLst>
                  <a:path w="6452396" h="1039031">
                    <a:moveTo>
                      <a:pt x="0" y="1039031"/>
                    </a:moveTo>
                    <a:cubicBezTo>
                      <a:pt x="150086" y="952161"/>
                      <a:pt x="1051186" y="124099"/>
                      <a:pt x="1235531" y="6386"/>
                    </a:cubicBezTo>
                    <a:cubicBezTo>
                      <a:pt x="1292009" y="-3949"/>
                      <a:pt x="6363396" y="838"/>
                      <a:pt x="6452396" y="308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defRPr/>
                </a:pPr>
                <a:endParaRPr lang="en-US">
                  <a:solidFill>
                    <a:srgbClr val="FFFFFF"/>
                  </a:solidFill>
                  <a:latin typeface="Segoe UI"/>
                </a:endParaRPr>
              </a:p>
            </p:txBody>
          </p:sp>
          <p:sp>
            <p:nvSpPr>
              <p:cNvPr id="79" name="Freeform: Shape 78">
                <a:extLst>
                  <a:ext uri="{FF2B5EF4-FFF2-40B4-BE49-F238E27FC236}">
                    <a16:creationId xmlns:a16="http://schemas.microsoft.com/office/drawing/2014/main" xmlns="" id="{CB6CCD3E-6A24-4300-8256-813670D9640F}"/>
                  </a:ext>
                </a:extLst>
              </p:cNvPr>
              <p:cNvSpPr/>
              <p:nvPr/>
            </p:nvSpPr>
            <p:spPr bwMode="auto">
              <a:xfrm flipH="1">
                <a:off x="6411993" y="3204270"/>
                <a:ext cx="3088062" cy="740923"/>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6434717"/>
                  <a:gd name="connsiteY0" fmla="*/ 1038444 h 1038444"/>
                  <a:gd name="connsiteX1" fmla="*/ 1235531 w 6434717"/>
                  <a:gd name="connsiteY1" fmla="*/ 5799 h 1038444"/>
                  <a:gd name="connsiteX2" fmla="*/ 6434717 w 6434717"/>
                  <a:gd name="connsiteY2" fmla="*/ 0 h 1038444"/>
                  <a:gd name="connsiteX0" fmla="*/ 0 w 6434717"/>
                  <a:gd name="connsiteY0" fmla="*/ 1040412 h 1040412"/>
                  <a:gd name="connsiteX1" fmla="*/ 1235531 w 6434717"/>
                  <a:gd name="connsiteY1" fmla="*/ 7767 h 1040412"/>
                  <a:gd name="connsiteX2" fmla="*/ 6434717 w 6434717"/>
                  <a:gd name="connsiteY2" fmla="*/ 1968 h 1040412"/>
                  <a:gd name="connsiteX0" fmla="*/ 0 w 6430332"/>
                  <a:gd name="connsiteY0" fmla="*/ 1040412 h 1040412"/>
                  <a:gd name="connsiteX1" fmla="*/ 1235531 w 6430332"/>
                  <a:gd name="connsiteY1" fmla="*/ 7767 h 1040412"/>
                  <a:gd name="connsiteX2" fmla="*/ 6430332 w 6430332"/>
                  <a:gd name="connsiteY2" fmla="*/ 1968 h 1040412"/>
                  <a:gd name="connsiteX0" fmla="*/ 0 w 6456640"/>
                  <a:gd name="connsiteY0" fmla="*/ 1037964 h 1037964"/>
                  <a:gd name="connsiteX1" fmla="*/ 1235531 w 6456640"/>
                  <a:gd name="connsiteY1" fmla="*/ 5319 h 1037964"/>
                  <a:gd name="connsiteX2" fmla="*/ 6456640 w 6456640"/>
                  <a:gd name="connsiteY2" fmla="*/ 4854 h 1037964"/>
                  <a:gd name="connsiteX0" fmla="*/ 0 w 6478563"/>
                  <a:gd name="connsiteY0" fmla="*/ 1040412 h 1040412"/>
                  <a:gd name="connsiteX1" fmla="*/ 1235531 w 6478563"/>
                  <a:gd name="connsiteY1" fmla="*/ 7767 h 1040412"/>
                  <a:gd name="connsiteX2" fmla="*/ 6478563 w 6478563"/>
                  <a:gd name="connsiteY2" fmla="*/ 1968 h 1040412"/>
                  <a:gd name="connsiteX0" fmla="*/ 0 w 6465409"/>
                  <a:gd name="connsiteY0" fmla="*/ 1040412 h 1040412"/>
                  <a:gd name="connsiteX1" fmla="*/ 1235531 w 6465409"/>
                  <a:gd name="connsiteY1" fmla="*/ 7767 h 1040412"/>
                  <a:gd name="connsiteX2" fmla="*/ 6465409 w 6465409"/>
                  <a:gd name="connsiteY2" fmla="*/ 1968 h 1040412"/>
                  <a:gd name="connsiteX0" fmla="*/ 0 w 6465409"/>
                  <a:gd name="connsiteY0" fmla="*/ 1040412 h 1040412"/>
                  <a:gd name="connsiteX1" fmla="*/ 1235531 w 6465409"/>
                  <a:gd name="connsiteY1" fmla="*/ 7767 h 1040412"/>
                  <a:gd name="connsiteX2" fmla="*/ 6465409 w 6465409"/>
                  <a:gd name="connsiteY2" fmla="*/ 1968 h 1040412"/>
                  <a:gd name="connsiteX0" fmla="*/ 0 w 6456638"/>
                  <a:gd name="connsiteY0" fmla="*/ 1035800 h 1035800"/>
                  <a:gd name="connsiteX1" fmla="*/ 1235531 w 6456638"/>
                  <a:gd name="connsiteY1" fmla="*/ 3155 h 1035800"/>
                  <a:gd name="connsiteX2" fmla="*/ 6456638 w 6456638"/>
                  <a:gd name="connsiteY2" fmla="*/ 13360 h 1035800"/>
                  <a:gd name="connsiteX0" fmla="*/ 0 w 6464950"/>
                  <a:gd name="connsiteY0" fmla="*/ 1037781 h 1037781"/>
                  <a:gd name="connsiteX1" fmla="*/ 1235531 w 6464950"/>
                  <a:gd name="connsiteY1" fmla="*/ 5136 h 1037781"/>
                  <a:gd name="connsiteX2" fmla="*/ 6464950 w 6464950"/>
                  <a:gd name="connsiteY2" fmla="*/ 5230 h 1037781"/>
                  <a:gd name="connsiteX0" fmla="*/ 0 w 6464950"/>
                  <a:gd name="connsiteY0" fmla="*/ 1037781 h 1037781"/>
                  <a:gd name="connsiteX1" fmla="*/ 1235531 w 6464950"/>
                  <a:gd name="connsiteY1" fmla="*/ 5136 h 1037781"/>
                  <a:gd name="connsiteX2" fmla="*/ 6464950 w 6464950"/>
                  <a:gd name="connsiteY2" fmla="*/ 5230 h 1037781"/>
                  <a:gd name="connsiteX0" fmla="*/ 0 w 6469106"/>
                  <a:gd name="connsiteY0" fmla="*/ 1037781 h 1037781"/>
                  <a:gd name="connsiteX1" fmla="*/ 1235531 w 6469106"/>
                  <a:gd name="connsiteY1" fmla="*/ 5136 h 1037781"/>
                  <a:gd name="connsiteX2" fmla="*/ 6469106 w 6469106"/>
                  <a:gd name="connsiteY2" fmla="*/ 5230 h 1037781"/>
                </a:gdLst>
                <a:ahLst/>
                <a:cxnLst>
                  <a:cxn ang="0">
                    <a:pos x="connsiteX0" y="connsiteY0"/>
                  </a:cxn>
                  <a:cxn ang="0">
                    <a:pos x="connsiteX1" y="connsiteY1"/>
                  </a:cxn>
                  <a:cxn ang="0">
                    <a:pos x="connsiteX2" y="connsiteY2"/>
                  </a:cxn>
                </a:cxnLst>
                <a:rect l="l" t="t" r="r" b="b"/>
                <a:pathLst>
                  <a:path w="6469106" h="1037781">
                    <a:moveTo>
                      <a:pt x="0" y="1037781"/>
                    </a:moveTo>
                    <a:cubicBezTo>
                      <a:pt x="150086" y="950911"/>
                      <a:pt x="1051186" y="122849"/>
                      <a:pt x="1235531" y="5136"/>
                    </a:cubicBezTo>
                    <a:cubicBezTo>
                      <a:pt x="1292009" y="-5199"/>
                      <a:pt x="6396406" y="2859"/>
                      <a:pt x="6469106" y="523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defRPr/>
                </a:pPr>
                <a:endParaRPr lang="en-US">
                  <a:solidFill>
                    <a:srgbClr val="FFFFFF"/>
                  </a:solidFill>
                  <a:latin typeface="Segoe UI"/>
                </a:endParaRPr>
              </a:p>
            </p:txBody>
          </p:sp>
        </p:grpSp>
        <p:cxnSp>
          <p:nvCxnSpPr>
            <p:cNvPr id="75" name="Straight Connector 74">
              <a:extLst>
                <a:ext uri="{FF2B5EF4-FFF2-40B4-BE49-F238E27FC236}">
                  <a16:creationId xmlns:a16="http://schemas.microsoft.com/office/drawing/2014/main" xmlns="" id="{AA16DB0F-A94E-445C-A613-37B6DC193AD1}"/>
                </a:ext>
              </a:extLst>
            </p:cNvPr>
            <p:cNvCxnSpPr>
              <a:cxnSpLocks/>
              <a:stCxn id="79" idx="0"/>
            </p:cNvCxnSpPr>
            <p:nvPr/>
          </p:nvCxnSpPr>
          <p:spPr>
            <a:xfrm flipV="1">
              <a:off x="9378675" y="3891027"/>
              <a:ext cx="1186030" cy="2"/>
            </a:xfrm>
            <a:prstGeom prst="line">
              <a:avLst/>
            </a:pr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Group 14">
            <a:extLst>
              <a:ext uri="{FF2B5EF4-FFF2-40B4-BE49-F238E27FC236}">
                <a16:creationId xmlns:a16="http://schemas.microsoft.com/office/drawing/2014/main" xmlns="" id="{EAAD6FEE-F396-4E65-9846-16AFB9E31D5C}"/>
              </a:ext>
            </a:extLst>
          </p:cNvPr>
          <p:cNvGrpSpPr/>
          <p:nvPr/>
        </p:nvGrpSpPr>
        <p:grpSpPr>
          <a:xfrm>
            <a:off x="2009382" y="2284895"/>
            <a:ext cx="1043729" cy="2315471"/>
            <a:chOff x="3273111" y="2350733"/>
            <a:chExt cx="1043877" cy="2315799"/>
          </a:xfrm>
        </p:grpSpPr>
        <p:sp>
          <p:nvSpPr>
            <p:cNvPr id="4" name="Oval 3">
              <a:extLst>
                <a:ext uri="{FF2B5EF4-FFF2-40B4-BE49-F238E27FC236}">
                  <a16:creationId xmlns:a16="http://schemas.microsoft.com/office/drawing/2014/main" xmlns="" id="{CCD4C95B-C3D9-402E-AB1E-32B56FCC3EE7}"/>
                </a:ext>
              </a:extLst>
            </p:cNvPr>
            <p:cNvSpPr/>
            <p:nvPr/>
          </p:nvSpPr>
          <p:spPr bwMode="auto">
            <a:xfrm>
              <a:off x="3701487" y="2350733"/>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7" name="Straight Connector 6">
              <a:extLst>
                <a:ext uri="{FF2B5EF4-FFF2-40B4-BE49-F238E27FC236}">
                  <a16:creationId xmlns:a16="http://schemas.microsoft.com/office/drawing/2014/main" xmlns="" id="{70C17F1E-058B-4C35-ABFD-C45B2603907D}"/>
                </a:ext>
              </a:extLst>
            </p:cNvPr>
            <p:cNvCxnSpPr>
              <a:cxnSpLocks/>
            </p:cNvCxnSpPr>
            <p:nvPr/>
          </p:nvCxnSpPr>
          <p:spPr>
            <a:xfrm flipH="1">
              <a:off x="3792927" y="2925816"/>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xmlns="" id="{F20E8886-F904-4798-9CD7-1448CF5E43D7}"/>
                </a:ext>
              </a:extLst>
            </p:cNvPr>
            <p:cNvSpPr txBox="1"/>
            <p:nvPr/>
          </p:nvSpPr>
          <p:spPr>
            <a:xfrm>
              <a:off x="3273111" y="2490067"/>
              <a:ext cx="1043877" cy="495520"/>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Manage </a:t>
              </a:r>
              <a:b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b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subscriptions</a:t>
              </a:r>
            </a:p>
          </p:txBody>
        </p:sp>
      </p:grpSp>
      <p:grpSp>
        <p:nvGrpSpPr>
          <p:cNvPr id="92" name="Group 91">
            <a:extLst>
              <a:ext uri="{FF2B5EF4-FFF2-40B4-BE49-F238E27FC236}">
                <a16:creationId xmlns:a16="http://schemas.microsoft.com/office/drawing/2014/main" xmlns="" id="{BB63FDB5-F57A-4D4C-9529-275F13E8DA5A}"/>
              </a:ext>
            </a:extLst>
          </p:cNvPr>
          <p:cNvGrpSpPr/>
          <p:nvPr/>
        </p:nvGrpSpPr>
        <p:grpSpPr>
          <a:xfrm>
            <a:off x="2990157" y="2135981"/>
            <a:ext cx="1242472" cy="2464384"/>
            <a:chOff x="3173725" y="2201798"/>
            <a:chExt cx="1242648" cy="2464734"/>
          </a:xfrm>
        </p:grpSpPr>
        <p:sp>
          <p:nvSpPr>
            <p:cNvPr id="93" name="Oval 92">
              <a:extLst>
                <a:ext uri="{FF2B5EF4-FFF2-40B4-BE49-F238E27FC236}">
                  <a16:creationId xmlns:a16="http://schemas.microsoft.com/office/drawing/2014/main" xmlns="" id="{EB91DE12-1D66-45C7-AAAB-0BA06B934FA7}"/>
                </a:ext>
              </a:extLst>
            </p:cNvPr>
            <p:cNvSpPr/>
            <p:nvPr/>
          </p:nvSpPr>
          <p:spPr bwMode="auto">
            <a:xfrm>
              <a:off x="3703609" y="2350733"/>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94" name="Straight Connector 93">
              <a:extLst>
                <a:ext uri="{FF2B5EF4-FFF2-40B4-BE49-F238E27FC236}">
                  <a16:creationId xmlns:a16="http://schemas.microsoft.com/office/drawing/2014/main" xmlns="" id="{856F413B-033C-40A9-87AC-73B7A65778C9}"/>
                </a:ext>
              </a:extLst>
            </p:cNvPr>
            <p:cNvCxnSpPr>
              <a:cxnSpLocks/>
            </p:cNvCxnSpPr>
            <p:nvPr/>
          </p:nvCxnSpPr>
          <p:spPr>
            <a:xfrm flipH="1">
              <a:off x="3792927" y="2691163"/>
              <a:ext cx="0" cy="722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xmlns="" id="{4774EC1B-8578-4D01-9892-98F01EE0E056}"/>
                </a:ext>
              </a:extLst>
            </p:cNvPr>
            <p:cNvSpPr txBox="1"/>
            <p:nvPr/>
          </p:nvSpPr>
          <p:spPr>
            <a:xfrm>
              <a:off x="3173725" y="2201798"/>
              <a:ext cx="1242648" cy="495520"/>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Implement and </a:t>
              </a:r>
              <a:b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b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manage storage</a:t>
              </a:r>
            </a:p>
          </p:txBody>
        </p:sp>
      </p:grpSp>
      <p:grpSp>
        <p:nvGrpSpPr>
          <p:cNvPr id="96" name="Group 95">
            <a:extLst>
              <a:ext uri="{FF2B5EF4-FFF2-40B4-BE49-F238E27FC236}">
                <a16:creationId xmlns:a16="http://schemas.microsoft.com/office/drawing/2014/main" xmlns="" id="{A5135FA1-5FA9-441D-930C-14D8D8AB8B3E}"/>
              </a:ext>
            </a:extLst>
          </p:cNvPr>
          <p:cNvGrpSpPr/>
          <p:nvPr/>
        </p:nvGrpSpPr>
        <p:grpSpPr>
          <a:xfrm>
            <a:off x="4161663" y="2284895"/>
            <a:ext cx="976412" cy="2315471"/>
            <a:chOff x="3306776" y="2350733"/>
            <a:chExt cx="976550" cy="2315799"/>
          </a:xfrm>
        </p:grpSpPr>
        <p:sp>
          <p:nvSpPr>
            <p:cNvPr id="97" name="Oval 96">
              <a:extLst>
                <a:ext uri="{FF2B5EF4-FFF2-40B4-BE49-F238E27FC236}">
                  <a16:creationId xmlns:a16="http://schemas.microsoft.com/office/drawing/2014/main" xmlns="" id="{86999C27-D4D2-4682-908D-27D7ADBCA13C}"/>
                </a:ext>
              </a:extLst>
            </p:cNvPr>
            <p:cNvSpPr/>
            <p:nvPr/>
          </p:nvSpPr>
          <p:spPr bwMode="auto">
            <a:xfrm>
              <a:off x="3703609" y="2350733"/>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98" name="Straight Connector 97">
              <a:extLst>
                <a:ext uri="{FF2B5EF4-FFF2-40B4-BE49-F238E27FC236}">
                  <a16:creationId xmlns:a16="http://schemas.microsoft.com/office/drawing/2014/main" xmlns="" id="{DF49817B-631C-4F34-99C4-8F9E8AD6CAFB}"/>
                </a:ext>
              </a:extLst>
            </p:cNvPr>
            <p:cNvCxnSpPr>
              <a:cxnSpLocks/>
            </p:cNvCxnSpPr>
            <p:nvPr/>
          </p:nvCxnSpPr>
          <p:spPr>
            <a:xfrm flipH="1">
              <a:off x="3792927" y="2925816"/>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xmlns="" id="{4787F9F2-71A5-4DB5-877B-EFD38A5ECB80}"/>
                </a:ext>
              </a:extLst>
            </p:cNvPr>
            <p:cNvSpPr txBox="1"/>
            <p:nvPr/>
          </p:nvSpPr>
          <p:spPr>
            <a:xfrm>
              <a:off x="3306776" y="2490693"/>
              <a:ext cx="976550" cy="495520"/>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Deploy and</a:t>
              </a:r>
              <a:b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b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manage VM</a:t>
              </a:r>
            </a:p>
          </p:txBody>
        </p:sp>
      </p:grpSp>
      <p:grpSp>
        <p:nvGrpSpPr>
          <p:cNvPr id="100" name="Group 99">
            <a:extLst>
              <a:ext uri="{FF2B5EF4-FFF2-40B4-BE49-F238E27FC236}">
                <a16:creationId xmlns:a16="http://schemas.microsoft.com/office/drawing/2014/main" xmlns="" id="{8CCF6F39-AC70-4B57-996C-D9B6DC96212D}"/>
              </a:ext>
            </a:extLst>
          </p:cNvPr>
          <p:cNvGrpSpPr/>
          <p:nvPr/>
        </p:nvGrpSpPr>
        <p:grpSpPr>
          <a:xfrm>
            <a:off x="5059094" y="2139136"/>
            <a:ext cx="1144702" cy="2461229"/>
            <a:chOff x="3222618" y="2204954"/>
            <a:chExt cx="1144865" cy="2461578"/>
          </a:xfrm>
        </p:grpSpPr>
        <p:cxnSp>
          <p:nvCxnSpPr>
            <p:cNvPr id="102" name="Straight Connector 101">
              <a:extLst>
                <a:ext uri="{FF2B5EF4-FFF2-40B4-BE49-F238E27FC236}">
                  <a16:creationId xmlns:a16="http://schemas.microsoft.com/office/drawing/2014/main" xmlns="" id="{E128AD51-FAB2-488E-A922-8A98C3E78859}"/>
                </a:ext>
              </a:extLst>
            </p:cNvPr>
            <p:cNvCxnSpPr>
              <a:cxnSpLocks/>
            </p:cNvCxnSpPr>
            <p:nvPr/>
          </p:nvCxnSpPr>
          <p:spPr>
            <a:xfrm flipH="1">
              <a:off x="3792927" y="2704726"/>
              <a:ext cx="0" cy="722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3" name="TextBox 102">
              <a:extLst>
                <a:ext uri="{FF2B5EF4-FFF2-40B4-BE49-F238E27FC236}">
                  <a16:creationId xmlns:a16="http://schemas.microsoft.com/office/drawing/2014/main" xmlns="" id="{0D826E89-3BD8-4A45-BE71-2C744814C8A4}"/>
                </a:ext>
              </a:extLst>
            </p:cNvPr>
            <p:cNvSpPr txBox="1"/>
            <p:nvPr/>
          </p:nvSpPr>
          <p:spPr>
            <a:xfrm>
              <a:off x="3222618" y="2204954"/>
              <a:ext cx="1144865" cy="495520"/>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Configure and</a:t>
              </a:r>
              <a:b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b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manage </a:t>
              </a:r>
              <a:r>
                <a:rPr lang="en-US" sz="1100" b="1" dirty="0" err="1">
                  <a:ln w="3175">
                    <a:noFill/>
                  </a:ln>
                  <a:gradFill>
                    <a:gsLst>
                      <a:gs pos="1250">
                        <a:srgbClr val="505050"/>
                      </a:gs>
                      <a:gs pos="100000">
                        <a:srgbClr val="505050"/>
                      </a:gs>
                    </a:gsLst>
                    <a:lin ang="5400000" scaled="0"/>
                  </a:gradFill>
                  <a:latin typeface="Segoe UI Semibold"/>
                  <a:cs typeface="Segoe UI" panose="020B0502040204020203" pitchFamily="34" charset="0"/>
                </a:rPr>
                <a:t>VNets</a:t>
              </a:r>
              <a:endPar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sp>
          <p:nvSpPr>
            <p:cNvPr id="101" name="Oval 100">
              <a:extLst>
                <a:ext uri="{FF2B5EF4-FFF2-40B4-BE49-F238E27FC236}">
                  <a16:creationId xmlns:a16="http://schemas.microsoft.com/office/drawing/2014/main" xmlns="" id="{54D03942-BF5B-4835-98AE-82E113EA289F}"/>
                </a:ext>
              </a:extLst>
            </p:cNvPr>
            <p:cNvSpPr/>
            <p:nvPr/>
          </p:nvSpPr>
          <p:spPr bwMode="auto">
            <a:xfrm>
              <a:off x="3703609" y="2350733"/>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grpSp>
      <p:grpSp>
        <p:nvGrpSpPr>
          <p:cNvPr id="24" name="Group 23">
            <a:extLst>
              <a:ext uri="{FF2B5EF4-FFF2-40B4-BE49-F238E27FC236}">
                <a16:creationId xmlns:a16="http://schemas.microsoft.com/office/drawing/2014/main" xmlns="" id="{1FC5332E-B7B9-48ED-BE8D-170478A3F400}"/>
              </a:ext>
            </a:extLst>
          </p:cNvPr>
          <p:cNvGrpSpPr/>
          <p:nvPr/>
        </p:nvGrpSpPr>
        <p:grpSpPr>
          <a:xfrm>
            <a:off x="6992221" y="2214242"/>
            <a:ext cx="1601754" cy="2382365"/>
            <a:chOff x="7728660" y="2174507"/>
            <a:chExt cx="1601981" cy="2382703"/>
          </a:xfrm>
        </p:grpSpPr>
        <p:sp>
          <p:nvSpPr>
            <p:cNvPr id="111" name="Oval 110">
              <a:extLst>
                <a:ext uri="{FF2B5EF4-FFF2-40B4-BE49-F238E27FC236}">
                  <a16:creationId xmlns:a16="http://schemas.microsoft.com/office/drawing/2014/main" xmlns="" id="{5EB79EDD-9EFA-4313-B479-A18D04A97E43}"/>
                </a:ext>
              </a:extLst>
            </p:cNvPr>
            <p:cNvSpPr/>
            <p:nvPr/>
          </p:nvSpPr>
          <p:spPr bwMode="auto">
            <a:xfrm>
              <a:off x="8460115" y="2241411"/>
              <a:ext cx="182880" cy="2315799"/>
            </a:xfrm>
            <a:prstGeom prst="ellipse">
              <a:avLst/>
            </a:prstGeom>
            <a:solidFill>
              <a:schemeClr val="accent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112" name="Straight Connector 111">
              <a:extLst>
                <a:ext uri="{FF2B5EF4-FFF2-40B4-BE49-F238E27FC236}">
                  <a16:creationId xmlns:a16="http://schemas.microsoft.com/office/drawing/2014/main" xmlns="" id="{53982AD8-5C80-425F-A099-7DAC74E305D8}"/>
                </a:ext>
              </a:extLst>
            </p:cNvPr>
            <p:cNvCxnSpPr>
              <a:cxnSpLocks/>
              <a:stCxn id="113" idx="2"/>
            </p:cNvCxnSpPr>
            <p:nvPr/>
          </p:nvCxnSpPr>
          <p:spPr>
            <a:xfrm>
              <a:off x="8529650" y="2908620"/>
              <a:ext cx="1" cy="399251"/>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xmlns="" id="{7C17DB73-4566-4701-87B9-111987E43507}"/>
                </a:ext>
              </a:extLst>
            </p:cNvPr>
            <p:cNvSpPr txBox="1"/>
            <p:nvPr/>
          </p:nvSpPr>
          <p:spPr>
            <a:xfrm>
              <a:off x="7728660" y="2174507"/>
              <a:ext cx="1601981" cy="734113"/>
            </a:xfrm>
            <a:prstGeom prst="rect">
              <a:avLst/>
            </a:prstGeom>
            <a:solidFill>
              <a:schemeClr val="accent1"/>
            </a:solidFill>
            <a:effectLst>
              <a:outerShdw blurRad="76200" dist="25400" dir="2700000" algn="ctr" rotWithShape="0">
                <a:prstClr val="black">
                  <a:alpha val="31000"/>
                </a:prstClr>
              </a:outerShdw>
            </a:effectLst>
          </p:spPr>
          <p:txBody>
            <a:bodyPr rot="0" spcFirstLastPara="0" vertOverflow="overflow" horzOverflow="overflow" vert="horz" wrap="square" lIns="137141" tIns="137141" rIns="137141" bIns="137141" numCol="1" spcCol="0" rtlCol="0" fromWordArt="0" anchor="ctr" anchorCtr="0" forceAA="0" compatLnSpc="1">
              <a:prstTxWarp prst="textNoShape">
                <a:avLst/>
              </a:prstTxWarp>
              <a:spAutoFit/>
            </a:bodyPr>
            <a:lstStyle>
              <a:defPPr>
                <a:defRPr lang="en-US"/>
              </a:defPPr>
              <a:lvl1pPr defTabSz="932742">
                <a:lnSpc>
                  <a:spcPct val="90000"/>
                </a:lnSpc>
                <a:spcBef>
                  <a:spcPct val="0"/>
                </a:spcBef>
                <a:defRPr sz="1200" b="1">
                  <a:ln w="3175">
                    <a:noFill/>
                  </a:ln>
                  <a:gradFill>
                    <a:gsLst>
                      <a:gs pos="1250">
                        <a:schemeClr val="bg1"/>
                      </a:gs>
                      <a:gs pos="100000">
                        <a:schemeClr val="bg1"/>
                      </a:gs>
                    </a:gsLst>
                    <a:lin ang="5400000" scaled="0"/>
                  </a:gradFill>
                  <a:latin typeface="+mj-lt"/>
                  <a:cs typeface="Segoe UI" panose="020B0502040204020203" pitchFamily="34" charset="0"/>
                </a:defRPr>
              </a:lvl1pPr>
            </a:lstStyle>
            <a:p>
              <a:pPr defTabSz="932563">
                <a:defRPr/>
              </a:pPr>
              <a:r>
                <a:rPr lang="en-US" sz="1100" dirty="0">
                  <a:gradFill>
                    <a:gsLst>
                      <a:gs pos="1250">
                        <a:srgbClr val="FFFFFF"/>
                      </a:gs>
                      <a:gs pos="100000">
                        <a:srgbClr val="FFFFFF"/>
                      </a:gs>
                    </a:gsLst>
                    <a:lin ang="5400000" scaled="0"/>
                  </a:gradFill>
                  <a:latin typeface="Segoe UI Semibold"/>
                </a:rPr>
                <a:t>AZ-100: Microsoft Azure Infrastructure and Deployment</a:t>
              </a:r>
            </a:p>
          </p:txBody>
        </p:sp>
      </p:grpSp>
      <p:sp>
        <p:nvSpPr>
          <p:cNvPr id="2" name="Title 1">
            <a:extLst>
              <a:ext uri="{FF2B5EF4-FFF2-40B4-BE49-F238E27FC236}">
                <a16:creationId xmlns:a16="http://schemas.microsoft.com/office/drawing/2014/main" xmlns="" id="{7A325C5F-8A2D-43C6-A200-E8E1DBECC632}"/>
              </a:ext>
            </a:extLst>
          </p:cNvPr>
          <p:cNvSpPr>
            <a:spLocks noGrp="1"/>
          </p:cNvSpPr>
          <p:nvPr>
            <p:ph type="title"/>
          </p:nvPr>
        </p:nvSpPr>
        <p:spPr>
          <a:xfrm>
            <a:off x="387869" y="335506"/>
            <a:ext cx="10818250" cy="1142838"/>
          </a:xfrm>
        </p:spPr>
        <p:txBody>
          <a:bodyPr/>
          <a:lstStyle/>
          <a:p>
            <a:r>
              <a:rPr lang="en-US" sz="3200" spc="-80" dirty="0">
                <a:solidFill>
                  <a:srgbClr val="C00000"/>
                </a:solidFill>
              </a:rPr>
              <a:t>Current</a:t>
            </a:r>
            <a:r>
              <a:rPr lang="en-US" sz="3200" spc="-80" dirty="0"/>
              <a:t> Learning path for </a:t>
            </a:r>
            <a:r>
              <a:rPr lang="en-US" sz="3200" dirty="0"/>
              <a:t>Azure Administrator Associate</a:t>
            </a:r>
            <a:endParaRPr lang="en-IN" sz="3200" dirty="0"/>
          </a:p>
        </p:txBody>
      </p:sp>
      <p:sp>
        <p:nvSpPr>
          <p:cNvPr id="115" name="Title 1">
            <a:extLst>
              <a:ext uri="{FF2B5EF4-FFF2-40B4-BE49-F238E27FC236}">
                <a16:creationId xmlns:a16="http://schemas.microsoft.com/office/drawing/2014/main" xmlns="" id="{07EEB9CB-F74F-41E6-9490-5BDC3CBF763A}"/>
              </a:ext>
            </a:extLst>
          </p:cNvPr>
          <p:cNvSpPr txBox="1">
            <a:spLocks/>
          </p:cNvSpPr>
          <p:nvPr/>
        </p:nvSpPr>
        <p:spPr>
          <a:xfrm>
            <a:off x="2533286" y="1324395"/>
            <a:ext cx="3897165" cy="347097"/>
          </a:xfrm>
          <a:prstGeom prst="rect">
            <a:avLst/>
          </a:prstGeom>
        </p:spPr>
        <p:txBody>
          <a:bodyPr vert="horz" wrap="square" lIns="0" tIns="63999"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defTabSz="932563">
              <a:lnSpc>
                <a:spcPct val="90000"/>
              </a:lnSpc>
              <a:defRPr/>
            </a:pPr>
            <a:r>
              <a:rPr lang="en-US" sz="2000" dirty="0">
                <a:gradFill>
                  <a:gsLst>
                    <a:gs pos="1250">
                      <a:srgbClr val="505050"/>
                    </a:gs>
                    <a:gs pos="100000">
                      <a:srgbClr val="505050"/>
                    </a:gs>
                  </a:gsLst>
                  <a:lin ang="5400000" scaled="0"/>
                </a:gradFill>
                <a:latin typeface="Segoe UI Semibold"/>
              </a:rPr>
              <a:t>Skills required for certification</a:t>
            </a:r>
          </a:p>
        </p:txBody>
      </p:sp>
      <p:sp>
        <p:nvSpPr>
          <p:cNvPr id="116" name="Title 1">
            <a:extLst>
              <a:ext uri="{FF2B5EF4-FFF2-40B4-BE49-F238E27FC236}">
                <a16:creationId xmlns:a16="http://schemas.microsoft.com/office/drawing/2014/main" xmlns="" id="{8E3A03AE-FFE2-470D-A8F4-1E31BEF447CC}"/>
              </a:ext>
            </a:extLst>
          </p:cNvPr>
          <p:cNvSpPr txBox="1">
            <a:spLocks/>
          </p:cNvSpPr>
          <p:nvPr/>
        </p:nvSpPr>
        <p:spPr>
          <a:xfrm>
            <a:off x="8896447" y="1324395"/>
            <a:ext cx="2228892" cy="347097"/>
          </a:xfrm>
          <a:prstGeom prst="rect">
            <a:avLst/>
          </a:prstGeom>
        </p:spPr>
        <p:txBody>
          <a:bodyPr vert="horz" wrap="square" lIns="0" tIns="63999"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defTabSz="932563">
              <a:lnSpc>
                <a:spcPct val="90000"/>
              </a:lnSpc>
              <a:defRPr/>
            </a:pPr>
            <a:r>
              <a:rPr lang="en-US" sz="2000">
                <a:gradFill>
                  <a:gsLst>
                    <a:gs pos="1250">
                      <a:srgbClr val="505050"/>
                    </a:gs>
                    <a:gs pos="100000">
                      <a:srgbClr val="505050"/>
                    </a:gs>
                  </a:gsLst>
                  <a:lin ang="5400000" scaled="0"/>
                </a:gradFill>
                <a:latin typeface="Segoe UI Semibold"/>
              </a:rPr>
              <a:t>Certification</a:t>
            </a:r>
          </a:p>
        </p:txBody>
      </p:sp>
      <p:sp>
        <p:nvSpPr>
          <p:cNvPr id="117" name="Title 1">
            <a:extLst>
              <a:ext uri="{FF2B5EF4-FFF2-40B4-BE49-F238E27FC236}">
                <a16:creationId xmlns:a16="http://schemas.microsoft.com/office/drawing/2014/main" xmlns="" id="{1E4BA67B-91D6-4EEB-8FAD-BD68C0E6882B}"/>
              </a:ext>
            </a:extLst>
          </p:cNvPr>
          <p:cNvSpPr txBox="1">
            <a:spLocks/>
          </p:cNvSpPr>
          <p:nvPr/>
        </p:nvSpPr>
        <p:spPr>
          <a:xfrm>
            <a:off x="6748881" y="1328535"/>
            <a:ext cx="2228892" cy="347097"/>
          </a:xfrm>
          <a:prstGeom prst="rect">
            <a:avLst/>
          </a:prstGeom>
        </p:spPr>
        <p:txBody>
          <a:bodyPr vert="horz" wrap="square" lIns="0" tIns="63999"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defTabSz="932563">
              <a:lnSpc>
                <a:spcPct val="90000"/>
              </a:lnSpc>
              <a:defRPr/>
            </a:pPr>
            <a:r>
              <a:rPr lang="en-US" sz="2000">
                <a:gradFill>
                  <a:gsLst>
                    <a:gs pos="1250">
                      <a:srgbClr val="505050"/>
                    </a:gs>
                    <a:gs pos="100000">
                      <a:srgbClr val="505050"/>
                    </a:gs>
                  </a:gsLst>
                  <a:lin ang="5400000" scaled="0"/>
                </a:gradFill>
                <a:latin typeface="Segoe UI Semibold"/>
              </a:rPr>
              <a:t>Exams</a:t>
            </a:r>
          </a:p>
        </p:txBody>
      </p:sp>
      <p:grpSp>
        <p:nvGrpSpPr>
          <p:cNvPr id="198" name="Group 197">
            <a:extLst>
              <a:ext uri="{FF2B5EF4-FFF2-40B4-BE49-F238E27FC236}">
                <a16:creationId xmlns:a16="http://schemas.microsoft.com/office/drawing/2014/main" xmlns="" id="{E6911982-92EE-453F-ABCA-82B48D2AD012}"/>
              </a:ext>
            </a:extLst>
          </p:cNvPr>
          <p:cNvGrpSpPr/>
          <p:nvPr/>
        </p:nvGrpSpPr>
        <p:grpSpPr>
          <a:xfrm>
            <a:off x="2044669" y="3306246"/>
            <a:ext cx="926725" cy="2315471"/>
            <a:chOff x="2805339" y="2779145"/>
            <a:chExt cx="926857" cy="2315799"/>
          </a:xfrm>
        </p:grpSpPr>
        <p:grpSp>
          <p:nvGrpSpPr>
            <p:cNvPr id="25" name="Group 24">
              <a:extLst>
                <a:ext uri="{FF2B5EF4-FFF2-40B4-BE49-F238E27FC236}">
                  <a16:creationId xmlns:a16="http://schemas.microsoft.com/office/drawing/2014/main" xmlns="" id="{9803A3EF-1891-4EB0-9196-5DEF1D3AFA9E}"/>
                </a:ext>
              </a:extLst>
            </p:cNvPr>
            <p:cNvGrpSpPr/>
            <p:nvPr/>
          </p:nvGrpSpPr>
          <p:grpSpPr>
            <a:xfrm flipV="1">
              <a:off x="3199149" y="2779145"/>
              <a:ext cx="182880" cy="2315799"/>
              <a:chOff x="3175206" y="4564377"/>
              <a:chExt cx="182880" cy="2315799"/>
            </a:xfrm>
          </p:grpSpPr>
          <p:sp>
            <p:nvSpPr>
              <p:cNvPr id="119" name="Oval 118">
                <a:extLst>
                  <a:ext uri="{FF2B5EF4-FFF2-40B4-BE49-F238E27FC236}">
                    <a16:creationId xmlns:a16="http://schemas.microsoft.com/office/drawing/2014/main" xmlns="" id="{3E1C0ABC-B7E9-4AD5-BF8A-B5415CCF38CE}"/>
                  </a:ext>
                </a:extLst>
              </p:cNvPr>
              <p:cNvSpPr/>
              <p:nvPr/>
            </p:nvSpPr>
            <p:spPr bwMode="auto">
              <a:xfrm>
                <a:off x="3175206" y="4564377"/>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120" name="Straight Connector 119">
                <a:extLst>
                  <a:ext uri="{FF2B5EF4-FFF2-40B4-BE49-F238E27FC236}">
                    <a16:creationId xmlns:a16="http://schemas.microsoft.com/office/drawing/2014/main" xmlns="" id="{0962EC4F-956E-4DB1-91F1-F3A4D243AA5F}"/>
                  </a:ext>
                </a:extLst>
              </p:cNvPr>
              <p:cNvCxnSpPr>
                <a:cxnSpLocks/>
              </p:cNvCxnSpPr>
              <p:nvPr/>
            </p:nvCxnSpPr>
            <p:spPr>
              <a:xfrm flipH="1">
                <a:off x="3266646" y="5139461"/>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21" name="TextBox 120">
              <a:extLst>
                <a:ext uri="{FF2B5EF4-FFF2-40B4-BE49-F238E27FC236}">
                  <a16:creationId xmlns:a16="http://schemas.microsoft.com/office/drawing/2014/main" xmlns="" id="{CD6CB667-CE6F-4193-BAEC-3F941630756C}"/>
                </a:ext>
              </a:extLst>
            </p:cNvPr>
            <p:cNvSpPr txBox="1"/>
            <p:nvPr/>
          </p:nvSpPr>
          <p:spPr>
            <a:xfrm>
              <a:off x="2805339" y="4463114"/>
              <a:ext cx="926857" cy="495520"/>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Advanced </a:t>
              </a:r>
            </a:p>
            <a:p>
              <a:pPr algn="ctr" defTabSz="932563">
                <a:lnSpc>
                  <a:spcPct val="90000"/>
                </a:lnSpc>
                <a:spcBef>
                  <a:spcPct val="0"/>
                </a:spcBef>
                <a:defRPr/>
              </a:pP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networking</a:t>
              </a:r>
            </a:p>
          </p:txBody>
        </p:sp>
      </p:grpSp>
      <p:grpSp>
        <p:nvGrpSpPr>
          <p:cNvPr id="197" name="Group 196">
            <a:extLst>
              <a:ext uri="{FF2B5EF4-FFF2-40B4-BE49-F238E27FC236}">
                <a16:creationId xmlns:a16="http://schemas.microsoft.com/office/drawing/2014/main" xmlns="" id="{3E6AB1A1-EDE0-43F1-A336-07BD3B06D68A}"/>
              </a:ext>
            </a:extLst>
          </p:cNvPr>
          <p:cNvGrpSpPr/>
          <p:nvPr/>
        </p:nvGrpSpPr>
        <p:grpSpPr>
          <a:xfrm>
            <a:off x="3206767" y="3306246"/>
            <a:ext cx="1157525" cy="2315471"/>
            <a:chOff x="3849512" y="3144004"/>
            <a:chExt cx="1157689" cy="2315799"/>
          </a:xfrm>
        </p:grpSpPr>
        <p:grpSp>
          <p:nvGrpSpPr>
            <p:cNvPr id="30" name="Group 29">
              <a:extLst>
                <a:ext uri="{FF2B5EF4-FFF2-40B4-BE49-F238E27FC236}">
                  <a16:creationId xmlns:a16="http://schemas.microsoft.com/office/drawing/2014/main" xmlns="" id="{F37EDAD8-0814-45FF-9981-015F06E1FCE8}"/>
                </a:ext>
              </a:extLst>
            </p:cNvPr>
            <p:cNvGrpSpPr/>
            <p:nvPr/>
          </p:nvGrpSpPr>
          <p:grpSpPr>
            <a:xfrm flipV="1">
              <a:off x="4336915" y="3144004"/>
              <a:ext cx="182880" cy="2315799"/>
              <a:chOff x="4336915" y="4258605"/>
              <a:chExt cx="182880" cy="2315799"/>
            </a:xfrm>
          </p:grpSpPr>
          <p:sp>
            <p:nvSpPr>
              <p:cNvPr id="123" name="Oval 122">
                <a:extLst>
                  <a:ext uri="{FF2B5EF4-FFF2-40B4-BE49-F238E27FC236}">
                    <a16:creationId xmlns:a16="http://schemas.microsoft.com/office/drawing/2014/main" xmlns="" id="{5C67F4D5-9700-4BE3-9390-DC9FEEFE3B4E}"/>
                  </a:ext>
                </a:extLst>
              </p:cNvPr>
              <p:cNvSpPr/>
              <p:nvPr/>
            </p:nvSpPr>
            <p:spPr bwMode="auto">
              <a:xfrm>
                <a:off x="4336915" y="4258605"/>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124" name="Straight Connector 123">
                <a:extLst>
                  <a:ext uri="{FF2B5EF4-FFF2-40B4-BE49-F238E27FC236}">
                    <a16:creationId xmlns:a16="http://schemas.microsoft.com/office/drawing/2014/main" xmlns="" id="{6A4BC840-5D2E-47C4-ABAA-AFC18BA7729C}"/>
                  </a:ext>
                </a:extLst>
              </p:cNvPr>
              <p:cNvCxnSpPr>
                <a:cxnSpLocks/>
              </p:cNvCxnSpPr>
              <p:nvPr/>
            </p:nvCxnSpPr>
            <p:spPr>
              <a:xfrm flipH="1">
                <a:off x="4426233" y="4833689"/>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25" name="TextBox 124">
              <a:extLst>
                <a:ext uri="{FF2B5EF4-FFF2-40B4-BE49-F238E27FC236}">
                  <a16:creationId xmlns:a16="http://schemas.microsoft.com/office/drawing/2014/main" xmlns="" id="{0F588A8B-F0ED-430A-BD7F-86D5EAE85A33}"/>
                </a:ext>
              </a:extLst>
            </p:cNvPr>
            <p:cNvSpPr txBox="1"/>
            <p:nvPr/>
          </p:nvSpPr>
          <p:spPr>
            <a:xfrm>
              <a:off x="3849512" y="4828475"/>
              <a:ext cx="1157689" cy="340093"/>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Secure identity</a:t>
              </a:r>
            </a:p>
          </p:txBody>
        </p:sp>
      </p:grpSp>
      <p:grpSp>
        <p:nvGrpSpPr>
          <p:cNvPr id="195" name="Group 194">
            <a:extLst>
              <a:ext uri="{FF2B5EF4-FFF2-40B4-BE49-F238E27FC236}">
                <a16:creationId xmlns:a16="http://schemas.microsoft.com/office/drawing/2014/main" xmlns="" id="{5AFBA325-7EAB-4D61-A422-4BBFA1A52389}"/>
              </a:ext>
            </a:extLst>
          </p:cNvPr>
          <p:cNvGrpSpPr/>
          <p:nvPr/>
        </p:nvGrpSpPr>
        <p:grpSpPr>
          <a:xfrm>
            <a:off x="4582838" y="3306246"/>
            <a:ext cx="1026098" cy="2315471"/>
            <a:chOff x="5191039" y="3144004"/>
            <a:chExt cx="1026243" cy="2315799"/>
          </a:xfrm>
        </p:grpSpPr>
        <p:grpSp>
          <p:nvGrpSpPr>
            <p:cNvPr id="31" name="Group 30">
              <a:extLst>
                <a:ext uri="{FF2B5EF4-FFF2-40B4-BE49-F238E27FC236}">
                  <a16:creationId xmlns:a16="http://schemas.microsoft.com/office/drawing/2014/main" xmlns="" id="{A3595F54-C44F-4B0C-B22E-95F7329D2714}"/>
                </a:ext>
              </a:extLst>
            </p:cNvPr>
            <p:cNvGrpSpPr/>
            <p:nvPr/>
          </p:nvGrpSpPr>
          <p:grpSpPr>
            <a:xfrm flipV="1">
              <a:off x="5612720" y="3144004"/>
              <a:ext cx="182880" cy="2315799"/>
              <a:chOff x="5612720" y="4258605"/>
              <a:chExt cx="182880" cy="2315799"/>
            </a:xfrm>
          </p:grpSpPr>
          <p:sp>
            <p:nvSpPr>
              <p:cNvPr id="127" name="Oval 126">
                <a:extLst>
                  <a:ext uri="{FF2B5EF4-FFF2-40B4-BE49-F238E27FC236}">
                    <a16:creationId xmlns:a16="http://schemas.microsoft.com/office/drawing/2014/main" xmlns="" id="{25EE6827-EA63-4320-9803-8C2CA415BAC9}"/>
                  </a:ext>
                </a:extLst>
              </p:cNvPr>
              <p:cNvSpPr/>
              <p:nvPr/>
            </p:nvSpPr>
            <p:spPr bwMode="auto">
              <a:xfrm>
                <a:off x="5612720" y="4258605"/>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128" name="Straight Connector 127">
                <a:extLst>
                  <a:ext uri="{FF2B5EF4-FFF2-40B4-BE49-F238E27FC236}">
                    <a16:creationId xmlns:a16="http://schemas.microsoft.com/office/drawing/2014/main" xmlns="" id="{645F8178-A9EA-41D5-93DB-7C50E4FC46DE}"/>
                  </a:ext>
                </a:extLst>
              </p:cNvPr>
              <p:cNvCxnSpPr>
                <a:cxnSpLocks/>
              </p:cNvCxnSpPr>
              <p:nvPr/>
            </p:nvCxnSpPr>
            <p:spPr>
              <a:xfrm flipH="1">
                <a:off x="5702038" y="4833689"/>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29" name="TextBox 128">
              <a:extLst>
                <a:ext uri="{FF2B5EF4-FFF2-40B4-BE49-F238E27FC236}">
                  <a16:creationId xmlns:a16="http://schemas.microsoft.com/office/drawing/2014/main" xmlns="" id="{5CF2651D-9DC2-4D24-B02E-84E1956E143D}"/>
                </a:ext>
              </a:extLst>
            </p:cNvPr>
            <p:cNvSpPr txBox="1"/>
            <p:nvPr/>
          </p:nvSpPr>
          <p:spPr>
            <a:xfrm>
              <a:off x="5191039" y="4828475"/>
              <a:ext cx="1026243" cy="340093"/>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Migrate VMs</a:t>
              </a:r>
            </a:p>
          </p:txBody>
        </p:sp>
      </p:grpSp>
      <p:grpSp>
        <p:nvGrpSpPr>
          <p:cNvPr id="196" name="Group 195">
            <a:extLst>
              <a:ext uri="{FF2B5EF4-FFF2-40B4-BE49-F238E27FC236}">
                <a16:creationId xmlns:a16="http://schemas.microsoft.com/office/drawing/2014/main" xmlns="" id="{BDE9F1EA-F3A6-41E9-AEB1-AB21A4762002}"/>
              </a:ext>
            </a:extLst>
          </p:cNvPr>
          <p:cNvGrpSpPr/>
          <p:nvPr/>
        </p:nvGrpSpPr>
        <p:grpSpPr>
          <a:xfrm>
            <a:off x="5833090" y="3306246"/>
            <a:ext cx="1003659" cy="2315471"/>
            <a:chOff x="6251447" y="3144004"/>
            <a:chExt cx="1003801" cy="2315799"/>
          </a:xfrm>
        </p:grpSpPr>
        <p:grpSp>
          <p:nvGrpSpPr>
            <p:cNvPr id="32" name="Group 31">
              <a:extLst>
                <a:ext uri="{FF2B5EF4-FFF2-40B4-BE49-F238E27FC236}">
                  <a16:creationId xmlns:a16="http://schemas.microsoft.com/office/drawing/2014/main" xmlns="" id="{AD57F4EE-C28C-47F9-9C4A-D73B56734512}"/>
                </a:ext>
              </a:extLst>
            </p:cNvPr>
            <p:cNvGrpSpPr/>
            <p:nvPr/>
          </p:nvGrpSpPr>
          <p:grpSpPr>
            <a:xfrm flipV="1">
              <a:off x="6661907" y="3144004"/>
              <a:ext cx="182880" cy="2315799"/>
              <a:chOff x="6661907" y="4258605"/>
              <a:chExt cx="182880" cy="2315799"/>
            </a:xfrm>
          </p:grpSpPr>
          <p:sp>
            <p:nvSpPr>
              <p:cNvPr id="131" name="Oval 130">
                <a:extLst>
                  <a:ext uri="{FF2B5EF4-FFF2-40B4-BE49-F238E27FC236}">
                    <a16:creationId xmlns:a16="http://schemas.microsoft.com/office/drawing/2014/main" xmlns="" id="{50CFD432-1670-4675-BE76-54750B8A8BB9}"/>
                  </a:ext>
                </a:extLst>
              </p:cNvPr>
              <p:cNvSpPr/>
              <p:nvPr/>
            </p:nvSpPr>
            <p:spPr bwMode="auto">
              <a:xfrm>
                <a:off x="6661907" y="4258605"/>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132" name="Straight Connector 131">
                <a:extLst>
                  <a:ext uri="{FF2B5EF4-FFF2-40B4-BE49-F238E27FC236}">
                    <a16:creationId xmlns:a16="http://schemas.microsoft.com/office/drawing/2014/main" xmlns="" id="{75726BC1-D3DD-4099-9B28-AAEEA4B429D2}"/>
                  </a:ext>
                </a:extLst>
              </p:cNvPr>
              <p:cNvCxnSpPr>
                <a:cxnSpLocks/>
              </p:cNvCxnSpPr>
              <p:nvPr/>
            </p:nvCxnSpPr>
            <p:spPr>
              <a:xfrm flipH="1">
                <a:off x="6751225" y="4833689"/>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33" name="TextBox 132">
              <a:extLst>
                <a:ext uri="{FF2B5EF4-FFF2-40B4-BE49-F238E27FC236}">
                  <a16:creationId xmlns:a16="http://schemas.microsoft.com/office/drawing/2014/main" xmlns="" id="{91BB5F93-D13B-4AD3-8B11-C33C29425204}"/>
                </a:ext>
              </a:extLst>
            </p:cNvPr>
            <p:cNvSpPr txBox="1"/>
            <p:nvPr/>
          </p:nvSpPr>
          <p:spPr>
            <a:xfrm>
              <a:off x="6251447" y="4828475"/>
              <a:ext cx="1003801" cy="340093"/>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App services</a:t>
              </a:r>
            </a:p>
          </p:txBody>
        </p:sp>
      </p:grpSp>
      <p:grpSp>
        <p:nvGrpSpPr>
          <p:cNvPr id="199" name="Group 198">
            <a:extLst>
              <a:ext uri="{FF2B5EF4-FFF2-40B4-BE49-F238E27FC236}">
                <a16:creationId xmlns:a16="http://schemas.microsoft.com/office/drawing/2014/main" xmlns="" id="{07DD10C9-E6E0-4E76-B04A-F21CFFE23712}"/>
              </a:ext>
            </a:extLst>
          </p:cNvPr>
          <p:cNvGrpSpPr/>
          <p:nvPr/>
        </p:nvGrpSpPr>
        <p:grpSpPr>
          <a:xfrm>
            <a:off x="7014121" y="3289969"/>
            <a:ext cx="1601755" cy="2435544"/>
            <a:chOff x="7373830" y="3127725"/>
            <a:chExt cx="1601983" cy="2435891"/>
          </a:xfrm>
        </p:grpSpPr>
        <p:grpSp>
          <p:nvGrpSpPr>
            <p:cNvPr id="138" name="Group 137">
              <a:extLst>
                <a:ext uri="{FF2B5EF4-FFF2-40B4-BE49-F238E27FC236}">
                  <a16:creationId xmlns:a16="http://schemas.microsoft.com/office/drawing/2014/main" xmlns="" id="{424BE057-6405-47EC-B961-373335227AE8}"/>
                </a:ext>
              </a:extLst>
            </p:cNvPr>
            <p:cNvGrpSpPr/>
            <p:nvPr/>
          </p:nvGrpSpPr>
          <p:grpSpPr>
            <a:xfrm flipV="1">
              <a:off x="8080733" y="3127725"/>
              <a:ext cx="182880" cy="2315799"/>
              <a:chOff x="8080733" y="4238023"/>
              <a:chExt cx="182880" cy="2315799"/>
            </a:xfrm>
          </p:grpSpPr>
          <p:sp>
            <p:nvSpPr>
              <p:cNvPr id="135" name="Oval 134">
                <a:extLst>
                  <a:ext uri="{FF2B5EF4-FFF2-40B4-BE49-F238E27FC236}">
                    <a16:creationId xmlns:a16="http://schemas.microsoft.com/office/drawing/2014/main" xmlns="" id="{2491B2C7-A9C4-414B-A513-43528E1E0056}"/>
                  </a:ext>
                </a:extLst>
              </p:cNvPr>
              <p:cNvSpPr/>
              <p:nvPr/>
            </p:nvSpPr>
            <p:spPr bwMode="auto">
              <a:xfrm>
                <a:off x="8080733" y="4238023"/>
                <a:ext cx="182880" cy="2315799"/>
              </a:xfrm>
              <a:prstGeom prst="ellipse">
                <a:avLst/>
              </a:prstGeom>
              <a:solidFill>
                <a:schemeClr val="accent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136" name="Straight Connector 135">
                <a:extLst>
                  <a:ext uri="{FF2B5EF4-FFF2-40B4-BE49-F238E27FC236}">
                    <a16:creationId xmlns:a16="http://schemas.microsoft.com/office/drawing/2014/main" xmlns="" id="{48576D2D-6A7B-475E-BA90-2E8D150B82EE}"/>
                  </a:ext>
                </a:extLst>
              </p:cNvPr>
              <p:cNvCxnSpPr>
                <a:cxnSpLocks/>
                <a:stCxn id="137" idx="0"/>
              </p:cNvCxnSpPr>
              <p:nvPr/>
            </p:nvCxnSpPr>
            <p:spPr>
              <a:xfrm>
                <a:off x="8174822" y="4852043"/>
                <a:ext cx="0" cy="452438"/>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137" name="TextBox 136">
              <a:extLst>
                <a:ext uri="{FF2B5EF4-FFF2-40B4-BE49-F238E27FC236}">
                  <a16:creationId xmlns:a16="http://schemas.microsoft.com/office/drawing/2014/main" xmlns="" id="{3499770B-DB8F-4486-B593-F2F7F6E25E80}"/>
                </a:ext>
              </a:extLst>
            </p:cNvPr>
            <p:cNvSpPr txBox="1"/>
            <p:nvPr/>
          </p:nvSpPr>
          <p:spPr>
            <a:xfrm>
              <a:off x="7373830" y="4829503"/>
              <a:ext cx="1601983" cy="734113"/>
            </a:xfrm>
            <a:prstGeom prst="rect">
              <a:avLst/>
            </a:prstGeom>
            <a:solidFill>
              <a:schemeClr val="accent1"/>
            </a:solidFill>
            <a:effectLst>
              <a:outerShdw blurRad="76200" dist="25400" dir="2700000" algn="ctr" rotWithShape="0">
                <a:prstClr val="black">
                  <a:alpha val="31000"/>
                </a:prstClr>
              </a:outerShdw>
            </a:effectLst>
          </p:spPr>
          <p:txBody>
            <a:bodyPr rot="0" spcFirstLastPara="0" vertOverflow="overflow" horzOverflow="overflow" vert="horz" wrap="square" lIns="137141" tIns="137141" rIns="137141" bIns="137141" numCol="1" spcCol="0" rtlCol="0" fromWordArt="0" anchor="ctr" anchorCtr="0" forceAA="0" compatLnSpc="1">
              <a:prstTxWarp prst="textNoShape">
                <a:avLst/>
              </a:prstTxWarp>
              <a:spAutoFit/>
            </a:bodyPr>
            <a:lstStyle>
              <a:defPPr>
                <a:defRPr lang="en-US"/>
              </a:defPPr>
              <a:lvl1pPr defTabSz="932742">
                <a:lnSpc>
                  <a:spcPct val="90000"/>
                </a:lnSpc>
                <a:spcBef>
                  <a:spcPct val="0"/>
                </a:spcBef>
                <a:defRPr sz="1150" b="1">
                  <a:ln w="3175">
                    <a:noFill/>
                  </a:ln>
                  <a:gradFill>
                    <a:gsLst>
                      <a:gs pos="1250">
                        <a:schemeClr val="bg1"/>
                      </a:gs>
                      <a:gs pos="100000">
                        <a:schemeClr val="bg1"/>
                      </a:gs>
                    </a:gsLst>
                    <a:lin ang="5400000" scaled="0"/>
                  </a:gradFill>
                  <a:latin typeface="+mj-lt"/>
                  <a:cs typeface="Segoe UI" panose="020B0502040204020203" pitchFamily="34" charset="0"/>
                </a:defRPr>
              </a:lvl1pPr>
            </a:lstStyle>
            <a:p>
              <a:pPr defTabSz="932563">
                <a:defRPr/>
              </a:pPr>
              <a:r>
                <a:rPr lang="en-US" sz="1100" dirty="0">
                  <a:gradFill>
                    <a:gsLst>
                      <a:gs pos="1250">
                        <a:srgbClr val="FFFFFF"/>
                      </a:gs>
                      <a:gs pos="100000">
                        <a:srgbClr val="FFFFFF"/>
                      </a:gs>
                    </a:gsLst>
                    <a:lin ang="5400000" scaled="0"/>
                  </a:gradFill>
                  <a:latin typeface="Segoe UI Semibold"/>
                </a:rPr>
                <a:t>AZ-101: Microsoft Azure Integration </a:t>
              </a:r>
              <a:br>
                <a:rPr lang="en-US" sz="1100" dirty="0">
                  <a:gradFill>
                    <a:gsLst>
                      <a:gs pos="1250">
                        <a:srgbClr val="FFFFFF"/>
                      </a:gs>
                      <a:gs pos="100000">
                        <a:srgbClr val="FFFFFF"/>
                      </a:gs>
                    </a:gsLst>
                    <a:lin ang="5400000" scaled="0"/>
                  </a:gradFill>
                  <a:latin typeface="Segoe UI Semibold"/>
                </a:rPr>
              </a:br>
              <a:r>
                <a:rPr lang="en-US" sz="1100" dirty="0">
                  <a:gradFill>
                    <a:gsLst>
                      <a:gs pos="1250">
                        <a:srgbClr val="FFFFFF"/>
                      </a:gs>
                      <a:gs pos="100000">
                        <a:srgbClr val="FFFFFF"/>
                      </a:gs>
                    </a:gsLst>
                    <a:lin ang="5400000" scaled="0"/>
                  </a:gradFill>
                  <a:latin typeface="Segoe UI Semibold"/>
                </a:rPr>
                <a:t>and Security</a:t>
              </a:r>
            </a:p>
          </p:txBody>
        </p:sp>
      </p:grpSp>
      <p:sp>
        <p:nvSpPr>
          <p:cNvPr id="182" name="Rectangle 181">
            <a:extLst>
              <a:ext uri="{FF2B5EF4-FFF2-40B4-BE49-F238E27FC236}">
                <a16:creationId xmlns:a16="http://schemas.microsoft.com/office/drawing/2014/main" xmlns="" id="{BA9DF8E2-14CD-454A-999A-879237942CCC}"/>
              </a:ext>
            </a:extLst>
          </p:cNvPr>
          <p:cNvSpPr/>
          <p:nvPr/>
        </p:nvSpPr>
        <p:spPr>
          <a:xfrm>
            <a:off x="3646456" y="3645976"/>
            <a:ext cx="2669123" cy="554002"/>
          </a:xfrm>
          <a:prstGeom prst="rect">
            <a:avLst/>
          </a:prstGeom>
          <a:noFill/>
        </p:spPr>
        <p:txBody>
          <a:bodyPr wrap="square" lIns="91427" tIns="91427" rIns="91427" bIns="91427" anchor="t">
            <a:spAutoFit/>
          </a:bodyPr>
          <a:lstStyle/>
          <a:p>
            <a:pPr algn="ctr" defTabSz="914225">
              <a:spcAft>
                <a:spcPts val="1200"/>
              </a:spcAft>
              <a:defRPr/>
            </a:pPr>
            <a:r>
              <a:rPr lang="en-US" sz="1200" i="1" dirty="0">
                <a:gradFill>
                  <a:gsLst>
                    <a:gs pos="1250">
                      <a:srgbClr val="505050"/>
                    </a:gs>
                    <a:gs pos="100000">
                      <a:srgbClr val="505050"/>
                    </a:gs>
                  </a:gsLst>
                  <a:lin ang="5400000" scaled="0"/>
                </a:gradFill>
                <a:latin typeface="Segoe UI" panose="020B0502040204020203" pitchFamily="34" charset="0"/>
                <a:cs typeface="Segoe UI" panose="020B0502040204020203" pitchFamily="34" charset="0"/>
              </a:rPr>
              <a:t>Online courses and instructor-led training available to support learning</a:t>
            </a:r>
          </a:p>
        </p:txBody>
      </p:sp>
      <p:grpSp>
        <p:nvGrpSpPr>
          <p:cNvPr id="81" name="Group 80">
            <a:extLst>
              <a:ext uri="{FF2B5EF4-FFF2-40B4-BE49-F238E27FC236}">
                <a16:creationId xmlns:a16="http://schemas.microsoft.com/office/drawing/2014/main" xmlns="" id="{6E5D0FD5-2BE5-41CC-9A73-96952C0252A9}"/>
              </a:ext>
            </a:extLst>
          </p:cNvPr>
          <p:cNvGrpSpPr/>
          <p:nvPr/>
        </p:nvGrpSpPr>
        <p:grpSpPr>
          <a:xfrm>
            <a:off x="6143246" y="2284895"/>
            <a:ext cx="784078" cy="2315471"/>
            <a:chOff x="3402957" y="2350733"/>
            <a:chExt cx="784189" cy="2315799"/>
          </a:xfrm>
        </p:grpSpPr>
        <p:sp>
          <p:nvSpPr>
            <p:cNvPr id="82" name="Oval 81">
              <a:extLst>
                <a:ext uri="{FF2B5EF4-FFF2-40B4-BE49-F238E27FC236}">
                  <a16:creationId xmlns:a16="http://schemas.microsoft.com/office/drawing/2014/main" xmlns="" id="{461918F7-0D81-4829-8C34-2CB780603398}"/>
                </a:ext>
              </a:extLst>
            </p:cNvPr>
            <p:cNvSpPr/>
            <p:nvPr/>
          </p:nvSpPr>
          <p:spPr bwMode="auto">
            <a:xfrm>
              <a:off x="3703609" y="2350733"/>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83" name="Straight Connector 82">
              <a:extLst>
                <a:ext uri="{FF2B5EF4-FFF2-40B4-BE49-F238E27FC236}">
                  <a16:creationId xmlns:a16="http://schemas.microsoft.com/office/drawing/2014/main" xmlns="" id="{74D56FDF-2DE3-4B7F-929C-64C38D4BFAA4}"/>
                </a:ext>
              </a:extLst>
            </p:cNvPr>
            <p:cNvCxnSpPr>
              <a:cxnSpLocks/>
            </p:cNvCxnSpPr>
            <p:nvPr/>
          </p:nvCxnSpPr>
          <p:spPr>
            <a:xfrm flipH="1">
              <a:off x="3792927" y="2925816"/>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xmlns="" id="{051D3200-5556-4126-BE5F-40F01F079BDB}"/>
                </a:ext>
              </a:extLst>
            </p:cNvPr>
            <p:cNvSpPr txBox="1"/>
            <p:nvPr/>
          </p:nvSpPr>
          <p:spPr>
            <a:xfrm>
              <a:off x="3402957" y="2490693"/>
              <a:ext cx="784189" cy="495520"/>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Manage </a:t>
              </a:r>
              <a:b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br>
              <a:r>
                <a:rPr lang="en-US" sz="1100" b="1" dirty="0">
                  <a:ln w="3175">
                    <a:noFill/>
                  </a:ln>
                  <a:gradFill>
                    <a:gsLst>
                      <a:gs pos="1250">
                        <a:srgbClr val="505050"/>
                      </a:gs>
                      <a:gs pos="100000">
                        <a:srgbClr val="505050"/>
                      </a:gs>
                    </a:gsLst>
                    <a:lin ang="5400000" scaled="0"/>
                  </a:gradFill>
                  <a:latin typeface="Segoe UI Semibold"/>
                  <a:cs typeface="Segoe UI" panose="020B0502040204020203" pitchFamily="34" charset="0"/>
                </a:rPr>
                <a:t>identities</a:t>
              </a:r>
            </a:p>
          </p:txBody>
        </p:sp>
      </p:grpSp>
      <p:grpSp>
        <p:nvGrpSpPr>
          <p:cNvPr id="86" name="Group 85">
            <a:extLst>
              <a:ext uri="{FF2B5EF4-FFF2-40B4-BE49-F238E27FC236}">
                <a16:creationId xmlns:a16="http://schemas.microsoft.com/office/drawing/2014/main" xmlns="" id="{A550D9C9-78CE-403D-A93C-77AC2894DFA9}"/>
              </a:ext>
            </a:extLst>
          </p:cNvPr>
          <p:cNvGrpSpPr/>
          <p:nvPr/>
        </p:nvGrpSpPr>
        <p:grpSpPr>
          <a:xfrm>
            <a:off x="584410" y="3368963"/>
            <a:ext cx="1005698" cy="1107651"/>
            <a:chOff x="748440" y="4664347"/>
            <a:chExt cx="1005840" cy="1107808"/>
          </a:xfrm>
        </p:grpSpPr>
        <p:sp>
          <p:nvSpPr>
            <p:cNvPr id="88" name="Rectangle: Rounded Corners 87">
              <a:extLst>
                <a:ext uri="{FF2B5EF4-FFF2-40B4-BE49-F238E27FC236}">
                  <a16:creationId xmlns:a16="http://schemas.microsoft.com/office/drawing/2014/main" xmlns="" id="{B7B510DB-CFC3-484F-A931-930758029AEE}"/>
                </a:ext>
              </a:extLst>
            </p:cNvPr>
            <p:cNvSpPr/>
            <p:nvPr/>
          </p:nvSpPr>
          <p:spPr bwMode="auto">
            <a:xfrm>
              <a:off x="748440" y="4664347"/>
              <a:ext cx="1005840" cy="1107808"/>
            </a:xfrm>
            <a:prstGeom prst="roundRect">
              <a:avLst>
                <a:gd name="adj" fmla="val 50000"/>
              </a:avLst>
            </a:prstGeom>
            <a:solidFill>
              <a:schemeClr val="bg1">
                <a:lumMod val="95000"/>
              </a:schemeClr>
            </a:solidFill>
            <a:effectLst>
              <a:outerShdw blurRad="190500" dist="63500" dir="2700000" sx="101000" sy="101000" algn="ctr" rotWithShape="0">
                <a:prstClr val="black">
                  <a:alpha val="30000"/>
                </a:prstClr>
              </a:outerShdw>
            </a:effectLst>
          </p:spPr>
          <p:txBody>
            <a:bodyPr vert="horz" wrap="square" lIns="274281" tIns="365708" rIns="274281" bIns="274281"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grpSp>
          <p:nvGrpSpPr>
            <p:cNvPr id="89" name="Group 88">
              <a:extLst>
                <a:ext uri="{FF2B5EF4-FFF2-40B4-BE49-F238E27FC236}">
                  <a16:creationId xmlns:a16="http://schemas.microsoft.com/office/drawing/2014/main" xmlns="" id="{0FCB2D14-39D8-4090-BEE2-841980FEA07E}"/>
                </a:ext>
              </a:extLst>
            </p:cNvPr>
            <p:cNvGrpSpPr/>
            <p:nvPr/>
          </p:nvGrpSpPr>
          <p:grpSpPr>
            <a:xfrm>
              <a:off x="910573" y="4997101"/>
              <a:ext cx="681574" cy="410456"/>
              <a:chOff x="2201868" y="5451471"/>
              <a:chExt cx="549073" cy="325437"/>
            </a:xfrm>
          </p:grpSpPr>
          <p:grpSp>
            <p:nvGrpSpPr>
              <p:cNvPr id="90" name="Group 11">
                <a:extLst>
                  <a:ext uri="{FF2B5EF4-FFF2-40B4-BE49-F238E27FC236}">
                    <a16:creationId xmlns:a16="http://schemas.microsoft.com/office/drawing/2014/main" xmlns="" id="{F356A58F-3E66-4C9C-8C34-ACDC1FE6EE85}"/>
                  </a:ext>
                </a:extLst>
              </p:cNvPr>
              <p:cNvGrpSpPr>
                <a:grpSpLocks noChangeAspect="1"/>
              </p:cNvGrpSpPr>
              <p:nvPr/>
            </p:nvGrpSpPr>
            <p:grpSpPr bwMode="auto">
              <a:xfrm>
                <a:off x="2201868" y="5451471"/>
                <a:ext cx="401638" cy="325437"/>
                <a:chOff x="1387" y="3434"/>
                <a:chExt cx="253" cy="205"/>
              </a:xfrm>
              <a:solidFill>
                <a:schemeClr val="tx1"/>
              </a:solidFill>
            </p:grpSpPr>
            <p:sp>
              <p:nvSpPr>
                <p:cNvPr id="104" name="Freeform 12">
                  <a:extLst>
                    <a:ext uri="{FF2B5EF4-FFF2-40B4-BE49-F238E27FC236}">
                      <a16:creationId xmlns:a16="http://schemas.microsoft.com/office/drawing/2014/main" xmlns="" id="{FCC29FC4-6057-40CC-98F0-7758DDB6EA10}"/>
                    </a:ext>
                  </a:extLst>
                </p:cNvPr>
                <p:cNvSpPr>
                  <a:spLocks/>
                </p:cNvSpPr>
                <p:nvPr/>
              </p:nvSpPr>
              <p:spPr bwMode="auto">
                <a:xfrm>
                  <a:off x="1414" y="3434"/>
                  <a:ext cx="110" cy="110"/>
                </a:xfrm>
                <a:custGeom>
                  <a:avLst/>
                  <a:gdLst>
                    <a:gd name="T0" fmla="*/ 54 w 107"/>
                    <a:gd name="T1" fmla="*/ 107 h 107"/>
                    <a:gd name="T2" fmla="*/ 54 w 107"/>
                    <a:gd name="T3" fmla="*/ 107 h 107"/>
                    <a:gd name="T4" fmla="*/ 0 w 107"/>
                    <a:gd name="T5" fmla="*/ 54 h 107"/>
                    <a:gd name="T6" fmla="*/ 32 w 107"/>
                    <a:gd name="T7" fmla="*/ 5 h 107"/>
                    <a:gd name="T8" fmla="*/ 54 w 107"/>
                    <a:gd name="T9" fmla="*/ 0 h 107"/>
                    <a:gd name="T10" fmla="*/ 76 w 107"/>
                    <a:gd name="T11" fmla="*/ 5 h 107"/>
                    <a:gd name="T12" fmla="*/ 107 w 107"/>
                    <a:gd name="T13" fmla="*/ 54 h 107"/>
                    <a:gd name="T14" fmla="*/ 54 w 107"/>
                    <a:gd name="T15" fmla="*/ 107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07">
                      <a:moveTo>
                        <a:pt x="54" y="107"/>
                      </a:moveTo>
                      <a:lnTo>
                        <a:pt x="54" y="107"/>
                      </a:lnTo>
                      <a:cubicBezTo>
                        <a:pt x="24" y="107"/>
                        <a:pt x="0" y="83"/>
                        <a:pt x="0" y="54"/>
                      </a:cubicBezTo>
                      <a:cubicBezTo>
                        <a:pt x="0" y="32"/>
                        <a:pt x="13" y="14"/>
                        <a:pt x="32" y="5"/>
                      </a:cubicBezTo>
                      <a:cubicBezTo>
                        <a:pt x="38" y="2"/>
                        <a:pt x="46" y="0"/>
                        <a:pt x="54" y="0"/>
                      </a:cubicBezTo>
                      <a:cubicBezTo>
                        <a:pt x="61" y="0"/>
                        <a:pt x="69" y="2"/>
                        <a:pt x="76" y="5"/>
                      </a:cubicBezTo>
                      <a:cubicBezTo>
                        <a:pt x="94" y="14"/>
                        <a:pt x="107" y="32"/>
                        <a:pt x="107" y="54"/>
                      </a:cubicBezTo>
                      <a:cubicBezTo>
                        <a:pt x="107" y="83"/>
                        <a:pt x="83" y="107"/>
                        <a:pt x="54" y="107"/>
                      </a:cubicBez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14225">
                    <a:defRPr/>
                  </a:pPr>
                  <a:endParaRPr lang="en-US">
                    <a:solidFill>
                      <a:srgbClr val="505050"/>
                    </a:solidFill>
                    <a:latin typeface="Segoe UI"/>
                  </a:endParaRPr>
                </a:p>
              </p:txBody>
            </p:sp>
            <p:sp>
              <p:nvSpPr>
                <p:cNvPr id="105" name="Freeform 13">
                  <a:extLst>
                    <a:ext uri="{FF2B5EF4-FFF2-40B4-BE49-F238E27FC236}">
                      <a16:creationId xmlns:a16="http://schemas.microsoft.com/office/drawing/2014/main" xmlns="" id="{E7B39A66-75D4-4428-A500-B9C709507710}"/>
                    </a:ext>
                  </a:extLst>
                </p:cNvPr>
                <p:cNvSpPr>
                  <a:spLocks/>
                </p:cNvSpPr>
                <p:nvPr/>
              </p:nvSpPr>
              <p:spPr bwMode="auto">
                <a:xfrm>
                  <a:off x="1387" y="3557"/>
                  <a:ext cx="164" cy="82"/>
                </a:xfrm>
                <a:custGeom>
                  <a:avLst/>
                  <a:gdLst>
                    <a:gd name="T0" fmla="*/ 80 w 160"/>
                    <a:gd name="T1" fmla="*/ 0 h 80"/>
                    <a:gd name="T2" fmla="*/ 80 w 160"/>
                    <a:gd name="T3" fmla="*/ 0 h 80"/>
                    <a:gd name="T4" fmla="*/ 160 w 160"/>
                    <a:gd name="T5" fmla="*/ 80 h 80"/>
                    <a:gd name="T6" fmla="*/ 0 w 160"/>
                    <a:gd name="T7" fmla="*/ 80 h 80"/>
                    <a:gd name="T8" fmla="*/ 80 w 160"/>
                    <a:gd name="T9" fmla="*/ 0 h 80"/>
                  </a:gdLst>
                  <a:ahLst/>
                  <a:cxnLst>
                    <a:cxn ang="0">
                      <a:pos x="T0" y="T1"/>
                    </a:cxn>
                    <a:cxn ang="0">
                      <a:pos x="T2" y="T3"/>
                    </a:cxn>
                    <a:cxn ang="0">
                      <a:pos x="T4" y="T5"/>
                    </a:cxn>
                    <a:cxn ang="0">
                      <a:pos x="T6" y="T7"/>
                    </a:cxn>
                    <a:cxn ang="0">
                      <a:pos x="T8" y="T9"/>
                    </a:cxn>
                  </a:cxnLst>
                  <a:rect l="0" t="0" r="r" b="b"/>
                  <a:pathLst>
                    <a:path w="160" h="80">
                      <a:moveTo>
                        <a:pt x="80" y="0"/>
                      </a:moveTo>
                      <a:lnTo>
                        <a:pt x="80" y="0"/>
                      </a:lnTo>
                      <a:cubicBezTo>
                        <a:pt x="124" y="0"/>
                        <a:pt x="160" y="36"/>
                        <a:pt x="160" y="80"/>
                      </a:cubicBezTo>
                      <a:lnTo>
                        <a:pt x="0" y="80"/>
                      </a:lnTo>
                      <a:cubicBezTo>
                        <a:pt x="0" y="36"/>
                        <a:pt x="36" y="0"/>
                        <a:pt x="80" y="0"/>
                      </a:cubicBez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14225">
                    <a:defRPr/>
                  </a:pPr>
                  <a:endParaRPr lang="en-US">
                    <a:solidFill>
                      <a:srgbClr val="505050"/>
                    </a:solidFill>
                    <a:latin typeface="Segoe UI"/>
                  </a:endParaRPr>
                </a:p>
              </p:txBody>
            </p:sp>
            <p:sp>
              <p:nvSpPr>
                <p:cNvPr id="106" name="Freeform 14">
                  <a:extLst>
                    <a:ext uri="{FF2B5EF4-FFF2-40B4-BE49-F238E27FC236}">
                      <a16:creationId xmlns:a16="http://schemas.microsoft.com/office/drawing/2014/main" xmlns="" id="{B9317E93-E270-4AD8-B74A-7FBD4B60F2F1}"/>
                    </a:ext>
                  </a:extLst>
                </p:cNvPr>
                <p:cNvSpPr>
                  <a:spLocks/>
                </p:cNvSpPr>
                <p:nvPr/>
              </p:nvSpPr>
              <p:spPr bwMode="auto">
                <a:xfrm>
                  <a:off x="1564" y="3585"/>
                  <a:ext cx="76" cy="54"/>
                </a:xfrm>
                <a:custGeom>
                  <a:avLst/>
                  <a:gdLst>
                    <a:gd name="T0" fmla="*/ 74 w 74"/>
                    <a:gd name="T1" fmla="*/ 53 h 53"/>
                    <a:gd name="T2" fmla="*/ 74 w 74"/>
                    <a:gd name="T3" fmla="*/ 53 h 53"/>
                    <a:gd name="T4" fmla="*/ 12 w 74"/>
                    <a:gd name="T5" fmla="*/ 53 h 53"/>
                    <a:gd name="T6" fmla="*/ 12 w 74"/>
                    <a:gd name="T7" fmla="*/ 53 h 53"/>
                    <a:gd name="T8" fmla="*/ 0 w 74"/>
                    <a:gd name="T9" fmla="*/ 4 h 53"/>
                    <a:gd name="T10" fmla="*/ 21 w 74"/>
                    <a:gd name="T11" fmla="*/ 0 h 53"/>
                    <a:gd name="T12" fmla="*/ 74 w 74"/>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74" h="53">
                      <a:moveTo>
                        <a:pt x="74" y="53"/>
                      </a:moveTo>
                      <a:lnTo>
                        <a:pt x="74" y="53"/>
                      </a:lnTo>
                      <a:lnTo>
                        <a:pt x="12" y="53"/>
                      </a:lnTo>
                      <a:lnTo>
                        <a:pt x="12" y="53"/>
                      </a:lnTo>
                      <a:cubicBezTo>
                        <a:pt x="12" y="35"/>
                        <a:pt x="7" y="19"/>
                        <a:pt x="0" y="4"/>
                      </a:cubicBezTo>
                      <a:cubicBezTo>
                        <a:pt x="6" y="1"/>
                        <a:pt x="13" y="0"/>
                        <a:pt x="21" y="0"/>
                      </a:cubicBezTo>
                      <a:cubicBezTo>
                        <a:pt x="50" y="0"/>
                        <a:pt x="74" y="24"/>
                        <a:pt x="74" y="53"/>
                      </a:cubicBez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14225">
                    <a:defRPr/>
                  </a:pPr>
                  <a:endParaRPr lang="en-US">
                    <a:solidFill>
                      <a:srgbClr val="505050"/>
                    </a:solidFill>
                    <a:latin typeface="Segoe UI"/>
                  </a:endParaRPr>
                </a:p>
              </p:txBody>
            </p:sp>
            <p:sp>
              <p:nvSpPr>
                <p:cNvPr id="107" name="Freeform 15">
                  <a:extLst>
                    <a:ext uri="{FF2B5EF4-FFF2-40B4-BE49-F238E27FC236}">
                      <a16:creationId xmlns:a16="http://schemas.microsoft.com/office/drawing/2014/main" xmlns="" id="{FD8BE729-C2A4-4838-922F-98728E5D3DC7}"/>
                    </a:ext>
                  </a:extLst>
                </p:cNvPr>
                <p:cNvSpPr>
                  <a:spLocks/>
                </p:cNvSpPr>
                <p:nvPr/>
              </p:nvSpPr>
              <p:spPr bwMode="auto">
                <a:xfrm>
                  <a:off x="1544" y="3489"/>
                  <a:ext cx="82" cy="82"/>
                </a:xfrm>
                <a:custGeom>
                  <a:avLst/>
                  <a:gdLst>
                    <a:gd name="T0" fmla="*/ 40 w 80"/>
                    <a:gd name="T1" fmla="*/ 0 h 80"/>
                    <a:gd name="T2" fmla="*/ 40 w 80"/>
                    <a:gd name="T3" fmla="*/ 0 h 80"/>
                    <a:gd name="T4" fmla="*/ 80 w 80"/>
                    <a:gd name="T5" fmla="*/ 40 h 80"/>
                    <a:gd name="T6" fmla="*/ 66 w 80"/>
                    <a:gd name="T7" fmla="*/ 70 h 80"/>
                    <a:gd name="T8" fmla="*/ 42 w 80"/>
                    <a:gd name="T9" fmla="*/ 80 h 80"/>
                    <a:gd name="T10" fmla="*/ 40 w 80"/>
                    <a:gd name="T11" fmla="*/ 80 h 80"/>
                    <a:gd name="T12" fmla="*/ 38 w 80"/>
                    <a:gd name="T13" fmla="*/ 80 h 80"/>
                    <a:gd name="T14" fmla="*/ 14 w 80"/>
                    <a:gd name="T15" fmla="*/ 70 h 80"/>
                    <a:gd name="T16" fmla="*/ 0 w 80"/>
                    <a:gd name="T17" fmla="*/ 40 h 80"/>
                    <a:gd name="T18" fmla="*/ 40 w 80"/>
                    <a:gd name="T1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lnTo>
                        <a:pt x="40" y="0"/>
                      </a:lnTo>
                      <a:cubicBezTo>
                        <a:pt x="62" y="0"/>
                        <a:pt x="80" y="18"/>
                        <a:pt x="80" y="40"/>
                      </a:cubicBezTo>
                      <a:cubicBezTo>
                        <a:pt x="80" y="52"/>
                        <a:pt x="74" y="63"/>
                        <a:pt x="66" y="70"/>
                      </a:cubicBezTo>
                      <a:cubicBezTo>
                        <a:pt x="59" y="76"/>
                        <a:pt x="51" y="79"/>
                        <a:pt x="42" y="80"/>
                      </a:cubicBezTo>
                      <a:cubicBezTo>
                        <a:pt x="42" y="80"/>
                        <a:pt x="41" y="80"/>
                        <a:pt x="40" y="80"/>
                      </a:cubicBezTo>
                      <a:cubicBezTo>
                        <a:pt x="39" y="80"/>
                        <a:pt x="38" y="80"/>
                        <a:pt x="38" y="80"/>
                      </a:cubicBezTo>
                      <a:cubicBezTo>
                        <a:pt x="29" y="79"/>
                        <a:pt x="21" y="76"/>
                        <a:pt x="14" y="70"/>
                      </a:cubicBezTo>
                      <a:cubicBezTo>
                        <a:pt x="6" y="63"/>
                        <a:pt x="0" y="52"/>
                        <a:pt x="0" y="40"/>
                      </a:cubicBezTo>
                      <a:cubicBezTo>
                        <a:pt x="0" y="18"/>
                        <a:pt x="18" y="0"/>
                        <a:pt x="40" y="0"/>
                      </a:cubicBez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14225">
                    <a:defRPr/>
                  </a:pPr>
                  <a:endParaRPr lang="en-US">
                    <a:solidFill>
                      <a:srgbClr val="505050"/>
                    </a:solidFill>
                    <a:latin typeface="Segoe UI"/>
                  </a:endParaRPr>
                </a:p>
              </p:txBody>
            </p:sp>
          </p:grpSp>
          <p:sp>
            <p:nvSpPr>
              <p:cNvPr id="91" name="Freeform 21">
                <a:extLst>
                  <a:ext uri="{FF2B5EF4-FFF2-40B4-BE49-F238E27FC236}">
                    <a16:creationId xmlns:a16="http://schemas.microsoft.com/office/drawing/2014/main" xmlns="" id="{4503B316-FF0C-452F-9BFD-A870EFB0E092}"/>
                  </a:ext>
                </a:extLst>
              </p:cNvPr>
              <p:cNvSpPr>
                <a:spLocks/>
              </p:cNvSpPr>
              <p:nvPr/>
            </p:nvSpPr>
            <p:spPr bwMode="auto">
              <a:xfrm>
                <a:off x="2614416" y="5594517"/>
                <a:ext cx="136525" cy="122238"/>
              </a:xfrm>
              <a:custGeom>
                <a:avLst/>
                <a:gdLst>
                  <a:gd name="T0" fmla="*/ 57 w 138"/>
                  <a:gd name="T1" fmla="*/ 107 h 125"/>
                  <a:gd name="T2" fmla="*/ 57 w 138"/>
                  <a:gd name="T3" fmla="*/ 107 h 125"/>
                  <a:gd name="T4" fmla="*/ 76 w 138"/>
                  <a:gd name="T5" fmla="*/ 125 h 125"/>
                  <a:gd name="T6" fmla="*/ 138 w 138"/>
                  <a:gd name="T7" fmla="*/ 63 h 125"/>
                  <a:gd name="T8" fmla="*/ 76 w 138"/>
                  <a:gd name="T9" fmla="*/ 0 h 125"/>
                  <a:gd name="T10" fmla="*/ 57 w 138"/>
                  <a:gd name="T11" fmla="*/ 19 h 125"/>
                  <a:gd name="T12" fmla="*/ 87 w 138"/>
                  <a:gd name="T13" fmla="*/ 49 h 125"/>
                  <a:gd name="T14" fmla="*/ 0 w 138"/>
                  <a:gd name="T15" fmla="*/ 49 h 125"/>
                  <a:gd name="T16" fmla="*/ 0 w 138"/>
                  <a:gd name="T17" fmla="*/ 76 h 125"/>
                  <a:gd name="T18" fmla="*/ 87 w 138"/>
                  <a:gd name="T19" fmla="*/ 76 h 125"/>
                  <a:gd name="T20" fmla="*/ 57 w 138"/>
                  <a:gd name="T21"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25">
                    <a:moveTo>
                      <a:pt x="57" y="107"/>
                    </a:moveTo>
                    <a:lnTo>
                      <a:pt x="57" y="107"/>
                    </a:lnTo>
                    <a:lnTo>
                      <a:pt x="76" y="125"/>
                    </a:lnTo>
                    <a:lnTo>
                      <a:pt x="138" y="63"/>
                    </a:lnTo>
                    <a:lnTo>
                      <a:pt x="76" y="0"/>
                    </a:lnTo>
                    <a:lnTo>
                      <a:pt x="57" y="19"/>
                    </a:lnTo>
                    <a:lnTo>
                      <a:pt x="87" y="49"/>
                    </a:lnTo>
                    <a:lnTo>
                      <a:pt x="0" y="49"/>
                    </a:lnTo>
                    <a:lnTo>
                      <a:pt x="0" y="76"/>
                    </a:lnTo>
                    <a:lnTo>
                      <a:pt x="87" y="76"/>
                    </a:lnTo>
                    <a:lnTo>
                      <a:pt x="57" y="107"/>
                    </a:lnTo>
                    <a:close/>
                  </a:path>
                </a:pathLst>
              </a:custGeom>
              <a:solidFill>
                <a:srgbClr val="0078D4"/>
              </a:solidFill>
              <a:ln w="0">
                <a:noFill/>
                <a:prstDash val="solid"/>
                <a:round/>
                <a:headEnd/>
                <a:tailEnd/>
              </a:ln>
            </p:spPr>
            <p:txBody>
              <a:bodyPr vert="horz" wrap="square" lIns="91427" tIns="45713" rIns="91427" bIns="45713" numCol="1" anchor="t" anchorCtr="0" compatLnSpc="1">
                <a:prstTxWarp prst="textNoShape">
                  <a:avLst/>
                </a:prstTxWarp>
              </a:bodyPr>
              <a:lstStyle/>
              <a:p>
                <a:pPr defTabSz="914225">
                  <a:defRPr/>
                </a:pPr>
                <a:endParaRPr lang="en-US">
                  <a:solidFill>
                    <a:srgbClr val="505050"/>
                  </a:solidFill>
                  <a:latin typeface="Segoe UI"/>
                </a:endParaRPr>
              </a:p>
            </p:txBody>
          </p:sp>
        </p:grpSp>
      </p:grpSp>
      <p:grpSp>
        <p:nvGrpSpPr>
          <p:cNvPr id="108" name="Group 107">
            <a:extLst>
              <a:ext uri="{FF2B5EF4-FFF2-40B4-BE49-F238E27FC236}">
                <a16:creationId xmlns:a16="http://schemas.microsoft.com/office/drawing/2014/main" xmlns="" id="{2299E387-2E94-4B0C-AC8F-8FCA290537AB}"/>
              </a:ext>
            </a:extLst>
          </p:cNvPr>
          <p:cNvGrpSpPr/>
          <p:nvPr/>
        </p:nvGrpSpPr>
        <p:grpSpPr>
          <a:xfrm>
            <a:off x="8740132" y="3567977"/>
            <a:ext cx="2835886" cy="701632"/>
            <a:chOff x="3984047" y="3050082"/>
            <a:chExt cx="2836288" cy="701731"/>
          </a:xfrm>
        </p:grpSpPr>
        <p:sp>
          <p:nvSpPr>
            <p:cNvPr id="109" name="Title 1">
              <a:extLst>
                <a:ext uri="{FF2B5EF4-FFF2-40B4-BE49-F238E27FC236}">
                  <a16:creationId xmlns:a16="http://schemas.microsoft.com/office/drawing/2014/main" xmlns="" id="{83A28673-6E59-4CEA-A5FD-78C101247160}"/>
                </a:ext>
              </a:extLst>
            </p:cNvPr>
            <p:cNvSpPr txBox="1">
              <a:spLocks/>
            </p:cNvSpPr>
            <p:nvPr/>
          </p:nvSpPr>
          <p:spPr>
            <a:xfrm>
              <a:off x="3984047" y="3050082"/>
              <a:ext cx="2836288" cy="701731"/>
            </a:xfrm>
            <a:prstGeom prst="rect">
              <a:avLst/>
            </a:prstGeom>
            <a:solidFill>
              <a:schemeClr val="bg1">
                <a:lumMod val="95000"/>
              </a:schemeClr>
            </a:solidFill>
            <a:effectLst>
              <a:outerShdw blurRad="190500" dist="63500" dir="2700000" sx="101000" sy="101000" algn="ctr" rotWithShape="0">
                <a:prstClr val="black">
                  <a:alpha val="30000"/>
                </a:prstClr>
              </a:outerShdw>
            </a:effectLst>
          </p:spPr>
          <p:txBody>
            <a:bodyPr vert="horz" wrap="square" lIns="548562" tIns="182854" rIns="0" bIns="182854"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defTabSz="932563">
                <a:lnSpc>
                  <a:spcPct val="90000"/>
                </a:lnSpc>
                <a:defRPr/>
              </a:pPr>
              <a:r>
                <a:rPr lang="en-US" sz="1200" dirty="0">
                  <a:gradFill>
                    <a:gsLst>
                      <a:gs pos="1250">
                        <a:srgbClr val="505050"/>
                      </a:gs>
                      <a:gs pos="100000">
                        <a:srgbClr val="505050"/>
                      </a:gs>
                    </a:gsLst>
                    <a:lin ang="5400000" scaled="0"/>
                  </a:gradFill>
                  <a:latin typeface="Segoe UI Semibold"/>
                </a:rPr>
                <a:t>Microsoft Certified:</a:t>
              </a:r>
              <a:br>
                <a:rPr lang="en-US" sz="1200" dirty="0">
                  <a:gradFill>
                    <a:gsLst>
                      <a:gs pos="1250">
                        <a:srgbClr val="505050"/>
                      </a:gs>
                      <a:gs pos="100000">
                        <a:srgbClr val="505050"/>
                      </a:gs>
                    </a:gsLst>
                    <a:lin ang="5400000" scaled="0"/>
                  </a:gradFill>
                  <a:latin typeface="Segoe UI Semibold"/>
                </a:rPr>
              </a:br>
              <a:r>
                <a:rPr lang="en-US" sz="1200" dirty="0">
                  <a:gradFill>
                    <a:gsLst>
                      <a:gs pos="1250">
                        <a:srgbClr val="505050"/>
                      </a:gs>
                      <a:gs pos="100000">
                        <a:srgbClr val="505050"/>
                      </a:gs>
                    </a:gsLst>
                    <a:lin ang="5400000" scaled="0"/>
                  </a:gradFill>
                  <a:latin typeface="Segoe UI Semibold"/>
                </a:rPr>
                <a:t>Azure Administrator Associate</a:t>
              </a:r>
            </a:p>
          </p:txBody>
        </p:sp>
        <p:grpSp>
          <p:nvGrpSpPr>
            <p:cNvPr id="110" name="Group 109">
              <a:extLst>
                <a:ext uri="{FF2B5EF4-FFF2-40B4-BE49-F238E27FC236}">
                  <a16:creationId xmlns:a16="http://schemas.microsoft.com/office/drawing/2014/main" xmlns="" id="{E525BE23-BCCC-4DDF-B50E-F3894F77E0FD}"/>
                </a:ext>
              </a:extLst>
            </p:cNvPr>
            <p:cNvGrpSpPr/>
            <p:nvPr/>
          </p:nvGrpSpPr>
          <p:grpSpPr>
            <a:xfrm>
              <a:off x="4132578" y="3227093"/>
              <a:ext cx="269152" cy="347708"/>
              <a:chOff x="8594612" y="3862344"/>
              <a:chExt cx="269152" cy="347708"/>
            </a:xfrm>
          </p:grpSpPr>
          <p:sp>
            <p:nvSpPr>
              <p:cNvPr id="114" name="Freeform: Shape 113">
                <a:extLst>
                  <a:ext uri="{FF2B5EF4-FFF2-40B4-BE49-F238E27FC236}">
                    <a16:creationId xmlns:a16="http://schemas.microsoft.com/office/drawing/2014/main" xmlns="" id="{780AFA2B-BDDA-4798-A05F-E7659B636D9B}"/>
                  </a:ext>
                </a:extLst>
              </p:cNvPr>
              <p:cNvSpPr/>
              <p:nvPr/>
            </p:nvSpPr>
            <p:spPr>
              <a:xfrm>
                <a:off x="8734983" y="3862344"/>
                <a:ext cx="128781" cy="347708"/>
              </a:xfrm>
              <a:custGeom>
                <a:avLst/>
                <a:gdLst>
                  <a:gd name="connsiteX0" fmla="*/ 108556 w 182447"/>
                  <a:gd name="connsiteY0" fmla="*/ 243568 h 492608"/>
                  <a:gd name="connsiteX1" fmla="*/ 108556 w 182447"/>
                  <a:gd name="connsiteY1" fmla="*/ 126801 h 492608"/>
                  <a:gd name="connsiteX2" fmla="*/ 134099 w 182447"/>
                  <a:gd name="connsiteY2" fmla="*/ 99434 h 492608"/>
                  <a:gd name="connsiteX3" fmla="*/ 134099 w 182447"/>
                  <a:gd name="connsiteY3" fmla="*/ 13684 h 492608"/>
                  <a:gd name="connsiteX4" fmla="*/ 50173 w 182447"/>
                  <a:gd name="connsiteY4" fmla="*/ 13684 h 492608"/>
                  <a:gd name="connsiteX5" fmla="*/ 50173 w 182447"/>
                  <a:gd name="connsiteY5" fmla="*/ 99434 h 492608"/>
                  <a:gd name="connsiteX6" fmla="*/ 75716 w 182447"/>
                  <a:gd name="connsiteY6" fmla="*/ 126801 h 492608"/>
                  <a:gd name="connsiteX7" fmla="*/ 75716 w 182447"/>
                  <a:gd name="connsiteY7" fmla="*/ 243568 h 492608"/>
                  <a:gd name="connsiteX8" fmla="*/ 13684 w 182447"/>
                  <a:gd name="connsiteY8" fmla="*/ 243568 h 492608"/>
                  <a:gd name="connsiteX9" fmla="*/ 13684 w 182447"/>
                  <a:gd name="connsiteY9" fmla="*/ 281882 h 492608"/>
                  <a:gd name="connsiteX10" fmla="*/ 50173 w 182447"/>
                  <a:gd name="connsiteY10" fmla="*/ 281882 h 492608"/>
                  <a:gd name="connsiteX11" fmla="*/ 50173 w 182447"/>
                  <a:gd name="connsiteY11" fmla="*/ 433313 h 492608"/>
                  <a:gd name="connsiteX12" fmla="*/ 92136 w 182447"/>
                  <a:gd name="connsiteY12" fmla="*/ 482574 h 492608"/>
                  <a:gd name="connsiteX13" fmla="*/ 134099 w 182447"/>
                  <a:gd name="connsiteY13" fmla="*/ 433313 h 492608"/>
                  <a:gd name="connsiteX14" fmla="*/ 134099 w 182447"/>
                  <a:gd name="connsiteY14" fmla="*/ 281882 h 492608"/>
                  <a:gd name="connsiteX15" fmla="*/ 170588 w 182447"/>
                  <a:gd name="connsiteY15" fmla="*/ 281882 h 492608"/>
                  <a:gd name="connsiteX16" fmla="*/ 170588 w 182447"/>
                  <a:gd name="connsiteY16" fmla="*/ 243568 h 492608"/>
                  <a:gd name="connsiteX17" fmla="*/ 108556 w 182447"/>
                  <a:gd name="connsiteY17" fmla="*/ 243568 h 49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2447" h="492608">
                    <a:moveTo>
                      <a:pt x="108556" y="243568"/>
                    </a:moveTo>
                    <a:lnTo>
                      <a:pt x="108556" y="126801"/>
                    </a:lnTo>
                    <a:lnTo>
                      <a:pt x="134099" y="99434"/>
                    </a:lnTo>
                    <a:lnTo>
                      <a:pt x="134099" y="13684"/>
                    </a:lnTo>
                    <a:lnTo>
                      <a:pt x="50173" y="13684"/>
                    </a:lnTo>
                    <a:lnTo>
                      <a:pt x="50173" y="99434"/>
                    </a:lnTo>
                    <a:lnTo>
                      <a:pt x="75716" y="126801"/>
                    </a:lnTo>
                    <a:lnTo>
                      <a:pt x="75716" y="243568"/>
                    </a:lnTo>
                    <a:lnTo>
                      <a:pt x="13684" y="243568"/>
                    </a:lnTo>
                    <a:lnTo>
                      <a:pt x="13684" y="281882"/>
                    </a:lnTo>
                    <a:lnTo>
                      <a:pt x="50173" y="281882"/>
                    </a:lnTo>
                    <a:lnTo>
                      <a:pt x="50173" y="433313"/>
                    </a:lnTo>
                    <a:cubicBezTo>
                      <a:pt x="50173" y="460680"/>
                      <a:pt x="68418" y="482574"/>
                      <a:pt x="92136" y="482574"/>
                    </a:cubicBezTo>
                    <a:cubicBezTo>
                      <a:pt x="115854" y="482574"/>
                      <a:pt x="134099" y="460680"/>
                      <a:pt x="134099" y="433313"/>
                    </a:cubicBezTo>
                    <a:lnTo>
                      <a:pt x="134099" y="281882"/>
                    </a:lnTo>
                    <a:lnTo>
                      <a:pt x="170588" y="281882"/>
                    </a:lnTo>
                    <a:lnTo>
                      <a:pt x="170588" y="243568"/>
                    </a:lnTo>
                    <a:lnTo>
                      <a:pt x="108556" y="243568"/>
                    </a:lnTo>
                    <a:close/>
                  </a:path>
                </a:pathLst>
              </a:custGeom>
              <a:solidFill>
                <a:srgbClr val="0078D4"/>
              </a:solidFill>
              <a:ln w="9525" cap="flat">
                <a:noFill/>
                <a:prstDash val="solid"/>
                <a:miter/>
              </a:ln>
            </p:spPr>
            <p:txBody>
              <a:bodyPr rtlCol="0" anchor="ctr"/>
              <a:lstStyle/>
              <a:p>
                <a:pPr defTabSz="914225">
                  <a:defRPr/>
                </a:pPr>
                <a:endParaRPr lang="en-US">
                  <a:solidFill>
                    <a:srgbClr val="505050"/>
                  </a:solidFill>
                  <a:latin typeface="Segoe UI"/>
                </a:endParaRPr>
              </a:p>
            </p:txBody>
          </p:sp>
          <p:sp>
            <p:nvSpPr>
              <p:cNvPr id="118" name="Freeform: Shape 117">
                <a:extLst>
                  <a:ext uri="{FF2B5EF4-FFF2-40B4-BE49-F238E27FC236}">
                    <a16:creationId xmlns:a16="http://schemas.microsoft.com/office/drawing/2014/main" xmlns="" id="{34D079D6-CC4C-4D19-9687-512FF341CC84}"/>
                  </a:ext>
                </a:extLst>
              </p:cNvPr>
              <p:cNvSpPr/>
              <p:nvPr/>
            </p:nvSpPr>
            <p:spPr>
              <a:xfrm>
                <a:off x="8594612" y="3862344"/>
                <a:ext cx="154537" cy="347708"/>
              </a:xfrm>
              <a:custGeom>
                <a:avLst/>
                <a:gdLst>
                  <a:gd name="connsiteX0" fmla="*/ 68418 w 218937"/>
                  <a:gd name="connsiteY0" fmla="*/ 458856 h 492608"/>
                  <a:gd name="connsiteX1" fmla="*/ 68418 w 218937"/>
                  <a:gd name="connsiteY1" fmla="*/ 458856 h 492608"/>
                  <a:gd name="connsiteX2" fmla="*/ 79365 w 218937"/>
                  <a:gd name="connsiteY2" fmla="*/ 473452 h 492608"/>
                  <a:gd name="connsiteX3" fmla="*/ 93960 w 218937"/>
                  <a:gd name="connsiteY3" fmla="*/ 482574 h 492608"/>
                  <a:gd name="connsiteX4" fmla="*/ 110381 w 218937"/>
                  <a:gd name="connsiteY4" fmla="*/ 486223 h 492608"/>
                  <a:gd name="connsiteX5" fmla="*/ 126801 w 218937"/>
                  <a:gd name="connsiteY5" fmla="*/ 482574 h 492608"/>
                  <a:gd name="connsiteX6" fmla="*/ 141397 w 218937"/>
                  <a:gd name="connsiteY6" fmla="*/ 473452 h 492608"/>
                  <a:gd name="connsiteX7" fmla="*/ 150519 w 218937"/>
                  <a:gd name="connsiteY7" fmla="*/ 458856 h 492608"/>
                  <a:gd name="connsiteX8" fmla="*/ 154168 w 218937"/>
                  <a:gd name="connsiteY8" fmla="*/ 442436 h 492608"/>
                  <a:gd name="connsiteX9" fmla="*/ 154168 w 218937"/>
                  <a:gd name="connsiteY9" fmla="*/ 185184 h 492608"/>
                  <a:gd name="connsiteX10" fmla="*/ 166939 w 218937"/>
                  <a:gd name="connsiteY10" fmla="*/ 177887 h 492608"/>
                  <a:gd name="connsiteX11" fmla="*/ 177886 w 218937"/>
                  <a:gd name="connsiteY11" fmla="*/ 168764 h 492608"/>
                  <a:gd name="connsiteX12" fmla="*/ 199780 w 218937"/>
                  <a:gd name="connsiteY12" fmla="*/ 137748 h 492608"/>
                  <a:gd name="connsiteX13" fmla="*/ 207078 w 218937"/>
                  <a:gd name="connsiteY13" fmla="*/ 103083 h 492608"/>
                  <a:gd name="connsiteX14" fmla="*/ 199780 w 218937"/>
                  <a:gd name="connsiteY14" fmla="*/ 66593 h 492608"/>
                  <a:gd name="connsiteX15" fmla="*/ 176062 w 218937"/>
                  <a:gd name="connsiteY15" fmla="*/ 31928 h 492608"/>
                  <a:gd name="connsiteX16" fmla="*/ 150519 w 218937"/>
                  <a:gd name="connsiteY16" fmla="*/ 13684 h 492608"/>
                  <a:gd name="connsiteX17" fmla="*/ 150519 w 218937"/>
                  <a:gd name="connsiteY17" fmla="*/ 121328 h 492608"/>
                  <a:gd name="connsiteX18" fmla="*/ 66593 w 218937"/>
                  <a:gd name="connsiteY18" fmla="*/ 121328 h 492608"/>
                  <a:gd name="connsiteX19" fmla="*/ 66593 w 218937"/>
                  <a:gd name="connsiteY19" fmla="*/ 13684 h 492608"/>
                  <a:gd name="connsiteX20" fmla="*/ 41051 w 218937"/>
                  <a:gd name="connsiteY20" fmla="*/ 31928 h 492608"/>
                  <a:gd name="connsiteX21" fmla="*/ 20981 w 218937"/>
                  <a:gd name="connsiteY21" fmla="*/ 62944 h 492608"/>
                  <a:gd name="connsiteX22" fmla="*/ 13684 w 218937"/>
                  <a:gd name="connsiteY22" fmla="*/ 99434 h 492608"/>
                  <a:gd name="connsiteX23" fmla="*/ 20981 w 218937"/>
                  <a:gd name="connsiteY23" fmla="*/ 134099 h 492608"/>
                  <a:gd name="connsiteX24" fmla="*/ 41051 w 218937"/>
                  <a:gd name="connsiteY24" fmla="*/ 166940 h 492608"/>
                  <a:gd name="connsiteX25" fmla="*/ 51998 w 218937"/>
                  <a:gd name="connsiteY25" fmla="*/ 176062 h 492608"/>
                  <a:gd name="connsiteX26" fmla="*/ 64769 w 218937"/>
                  <a:gd name="connsiteY26" fmla="*/ 183360 h 492608"/>
                  <a:gd name="connsiteX27" fmla="*/ 64769 w 218937"/>
                  <a:gd name="connsiteY27" fmla="*/ 440611 h 492608"/>
                  <a:gd name="connsiteX28" fmla="*/ 68418 w 218937"/>
                  <a:gd name="connsiteY28" fmla="*/ 458856 h 492608"/>
                  <a:gd name="connsiteX29" fmla="*/ 68418 w 218937"/>
                  <a:gd name="connsiteY29" fmla="*/ 458856 h 49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18937" h="492608">
                    <a:moveTo>
                      <a:pt x="68418" y="458856"/>
                    </a:moveTo>
                    <a:lnTo>
                      <a:pt x="68418" y="458856"/>
                    </a:lnTo>
                    <a:cubicBezTo>
                      <a:pt x="70242" y="464329"/>
                      <a:pt x="73891" y="469803"/>
                      <a:pt x="79365" y="473452"/>
                    </a:cubicBezTo>
                    <a:cubicBezTo>
                      <a:pt x="83014" y="477101"/>
                      <a:pt x="88487" y="480750"/>
                      <a:pt x="93960" y="482574"/>
                    </a:cubicBezTo>
                    <a:cubicBezTo>
                      <a:pt x="99434" y="486223"/>
                      <a:pt x="104907" y="486223"/>
                      <a:pt x="110381" y="486223"/>
                    </a:cubicBezTo>
                    <a:cubicBezTo>
                      <a:pt x="115854" y="486223"/>
                      <a:pt x="121328" y="486223"/>
                      <a:pt x="126801" y="482574"/>
                    </a:cubicBezTo>
                    <a:cubicBezTo>
                      <a:pt x="132274" y="480750"/>
                      <a:pt x="137748" y="478925"/>
                      <a:pt x="141397" y="473452"/>
                    </a:cubicBezTo>
                    <a:cubicBezTo>
                      <a:pt x="145046" y="469803"/>
                      <a:pt x="148695" y="464329"/>
                      <a:pt x="150519" y="458856"/>
                    </a:cubicBezTo>
                    <a:cubicBezTo>
                      <a:pt x="152344" y="453383"/>
                      <a:pt x="154168" y="447909"/>
                      <a:pt x="154168" y="442436"/>
                    </a:cubicBezTo>
                    <a:lnTo>
                      <a:pt x="154168" y="185184"/>
                    </a:lnTo>
                    <a:cubicBezTo>
                      <a:pt x="157817" y="181535"/>
                      <a:pt x="161466" y="179711"/>
                      <a:pt x="166939" y="177887"/>
                    </a:cubicBezTo>
                    <a:cubicBezTo>
                      <a:pt x="170588" y="174238"/>
                      <a:pt x="174237" y="172413"/>
                      <a:pt x="177886" y="168764"/>
                    </a:cubicBezTo>
                    <a:cubicBezTo>
                      <a:pt x="187009" y="159642"/>
                      <a:pt x="194307" y="148695"/>
                      <a:pt x="199780" y="137748"/>
                    </a:cubicBezTo>
                    <a:cubicBezTo>
                      <a:pt x="203429" y="126801"/>
                      <a:pt x="207078" y="114030"/>
                      <a:pt x="207078" y="103083"/>
                    </a:cubicBezTo>
                    <a:cubicBezTo>
                      <a:pt x="207078" y="90312"/>
                      <a:pt x="205253" y="79365"/>
                      <a:pt x="199780" y="66593"/>
                    </a:cubicBezTo>
                    <a:cubicBezTo>
                      <a:pt x="192482" y="51998"/>
                      <a:pt x="185184" y="41051"/>
                      <a:pt x="176062" y="31928"/>
                    </a:cubicBezTo>
                    <a:cubicBezTo>
                      <a:pt x="168764" y="24630"/>
                      <a:pt x="161466" y="19157"/>
                      <a:pt x="150519" y="13684"/>
                    </a:cubicBezTo>
                    <a:lnTo>
                      <a:pt x="150519" y="121328"/>
                    </a:lnTo>
                    <a:lnTo>
                      <a:pt x="66593" y="121328"/>
                    </a:lnTo>
                    <a:lnTo>
                      <a:pt x="66593" y="13684"/>
                    </a:lnTo>
                    <a:cubicBezTo>
                      <a:pt x="57471" y="19157"/>
                      <a:pt x="48349" y="24630"/>
                      <a:pt x="41051" y="31928"/>
                    </a:cubicBezTo>
                    <a:cubicBezTo>
                      <a:pt x="31928" y="41051"/>
                      <a:pt x="24630" y="51998"/>
                      <a:pt x="20981" y="62944"/>
                    </a:cubicBezTo>
                    <a:cubicBezTo>
                      <a:pt x="15508" y="75716"/>
                      <a:pt x="13684" y="86663"/>
                      <a:pt x="13684" y="99434"/>
                    </a:cubicBezTo>
                    <a:cubicBezTo>
                      <a:pt x="13684" y="110381"/>
                      <a:pt x="15508" y="123152"/>
                      <a:pt x="20981" y="134099"/>
                    </a:cubicBezTo>
                    <a:cubicBezTo>
                      <a:pt x="24630" y="146870"/>
                      <a:pt x="31928" y="157817"/>
                      <a:pt x="41051" y="166940"/>
                    </a:cubicBezTo>
                    <a:cubicBezTo>
                      <a:pt x="44700" y="170589"/>
                      <a:pt x="48349" y="174238"/>
                      <a:pt x="51998" y="176062"/>
                    </a:cubicBezTo>
                    <a:cubicBezTo>
                      <a:pt x="55646" y="179711"/>
                      <a:pt x="59295" y="181535"/>
                      <a:pt x="64769" y="183360"/>
                    </a:cubicBezTo>
                    <a:lnTo>
                      <a:pt x="64769" y="440611"/>
                    </a:lnTo>
                    <a:cubicBezTo>
                      <a:pt x="64769" y="446085"/>
                      <a:pt x="66593" y="453383"/>
                      <a:pt x="68418" y="458856"/>
                    </a:cubicBezTo>
                    <a:lnTo>
                      <a:pt x="68418" y="458856"/>
                    </a:lnTo>
                    <a:close/>
                  </a:path>
                </a:pathLst>
              </a:custGeom>
              <a:solidFill>
                <a:schemeClr val="accent6"/>
              </a:solidFill>
              <a:ln w="9525" cap="flat">
                <a:noFill/>
                <a:prstDash val="solid"/>
                <a:miter/>
              </a:ln>
            </p:spPr>
            <p:txBody>
              <a:bodyPr rtlCol="0" anchor="ctr"/>
              <a:lstStyle/>
              <a:p>
                <a:pPr defTabSz="914225">
                  <a:defRPr/>
                </a:pPr>
                <a:endParaRPr lang="en-US" dirty="0">
                  <a:solidFill>
                    <a:srgbClr val="505050"/>
                  </a:solidFill>
                  <a:latin typeface="Segoe UI"/>
                </a:endParaRPr>
              </a:p>
            </p:txBody>
          </p:sp>
        </p:grpSp>
      </p:grpSp>
      <p:sp>
        <p:nvSpPr>
          <p:cNvPr id="126" name="TextBox 125">
            <a:extLst>
              <a:ext uri="{FF2B5EF4-FFF2-40B4-BE49-F238E27FC236}">
                <a16:creationId xmlns:a16="http://schemas.microsoft.com/office/drawing/2014/main" xmlns="" id="{520FC4C5-873A-4296-93D4-83EFF05A5017}"/>
              </a:ext>
            </a:extLst>
          </p:cNvPr>
          <p:cNvSpPr txBox="1"/>
          <p:nvPr/>
        </p:nvSpPr>
        <p:spPr>
          <a:xfrm>
            <a:off x="387869" y="6098660"/>
            <a:ext cx="8168222" cy="553998"/>
          </a:xfrm>
          <a:prstGeom prst="rect">
            <a:avLst/>
          </a:prstGeom>
          <a:noFill/>
        </p:spPr>
        <p:txBody>
          <a:bodyPr wrap="square" lIns="0" tIns="0" rIns="0" bIns="0" rtlCol="0" anchor="b" anchorCtr="0">
            <a:spAutoFit/>
          </a:bodyPr>
          <a:lstStyle/>
          <a:p>
            <a:pPr defTabSz="914225">
              <a:defRPr/>
            </a:pPr>
            <a:r>
              <a:rPr lang="en-US" sz="1200" dirty="0">
                <a:gradFill>
                  <a:gsLst>
                    <a:gs pos="2917">
                      <a:srgbClr val="505050"/>
                    </a:gs>
                    <a:gs pos="30000">
                      <a:srgbClr val="505050"/>
                    </a:gs>
                  </a:gsLst>
                  <a:lin ang="5400000" scaled="0"/>
                </a:gradFill>
                <a:latin typeface="Segoe UI"/>
              </a:rPr>
              <a:t>Microsoft Certification: aka.ms/</a:t>
            </a:r>
            <a:r>
              <a:rPr lang="en-US" sz="1200" dirty="0" err="1">
                <a:gradFill>
                  <a:gsLst>
                    <a:gs pos="2917">
                      <a:srgbClr val="505050"/>
                    </a:gs>
                    <a:gs pos="30000">
                      <a:srgbClr val="505050"/>
                    </a:gs>
                  </a:gsLst>
                  <a:lin ang="5400000" scaled="0"/>
                </a:gradFill>
                <a:latin typeface="Segoe UI"/>
              </a:rPr>
              <a:t>RoleBasedCert</a:t>
            </a:r>
            <a:endParaRPr lang="en-US" sz="1200" dirty="0">
              <a:gradFill>
                <a:gsLst>
                  <a:gs pos="2917">
                    <a:srgbClr val="505050"/>
                  </a:gs>
                  <a:gs pos="30000">
                    <a:srgbClr val="505050"/>
                  </a:gs>
                </a:gsLst>
                <a:lin ang="5400000" scaled="0"/>
              </a:gradFill>
              <a:latin typeface="Segoe UI"/>
            </a:endParaRPr>
          </a:p>
          <a:p>
            <a:pPr defTabSz="914225">
              <a:defRPr/>
            </a:pPr>
            <a:r>
              <a:rPr lang="en-US" sz="1200" dirty="0">
                <a:gradFill>
                  <a:gsLst>
                    <a:gs pos="2917">
                      <a:srgbClr val="505050"/>
                    </a:gs>
                    <a:gs pos="30000">
                      <a:srgbClr val="505050"/>
                    </a:gs>
                  </a:gsLst>
                  <a:lin ang="5400000" scaled="0"/>
                </a:gradFill>
                <a:latin typeface="Segoe UI"/>
              </a:rPr>
              <a:t>Learning Partner: aka.ms/</a:t>
            </a:r>
            <a:r>
              <a:rPr lang="en-US" sz="1200" dirty="0" err="1">
                <a:gradFill>
                  <a:gsLst>
                    <a:gs pos="2917">
                      <a:srgbClr val="505050"/>
                    </a:gs>
                    <a:gs pos="30000">
                      <a:srgbClr val="505050"/>
                    </a:gs>
                  </a:gsLst>
                  <a:lin ang="5400000" scaled="0"/>
                </a:gradFill>
                <a:latin typeface="Segoe UI"/>
              </a:rPr>
              <a:t>LearningPartner</a:t>
            </a:r>
            <a:endParaRPr lang="en-US" sz="1200" dirty="0">
              <a:gradFill>
                <a:gsLst>
                  <a:gs pos="2917">
                    <a:srgbClr val="505050"/>
                  </a:gs>
                  <a:gs pos="30000">
                    <a:srgbClr val="505050"/>
                  </a:gs>
                </a:gsLst>
                <a:lin ang="5400000" scaled="0"/>
              </a:gradFill>
              <a:latin typeface="Segoe UI"/>
            </a:endParaRPr>
          </a:p>
          <a:p>
            <a:pPr defTabSz="914225">
              <a:defRPr/>
            </a:pPr>
            <a:r>
              <a:rPr lang="en-US" sz="1200" dirty="0">
                <a:gradFill>
                  <a:gsLst>
                    <a:gs pos="2917">
                      <a:srgbClr val="505050"/>
                    </a:gs>
                    <a:gs pos="30000">
                      <a:srgbClr val="505050"/>
                    </a:gs>
                  </a:gsLst>
                  <a:lin ang="5400000" scaled="0"/>
                </a:gradFill>
                <a:latin typeface="Segoe UI"/>
              </a:rPr>
              <a:t>Microsoft Learn: Microsoft.com/Learn</a:t>
            </a:r>
          </a:p>
        </p:txBody>
      </p:sp>
    </p:spTree>
    <p:extLst>
      <p:ext uri="{BB962C8B-B14F-4D97-AF65-F5344CB8AC3E}">
        <p14:creationId xmlns:p14="http://schemas.microsoft.com/office/powerpoint/2010/main" val="5507707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325C5F-8A2D-43C6-A200-E8E1DBECC632}"/>
              </a:ext>
            </a:extLst>
          </p:cNvPr>
          <p:cNvSpPr>
            <a:spLocks noGrp="1"/>
          </p:cNvSpPr>
          <p:nvPr>
            <p:ph type="title"/>
          </p:nvPr>
        </p:nvSpPr>
        <p:spPr>
          <a:xfrm>
            <a:off x="387869" y="335506"/>
            <a:ext cx="10818250" cy="1142838"/>
          </a:xfrm>
        </p:spPr>
        <p:txBody>
          <a:bodyPr/>
          <a:lstStyle/>
          <a:p>
            <a:r>
              <a:rPr lang="en-US" spc="-80" dirty="0">
                <a:solidFill>
                  <a:srgbClr val="C00000"/>
                </a:solidFill>
              </a:rPr>
              <a:t>New Learning path </a:t>
            </a:r>
            <a:r>
              <a:rPr lang="en-US" spc="-80" dirty="0"/>
              <a:t>for </a:t>
            </a:r>
            <a:r>
              <a:rPr lang="en-US" dirty="0"/>
              <a:t>Azure Administrator Associate (AZ-103) </a:t>
            </a:r>
            <a:r>
              <a:rPr lang="en-US" sz="2800" dirty="0"/>
              <a:t>– </a:t>
            </a:r>
            <a:r>
              <a:rPr lang="en-US" sz="2800" u="sng" dirty="0"/>
              <a:t>Effective May 1</a:t>
            </a:r>
            <a:r>
              <a:rPr lang="en-US" sz="2800" u="sng" baseline="30000" dirty="0"/>
              <a:t>st</a:t>
            </a:r>
            <a:r>
              <a:rPr lang="en-US" sz="2800" u="sng" dirty="0"/>
              <a:t> </a:t>
            </a:r>
            <a:endParaRPr lang="en-IN" u="sng" dirty="0"/>
          </a:p>
        </p:txBody>
      </p:sp>
      <p:sp>
        <p:nvSpPr>
          <p:cNvPr id="115" name="Title 1">
            <a:extLst>
              <a:ext uri="{FF2B5EF4-FFF2-40B4-BE49-F238E27FC236}">
                <a16:creationId xmlns:a16="http://schemas.microsoft.com/office/drawing/2014/main" xmlns="" id="{07EEB9CB-F74F-41E6-9490-5BDC3CBF763A}"/>
              </a:ext>
            </a:extLst>
          </p:cNvPr>
          <p:cNvSpPr txBox="1">
            <a:spLocks/>
          </p:cNvSpPr>
          <p:nvPr/>
        </p:nvSpPr>
        <p:spPr>
          <a:xfrm>
            <a:off x="2533286" y="1324395"/>
            <a:ext cx="3897165" cy="347097"/>
          </a:xfrm>
          <a:prstGeom prst="rect">
            <a:avLst/>
          </a:prstGeom>
        </p:spPr>
        <p:txBody>
          <a:bodyPr vert="horz" wrap="square" lIns="0" tIns="63999"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defTabSz="932563">
              <a:lnSpc>
                <a:spcPct val="90000"/>
              </a:lnSpc>
              <a:defRPr/>
            </a:pPr>
            <a:r>
              <a:rPr lang="en-US" sz="2000" dirty="0">
                <a:gradFill>
                  <a:gsLst>
                    <a:gs pos="1250">
                      <a:srgbClr val="505050"/>
                    </a:gs>
                    <a:gs pos="100000">
                      <a:srgbClr val="505050"/>
                    </a:gs>
                  </a:gsLst>
                  <a:lin ang="5400000" scaled="0"/>
                </a:gradFill>
                <a:latin typeface="Segoe UI Semibold"/>
              </a:rPr>
              <a:t>Skills required for c</a:t>
            </a:r>
            <a:r>
              <a:rPr lang="en-US" sz="2000" dirty="0" err="1">
                <a:gradFill>
                  <a:gsLst>
                    <a:gs pos="1250">
                      <a:srgbClr val="505050"/>
                    </a:gs>
                    <a:gs pos="100000">
                      <a:srgbClr val="505050"/>
                    </a:gs>
                  </a:gsLst>
                  <a:lin ang="5400000" scaled="0"/>
                </a:gradFill>
                <a:latin typeface="Segoe UI Semibold"/>
              </a:rPr>
              <a:t>ertification</a:t>
            </a:r>
            <a:endParaRPr lang="en-US" sz="2000" dirty="0">
              <a:gradFill>
                <a:gsLst>
                  <a:gs pos="1250">
                    <a:srgbClr val="505050"/>
                  </a:gs>
                  <a:gs pos="100000">
                    <a:srgbClr val="505050"/>
                  </a:gs>
                </a:gsLst>
                <a:lin ang="5400000" scaled="0"/>
              </a:gradFill>
              <a:latin typeface="Segoe UI Semibold"/>
            </a:endParaRPr>
          </a:p>
        </p:txBody>
      </p:sp>
      <p:sp>
        <p:nvSpPr>
          <p:cNvPr id="116" name="Title 1">
            <a:extLst>
              <a:ext uri="{FF2B5EF4-FFF2-40B4-BE49-F238E27FC236}">
                <a16:creationId xmlns:a16="http://schemas.microsoft.com/office/drawing/2014/main" xmlns="" id="{8E3A03AE-FFE2-470D-A8F4-1E31BEF447CC}"/>
              </a:ext>
            </a:extLst>
          </p:cNvPr>
          <p:cNvSpPr txBox="1">
            <a:spLocks/>
          </p:cNvSpPr>
          <p:nvPr/>
        </p:nvSpPr>
        <p:spPr>
          <a:xfrm>
            <a:off x="8896447" y="1324395"/>
            <a:ext cx="2228892" cy="347097"/>
          </a:xfrm>
          <a:prstGeom prst="rect">
            <a:avLst/>
          </a:prstGeom>
        </p:spPr>
        <p:txBody>
          <a:bodyPr vert="horz" wrap="square" lIns="0" tIns="63999"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defTabSz="932563">
              <a:lnSpc>
                <a:spcPct val="90000"/>
              </a:lnSpc>
              <a:defRPr/>
            </a:pPr>
            <a:r>
              <a:rPr lang="en-US" sz="2000">
                <a:gradFill>
                  <a:gsLst>
                    <a:gs pos="1250">
                      <a:srgbClr val="505050"/>
                    </a:gs>
                    <a:gs pos="100000">
                      <a:srgbClr val="505050"/>
                    </a:gs>
                  </a:gsLst>
                  <a:lin ang="5400000" scaled="0"/>
                </a:gradFill>
                <a:latin typeface="Segoe UI Semibold"/>
              </a:rPr>
              <a:t>Certification</a:t>
            </a:r>
          </a:p>
        </p:txBody>
      </p:sp>
      <p:sp>
        <p:nvSpPr>
          <p:cNvPr id="117" name="Title 1">
            <a:extLst>
              <a:ext uri="{FF2B5EF4-FFF2-40B4-BE49-F238E27FC236}">
                <a16:creationId xmlns:a16="http://schemas.microsoft.com/office/drawing/2014/main" xmlns="" id="{1E4BA67B-91D6-4EEB-8FAD-BD68C0E6882B}"/>
              </a:ext>
            </a:extLst>
          </p:cNvPr>
          <p:cNvSpPr txBox="1">
            <a:spLocks/>
          </p:cNvSpPr>
          <p:nvPr/>
        </p:nvSpPr>
        <p:spPr>
          <a:xfrm>
            <a:off x="6748881" y="1328535"/>
            <a:ext cx="2228892" cy="347097"/>
          </a:xfrm>
          <a:prstGeom prst="rect">
            <a:avLst/>
          </a:prstGeom>
        </p:spPr>
        <p:txBody>
          <a:bodyPr vert="horz" wrap="square" lIns="0" tIns="63999"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defTabSz="932563">
              <a:lnSpc>
                <a:spcPct val="90000"/>
              </a:lnSpc>
              <a:defRPr/>
            </a:pPr>
            <a:r>
              <a:rPr lang="en-US" sz="2000" dirty="0">
                <a:gradFill>
                  <a:gsLst>
                    <a:gs pos="1250">
                      <a:srgbClr val="505050"/>
                    </a:gs>
                    <a:gs pos="100000">
                      <a:srgbClr val="505050"/>
                    </a:gs>
                  </a:gsLst>
                  <a:lin ang="5400000" scaled="0"/>
                </a:gradFill>
                <a:latin typeface="Segoe UI Semibold"/>
              </a:rPr>
              <a:t>Exam</a:t>
            </a:r>
          </a:p>
        </p:txBody>
      </p:sp>
      <p:sp>
        <p:nvSpPr>
          <p:cNvPr id="85" name="TextBox 84">
            <a:extLst>
              <a:ext uri="{FF2B5EF4-FFF2-40B4-BE49-F238E27FC236}">
                <a16:creationId xmlns:a16="http://schemas.microsoft.com/office/drawing/2014/main" xmlns="" id="{9CACCEF9-DF01-466F-B28C-73F47C6138B8}"/>
              </a:ext>
            </a:extLst>
          </p:cNvPr>
          <p:cNvSpPr txBox="1"/>
          <p:nvPr/>
        </p:nvSpPr>
        <p:spPr>
          <a:xfrm>
            <a:off x="387869" y="6096840"/>
            <a:ext cx="8168222" cy="553998"/>
          </a:xfrm>
          <a:prstGeom prst="rect">
            <a:avLst/>
          </a:prstGeom>
          <a:noFill/>
        </p:spPr>
        <p:txBody>
          <a:bodyPr wrap="square" lIns="0" tIns="0" rIns="0" bIns="0" rtlCol="0" anchor="b" anchorCtr="0">
            <a:spAutoFit/>
          </a:bodyPr>
          <a:lstStyle/>
          <a:p>
            <a:pPr defTabSz="914225">
              <a:defRPr/>
            </a:pPr>
            <a:r>
              <a:rPr lang="en-US" sz="1200" dirty="0">
                <a:gradFill>
                  <a:gsLst>
                    <a:gs pos="2917">
                      <a:srgbClr val="505050"/>
                    </a:gs>
                    <a:gs pos="30000">
                      <a:srgbClr val="505050"/>
                    </a:gs>
                  </a:gsLst>
                  <a:lin ang="5400000" scaled="0"/>
                </a:gradFill>
                <a:latin typeface="Segoe UI"/>
              </a:rPr>
              <a:t>Microsoft Certification: aka.ms/</a:t>
            </a:r>
            <a:r>
              <a:rPr lang="en-US" sz="1200" dirty="0" err="1">
                <a:gradFill>
                  <a:gsLst>
                    <a:gs pos="2917">
                      <a:srgbClr val="505050"/>
                    </a:gs>
                    <a:gs pos="30000">
                      <a:srgbClr val="505050"/>
                    </a:gs>
                  </a:gsLst>
                  <a:lin ang="5400000" scaled="0"/>
                </a:gradFill>
                <a:latin typeface="Segoe UI"/>
              </a:rPr>
              <a:t>RoleBasedCert</a:t>
            </a:r>
            <a:endParaRPr lang="en-US" sz="1200" dirty="0">
              <a:gradFill>
                <a:gsLst>
                  <a:gs pos="2917">
                    <a:srgbClr val="505050"/>
                  </a:gs>
                  <a:gs pos="30000">
                    <a:srgbClr val="505050"/>
                  </a:gs>
                </a:gsLst>
                <a:lin ang="5400000" scaled="0"/>
              </a:gradFill>
              <a:latin typeface="Segoe UI"/>
            </a:endParaRPr>
          </a:p>
          <a:p>
            <a:pPr defTabSz="914225">
              <a:defRPr/>
            </a:pPr>
            <a:r>
              <a:rPr lang="en-US" sz="1200" dirty="0">
                <a:gradFill>
                  <a:gsLst>
                    <a:gs pos="2917">
                      <a:srgbClr val="505050"/>
                    </a:gs>
                    <a:gs pos="30000">
                      <a:srgbClr val="505050"/>
                    </a:gs>
                  </a:gsLst>
                  <a:lin ang="5400000" scaled="0"/>
                </a:gradFill>
                <a:latin typeface="Segoe UI"/>
              </a:rPr>
              <a:t>Learning Partner: aka.ms/</a:t>
            </a:r>
            <a:r>
              <a:rPr lang="en-US" sz="1200" dirty="0" err="1">
                <a:gradFill>
                  <a:gsLst>
                    <a:gs pos="2917">
                      <a:srgbClr val="505050"/>
                    </a:gs>
                    <a:gs pos="30000">
                      <a:srgbClr val="505050"/>
                    </a:gs>
                  </a:gsLst>
                  <a:lin ang="5400000" scaled="0"/>
                </a:gradFill>
                <a:latin typeface="Segoe UI"/>
              </a:rPr>
              <a:t>LearningPartner</a:t>
            </a:r>
            <a:endParaRPr lang="en-US" sz="1200" dirty="0">
              <a:gradFill>
                <a:gsLst>
                  <a:gs pos="2917">
                    <a:srgbClr val="505050"/>
                  </a:gs>
                  <a:gs pos="30000">
                    <a:srgbClr val="505050"/>
                  </a:gs>
                </a:gsLst>
                <a:lin ang="5400000" scaled="0"/>
              </a:gradFill>
              <a:latin typeface="Segoe UI"/>
            </a:endParaRPr>
          </a:p>
          <a:p>
            <a:pPr defTabSz="914225">
              <a:defRPr/>
            </a:pPr>
            <a:r>
              <a:rPr lang="en-US" sz="1200" dirty="0">
                <a:gradFill>
                  <a:gsLst>
                    <a:gs pos="2917">
                      <a:srgbClr val="505050"/>
                    </a:gs>
                    <a:gs pos="30000">
                      <a:srgbClr val="505050"/>
                    </a:gs>
                  </a:gsLst>
                  <a:lin ang="5400000" scaled="0"/>
                </a:gradFill>
                <a:latin typeface="Segoe UI"/>
              </a:rPr>
              <a:t>Microsoft Learn: Microsoft.com/Learn</a:t>
            </a:r>
          </a:p>
        </p:txBody>
      </p:sp>
      <p:grpSp>
        <p:nvGrpSpPr>
          <p:cNvPr id="32" name="Group 31">
            <a:extLst>
              <a:ext uri="{FF2B5EF4-FFF2-40B4-BE49-F238E27FC236}">
                <a16:creationId xmlns:a16="http://schemas.microsoft.com/office/drawing/2014/main" xmlns="" id="{F5C7908B-A83D-458C-9374-3DB9DA2E4E8E}"/>
              </a:ext>
            </a:extLst>
          </p:cNvPr>
          <p:cNvGrpSpPr/>
          <p:nvPr/>
        </p:nvGrpSpPr>
        <p:grpSpPr>
          <a:xfrm>
            <a:off x="906566" y="3443018"/>
            <a:ext cx="8711940" cy="1007576"/>
            <a:chOff x="2164355" y="3617753"/>
            <a:chExt cx="8296564" cy="562410"/>
          </a:xfrm>
        </p:grpSpPr>
        <p:cxnSp>
          <p:nvCxnSpPr>
            <p:cNvPr id="33" name="Straight Connector 32">
              <a:extLst>
                <a:ext uri="{FF2B5EF4-FFF2-40B4-BE49-F238E27FC236}">
                  <a16:creationId xmlns:a16="http://schemas.microsoft.com/office/drawing/2014/main" xmlns="" id="{63857534-FAFC-499C-8AE6-13FF0EA4BCE3}"/>
                </a:ext>
              </a:extLst>
            </p:cNvPr>
            <p:cNvCxnSpPr>
              <a:cxnSpLocks/>
              <a:endCxn id="36" idx="0"/>
            </p:cNvCxnSpPr>
            <p:nvPr/>
          </p:nvCxnSpPr>
          <p:spPr>
            <a:xfrm>
              <a:off x="2164355" y="3890783"/>
              <a:ext cx="910611" cy="244"/>
            </a:xfrm>
            <a:prstGeom prst="line">
              <a:avLst/>
            </a:pr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nvGrpSpPr>
            <p:cNvPr id="34" name="Group 33">
              <a:extLst>
                <a:ext uri="{FF2B5EF4-FFF2-40B4-BE49-F238E27FC236}">
                  <a16:creationId xmlns:a16="http://schemas.microsoft.com/office/drawing/2014/main" xmlns="" id="{CA1A5CAB-7E8B-4EF5-9ED4-15A6C7032FDB}"/>
                </a:ext>
              </a:extLst>
            </p:cNvPr>
            <p:cNvGrpSpPr/>
            <p:nvPr/>
          </p:nvGrpSpPr>
          <p:grpSpPr>
            <a:xfrm>
              <a:off x="3074953" y="3617753"/>
              <a:ext cx="5678749" cy="562410"/>
              <a:chOff x="3196333" y="3202901"/>
              <a:chExt cx="5678749" cy="1527670"/>
            </a:xfrm>
          </p:grpSpPr>
          <p:sp>
            <p:nvSpPr>
              <p:cNvPr id="36" name="Freeform: Shape 35">
                <a:extLst>
                  <a:ext uri="{FF2B5EF4-FFF2-40B4-BE49-F238E27FC236}">
                    <a16:creationId xmlns:a16="http://schemas.microsoft.com/office/drawing/2014/main" xmlns="" id="{901F929D-15FD-4811-A63D-84D0F1483146}"/>
                  </a:ext>
                </a:extLst>
              </p:cNvPr>
              <p:cNvSpPr/>
              <p:nvPr/>
            </p:nvSpPr>
            <p:spPr bwMode="auto">
              <a:xfrm flipV="1">
                <a:off x="3196345" y="3945195"/>
                <a:ext cx="3231186" cy="785059"/>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5121528"/>
                  <a:gd name="connsiteY0" fmla="*/ 1038444 h 1038444"/>
                  <a:gd name="connsiteX1" fmla="*/ 1235531 w 5121528"/>
                  <a:gd name="connsiteY1" fmla="*/ 5799 h 1038444"/>
                  <a:gd name="connsiteX2" fmla="*/ 5121528 w 5121528"/>
                  <a:gd name="connsiteY2" fmla="*/ 0 h 1038444"/>
                  <a:gd name="connsiteX0" fmla="*/ 0 w 6788057"/>
                  <a:gd name="connsiteY0" fmla="*/ 1038444 h 1038444"/>
                  <a:gd name="connsiteX1" fmla="*/ 1235531 w 6788057"/>
                  <a:gd name="connsiteY1" fmla="*/ 5799 h 1038444"/>
                  <a:gd name="connsiteX2" fmla="*/ 6788057 w 6788057"/>
                  <a:gd name="connsiteY2" fmla="*/ 0 h 1038444"/>
                </a:gdLst>
                <a:ahLst/>
                <a:cxnLst>
                  <a:cxn ang="0">
                    <a:pos x="connsiteX0" y="connsiteY0"/>
                  </a:cxn>
                  <a:cxn ang="0">
                    <a:pos x="connsiteX1" y="connsiteY1"/>
                  </a:cxn>
                  <a:cxn ang="0">
                    <a:pos x="connsiteX2" y="connsiteY2"/>
                  </a:cxn>
                </a:cxnLst>
                <a:rect l="l" t="t" r="r" b="b"/>
                <a:pathLst>
                  <a:path w="6788057" h="1038444">
                    <a:moveTo>
                      <a:pt x="0" y="1038444"/>
                    </a:moveTo>
                    <a:cubicBezTo>
                      <a:pt x="150086" y="951574"/>
                      <a:pt x="1051186" y="123512"/>
                      <a:pt x="1235531" y="5799"/>
                    </a:cubicBezTo>
                    <a:cubicBezTo>
                      <a:pt x="1292009" y="-4536"/>
                      <a:pt x="6702093" y="8566"/>
                      <a:pt x="6788057" y="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defRPr/>
                </a:pPr>
                <a:endParaRPr lang="en-US">
                  <a:solidFill>
                    <a:srgbClr val="FFFFFF"/>
                  </a:solidFill>
                  <a:latin typeface="Segoe UI"/>
                </a:endParaRPr>
              </a:p>
            </p:txBody>
          </p:sp>
          <p:sp>
            <p:nvSpPr>
              <p:cNvPr id="37" name="Freeform: Shape 36">
                <a:extLst>
                  <a:ext uri="{FF2B5EF4-FFF2-40B4-BE49-F238E27FC236}">
                    <a16:creationId xmlns:a16="http://schemas.microsoft.com/office/drawing/2014/main" xmlns="" id="{7598868C-175C-46EA-9684-AB9B5BAC7108}"/>
                  </a:ext>
                </a:extLst>
              </p:cNvPr>
              <p:cNvSpPr/>
              <p:nvPr/>
            </p:nvSpPr>
            <p:spPr bwMode="auto">
              <a:xfrm>
                <a:off x="3196333" y="3202901"/>
                <a:ext cx="3222514" cy="742291"/>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5097594"/>
                  <a:gd name="connsiteY0" fmla="*/ 1038444 h 1038444"/>
                  <a:gd name="connsiteX1" fmla="*/ 1235531 w 5097594"/>
                  <a:gd name="connsiteY1" fmla="*/ 5799 h 1038444"/>
                  <a:gd name="connsiteX2" fmla="*/ 5097594 w 5097594"/>
                  <a:gd name="connsiteY2" fmla="*/ 0 h 1038444"/>
                  <a:gd name="connsiteX0" fmla="*/ 0 w 5110064"/>
                  <a:gd name="connsiteY0" fmla="*/ 1035928 h 1035928"/>
                  <a:gd name="connsiteX1" fmla="*/ 1235531 w 5110064"/>
                  <a:gd name="connsiteY1" fmla="*/ 3283 h 1035928"/>
                  <a:gd name="connsiteX2" fmla="*/ 5110064 w 5110064"/>
                  <a:gd name="connsiteY2" fmla="*/ 2540 h 1035928"/>
                  <a:gd name="connsiteX0" fmla="*/ 0 w 5114222"/>
                  <a:gd name="connsiteY0" fmla="*/ 1038444 h 1038444"/>
                  <a:gd name="connsiteX1" fmla="*/ 1235531 w 5114222"/>
                  <a:gd name="connsiteY1" fmla="*/ 5799 h 1038444"/>
                  <a:gd name="connsiteX2" fmla="*/ 5114222 w 5114222"/>
                  <a:gd name="connsiteY2" fmla="*/ 0 h 1038444"/>
                  <a:gd name="connsiteX0" fmla="*/ 0 w 5118380"/>
                  <a:gd name="connsiteY0" fmla="*/ 1035928 h 1035928"/>
                  <a:gd name="connsiteX1" fmla="*/ 1235531 w 5118380"/>
                  <a:gd name="connsiteY1" fmla="*/ 3283 h 1035928"/>
                  <a:gd name="connsiteX2" fmla="*/ 5118380 w 5118380"/>
                  <a:gd name="connsiteY2" fmla="*/ 2540 h 1035928"/>
                  <a:gd name="connsiteX0" fmla="*/ 0 w 5118380"/>
                  <a:gd name="connsiteY0" fmla="*/ 1038444 h 1038444"/>
                  <a:gd name="connsiteX1" fmla="*/ 1235531 w 5118380"/>
                  <a:gd name="connsiteY1" fmla="*/ 5799 h 1038444"/>
                  <a:gd name="connsiteX2" fmla="*/ 5118380 w 5118380"/>
                  <a:gd name="connsiteY2" fmla="*/ 0 h 1038444"/>
                  <a:gd name="connsiteX0" fmla="*/ 0 w 5114222"/>
                  <a:gd name="connsiteY0" fmla="*/ 1035928 h 1035928"/>
                  <a:gd name="connsiteX1" fmla="*/ 1235531 w 5114222"/>
                  <a:gd name="connsiteY1" fmla="*/ 3283 h 1035928"/>
                  <a:gd name="connsiteX2" fmla="*/ 5114222 w 5114222"/>
                  <a:gd name="connsiteY2" fmla="*/ 2540 h 1035928"/>
                  <a:gd name="connsiteX0" fmla="*/ 0 w 5114222"/>
                  <a:gd name="connsiteY0" fmla="*/ 1035928 h 1035928"/>
                  <a:gd name="connsiteX1" fmla="*/ 1235531 w 5114222"/>
                  <a:gd name="connsiteY1" fmla="*/ 3283 h 1035928"/>
                  <a:gd name="connsiteX2" fmla="*/ 5114222 w 5114222"/>
                  <a:gd name="connsiteY2" fmla="*/ 2540 h 1035928"/>
                  <a:gd name="connsiteX0" fmla="*/ 0 w 5114222"/>
                  <a:gd name="connsiteY0" fmla="*/ 1036701 h 1036701"/>
                  <a:gd name="connsiteX1" fmla="*/ 1235531 w 5114222"/>
                  <a:gd name="connsiteY1" fmla="*/ 4056 h 1036701"/>
                  <a:gd name="connsiteX2" fmla="*/ 5114222 w 5114222"/>
                  <a:gd name="connsiteY2" fmla="*/ 3313 h 1036701"/>
                  <a:gd name="connsiteX0" fmla="*/ 0 w 5114222"/>
                  <a:gd name="connsiteY0" fmla="*/ 1036701 h 1036701"/>
                  <a:gd name="connsiteX1" fmla="*/ 1235531 w 5114222"/>
                  <a:gd name="connsiteY1" fmla="*/ 4056 h 1036701"/>
                  <a:gd name="connsiteX2" fmla="*/ 5114222 w 5114222"/>
                  <a:gd name="connsiteY2" fmla="*/ 3313 h 1036701"/>
                  <a:gd name="connsiteX0" fmla="*/ 0 w 6770328"/>
                  <a:gd name="connsiteY0" fmla="*/ 1035788 h 1035788"/>
                  <a:gd name="connsiteX1" fmla="*/ 1235531 w 6770328"/>
                  <a:gd name="connsiteY1" fmla="*/ 3143 h 1035788"/>
                  <a:gd name="connsiteX2" fmla="*/ 6770328 w 6770328"/>
                  <a:gd name="connsiteY2" fmla="*/ 8060 h 1035788"/>
                  <a:gd name="connsiteX0" fmla="*/ 0 w 6770328"/>
                  <a:gd name="connsiteY0" fmla="*/ 1037712 h 1037712"/>
                  <a:gd name="connsiteX1" fmla="*/ 1235531 w 6770328"/>
                  <a:gd name="connsiteY1" fmla="*/ 5067 h 1037712"/>
                  <a:gd name="connsiteX2" fmla="*/ 6770328 w 6770328"/>
                  <a:gd name="connsiteY2" fmla="*/ 9984 h 1037712"/>
                  <a:gd name="connsiteX0" fmla="*/ 0 w 6760181"/>
                  <a:gd name="connsiteY0" fmla="*/ 1039702 h 1039702"/>
                  <a:gd name="connsiteX1" fmla="*/ 1235531 w 6760181"/>
                  <a:gd name="connsiteY1" fmla="*/ 7057 h 1039702"/>
                  <a:gd name="connsiteX2" fmla="*/ 6760181 w 6760181"/>
                  <a:gd name="connsiteY2" fmla="*/ 6581 h 1039702"/>
                  <a:gd name="connsiteX0" fmla="*/ 0 w 6760181"/>
                  <a:gd name="connsiteY0" fmla="*/ 1039702 h 1039702"/>
                  <a:gd name="connsiteX1" fmla="*/ 1235531 w 6760181"/>
                  <a:gd name="connsiteY1" fmla="*/ 7057 h 1039702"/>
                  <a:gd name="connsiteX2" fmla="*/ 6760181 w 6760181"/>
                  <a:gd name="connsiteY2" fmla="*/ 6580 h 1039702"/>
                </a:gdLst>
                <a:ahLst/>
                <a:cxnLst>
                  <a:cxn ang="0">
                    <a:pos x="connsiteX0" y="connsiteY0"/>
                  </a:cxn>
                  <a:cxn ang="0">
                    <a:pos x="connsiteX1" y="connsiteY1"/>
                  </a:cxn>
                  <a:cxn ang="0">
                    <a:pos x="connsiteX2" y="connsiteY2"/>
                  </a:cxn>
                </a:cxnLst>
                <a:rect l="l" t="t" r="r" b="b"/>
                <a:pathLst>
                  <a:path w="6760181" h="1039702">
                    <a:moveTo>
                      <a:pt x="0" y="1039702"/>
                    </a:moveTo>
                    <a:cubicBezTo>
                      <a:pt x="150086" y="952832"/>
                      <a:pt x="1051186" y="124770"/>
                      <a:pt x="1235531" y="7057"/>
                    </a:cubicBezTo>
                    <a:cubicBezTo>
                      <a:pt x="1292009" y="-3278"/>
                      <a:pt x="6640447" y="-1234"/>
                      <a:pt x="6760181" y="658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defRPr/>
                </a:pPr>
                <a:endParaRPr lang="en-US">
                  <a:solidFill>
                    <a:srgbClr val="FFFFFF"/>
                  </a:solidFill>
                  <a:latin typeface="Segoe UI"/>
                </a:endParaRPr>
              </a:p>
            </p:txBody>
          </p:sp>
          <p:sp>
            <p:nvSpPr>
              <p:cNvPr id="38" name="Freeform: Shape 37">
                <a:extLst>
                  <a:ext uri="{FF2B5EF4-FFF2-40B4-BE49-F238E27FC236}">
                    <a16:creationId xmlns:a16="http://schemas.microsoft.com/office/drawing/2014/main" xmlns="" id="{6B3B445C-7635-40D4-BE21-CE5F904BA4DF}"/>
                  </a:ext>
                </a:extLst>
              </p:cNvPr>
              <p:cNvSpPr/>
              <p:nvPr/>
            </p:nvSpPr>
            <p:spPr bwMode="auto">
              <a:xfrm flipH="1" flipV="1">
                <a:off x="6419969" y="3945193"/>
                <a:ext cx="2455113" cy="785378"/>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6418137"/>
                  <a:gd name="connsiteY0" fmla="*/ 1046281 h 1046281"/>
                  <a:gd name="connsiteX1" fmla="*/ 1235531 w 6418137"/>
                  <a:gd name="connsiteY1" fmla="*/ 13636 h 1046281"/>
                  <a:gd name="connsiteX2" fmla="*/ 6418137 w 6418137"/>
                  <a:gd name="connsiteY2" fmla="*/ 0 h 1046281"/>
                  <a:gd name="connsiteX0" fmla="*/ 0 w 6465883"/>
                  <a:gd name="connsiteY0" fmla="*/ 1046281 h 1046281"/>
                  <a:gd name="connsiteX1" fmla="*/ 1235531 w 6465883"/>
                  <a:gd name="connsiteY1" fmla="*/ 13636 h 1046281"/>
                  <a:gd name="connsiteX2" fmla="*/ 6465883 w 6465883"/>
                  <a:gd name="connsiteY2" fmla="*/ 0 h 1046281"/>
                  <a:gd name="connsiteX0" fmla="*/ 0 w 6474876"/>
                  <a:gd name="connsiteY0" fmla="*/ 1035603 h 1035603"/>
                  <a:gd name="connsiteX1" fmla="*/ 1235531 w 6474876"/>
                  <a:gd name="connsiteY1" fmla="*/ 2958 h 1035603"/>
                  <a:gd name="connsiteX2" fmla="*/ 6474876 w 6474876"/>
                  <a:gd name="connsiteY2" fmla="*/ 4817 h 1035603"/>
                  <a:gd name="connsiteX0" fmla="*/ 0 w 6474876"/>
                  <a:gd name="connsiteY0" fmla="*/ 1037151 h 1037151"/>
                  <a:gd name="connsiteX1" fmla="*/ 1235531 w 6474876"/>
                  <a:gd name="connsiteY1" fmla="*/ 4506 h 1037151"/>
                  <a:gd name="connsiteX2" fmla="*/ 6474876 w 6474876"/>
                  <a:gd name="connsiteY2" fmla="*/ 6365 h 1037151"/>
                  <a:gd name="connsiteX0" fmla="*/ 0 w 6452396"/>
                  <a:gd name="connsiteY0" fmla="*/ 1038863 h 1038863"/>
                  <a:gd name="connsiteX1" fmla="*/ 1235531 w 6452396"/>
                  <a:gd name="connsiteY1" fmla="*/ 6218 h 1038863"/>
                  <a:gd name="connsiteX2" fmla="*/ 6452396 w 6452396"/>
                  <a:gd name="connsiteY2" fmla="*/ 2911 h 1038863"/>
                </a:gdLst>
                <a:ahLst/>
                <a:cxnLst>
                  <a:cxn ang="0">
                    <a:pos x="connsiteX0" y="connsiteY0"/>
                  </a:cxn>
                  <a:cxn ang="0">
                    <a:pos x="connsiteX1" y="connsiteY1"/>
                  </a:cxn>
                  <a:cxn ang="0">
                    <a:pos x="connsiteX2" y="connsiteY2"/>
                  </a:cxn>
                </a:cxnLst>
                <a:rect l="l" t="t" r="r" b="b"/>
                <a:pathLst>
                  <a:path w="6452396" h="1038863">
                    <a:moveTo>
                      <a:pt x="0" y="1038863"/>
                    </a:moveTo>
                    <a:cubicBezTo>
                      <a:pt x="150086" y="951993"/>
                      <a:pt x="1051186" y="123931"/>
                      <a:pt x="1235531" y="6218"/>
                    </a:cubicBezTo>
                    <a:cubicBezTo>
                      <a:pt x="1292009" y="-4117"/>
                      <a:pt x="6352944" y="1148"/>
                      <a:pt x="6452396" y="2911"/>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defRPr/>
                </a:pPr>
                <a:endParaRPr lang="en-US">
                  <a:solidFill>
                    <a:srgbClr val="FFFFFF"/>
                  </a:solidFill>
                  <a:latin typeface="Segoe UI"/>
                </a:endParaRPr>
              </a:p>
            </p:txBody>
          </p:sp>
          <p:sp>
            <p:nvSpPr>
              <p:cNvPr id="39" name="Freeform: Shape 38">
                <a:extLst>
                  <a:ext uri="{FF2B5EF4-FFF2-40B4-BE49-F238E27FC236}">
                    <a16:creationId xmlns:a16="http://schemas.microsoft.com/office/drawing/2014/main" xmlns="" id="{8586E53B-8366-41AB-A6F6-2526AA22B43F}"/>
                  </a:ext>
                </a:extLst>
              </p:cNvPr>
              <p:cNvSpPr/>
              <p:nvPr/>
            </p:nvSpPr>
            <p:spPr bwMode="auto">
              <a:xfrm flipH="1">
                <a:off x="6411991" y="3204270"/>
                <a:ext cx="2461473" cy="740923"/>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6434717"/>
                  <a:gd name="connsiteY0" fmla="*/ 1038444 h 1038444"/>
                  <a:gd name="connsiteX1" fmla="*/ 1235531 w 6434717"/>
                  <a:gd name="connsiteY1" fmla="*/ 5799 h 1038444"/>
                  <a:gd name="connsiteX2" fmla="*/ 6434717 w 6434717"/>
                  <a:gd name="connsiteY2" fmla="*/ 0 h 1038444"/>
                  <a:gd name="connsiteX0" fmla="*/ 0 w 6434717"/>
                  <a:gd name="connsiteY0" fmla="*/ 1040412 h 1040412"/>
                  <a:gd name="connsiteX1" fmla="*/ 1235531 w 6434717"/>
                  <a:gd name="connsiteY1" fmla="*/ 7767 h 1040412"/>
                  <a:gd name="connsiteX2" fmla="*/ 6434717 w 6434717"/>
                  <a:gd name="connsiteY2" fmla="*/ 1968 h 1040412"/>
                  <a:gd name="connsiteX0" fmla="*/ 0 w 6430332"/>
                  <a:gd name="connsiteY0" fmla="*/ 1040412 h 1040412"/>
                  <a:gd name="connsiteX1" fmla="*/ 1235531 w 6430332"/>
                  <a:gd name="connsiteY1" fmla="*/ 7767 h 1040412"/>
                  <a:gd name="connsiteX2" fmla="*/ 6430332 w 6430332"/>
                  <a:gd name="connsiteY2" fmla="*/ 1968 h 1040412"/>
                  <a:gd name="connsiteX0" fmla="*/ 0 w 6456640"/>
                  <a:gd name="connsiteY0" fmla="*/ 1037964 h 1037964"/>
                  <a:gd name="connsiteX1" fmla="*/ 1235531 w 6456640"/>
                  <a:gd name="connsiteY1" fmla="*/ 5319 h 1037964"/>
                  <a:gd name="connsiteX2" fmla="*/ 6456640 w 6456640"/>
                  <a:gd name="connsiteY2" fmla="*/ 4854 h 1037964"/>
                  <a:gd name="connsiteX0" fmla="*/ 0 w 6478563"/>
                  <a:gd name="connsiteY0" fmla="*/ 1040412 h 1040412"/>
                  <a:gd name="connsiteX1" fmla="*/ 1235531 w 6478563"/>
                  <a:gd name="connsiteY1" fmla="*/ 7767 h 1040412"/>
                  <a:gd name="connsiteX2" fmla="*/ 6478563 w 6478563"/>
                  <a:gd name="connsiteY2" fmla="*/ 1968 h 1040412"/>
                  <a:gd name="connsiteX0" fmla="*/ 0 w 6465409"/>
                  <a:gd name="connsiteY0" fmla="*/ 1040412 h 1040412"/>
                  <a:gd name="connsiteX1" fmla="*/ 1235531 w 6465409"/>
                  <a:gd name="connsiteY1" fmla="*/ 7767 h 1040412"/>
                  <a:gd name="connsiteX2" fmla="*/ 6465409 w 6465409"/>
                  <a:gd name="connsiteY2" fmla="*/ 1968 h 1040412"/>
                  <a:gd name="connsiteX0" fmla="*/ 0 w 6465409"/>
                  <a:gd name="connsiteY0" fmla="*/ 1040412 h 1040412"/>
                  <a:gd name="connsiteX1" fmla="*/ 1235531 w 6465409"/>
                  <a:gd name="connsiteY1" fmla="*/ 7767 h 1040412"/>
                  <a:gd name="connsiteX2" fmla="*/ 6465409 w 6465409"/>
                  <a:gd name="connsiteY2" fmla="*/ 1968 h 1040412"/>
                  <a:gd name="connsiteX0" fmla="*/ 0 w 6456638"/>
                  <a:gd name="connsiteY0" fmla="*/ 1035800 h 1035800"/>
                  <a:gd name="connsiteX1" fmla="*/ 1235531 w 6456638"/>
                  <a:gd name="connsiteY1" fmla="*/ 3155 h 1035800"/>
                  <a:gd name="connsiteX2" fmla="*/ 6456638 w 6456638"/>
                  <a:gd name="connsiteY2" fmla="*/ 13360 h 1035800"/>
                  <a:gd name="connsiteX0" fmla="*/ 0 w 6464950"/>
                  <a:gd name="connsiteY0" fmla="*/ 1037781 h 1037781"/>
                  <a:gd name="connsiteX1" fmla="*/ 1235531 w 6464950"/>
                  <a:gd name="connsiteY1" fmla="*/ 5136 h 1037781"/>
                  <a:gd name="connsiteX2" fmla="*/ 6464950 w 6464950"/>
                  <a:gd name="connsiteY2" fmla="*/ 5230 h 1037781"/>
                  <a:gd name="connsiteX0" fmla="*/ 0 w 6464950"/>
                  <a:gd name="connsiteY0" fmla="*/ 1037781 h 1037781"/>
                  <a:gd name="connsiteX1" fmla="*/ 1235531 w 6464950"/>
                  <a:gd name="connsiteY1" fmla="*/ 5136 h 1037781"/>
                  <a:gd name="connsiteX2" fmla="*/ 6464950 w 6464950"/>
                  <a:gd name="connsiteY2" fmla="*/ 5230 h 1037781"/>
                  <a:gd name="connsiteX0" fmla="*/ 0 w 6469106"/>
                  <a:gd name="connsiteY0" fmla="*/ 1037781 h 1037781"/>
                  <a:gd name="connsiteX1" fmla="*/ 1235531 w 6469106"/>
                  <a:gd name="connsiteY1" fmla="*/ 5136 h 1037781"/>
                  <a:gd name="connsiteX2" fmla="*/ 6469106 w 6469106"/>
                  <a:gd name="connsiteY2" fmla="*/ 5230 h 1037781"/>
                </a:gdLst>
                <a:ahLst/>
                <a:cxnLst>
                  <a:cxn ang="0">
                    <a:pos x="connsiteX0" y="connsiteY0"/>
                  </a:cxn>
                  <a:cxn ang="0">
                    <a:pos x="connsiteX1" y="connsiteY1"/>
                  </a:cxn>
                  <a:cxn ang="0">
                    <a:pos x="connsiteX2" y="connsiteY2"/>
                  </a:cxn>
                </a:cxnLst>
                <a:rect l="l" t="t" r="r" b="b"/>
                <a:pathLst>
                  <a:path w="6469106" h="1037781">
                    <a:moveTo>
                      <a:pt x="0" y="1037781"/>
                    </a:moveTo>
                    <a:cubicBezTo>
                      <a:pt x="150086" y="950911"/>
                      <a:pt x="1051186" y="122849"/>
                      <a:pt x="1235531" y="5136"/>
                    </a:cubicBezTo>
                    <a:cubicBezTo>
                      <a:pt x="1292009" y="-5199"/>
                      <a:pt x="6396406" y="2859"/>
                      <a:pt x="6469106" y="523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5">
                  <a:defRPr/>
                </a:pPr>
                <a:endParaRPr lang="en-US">
                  <a:solidFill>
                    <a:srgbClr val="FFFFFF"/>
                  </a:solidFill>
                  <a:latin typeface="Segoe UI"/>
                </a:endParaRPr>
              </a:p>
            </p:txBody>
          </p:sp>
        </p:grpSp>
        <p:cxnSp>
          <p:nvCxnSpPr>
            <p:cNvPr id="35" name="Straight Connector 34">
              <a:extLst>
                <a:ext uri="{FF2B5EF4-FFF2-40B4-BE49-F238E27FC236}">
                  <a16:creationId xmlns:a16="http://schemas.microsoft.com/office/drawing/2014/main" xmlns="" id="{720C9879-FA2E-4BE3-B006-CD7CCEE68B2A}"/>
                </a:ext>
              </a:extLst>
            </p:cNvPr>
            <p:cNvCxnSpPr>
              <a:cxnSpLocks/>
              <a:stCxn id="39" idx="0"/>
            </p:cNvCxnSpPr>
            <p:nvPr/>
          </p:nvCxnSpPr>
          <p:spPr>
            <a:xfrm flipV="1">
              <a:off x="8752084" y="3890784"/>
              <a:ext cx="1708835" cy="243"/>
            </a:xfrm>
            <a:prstGeom prst="line">
              <a:avLst/>
            </a:pr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Group 42">
            <a:extLst>
              <a:ext uri="{FF2B5EF4-FFF2-40B4-BE49-F238E27FC236}">
                <a16:creationId xmlns:a16="http://schemas.microsoft.com/office/drawing/2014/main" xmlns="" id="{87F84AD3-201A-4F59-805F-A049F9B436F4}"/>
              </a:ext>
            </a:extLst>
          </p:cNvPr>
          <p:cNvGrpSpPr/>
          <p:nvPr/>
        </p:nvGrpSpPr>
        <p:grpSpPr>
          <a:xfrm>
            <a:off x="2537360" y="2284895"/>
            <a:ext cx="2239592" cy="2315471"/>
            <a:chOff x="2675101" y="2350733"/>
            <a:chExt cx="2239909" cy="2315799"/>
          </a:xfrm>
        </p:grpSpPr>
        <p:sp>
          <p:nvSpPr>
            <p:cNvPr id="44" name="Oval 43">
              <a:extLst>
                <a:ext uri="{FF2B5EF4-FFF2-40B4-BE49-F238E27FC236}">
                  <a16:creationId xmlns:a16="http://schemas.microsoft.com/office/drawing/2014/main" xmlns="" id="{3555ABD5-A576-4CA4-BE07-832F99439299}"/>
                </a:ext>
              </a:extLst>
            </p:cNvPr>
            <p:cNvSpPr/>
            <p:nvPr/>
          </p:nvSpPr>
          <p:spPr bwMode="auto">
            <a:xfrm>
              <a:off x="3701487" y="2350733"/>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45" name="Straight Connector 44">
              <a:extLst>
                <a:ext uri="{FF2B5EF4-FFF2-40B4-BE49-F238E27FC236}">
                  <a16:creationId xmlns:a16="http://schemas.microsoft.com/office/drawing/2014/main" xmlns="" id="{31076863-3B9B-4E62-A34E-9662CF51D4F8}"/>
                </a:ext>
              </a:extLst>
            </p:cNvPr>
            <p:cNvCxnSpPr>
              <a:cxnSpLocks/>
            </p:cNvCxnSpPr>
            <p:nvPr/>
          </p:nvCxnSpPr>
          <p:spPr>
            <a:xfrm flipH="1">
              <a:off x="3792927" y="2925816"/>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xmlns="" id="{2FE2E72F-82B4-4009-B13F-3B7B58937911}"/>
                </a:ext>
              </a:extLst>
            </p:cNvPr>
            <p:cNvSpPr txBox="1"/>
            <p:nvPr/>
          </p:nvSpPr>
          <p:spPr>
            <a:xfrm>
              <a:off x="2675101" y="2490067"/>
              <a:ext cx="2239909" cy="523733"/>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200" b="1" dirty="0">
                  <a:ln w="3175">
                    <a:noFill/>
                  </a:ln>
                  <a:gradFill>
                    <a:gsLst>
                      <a:gs pos="1250">
                        <a:srgbClr val="505050"/>
                      </a:gs>
                      <a:gs pos="100000">
                        <a:srgbClr val="505050"/>
                      </a:gs>
                    </a:gsLst>
                    <a:lin ang="5400000" scaled="0"/>
                  </a:gradFill>
                  <a:latin typeface="Segoe UI Semibold"/>
                  <a:cs typeface="Segoe UI" panose="020B0502040204020203" pitchFamily="34" charset="0"/>
                </a:rPr>
                <a:t> Manage Azure subscriptions</a:t>
              </a:r>
            </a:p>
            <a:p>
              <a:pPr algn="ctr" defTabSz="932563">
                <a:lnSpc>
                  <a:spcPct val="90000"/>
                </a:lnSpc>
                <a:spcBef>
                  <a:spcPct val="0"/>
                </a:spcBef>
                <a:defRPr/>
              </a:pPr>
              <a:r>
                <a:rPr lang="en-US" sz="1200" b="1" dirty="0">
                  <a:ln w="3175">
                    <a:noFill/>
                  </a:ln>
                  <a:gradFill>
                    <a:gsLst>
                      <a:gs pos="1250">
                        <a:srgbClr val="505050"/>
                      </a:gs>
                      <a:gs pos="100000">
                        <a:srgbClr val="505050"/>
                      </a:gs>
                    </a:gsLst>
                    <a:lin ang="5400000" scaled="0"/>
                  </a:gradFill>
                  <a:latin typeface="Segoe UI Semibold"/>
                  <a:cs typeface="Segoe UI" panose="020B0502040204020203" pitchFamily="34" charset="0"/>
                </a:rPr>
                <a:t>&amp; resources</a:t>
              </a:r>
            </a:p>
          </p:txBody>
        </p:sp>
      </p:grpSp>
      <p:grpSp>
        <p:nvGrpSpPr>
          <p:cNvPr id="47" name="Group 46">
            <a:extLst>
              <a:ext uri="{FF2B5EF4-FFF2-40B4-BE49-F238E27FC236}">
                <a16:creationId xmlns:a16="http://schemas.microsoft.com/office/drawing/2014/main" xmlns="" id="{391C62EA-C9AF-425E-8134-A73482BDB3C7}"/>
              </a:ext>
            </a:extLst>
          </p:cNvPr>
          <p:cNvGrpSpPr/>
          <p:nvPr/>
        </p:nvGrpSpPr>
        <p:grpSpPr>
          <a:xfrm>
            <a:off x="4818795" y="2284895"/>
            <a:ext cx="1774595" cy="2315471"/>
            <a:chOff x="2907629" y="2350733"/>
            <a:chExt cx="1774846" cy="2315799"/>
          </a:xfrm>
        </p:grpSpPr>
        <p:sp>
          <p:nvSpPr>
            <p:cNvPr id="48" name="Oval 47">
              <a:extLst>
                <a:ext uri="{FF2B5EF4-FFF2-40B4-BE49-F238E27FC236}">
                  <a16:creationId xmlns:a16="http://schemas.microsoft.com/office/drawing/2014/main" xmlns="" id="{DA8F7E7C-7677-4B5A-A651-C682CC1474B6}"/>
                </a:ext>
              </a:extLst>
            </p:cNvPr>
            <p:cNvSpPr/>
            <p:nvPr/>
          </p:nvSpPr>
          <p:spPr bwMode="auto">
            <a:xfrm>
              <a:off x="3703609" y="2350733"/>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49" name="Straight Connector 48">
              <a:extLst>
                <a:ext uri="{FF2B5EF4-FFF2-40B4-BE49-F238E27FC236}">
                  <a16:creationId xmlns:a16="http://schemas.microsoft.com/office/drawing/2014/main" xmlns="" id="{6CA9003F-233E-439D-9A89-9AA3614A72C7}"/>
                </a:ext>
              </a:extLst>
            </p:cNvPr>
            <p:cNvCxnSpPr>
              <a:cxnSpLocks/>
            </p:cNvCxnSpPr>
            <p:nvPr/>
          </p:nvCxnSpPr>
          <p:spPr>
            <a:xfrm flipH="1">
              <a:off x="3792927" y="2925816"/>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xmlns="" id="{239D04DC-5CFF-4FC1-B128-1E4B5CA2BC4A}"/>
                </a:ext>
              </a:extLst>
            </p:cNvPr>
            <p:cNvSpPr txBox="1"/>
            <p:nvPr/>
          </p:nvSpPr>
          <p:spPr>
            <a:xfrm>
              <a:off x="2907629" y="2491581"/>
              <a:ext cx="1774846" cy="523733"/>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200" b="1" dirty="0">
                  <a:ln w="3175">
                    <a:noFill/>
                  </a:ln>
                  <a:gradFill>
                    <a:gsLst>
                      <a:gs pos="1250">
                        <a:srgbClr val="505050"/>
                      </a:gs>
                      <a:gs pos="100000">
                        <a:srgbClr val="505050"/>
                      </a:gs>
                    </a:gsLst>
                    <a:lin ang="5400000" scaled="0"/>
                  </a:gradFill>
                  <a:latin typeface="Segoe UI Semibold"/>
                  <a:cs typeface="Segoe UI" panose="020B0502040204020203" pitchFamily="34" charset="0"/>
                </a:rPr>
                <a:t>Implement &amp; manage </a:t>
              </a:r>
            </a:p>
            <a:p>
              <a:pPr algn="ctr" defTabSz="932563">
                <a:lnSpc>
                  <a:spcPct val="90000"/>
                </a:lnSpc>
                <a:spcBef>
                  <a:spcPct val="0"/>
                </a:spcBef>
                <a:defRPr/>
              </a:pPr>
              <a:r>
                <a:rPr lang="en-US" sz="1200" b="1" dirty="0">
                  <a:ln w="3175">
                    <a:noFill/>
                  </a:ln>
                  <a:gradFill>
                    <a:gsLst>
                      <a:gs pos="1250">
                        <a:srgbClr val="505050"/>
                      </a:gs>
                      <a:gs pos="100000">
                        <a:srgbClr val="505050"/>
                      </a:gs>
                    </a:gsLst>
                    <a:lin ang="5400000" scaled="0"/>
                  </a:gradFill>
                  <a:latin typeface="Segoe UI Semibold"/>
                  <a:cs typeface="Segoe UI" panose="020B0502040204020203" pitchFamily="34" charset="0"/>
                </a:rPr>
                <a:t>storage</a:t>
              </a:r>
            </a:p>
          </p:txBody>
        </p:sp>
      </p:grpSp>
      <p:grpSp>
        <p:nvGrpSpPr>
          <p:cNvPr id="51" name="Group 50">
            <a:extLst>
              <a:ext uri="{FF2B5EF4-FFF2-40B4-BE49-F238E27FC236}">
                <a16:creationId xmlns:a16="http://schemas.microsoft.com/office/drawing/2014/main" xmlns="" id="{3708D585-90A0-4A1C-8181-05F64410DFF2}"/>
              </a:ext>
            </a:extLst>
          </p:cNvPr>
          <p:cNvGrpSpPr/>
          <p:nvPr/>
        </p:nvGrpSpPr>
        <p:grpSpPr>
          <a:xfrm>
            <a:off x="7125778" y="2275312"/>
            <a:ext cx="2017410" cy="2787723"/>
            <a:chOff x="7862237" y="2235584"/>
            <a:chExt cx="2017696" cy="2788119"/>
          </a:xfrm>
        </p:grpSpPr>
        <p:sp>
          <p:nvSpPr>
            <p:cNvPr id="52" name="Oval 51">
              <a:extLst>
                <a:ext uri="{FF2B5EF4-FFF2-40B4-BE49-F238E27FC236}">
                  <a16:creationId xmlns:a16="http://schemas.microsoft.com/office/drawing/2014/main" xmlns="" id="{BA653ECC-BDAE-49A5-8DEB-48334DE0192E}"/>
                </a:ext>
              </a:extLst>
            </p:cNvPr>
            <p:cNvSpPr/>
            <p:nvPr/>
          </p:nvSpPr>
          <p:spPr bwMode="auto">
            <a:xfrm>
              <a:off x="8460115" y="2707904"/>
              <a:ext cx="182880" cy="2315799"/>
            </a:xfrm>
            <a:prstGeom prst="ellipse">
              <a:avLst/>
            </a:prstGeom>
            <a:solidFill>
              <a:schemeClr val="accent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53" name="Straight Connector 52">
              <a:extLst>
                <a:ext uri="{FF2B5EF4-FFF2-40B4-BE49-F238E27FC236}">
                  <a16:creationId xmlns:a16="http://schemas.microsoft.com/office/drawing/2014/main" xmlns="" id="{C888E66D-8DA2-4704-AF9D-08EC0505F697}"/>
                </a:ext>
              </a:extLst>
            </p:cNvPr>
            <p:cNvCxnSpPr>
              <a:cxnSpLocks/>
              <a:endCxn id="52" idx="0"/>
            </p:cNvCxnSpPr>
            <p:nvPr/>
          </p:nvCxnSpPr>
          <p:spPr>
            <a:xfrm flipV="1">
              <a:off x="8551555" y="2707904"/>
              <a:ext cx="0" cy="136372"/>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xmlns="" id="{9DC17E10-E9F7-4CEA-9588-A6521C0CC29A}"/>
                </a:ext>
              </a:extLst>
            </p:cNvPr>
            <p:cNvSpPr txBox="1"/>
            <p:nvPr/>
          </p:nvSpPr>
          <p:spPr>
            <a:xfrm>
              <a:off x="7862237" y="2235584"/>
              <a:ext cx="2017696" cy="611962"/>
            </a:xfrm>
            <a:prstGeom prst="rect">
              <a:avLst/>
            </a:prstGeom>
            <a:solidFill>
              <a:schemeClr val="accent1"/>
            </a:solidFill>
            <a:effectLst>
              <a:outerShdw blurRad="76200" dist="25400" dir="2700000" algn="ctr" rotWithShape="0">
                <a:prstClr val="black">
                  <a:alpha val="31000"/>
                </a:prstClr>
              </a:outerShdw>
            </a:effectLst>
          </p:spPr>
          <p:txBody>
            <a:bodyPr rot="0" spcFirstLastPara="0" vertOverflow="overflow" horzOverflow="overflow" vert="horz" wrap="square" lIns="137141" tIns="137141" rIns="137141" bIns="137141" numCol="1" spcCol="0" rtlCol="0" fromWordArt="0" anchor="ctr" anchorCtr="0" forceAA="0" compatLnSpc="1">
              <a:prstTxWarp prst="textNoShape">
                <a:avLst/>
              </a:prstTxWarp>
              <a:spAutoFit/>
            </a:bodyPr>
            <a:lstStyle>
              <a:defPPr>
                <a:defRPr lang="en-US"/>
              </a:defPPr>
              <a:lvl1pPr defTabSz="932742">
                <a:lnSpc>
                  <a:spcPct val="90000"/>
                </a:lnSpc>
                <a:spcBef>
                  <a:spcPct val="0"/>
                </a:spcBef>
                <a:defRPr sz="1200" b="1">
                  <a:ln w="3175">
                    <a:noFill/>
                  </a:ln>
                  <a:gradFill>
                    <a:gsLst>
                      <a:gs pos="1250">
                        <a:schemeClr val="bg1"/>
                      </a:gs>
                      <a:gs pos="100000">
                        <a:schemeClr val="bg1"/>
                      </a:gs>
                    </a:gsLst>
                    <a:lin ang="5400000" scaled="0"/>
                  </a:gradFill>
                  <a:latin typeface="+mj-lt"/>
                  <a:cs typeface="Segoe UI" panose="020B0502040204020203" pitchFamily="34" charset="0"/>
                </a:defRPr>
              </a:lvl1pPr>
            </a:lstStyle>
            <a:p>
              <a:pPr defTabSz="932563">
                <a:lnSpc>
                  <a:spcPct val="97000"/>
                </a:lnSpc>
                <a:defRPr/>
              </a:pPr>
              <a:r>
                <a:rPr lang="en-US" sz="1100" dirty="0">
                  <a:gradFill>
                    <a:gsLst>
                      <a:gs pos="1250">
                        <a:srgbClr val="FFFFFF"/>
                      </a:gs>
                      <a:gs pos="100000">
                        <a:srgbClr val="FFFFFF"/>
                      </a:gs>
                    </a:gsLst>
                    <a:lin ang="5400000" scaled="0"/>
                  </a:gradFill>
                  <a:latin typeface="Segoe UI Semibold"/>
                </a:rPr>
                <a:t>AZ-103: Microsoft Azure Administrator</a:t>
              </a:r>
            </a:p>
          </p:txBody>
        </p:sp>
      </p:grpSp>
      <p:grpSp>
        <p:nvGrpSpPr>
          <p:cNvPr id="55" name="Group 54">
            <a:extLst>
              <a:ext uri="{FF2B5EF4-FFF2-40B4-BE49-F238E27FC236}">
                <a16:creationId xmlns:a16="http://schemas.microsoft.com/office/drawing/2014/main" xmlns="" id="{24AB443B-D2DF-40C1-AD22-B78DF5FF9AD5}"/>
              </a:ext>
            </a:extLst>
          </p:cNvPr>
          <p:cNvGrpSpPr/>
          <p:nvPr/>
        </p:nvGrpSpPr>
        <p:grpSpPr>
          <a:xfrm>
            <a:off x="1958251" y="3306246"/>
            <a:ext cx="1659195" cy="2315471"/>
            <a:chOff x="2439050" y="2779145"/>
            <a:chExt cx="1659430" cy="2315799"/>
          </a:xfrm>
        </p:grpSpPr>
        <p:grpSp>
          <p:nvGrpSpPr>
            <p:cNvPr id="56" name="Group 55">
              <a:extLst>
                <a:ext uri="{FF2B5EF4-FFF2-40B4-BE49-F238E27FC236}">
                  <a16:creationId xmlns:a16="http://schemas.microsoft.com/office/drawing/2014/main" xmlns="" id="{A86ACD74-5D51-4958-836F-E7B845E0EBF7}"/>
                </a:ext>
              </a:extLst>
            </p:cNvPr>
            <p:cNvGrpSpPr/>
            <p:nvPr/>
          </p:nvGrpSpPr>
          <p:grpSpPr>
            <a:xfrm flipV="1">
              <a:off x="3199149" y="2779145"/>
              <a:ext cx="182880" cy="2315799"/>
              <a:chOff x="3175206" y="4564377"/>
              <a:chExt cx="182880" cy="2315799"/>
            </a:xfrm>
          </p:grpSpPr>
          <p:sp>
            <p:nvSpPr>
              <p:cNvPr id="58" name="Oval 57">
                <a:extLst>
                  <a:ext uri="{FF2B5EF4-FFF2-40B4-BE49-F238E27FC236}">
                    <a16:creationId xmlns:a16="http://schemas.microsoft.com/office/drawing/2014/main" xmlns="" id="{09A6775E-85B7-4A25-BF3C-CE3663A92AC4}"/>
                  </a:ext>
                </a:extLst>
              </p:cNvPr>
              <p:cNvSpPr/>
              <p:nvPr/>
            </p:nvSpPr>
            <p:spPr bwMode="auto">
              <a:xfrm>
                <a:off x="3175206" y="4564377"/>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59" name="Straight Connector 58">
                <a:extLst>
                  <a:ext uri="{FF2B5EF4-FFF2-40B4-BE49-F238E27FC236}">
                    <a16:creationId xmlns:a16="http://schemas.microsoft.com/office/drawing/2014/main" xmlns="" id="{79F0E577-3186-472C-A845-F8079DBA3C63}"/>
                  </a:ext>
                </a:extLst>
              </p:cNvPr>
              <p:cNvCxnSpPr>
                <a:cxnSpLocks/>
              </p:cNvCxnSpPr>
              <p:nvPr/>
            </p:nvCxnSpPr>
            <p:spPr>
              <a:xfrm flipH="1">
                <a:off x="3266646" y="5139461"/>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57" name="TextBox 56">
              <a:extLst>
                <a:ext uri="{FF2B5EF4-FFF2-40B4-BE49-F238E27FC236}">
                  <a16:creationId xmlns:a16="http://schemas.microsoft.com/office/drawing/2014/main" xmlns="" id="{50C5C0FE-F1A0-44E7-B889-0411FF85FC5C}"/>
                </a:ext>
              </a:extLst>
            </p:cNvPr>
            <p:cNvSpPr txBox="1"/>
            <p:nvPr/>
          </p:nvSpPr>
          <p:spPr>
            <a:xfrm>
              <a:off x="2439050" y="4463114"/>
              <a:ext cx="1659430" cy="523733"/>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200" b="1" dirty="0">
                  <a:ln w="3175">
                    <a:noFill/>
                  </a:ln>
                  <a:gradFill>
                    <a:gsLst>
                      <a:gs pos="1250">
                        <a:srgbClr val="505050"/>
                      </a:gs>
                      <a:gs pos="100000">
                        <a:srgbClr val="505050"/>
                      </a:gs>
                    </a:gsLst>
                    <a:lin ang="5400000" scaled="0"/>
                  </a:gradFill>
                  <a:latin typeface="Segoe UI Semibold"/>
                  <a:cs typeface="Segoe UI" panose="020B0502040204020203" pitchFamily="34" charset="0"/>
                </a:rPr>
                <a:t>Deploy and manage </a:t>
              </a:r>
            </a:p>
            <a:p>
              <a:pPr algn="ctr" defTabSz="932563">
                <a:lnSpc>
                  <a:spcPct val="90000"/>
                </a:lnSpc>
                <a:spcBef>
                  <a:spcPct val="0"/>
                </a:spcBef>
                <a:defRPr/>
              </a:pPr>
              <a:r>
                <a:rPr lang="en-US" sz="1200" b="1" dirty="0">
                  <a:ln w="3175">
                    <a:noFill/>
                  </a:ln>
                  <a:gradFill>
                    <a:gsLst>
                      <a:gs pos="1250">
                        <a:srgbClr val="505050"/>
                      </a:gs>
                      <a:gs pos="100000">
                        <a:srgbClr val="505050"/>
                      </a:gs>
                    </a:gsLst>
                    <a:lin ang="5400000" scaled="0"/>
                  </a:gradFill>
                  <a:latin typeface="Segoe UI Semibold"/>
                  <a:cs typeface="Segoe UI" panose="020B0502040204020203" pitchFamily="34" charset="0"/>
                </a:rPr>
                <a:t>virtual machines</a:t>
              </a:r>
            </a:p>
          </p:txBody>
        </p:sp>
      </p:grpSp>
      <p:grpSp>
        <p:nvGrpSpPr>
          <p:cNvPr id="60" name="Group 59">
            <a:extLst>
              <a:ext uri="{FF2B5EF4-FFF2-40B4-BE49-F238E27FC236}">
                <a16:creationId xmlns:a16="http://schemas.microsoft.com/office/drawing/2014/main" xmlns="" id="{C8532827-1A71-45AB-8EFE-2806DADE6030}"/>
              </a:ext>
            </a:extLst>
          </p:cNvPr>
          <p:cNvGrpSpPr/>
          <p:nvPr/>
        </p:nvGrpSpPr>
        <p:grpSpPr>
          <a:xfrm>
            <a:off x="3886090" y="3306246"/>
            <a:ext cx="1901405" cy="2315471"/>
            <a:chOff x="3477520" y="3144004"/>
            <a:chExt cx="1901675" cy="2315799"/>
          </a:xfrm>
        </p:grpSpPr>
        <p:grpSp>
          <p:nvGrpSpPr>
            <p:cNvPr id="61" name="Group 60">
              <a:extLst>
                <a:ext uri="{FF2B5EF4-FFF2-40B4-BE49-F238E27FC236}">
                  <a16:creationId xmlns:a16="http://schemas.microsoft.com/office/drawing/2014/main" xmlns="" id="{43E80502-97E2-4C87-8679-91781F305210}"/>
                </a:ext>
              </a:extLst>
            </p:cNvPr>
            <p:cNvGrpSpPr/>
            <p:nvPr/>
          </p:nvGrpSpPr>
          <p:grpSpPr>
            <a:xfrm flipV="1">
              <a:off x="4336915" y="3144004"/>
              <a:ext cx="182880" cy="2315799"/>
              <a:chOff x="4336915" y="4258605"/>
              <a:chExt cx="182880" cy="2315799"/>
            </a:xfrm>
          </p:grpSpPr>
          <p:sp>
            <p:nvSpPr>
              <p:cNvPr id="63" name="Oval 62">
                <a:extLst>
                  <a:ext uri="{FF2B5EF4-FFF2-40B4-BE49-F238E27FC236}">
                    <a16:creationId xmlns:a16="http://schemas.microsoft.com/office/drawing/2014/main" xmlns="" id="{717D16A9-2E08-4D64-BECD-9509ECC22193}"/>
                  </a:ext>
                </a:extLst>
              </p:cNvPr>
              <p:cNvSpPr/>
              <p:nvPr/>
            </p:nvSpPr>
            <p:spPr bwMode="auto">
              <a:xfrm>
                <a:off x="4336915" y="4258605"/>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64" name="Straight Connector 63">
                <a:extLst>
                  <a:ext uri="{FF2B5EF4-FFF2-40B4-BE49-F238E27FC236}">
                    <a16:creationId xmlns:a16="http://schemas.microsoft.com/office/drawing/2014/main" xmlns="" id="{92A90D6A-8D97-40DC-B80E-49BB52706A04}"/>
                  </a:ext>
                </a:extLst>
              </p:cNvPr>
              <p:cNvCxnSpPr>
                <a:cxnSpLocks/>
              </p:cNvCxnSpPr>
              <p:nvPr/>
            </p:nvCxnSpPr>
            <p:spPr>
              <a:xfrm flipH="1">
                <a:off x="4426233" y="4833689"/>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62" name="TextBox 61">
              <a:extLst>
                <a:ext uri="{FF2B5EF4-FFF2-40B4-BE49-F238E27FC236}">
                  <a16:creationId xmlns:a16="http://schemas.microsoft.com/office/drawing/2014/main" xmlns="" id="{72FAF4CA-C686-4E2A-9E08-DA45E9A89DEE}"/>
                </a:ext>
              </a:extLst>
            </p:cNvPr>
            <p:cNvSpPr txBox="1"/>
            <p:nvPr/>
          </p:nvSpPr>
          <p:spPr>
            <a:xfrm>
              <a:off x="3477520" y="4828475"/>
              <a:ext cx="1901675" cy="523733"/>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200" b="1" dirty="0">
                  <a:ln w="3175">
                    <a:noFill/>
                  </a:ln>
                  <a:gradFill>
                    <a:gsLst>
                      <a:gs pos="1250">
                        <a:srgbClr val="505050"/>
                      </a:gs>
                      <a:gs pos="100000">
                        <a:srgbClr val="505050"/>
                      </a:gs>
                    </a:gsLst>
                    <a:lin ang="5400000" scaled="0"/>
                  </a:gradFill>
                  <a:latin typeface="Segoe UI Semibold"/>
                  <a:cs typeface="Segoe UI" panose="020B0502040204020203" pitchFamily="34" charset="0"/>
                </a:rPr>
                <a:t> Configure and manage </a:t>
              </a:r>
            </a:p>
            <a:p>
              <a:pPr algn="ctr" defTabSz="932563">
                <a:lnSpc>
                  <a:spcPct val="90000"/>
                </a:lnSpc>
                <a:spcBef>
                  <a:spcPct val="0"/>
                </a:spcBef>
                <a:defRPr/>
              </a:pPr>
              <a:r>
                <a:rPr lang="en-US" sz="1200" b="1" dirty="0">
                  <a:ln w="3175">
                    <a:noFill/>
                  </a:ln>
                  <a:gradFill>
                    <a:gsLst>
                      <a:gs pos="1250">
                        <a:srgbClr val="505050"/>
                      </a:gs>
                      <a:gs pos="100000">
                        <a:srgbClr val="505050"/>
                      </a:gs>
                    </a:gsLst>
                    <a:lin ang="5400000" scaled="0"/>
                  </a:gradFill>
                  <a:latin typeface="Segoe UI Semibold"/>
                  <a:cs typeface="Segoe UI" panose="020B0502040204020203" pitchFamily="34" charset="0"/>
                </a:rPr>
                <a:t>virtual networks</a:t>
              </a:r>
            </a:p>
          </p:txBody>
        </p:sp>
      </p:grpSp>
      <p:sp>
        <p:nvSpPr>
          <p:cNvPr id="65" name="Rectangle 64">
            <a:extLst>
              <a:ext uri="{FF2B5EF4-FFF2-40B4-BE49-F238E27FC236}">
                <a16:creationId xmlns:a16="http://schemas.microsoft.com/office/drawing/2014/main" xmlns="" id="{6BF8BD29-D1E8-4EB6-A22B-C46BD98F71D0}"/>
              </a:ext>
            </a:extLst>
          </p:cNvPr>
          <p:cNvSpPr/>
          <p:nvPr/>
        </p:nvSpPr>
        <p:spPr>
          <a:xfrm>
            <a:off x="3367546" y="3645976"/>
            <a:ext cx="2669123" cy="554002"/>
          </a:xfrm>
          <a:prstGeom prst="rect">
            <a:avLst/>
          </a:prstGeom>
          <a:noFill/>
        </p:spPr>
        <p:txBody>
          <a:bodyPr wrap="square" lIns="91427" tIns="91427" rIns="91427" bIns="91427" anchor="t">
            <a:spAutoFit/>
          </a:bodyPr>
          <a:lstStyle/>
          <a:p>
            <a:pPr algn="ctr" defTabSz="914225">
              <a:spcAft>
                <a:spcPts val="1200"/>
              </a:spcAft>
              <a:defRPr/>
            </a:pPr>
            <a:r>
              <a:rPr lang="en-US" sz="1200" i="1" dirty="0">
                <a:gradFill>
                  <a:gsLst>
                    <a:gs pos="1250">
                      <a:srgbClr val="505050"/>
                    </a:gs>
                    <a:gs pos="100000">
                      <a:srgbClr val="505050"/>
                    </a:gs>
                  </a:gsLst>
                  <a:lin ang="5400000" scaled="0"/>
                </a:gradFill>
                <a:latin typeface="Segoe UI" panose="020B0502040204020203" pitchFamily="34" charset="0"/>
                <a:cs typeface="Segoe UI" panose="020B0502040204020203" pitchFamily="34" charset="0"/>
              </a:rPr>
              <a:t>Online courses and instructor-led training available to support learning</a:t>
            </a:r>
          </a:p>
        </p:txBody>
      </p:sp>
      <p:grpSp>
        <p:nvGrpSpPr>
          <p:cNvPr id="72" name="Group 71">
            <a:extLst>
              <a:ext uri="{FF2B5EF4-FFF2-40B4-BE49-F238E27FC236}">
                <a16:creationId xmlns:a16="http://schemas.microsoft.com/office/drawing/2014/main" xmlns="" id="{1892853A-4BE9-4310-900C-38E7DF42E16D}"/>
              </a:ext>
            </a:extLst>
          </p:cNvPr>
          <p:cNvGrpSpPr/>
          <p:nvPr/>
        </p:nvGrpSpPr>
        <p:grpSpPr>
          <a:xfrm>
            <a:off x="9022847" y="3581338"/>
            <a:ext cx="2835886" cy="701632"/>
            <a:chOff x="4133934" y="2467096"/>
            <a:chExt cx="2836288" cy="701731"/>
          </a:xfrm>
        </p:grpSpPr>
        <p:sp>
          <p:nvSpPr>
            <p:cNvPr id="73" name="Title 1">
              <a:extLst>
                <a:ext uri="{FF2B5EF4-FFF2-40B4-BE49-F238E27FC236}">
                  <a16:creationId xmlns:a16="http://schemas.microsoft.com/office/drawing/2014/main" xmlns="" id="{8A4772DF-4916-4851-96D5-125CF32DF3BA}"/>
                </a:ext>
              </a:extLst>
            </p:cNvPr>
            <p:cNvSpPr txBox="1">
              <a:spLocks/>
            </p:cNvSpPr>
            <p:nvPr/>
          </p:nvSpPr>
          <p:spPr>
            <a:xfrm>
              <a:off x="4133934" y="2467096"/>
              <a:ext cx="2836288" cy="701731"/>
            </a:xfrm>
            <a:prstGeom prst="rect">
              <a:avLst/>
            </a:prstGeom>
            <a:solidFill>
              <a:schemeClr val="bg1">
                <a:lumMod val="95000"/>
              </a:schemeClr>
            </a:solidFill>
            <a:effectLst>
              <a:outerShdw blurRad="190500" dist="63500" dir="2700000" sx="101000" sy="101000" algn="ctr" rotWithShape="0">
                <a:prstClr val="black">
                  <a:alpha val="30000"/>
                </a:prstClr>
              </a:outerShdw>
            </a:effectLst>
          </p:spPr>
          <p:txBody>
            <a:bodyPr vert="horz" wrap="square" lIns="548562" tIns="182854" rIns="0" bIns="182854"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defTabSz="932563">
                <a:lnSpc>
                  <a:spcPct val="90000"/>
                </a:lnSpc>
                <a:defRPr/>
              </a:pPr>
              <a:r>
                <a:rPr lang="en-US" sz="1200" dirty="0">
                  <a:gradFill>
                    <a:gsLst>
                      <a:gs pos="1250">
                        <a:srgbClr val="505050"/>
                      </a:gs>
                      <a:gs pos="100000">
                        <a:srgbClr val="505050"/>
                      </a:gs>
                    </a:gsLst>
                    <a:lin ang="5400000" scaled="0"/>
                  </a:gradFill>
                  <a:latin typeface="Segoe UI Semibold"/>
                </a:rPr>
                <a:t>Microsoft Certified:</a:t>
              </a:r>
              <a:br>
                <a:rPr lang="en-US" sz="1200" dirty="0">
                  <a:gradFill>
                    <a:gsLst>
                      <a:gs pos="1250">
                        <a:srgbClr val="505050"/>
                      </a:gs>
                      <a:gs pos="100000">
                        <a:srgbClr val="505050"/>
                      </a:gs>
                    </a:gsLst>
                    <a:lin ang="5400000" scaled="0"/>
                  </a:gradFill>
                  <a:latin typeface="Segoe UI Semibold"/>
                </a:rPr>
              </a:br>
              <a:r>
                <a:rPr lang="en-US" sz="1200" dirty="0">
                  <a:gradFill>
                    <a:gsLst>
                      <a:gs pos="1250">
                        <a:srgbClr val="505050"/>
                      </a:gs>
                      <a:gs pos="100000">
                        <a:srgbClr val="505050"/>
                      </a:gs>
                    </a:gsLst>
                    <a:lin ang="5400000" scaled="0"/>
                  </a:gradFill>
                  <a:latin typeface="Segoe UI Semibold"/>
                </a:rPr>
                <a:t>Azure Administrator Associate</a:t>
              </a:r>
            </a:p>
          </p:txBody>
        </p:sp>
        <p:sp>
          <p:nvSpPr>
            <p:cNvPr id="74" name="binary">
              <a:extLst>
                <a:ext uri="{FF2B5EF4-FFF2-40B4-BE49-F238E27FC236}">
                  <a16:creationId xmlns:a16="http://schemas.microsoft.com/office/drawing/2014/main" xmlns="" id="{10D32EFB-9B88-4388-A064-D4F5B36D60F8}"/>
                </a:ext>
              </a:extLst>
            </p:cNvPr>
            <p:cNvSpPr>
              <a:spLocks noChangeAspect="1" noEditPoints="1"/>
            </p:cNvSpPr>
            <p:nvPr/>
          </p:nvSpPr>
          <p:spPr bwMode="auto">
            <a:xfrm>
              <a:off x="4280469" y="2695576"/>
              <a:ext cx="283464" cy="244770"/>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2222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defTabSz="914225">
                <a:defRPr/>
              </a:pPr>
              <a:endParaRPr lang="en-US" sz="1600" dirty="0">
                <a:gradFill>
                  <a:gsLst>
                    <a:gs pos="0">
                      <a:srgbClr val="505050"/>
                    </a:gs>
                    <a:gs pos="100000">
                      <a:srgbClr val="505050"/>
                    </a:gs>
                  </a:gsLst>
                  <a:lin ang="5400000" scaled="1"/>
                </a:gradFill>
                <a:latin typeface="Segoe UI"/>
              </a:endParaRPr>
            </a:p>
          </p:txBody>
        </p:sp>
      </p:grpSp>
      <p:grpSp>
        <p:nvGrpSpPr>
          <p:cNvPr id="69" name="Group 68">
            <a:extLst>
              <a:ext uri="{FF2B5EF4-FFF2-40B4-BE49-F238E27FC236}">
                <a16:creationId xmlns:a16="http://schemas.microsoft.com/office/drawing/2014/main" xmlns="" id="{7FF9FE2B-65D7-471C-8F1A-DAEA09C20707}"/>
              </a:ext>
            </a:extLst>
          </p:cNvPr>
          <p:cNvGrpSpPr/>
          <p:nvPr/>
        </p:nvGrpSpPr>
        <p:grpSpPr>
          <a:xfrm>
            <a:off x="616823" y="3363463"/>
            <a:ext cx="1005698" cy="1107651"/>
            <a:chOff x="748440" y="4664347"/>
            <a:chExt cx="1005840" cy="1107808"/>
          </a:xfrm>
        </p:grpSpPr>
        <p:sp>
          <p:nvSpPr>
            <p:cNvPr id="70" name="Rectangle: Rounded Corners 69">
              <a:extLst>
                <a:ext uri="{FF2B5EF4-FFF2-40B4-BE49-F238E27FC236}">
                  <a16:creationId xmlns:a16="http://schemas.microsoft.com/office/drawing/2014/main" xmlns="" id="{FEB76C49-08A4-49D5-8CFD-89C321B61C7A}"/>
                </a:ext>
              </a:extLst>
            </p:cNvPr>
            <p:cNvSpPr/>
            <p:nvPr/>
          </p:nvSpPr>
          <p:spPr bwMode="auto">
            <a:xfrm>
              <a:off x="748440" y="4664347"/>
              <a:ext cx="1005840" cy="1107808"/>
            </a:xfrm>
            <a:prstGeom prst="roundRect">
              <a:avLst>
                <a:gd name="adj" fmla="val 50000"/>
              </a:avLst>
            </a:prstGeom>
            <a:solidFill>
              <a:schemeClr val="bg1">
                <a:lumMod val="95000"/>
              </a:schemeClr>
            </a:solidFill>
            <a:effectLst>
              <a:outerShdw blurRad="190500" dist="63500" dir="2700000" sx="101000" sy="101000" algn="ctr" rotWithShape="0">
                <a:prstClr val="black">
                  <a:alpha val="30000"/>
                </a:prstClr>
              </a:outerShdw>
            </a:effectLst>
          </p:spPr>
          <p:txBody>
            <a:bodyPr vert="horz" wrap="square" lIns="274281" tIns="365708" rIns="274281" bIns="274281"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grpSp>
          <p:nvGrpSpPr>
            <p:cNvPr id="71" name="Group 70">
              <a:extLst>
                <a:ext uri="{FF2B5EF4-FFF2-40B4-BE49-F238E27FC236}">
                  <a16:creationId xmlns:a16="http://schemas.microsoft.com/office/drawing/2014/main" xmlns="" id="{5D2C7F10-4DE1-4BF3-8C83-0D7618C16F2F}"/>
                </a:ext>
              </a:extLst>
            </p:cNvPr>
            <p:cNvGrpSpPr/>
            <p:nvPr/>
          </p:nvGrpSpPr>
          <p:grpSpPr>
            <a:xfrm>
              <a:off x="910573" y="4997101"/>
              <a:ext cx="681574" cy="410456"/>
              <a:chOff x="2201868" y="5451471"/>
              <a:chExt cx="549073" cy="325437"/>
            </a:xfrm>
          </p:grpSpPr>
          <p:grpSp>
            <p:nvGrpSpPr>
              <p:cNvPr id="75" name="Group 11">
                <a:extLst>
                  <a:ext uri="{FF2B5EF4-FFF2-40B4-BE49-F238E27FC236}">
                    <a16:creationId xmlns:a16="http://schemas.microsoft.com/office/drawing/2014/main" xmlns="" id="{F34B9BF7-F6F2-48B5-9E1A-DC8F1197E6D5}"/>
                  </a:ext>
                </a:extLst>
              </p:cNvPr>
              <p:cNvGrpSpPr>
                <a:grpSpLocks noChangeAspect="1"/>
              </p:cNvGrpSpPr>
              <p:nvPr/>
            </p:nvGrpSpPr>
            <p:grpSpPr bwMode="auto">
              <a:xfrm>
                <a:off x="2201868" y="5451471"/>
                <a:ext cx="401638" cy="325437"/>
                <a:chOff x="1387" y="3434"/>
                <a:chExt cx="253" cy="205"/>
              </a:xfrm>
              <a:solidFill>
                <a:schemeClr val="tx1"/>
              </a:solidFill>
            </p:grpSpPr>
            <p:sp>
              <p:nvSpPr>
                <p:cNvPr id="77" name="Freeform 12">
                  <a:extLst>
                    <a:ext uri="{FF2B5EF4-FFF2-40B4-BE49-F238E27FC236}">
                      <a16:creationId xmlns:a16="http://schemas.microsoft.com/office/drawing/2014/main" xmlns="" id="{B021FE36-0260-4E44-9DCA-2AD54ADC7964}"/>
                    </a:ext>
                  </a:extLst>
                </p:cNvPr>
                <p:cNvSpPr>
                  <a:spLocks/>
                </p:cNvSpPr>
                <p:nvPr/>
              </p:nvSpPr>
              <p:spPr bwMode="auto">
                <a:xfrm>
                  <a:off x="1414" y="3434"/>
                  <a:ext cx="110" cy="110"/>
                </a:xfrm>
                <a:custGeom>
                  <a:avLst/>
                  <a:gdLst>
                    <a:gd name="T0" fmla="*/ 54 w 107"/>
                    <a:gd name="T1" fmla="*/ 107 h 107"/>
                    <a:gd name="T2" fmla="*/ 54 w 107"/>
                    <a:gd name="T3" fmla="*/ 107 h 107"/>
                    <a:gd name="T4" fmla="*/ 0 w 107"/>
                    <a:gd name="T5" fmla="*/ 54 h 107"/>
                    <a:gd name="T6" fmla="*/ 32 w 107"/>
                    <a:gd name="T7" fmla="*/ 5 h 107"/>
                    <a:gd name="T8" fmla="*/ 54 w 107"/>
                    <a:gd name="T9" fmla="*/ 0 h 107"/>
                    <a:gd name="T10" fmla="*/ 76 w 107"/>
                    <a:gd name="T11" fmla="*/ 5 h 107"/>
                    <a:gd name="T12" fmla="*/ 107 w 107"/>
                    <a:gd name="T13" fmla="*/ 54 h 107"/>
                    <a:gd name="T14" fmla="*/ 54 w 107"/>
                    <a:gd name="T15" fmla="*/ 107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107">
                      <a:moveTo>
                        <a:pt x="54" y="107"/>
                      </a:moveTo>
                      <a:lnTo>
                        <a:pt x="54" y="107"/>
                      </a:lnTo>
                      <a:cubicBezTo>
                        <a:pt x="24" y="107"/>
                        <a:pt x="0" y="83"/>
                        <a:pt x="0" y="54"/>
                      </a:cubicBezTo>
                      <a:cubicBezTo>
                        <a:pt x="0" y="32"/>
                        <a:pt x="13" y="14"/>
                        <a:pt x="32" y="5"/>
                      </a:cubicBezTo>
                      <a:cubicBezTo>
                        <a:pt x="38" y="2"/>
                        <a:pt x="46" y="0"/>
                        <a:pt x="54" y="0"/>
                      </a:cubicBezTo>
                      <a:cubicBezTo>
                        <a:pt x="61" y="0"/>
                        <a:pt x="69" y="2"/>
                        <a:pt x="76" y="5"/>
                      </a:cubicBezTo>
                      <a:cubicBezTo>
                        <a:pt x="94" y="14"/>
                        <a:pt x="107" y="32"/>
                        <a:pt x="107" y="54"/>
                      </a:cubicBezTo>
                      <a:cubicBezTo>
                        <a:pt x="107" y="83"/>
                        <a:pt x="83" y="107"/>
                        <a:pt x="54" y="107"/>
                      </a:cubicBez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14225">
                    <a:defRPr/>
                  </a:pPr>
                  <a:endParaRPr lang="en-US">
                    <a:solidFill>
                      <a:srgbClr val="505050"/>
                    </a:solidFill>
                    <a:latin typeface="Segoe UI"/>
                  </a:endParaRPr>
                </a:p>
              </p:txBody>
            </p:sp>
            <p:sp>
              <p:nvSpPr>
                <p:cNvPr id="78" name="Freeform 13">
                  <a:extLst>
                    <a:ext uri="{FF2B5EF4-FFF2-40B4-BE49-F238E27FC236}">
                      <a16:creationId xmlns:a16="http://schemas.microsoft.com/office/drawing/2014/main" xmlns="" id="{AB79043C-FF20-4FD9-833C-4570C11B8ED2}"/>
                    </a:ext>
                  </a:extLst>
                </p:cNvPr>
                <p:cNvSpPr>
                  <a:spLocks/>
                </p:cNvSpPr>
                <p:nvPr/>
              </p:nvSpPr>
              <p:spPr bwMode="auto">
                <a:xfrm>
                  <a:off x="1387" y="3557"/>
                  <a:ext cx="164" cy="82"/>
                </a:xfrm>
                <a:custGeom>
                  <a:avLst/>
                  <a:gdLst>
                    <a:gd name="T0" fmla="*/ 80 w 160"/>
                    <a:gd name="T1" fmla="*/ 0 h 80"/>
                    <a:gd name="T2" fmla="*/ 80 w 160"/>
                    <a:gd name="T3" fmla="*/ 0 h 80"/>
                    <a:gd name="T4" fmla="*/ 160 w 160"/>
                    <a:gd name="T5" fmla="*/ 80 h 80"/>
                    <a:gd name="T6" fmla="*/ 0 w 160"/>
                    <a:gd name="T7" fmla="*/ 80 h 80"/>
                    <a:gd name="T8" fmla="*/ 80 w 160"/>
                    <a:gd name="T9" fmla="*/ 0 h 80"/>
                  </a:gdLst>
                  <a:ahLst/>
                  <a:cxnLst>
                    <a:cxn ang="0">
                      <a:pos x="T0" y="T1"/>
                    </a:cxn>
                    <a:cxn ang="0">
                      <a:pos x="T2" y="T3"/>
                    </a:cxn>
                    <a:cxn ang="0">
                      <a:pos x="T4" y="T5"/>
                    </a:cxn>
                    <a:cxn ang="0">
                      <a:pos x="T6" y="T7"/>
                    </a:cxn>
                    <a:cxn ang="0">
                      <a:pos x="T8" y="T9"/>
                    </a:cxn>
                  </a:cxnLst>
                  <a:rect l="0" t="0" r="r" b="b"/>
                  <a:pathLst>
                    <a:path w="160" h="80">
                      <a:moveTo>
                        <a:pt x="80" y="0"/>
                      </a:moveTo>
                      <a:lnTo>
                        <a:pt x="80" y="0"/>
                      </a:lnTo>
                      <a:cubicBezTo>
                        <a:pt x="124" y="0"/>
                        <a:pt x="160" y="36"/>
                        <a:pt x="160" y="80"/>
                      </a:cubicBezTo>
                      <a:lnTo>
                        <a:pt x="0" y="80"/>
                      </a:lnTo>
                      <a:cubicBezTo>
                        <a:pt x="0" y="36"/>
                        <a:pt x="36" y="0"/>
                        <a:pt x="80" y="0"/>
                      </a:cubicBez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14225">
                    <a:defRPr/>
                  </a:pPr>
                  <a:endParaRPr lang="en-US">
                    <a:solidFill>
                      <a:srgbClr val="505050"/>
                    </a:solidFill>
                    <a:latin typeface="Segoe UI"/>
                  </a:endParaRPr>
                </a:p>
              </p:txBody>
            </p:sp>
            <p:sp>
              <p:nvSpPr>
                <p:cNvPr id="79" name="Freeform 14">
                  <a:extLst>
                    <a:ext uri="{FF2B5EF4-FFF2-40B4-BE49-F238E27FC236}">
                      <a16:creationId xmlns:a16="http://schemas.microsoft.com/office/drawing/2014/main" xmlns="" id="{02B1E8BF-1368-453B-8BA1-E7D8443CF51A}"/>
                    </a:ext>
                  </a:extLst>
                </p:cNvPr>
                <p:cNvSpPr>
                  <a:spLocks/>
                </p:cNvSpPr>
                <p:nvPr/>
              </p:nvSpPr>
              <p:spPr bwMode="auto">
                <a:xfrm>
                  <a:off x="1564" y="3585"/>
                  <a:ext cx="76" cy="54"/>
                </a:xfrm>
                <a:custGeom>
                  <a:avLst/>
                  <a:gdLst>
                    <a:gd name="T0" fmla="*/ 74 w 74"/>
                    <a:gd name="T1" fmla="*/ 53 h 53"/>
                    <a:gd name="T2" fmla="*/ 74 w 74"/>
                    <a:gd name="T3" fmla="*/ 53 h 53"/>
                    <a:gd name="T4" fmla="*/ 12 w 74"/>
                    <a:gd name="T5" fmla="*/ 53 h 53"/>
                    <a:gd name="T6" fmla="*/ 12 w 74"/>
                    <a:gd name="T7" fmla="*/ 53 h 53"/>
                    <a:gd name="T8" fmla="*/ 0 w 74"/>
                    <a:gd name="T9" fmla="*/ 4 h 53"/>
                    <a:gd name="T10" fmla="*/ 21 w 74"/>
                    <a:gd name="T11" fmla="*/ 0 h 53"/>
                    <a:gd name="T12" fmla="*/ 74 w 74"/>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74" h="53">
                      <a:moveTo>
                        <a:pt x="74" y="53"/>
                      </a:moveTo>
                      <a:lnTo>
                        <a:pt x="74" y="53"/>
                      </a:lnTo>
                      <a:lnTo>
                        <a:pt x="12" y="53"/>
                      </a:lnTo>
                      <a:lnTo>
                        <a:pt x="12" y="53"/>
                      </a:lnTo>
                      <a:cubicBezTo>
                        <a:pt x="12" y="35"/>
                        <a:pt x="7" y="19"/>
                        <a:pt x="0" y="4"/>
                      </a:cubicBezTo>
                      <a:cubicBezTo>
                        <a:pt x="6" y="1"/>
                        <a:pt x="13" y="0"/>
                        <a:pt x="21" y="0"/>
                      </a:cubicBezTo>
                      <a:cubicBezTo>
                        <a:pt x="50" y="0"/>
                        <a:pt x="74" y="24"/>
                        <a:pt x="74" y="53"/>
                      </a:cubicBez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14225">
                    <a:defRPr/>
                  </a:pPr>
                  <a:endParaRPr lang="en-US">
                    <a:solidFill>
                      <a:srgbClr val="505050"/>
                    </a:solidFill>
                    <a:latin typeface="Segoe UI"/>
                  </a:endParaRPr>
                </a:p>
              </p:txBody>
            </p:sp>
            <p:sp>
              <p:nvSpPr>
                <p:cNvPr id="80" name="Freeform 15">
                  <a:extLst>
                    <a:ext uri="{FF2B5EF4-FFF2-40B4-BE49-F238E27FC236}">
                      <a16:creationId xmlns:a16="http://schemas.microsoft.com/office/drawing/2014/main" xmlns="" id="{D2FA8FA6-AA86-4825-90A7-426584C9BBA3}"/>
                    </a:ext>
                  </a:extLst>
                </p:cNvPr>
                <p:cNvSpPr>
                  <a:spLocks/>
                </p:cNvSpPr>
                <p:nvPr/>
              </p:nvSpPr>
              <p:spPr bwMode="auto">
                <a:xfrm>
                  <a:off x="1544" y="3489"/>
                  <a:ext cx="82" cy="82"/>
                </a:xfrm>
                <a:custGeom>
                  <a:avLst/>
                  <a:gdLst>
                    <a:gd name="T0" fmla="*/ 40 w 80"/>
                    <a:gd name="T1" fmla="*/ 0 h 80"/>
                    <a:gd name="T2" fmla="*/ 40 w 80"/>
                    <a:gd name="T3" fmla="*/ 0 h 80"/>
                    <a:gd name="T4" fmla="*/ 80 w 80"/>
                    <a:gd name="T5" fmla="*/ 40 h 80"/>
                    <a:gd name="T6" fmla="*/ 66 w 80"/>
                    <a:gd name="T7" fmla="*/ 70 h 80"/>
                    <a:gd name="T8" fmla="*/ 42 w 80"/>
                    <a:gd name="T9" fmla="*/ 80 h 80"/>
                    <a:gd name="T10" fmla="*/ 40 w 80"/>
                    <a:gd name="T11" fmla="*/ 80 h 80"/>
                    <a:gd name="T12" fmla="*/ 38 w 80"/>
                    <a:gd name="T13" fmla="*/ 80 h 80"/>
                    <a:gd name="T14" fmla="*/ 14 w 80"/>
                    <a:gd name="T15" fmla="*/ 70 h 80"/>
                    <a:gd name="T16" fmla="*/ 0 w 80"/>
                    <a:gd name="T17" fmla="*/ 40 h 80"/>
                    <a:gd name="T18" fmla="*/ 40 w 80"/>
                    <a:gd name="T1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80">
                      <a:moveTo>
                        <a:pt x="40" y="0"/>
                      </a:moveTo>
                      <a:lnTo>
                        <a:pt x="40" y="0"/>
                      </a:lnTo>
                      <a:cubicBezTo>
                        <a:pt x="62" y="0"/>
                        <a:pt x="80" y="18"/>
                        <a:pt x="80" y="40"/>
                      </a:cubicBezTo>
                      <a:cubicBezTo>
                        <a:pt x="80" y="52"/>
                        <a:pt x="74" y="63"/>
                        <a:pt x="66" y="70"/>
                      </a:cubicBezTo>
                      <a:cubicBezTo>
                        <a:pt x="59" y="76"/>
                        <a:pt x="51" y="79"/>
                        <a:pt x="42" y="80"/>
                      </a:cubicBezTo>
                      <a:cubicBezTo>
                        <a:pt x="42" y="80"/>
                        <a:pt x="41" y="80"/>
                        <a:pt x="40" y="80"/>
                      </a:cubicBezTo>
                      <a:cubicBezTo>
                        <a:pt x="39" y="80"/>
                        <a:pt x="38" y="80"/>
                        <a:pt x="38" y="80"/>
                      </a:cubicBezTo>
                      <a:cubicBezTo>
                        <a:pt x="29" y="79"/>
                        <a:pt x="21" y="76"/>
                        <a:pt x="14" y="70"/>
                      </a:cubicBezTo>
                      <a:cubicBezTo>
                        <a:pt x="6" y="63"/>
                        <a:pt x="0" y="52"/>
                        <a:pt x="0" y="40"/>
                      </a:cubicBezTo>
                      <a:cubicBezTo>
                        <a:pt x="0" y="18"/>
                        <a:pt x="18" y="0"/>
                        <a:pt x="40" y="0"/>
                      </a:cubicBezTo>
                      <a:close/>
                    </a:path>
                  </a:pathLst>
                </a:custGeom>
                <a:grpFill/>
                <a:ln w="0">
                  <a:noFill/>
                  <a:prstDash val="solid"/>
                  <a:round/>
                  <a:headEnd/>
                  <a:tailEnd/>
                </a:ln>
              </p:spPr>
              <p:txBody>
                <a:bodyPr vert="horz" wrap="square" lIns="91427" tIns="45713" rIns="91427" bIns="45713" numCol="1" anchor="t" anchorCtr="0" compatLnSpc="1">
                  <a:prstTxWarp prst="textNoShape">
                    <a:avLst/>
                  </a:prstTxWarp>
                </a:bodyPr>
                <a:lstStyle/>
                <a:p>
                  <a:pPr defTabSz="914225">
                    <a:defRPr/>
                  </a:pPr>
                  <a:endParaRPr lang="en-US">
                    <a:solidFill>
                      <a:srgbClr val="505050"/>
                    </a:solidFill>
                    <a:latin typeface="Segoe UI"/>
                  </a:endParaRPr>
                </a:p>
              </p:txBody>
            </p:sp>
          </p:grpSp>
          <p:sp>
            <p:nvSpPr>
              <p:cNvPr id="76" name="Freeform 21">
                <a:extLst>
                  <a:ext uri="{FF2B5EF4-FFF2-40B4-BE49-F238E27FC236}">
                    <a16:creationId xmlns:a16="http://schemas.microsoft.com/office/drawing/2014/main" xmlns="" id="{9BF62938-E0AF-48F1-8B4B-FFF6BFB84E07}"/>
                  </a:ext>
                </a:extLst>
              </p:cNvPr>
              <p:cNvSpPr>
                <a:spLocks/>
              </p:cNvSpPr>
              <p:nvPr/>
            </p:nvSpPr>
            <p:spPr bwMode="auto">
              <a:xfrm>
                <a:off x="2614416" y="5594517"/>
                <a:ext cx="136525" cy="122238"/>
              </a:xfrm>
              <a:custGeom>
                <a:avLst/>
                <a:gdLst>
                  <a:gd name="T0" fmla="*/ 57 w 138"/>
                  <a:gd name="T1" fmla="*/ 107 h 125"/>
                  <a:gd name="T2" fmla="*/ 57 w 138"/>
                  <a:gd name="T3" fmla="*/ 107 h 125"/>
                  <a:gd name="T4" fmla="*/ 76 w 138"/>
                  <a:gd name="T5" fmla="*/ 125 h 125"/>
                  <a:gd name="T6" fmla="*/ 138 w 138"/>
                  <a:gd name="T7" fmla="*/ 63 h 125"/>
                  <a:gd name="T8" fmla="*/ 76 w 138"/>
                  <a:gd name="T9" fmla="*/ 0 h 125"/>
                  <a:gd name="T10" fmla="*/ 57 w 138"/>
                  <a:gd name="T11" fmla="*/ 19 h 125"/>
                  <a:gd name="T12" fmla="*/ 87 w 138"/>
                  <a:gd name="T13" fmla="*/ 49 h 125"/>
                  <a:gd name="T14" fmla="*/ 0 w 138"/>
                  <a:gd name="T15" fmla="*/ 49 h 125"/>
                  <a:gd name="T16" fmla="*/ 0 w 138"/>
                  <a:gd name="T17" fmla="*/ 76 h 125"/>
                  <a:gd name="T18" fmla="*/ 87 w 138"/>
                  <a:gd name="T19" fmla="*/ 76 h 125"/>
                  <a:gd name="T20" fmla="*/ 57 w 138"/>
                  <a:gd name="T21"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125">
                    <a:moveTo>
                      <a:pt x="57" y="107"/>
                    </a:moveTo>
                    <a:lnTo>
                      <a:pt x="57" y="107"/>
                    </a:lnTo>
                    <a:lnTo>
                      <a:pt x="76" y="125"/>
                    </a:lnTo>
                    <a:lnTo>
                      <a:pt x="138" y="63"/>
                    </a:lnTo>
                    <a:lnTo>
                      <a:pt x="76" y="0"/>
                    </a:lnTo>
                    <a:lnTo>
                      <a:pt x="57" y="19"/>
                    </a:lnTo>
                    <a:lnTo>
                      <a:pt x="87" y="49"/>
                    </a:lnTo>
                    <a:lnTo>
                      <a:pt x="0" y="49"/>
                    </a:lnTo>
                    <a:lnTo>
                      <a:pt x="0" y="76"/>
                    </a:lnTo>
                    <a:lnTo>
                      <a:pt x="87" y="76"/>
                    </a:lnTo>
                    <a:lnTo>
                      <a:pt x="57" y="107"/>
                    </a:lnTo>
                    <a:close/>
                  </a:path>
                </a:pathLst>
              </a:custGeom>
              <a:solidFill>
                <a:srgbClr val="0078D4"/>
              </a:solidFill>
              <a:ln w="0">
                <a:noFill/>
                <a:prstDash val="solid"/>
                <a:round/>
                <a:headEnd/>
                <a:tailEnd/>
              </a:ln>
            </p:spPr>
            <p:txBody>
              <a:bodyPr vert="horz" wrap="square" lIns="91427" tIns="45713" rIns="91427" bIns="45713" numCol="1" anchor="t" anchorCtr="0" compatLnSpc="1">
                <a:prstTxWarp prst="textNoShape">
                  <a:avLst/>
                </a:prstTxWarp>
              </a:bodyPr>
              <a:lstStyle/>
              <a:p>
                <a:pPr defTabSz="914225">
                  <a:defRPr/>
                </a:pPr>
                <a:endParaRPr lang="en-US">
                  <a:solidFill>
                    <a:srgbClr val="505050"/>
                  </a:solidFill>
                  <a:latin typeface="Segoe UI"/>
                </a:endParaRPr>
              </a:p>
            </p:txBody>
          </p:sp>
        </p:grpSp>
      </p:grpSp>
      <p:grpSp>
        <p:nvGrpSpPr>
          <p:cNvPr id="66" name="Group 65">
            <a:extLst>
              <a:ext uri="{FF2B5EF4-FFF2-40B4-BE49-F238E27FC236}">
                <a16:creationId xmlns:a16="http://schemas.microsoft.com/office/drawing/2014/main" xmlns="" id="{BD34E77C-643D-4629-8B9C-58E7DA7B08E8}"/>
              </a:ext>
            </a:extLst>
          </p:cNvPr>
          <p:cNvGrpSpPr/>
          <p:nvPr/>
        </p:nvGrpSpPr>
        <p:grpSpPr>
          <a:xfrm>
            <a:off x="5735160" y="3307568"/>
            <a:ext cx="1511738" cy="2315471"/>
            <a:chOff x="3672384" y="3144004"/>
            <a:chExt cx="1511952" cy="2315799"/>
          </a:xfrm>
        </p:grpSpPr>
        <p:grpSp>
          <p:nvGrpSpPr>
            <p:cNvPr id="67" name="Group 66">
              <a:extLst>
                <a:ext uri="{FF2B5EF4-FFF2-40B4-BE49-F238E27FC236}">
                  <a16:creationId xmlns:a16="http://schemas.microsoft.com/office/drawing/2014/main" xmlns="" id="{4049621A-3C3E-48FF-8D6A-46890D952938}"/>
                </a:ext>
              </a:extLst>
            </p:cNvPr>
            <p:cNvGrpSpPr/>
            <p:nvPr/>
          </p:nvGrpSpPr>
          <p:grpSpPr>
            <a:xfrm flipV="1">
              <a:off x="4336915" y="3144004"/>
              <a:ext cx="182880" cy="2315799"/>
              <a:chOff x="4336915" y="4258605"/>
              <a:chExt cx="182880" cy="2315799"/>
            </a:xfrm>
          </p:grpSpPr>
          <p:sp>
            <p:nvSpPr>
              <p:cNvPr id="81" name="Oval 80">
                <a:extLst>
                  <a:ext uri="{FF2B5EF4-FFF2-40B4-BE49-F238E27FC236}">
                    <a16:creationId xmlns:a16="http://schemas.microsoft.com/office/drawing/2014/main" xmlns="" id="{F784BBDA-8706-4FBE-9A8F-7B3818120D76}"/>
                  </a:ext>
                </a:extLst>
              </p:cNvPr>
              <p:cNvSpPr/>
              <p:nvPr/>
            </p:nvSpPr>
            <p:spPr bwMode="auto">
              <a:xfrm>
                <a:off x="4336915" y="4258605"/>
                <a:ext cx="182880" cy="2315799"/>
              </a:xfrm>
              <a:prstGeom prst="ellipse">
                <a:avLst/>
              </a:prstGeom>
              <a:solidFill>
                <a:schemeClr val="bg1"/>
              </a:solidFill>
              <a:effectLst>
                <a:outerShdw blurRad="76200" dist="25400" dir="2700000" algn="ctr" rotWithShape="0">
                  <a:prstClr val="black">
                    <a:alpha val="31000"/>
                  </a:prstClr>
                </a:outerShdw>
              </a:effectLst>
            </p:spPr>
            <p:txBody>
              <a:bodyPr vert="horz" wrap="square" lIns="365708" tIns="731417" rIns="0" bIns="731417" rtlCol="0" anchor="ctr" anchorCtr="0">
                <a:spAutoFit/>
              </a:bodyPr>
              <a:lstStyle/>
              <a:p>
                <a:pPr defTabSz="932563">
                  <a:lnSpc>
                    <a:spcPct val="90000"/>
                  </a:lnSpc>
                  <a:spcBef>
                    <a:spcPct val="0"/>
                  </a:spcBef>
                  <a:defRPr/>
                </a:pPr>
                <a:endParaRPr lang="en-US" sz="1200" b="1">
                  <a:ln w="3175">
                    <a:noFill/>
                  </a:ln>
                  <a:gradFill>
                    <a:gsLst>
                      <a:gs pos="1250">
                        <a:srgbClr val="505050"/>
                      </a:gs>
                      <a:gs pos="100000">
                        <a:srgbClr val="505050"/>
                      </a:gs>
                    </a:gsLst>
                    <a:lin ang="5400000" scaled="0"/>
                  </a:gradFill>
                  <a:latin typeface="Segoe UI Semibold"/>
                  <a:cs typeface="Segoe UI" panose="020B0502040204020203" pitchFamily="34" charset="0"/>
                </a:endParaRPr>
              </a:p>
            </p:txBody>
          </p:sp>
          <p:cxnSp>
            <p:nvCxnSpPr>
              <p:cNvPr id="82" name="Straight Connector 81">
                <a:extLst>
                  <a:ext uri="{FF2B5EF4-FFF2-40B4-BE49-F238E27FC236}">
                    <a16:creationId xmlns:a16="http://schemas.microsoft.com/office/drawing/2014/main" xmlns="" id="{CFF98AD1-B761-42EF-A912-720862D24705}"/>
                  </a:ext>
                </a:extLst>
              </p:cNvPr>
              <p:cNvCxnSpPr>
                <a:cxnSpLocks/>
              </p:cNvCxnSpPr>
              <p:nvPr/>
            </p:nvCxnSpPr>
            <p:spPr>
              <a:xfrm flipH="1">
                <a:off x="4426233" y="4833689"/>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68" name="TextBox 67">
              <a:extLst>
                <a:ext uri="{FF2B5EF4-FFF2-40B4-BE49-F238E27FC236}">
                  <a16:creationId xmlns:a16="http://schemas.microsoft.com/office/drawing/2014/main" xmlns="" id="{63A5AC60-915F-4D96-8F1B-035B8E32CBA2}"/>
                </a:ext>
              </a:extLst>
            </p:cNvPr>
            <p:cNvSpPr txBox="1"/>
            <p:nvPr/>
          </p:nvSpPr>
          <p:spPr>
            <a:xfrm>
              <a:off x="3672384" y="4828475"/>
              <a:ext cx="1511952" cy="354200"/>
            </a:xfrm>
            <a:prstGeom prst="rect">
              <a:avLst/>
            </a:prstGeom>
            <a:noFill/>
          </p:spPr>
          <p:txBody>
            <a:bodyPr wrap="none" lIns="91427" tIns="91427" rIns="91427" bIns="91427" rtlCol="0">
              <a:spAutoFit/>
            </a:bodyPr>
            <a:lstStyle/>
            <a:p>
              <a:pPr algn="ctr" defTabSz="932563">
                <a:lnSpc>
                  <a:spcPct val="90000"/>
                </a:lnSpc>
                <a:spcBef>
                  <a:spcPct val="0"/>
                </a:spcBef>
                <a:defRPr/>
              </a:pPr>
              <a:r>
                <a:rPr lang="en-US" sz="1200" b="1" dirty="0">
                  <a:ln w="3175">
                    <a:noFill/>
                  </a:ln>
                  <a:gradFill>
                    <a:gsLst>
                      <a:gs pos="1250">
                        <a:srgbClr val="505050"/>
                      </a:gs>
                      <a:gs pos="100000">
                        <a:srgbClr val="505050"/>
                      </a:gs>
                    </a:gsLst>
                    <a:lin ang="5400000" scaled="0"/>
                  </a:gradFill>
                  <a:latin typeface="Segoe UI Semibold"/>
                  <a:cs typeface="Segoe UI" panose="020B0502040204020203" pitchFamily="34" charset="0"/>
                </a:rPr>
                <a:t> Manage Identities</a:t>
              </a:r>
            </a:p>
          </p:txBody>
        </p:sp>
      </p:grpSp>
      <p:sp>
        <p:nvSpPr>
          <p:cNvPr id="3" name="TextBox 2">
            <a:extLst>
              <a:ext uri="{FF2B5EF4-FFF2-40B4-BE49-F238E27FC236}">
                <a16:creationId xmlns:a16="http://schemas.microsoft.com/office/drawing/2014/main" xmlns="" id="{DFD22472-E160-4244-BA84-1555045341E5}"/>
              </a:ext>
            </a:extLst>
          </p:cNvPr>
          <p:cNvSpPr txBox="1"/>
          <p:nvPr/>
        </p:nvSpPr>
        <p:spPr>
          <a:xfrm>
            <a:off x="7414548" y="4660541"/>
            <a:ext cx="4677079" cy="1988557"/>
          </a:xfrm>
          <a:prstGeom prst="rect">
            <a:avLst/>
          </a:prstGeom>
        </p:spPr>
        <p:txBody>
          <a:bodyPr vert="horz" wrap="square" lIns="146284" tIns="91427" rIns="0" bIns="0" rtlCol="0">
            <a:noAutofit/>
          </a:bodyPr>
          <a:lstStyle/>
          <a:p>
            <a:pPr defTabSz="932563">
              <a:lnSpc>
                <a:spcPct val="90000"/>
              </a:lnSpc>
              <a:spcBef>
                <a:spcPct val="0"/>
              </a:spcBef>
              <a:defRPr/>
            </a:pPr>
            <a:r>
              <a:rPr lang="en-US" b="1" u="sng" dirty="0">
                <a:ln w="3175">
                  <a:noFill/>
                </a:ln>
                <a:gradFill>
                  <a:gsLst>
                    <a:gs pos="1250">
                      <a:srgbClr val="505050"/>
                    </a:gs>
                    <a:gs pos="100000">
                      <a:srgbClr val="505050"/>
                    </a:gs>
                  </a:gsLst>
                  <a:lin ang="5400000" scaled="0"/>
                </a:gradFill>
                <a:latin typeface="Segoe UI Semibold"/>
                <a:cs typeface="Segoe UI" panose="020B0502040204020203" pitchFamily="34" charset="0"/>
              </a:rPr>
              <a:t>Changes at a glance:</a:t>
            </a:r>
          </a:p>
          <a:p>
            <a:pPr marL="285695" indent="-285695" defTabSz="914192">
              <a:buFont typeface="Arial" panose="020B0604020202020204" pitchFamily="34" charset="0"/>
              <a:buChar char="•"/>
              <a:defRPr/>
            </a:pPr>
            <a:r>
              <a:rPr lang="en-US" sz="1600" dirty="0">
                <a:solidFill>
                  <a:srgbClr val="C00000"/>
                </a:solidFill>
                <a:latin typeface="Segoe UI" panose="020B0502040204020203" pitchFamily="34" charset="0"/>
                <a:cs typeface="Segoe UI" panose="020B0502040204020203" pitchFamily="34" charset="0"/>
              </a:rPr>
              <a:t>One new exam (AZ-103; May 1</a:t>
            </a:r>
            <a:r>
              <a:rPr lang="en-US" sz="1600" baseline="30000" dirty="0">
                <a:solidFill>
                  <a:srgbClr val="C00000"/>
                </a:solidFill>
                <a:latin typeface="Segoe UI" panose="020B0502040204020203" pitchFamily="34" charset="0"/>
                <a:cs typeface="Segoe UI" panose="020B0502040204020203" pitchFamily="34" charset="0"/>
              </a:rPr>
              <a:t>st</a:t>
            </a:r>
            <a:r>
              <a:rPr lang="en-US" sz="1600" dirty="0">
                <a:solidFill>
                  <a:srgbClr val="C00000"/>
                </a:solidFill>
                <a:latin typeface="Segoe UI" panose="020B0502040204020203" pitchFamily="34" charset="0"/>
                <a:cs typeface="Segoe UI" panose="020B0502040204020203" pitchFamily="34" charset="0"/>
              </a:rPr>
              <a:t>)</a:t>
            </a:r>
          </a:p>
          <a:p>
            <a:pPr marL="285695" indent="-285695" defTabSz="914192">
              <a:buFont typeface="Arial" panose="020B0604020202020204" pitchFamily="34" charset="0"/>
              <a:buChar char="•"/>
              <a:defRPr/>
            </a:pPr>
            <a:r>
              <a:rPr lang="en-US" sz="1600" dirty="0">
                <a:solidFill>
                  <a:srgbClr val="C00000"/>
                </a:solidFill>
                <a:latin typeface="Segoe UI" panose="020B0502040204020203" pitchFamily="34" charset="0"/>
                <a:cs typeface="Segoe UI" panose="020B0502040204020203" pitchFamily="34" charset="0"/>
              </a:rPr>
              <a:t>One new 4-day course (Course# TBD; May 1</a:t>
            </a:r>
            <a:r>
              <a:rPr lang="en-US" sz="1600" baseline="30000" dirty="0">
                <a:solidFill>
                  <a:srgbClr val="C00000"/>
                </a:solidFill>
                <a:latin typeface="Segoe UI" panose="020B0502040204020203" pitchFamily="34" charset="0"/>
                <a:cs typeface="Segoe UI" panose="020B0502040204020203" pitchFamily="34" charset="0"/>
              </a:rPr>
              <a:t>st</a:t>
            </a:r>
            <a:r>
              <a:rPr lang="en-US" sz="1600" dirty="0">
                <a:solidFill>
                  <a:srgbClr val="C00000"/>
                </a:solidFill>
                <a:latin typeface="Segoe UI" panose="020B0502040204020203" pitchFamily="34" charset="0"/>
                <a:cs typeface="Segoe UI" panose="020B0502040204020203" pitchFamily="34" charset="0"/>
              </a:rPr>
              <a:t>)</a:t>
            </a:r>
          </a:p>
          <a:p>
            <a:pPr marL="285695" indent="-285695" defTabSz="914192">
              <a:buFont typeface="Arial" panose="020B0604020202020204" pitchFamily="34" charset="0"/>
              <a:buChar char="•"/>
              <a:defRPr/>
            </a:pPr>
            <a:r>
              <a:rPr lang="en-US" sz="1600" dirty="0">
                <a:solidFill>
                  <a:srgbClr val="C00000"/>
                </a:solidFill>
                <a:latin typeface="Segoe UI" panose="020B0502040204020203" pitchFamily="34" charset="0"/>
                <a:cs typeface="Segoe UI" panose="020B0502040204020203" pitchFamily="34" charset="0"/>
              </a:rPr>
              <a:t>Server Migration and App Services exam functional groups dropped</a:t>
            </a:r>
          </a:p>
          <a:p>
            <a:pPr marL="285695" indent="-285695" defTabSz="914192">
              <a:buFont typeface="Arial" panose="020B0604020202020204" pitchFamily="34" charset="0"/>
              <a:buChar char="•"/>
              <a:defRPr/>
            </a:pPr>
            <a:r>
              <a:rPr lang="en-US" sz="1600" dirty="0">
                <a:solidFill>
                  <a:srgbClr val="C00000"/>
                </a:solidFill>
                <a:latin typeface="Segoe UI" panose="020B0502040204020203" pitchFamily="34" charset="0"/>
                <a:cs typeface="Segoe UI" panose="020B0502040204020203" pitchFamily="34" charset="0"/>
              </a:rPr>
              <a:t>AZ-100/101 Courses retiring June 28</a:t>
            </a:r>
            <a:r>
              <a:rPr lang="en-US" sz="1600" baseline="30000" dirty="0">
                <a:solidFill>
                  <a:srgbClr val="C00000"/>
                </a:solidFill>
                <a:latin typeface="Segoe UI" panose="020B0502040204020203" pitchFamily="34" charset="0"/>
                <a:cs typeface="Segoe UI" panose="020B0502040204020203" pitchFamily="34" charset="0"/>
              </a:rPr>
              <a:t>th</a:t>
            </a:r>
            <a:endParaRPr lang="en-US" sz="1600" dirty="0">
              <a:solidFill>
                <a:srgbClr val="C00000"/>
              </a:solidFill>
              <a:latin typeface="Segoe UI" panose="020B0502040204020203" pitchFamily="34" charset="0"/>
              <a:cs typeface="Segoe UI" panose="020B0502040204020203" pitchFamily="34" charset="0"/>
            </a:endParaRPr>
          </a:p>
          <a:p>
            <a:pPr marL="285695" indent="-285695" defTabSz="914192">
              <a:buFont typeface="Arial" panose="020B0604020202020204" pitchFamily="34" charset="0"/>
              <a:buChar char="•"/>
              <a:defRPr/>
            </a:pPr>
            <a:r>
              <a:rPr lang="en-US" sz="1600" dirty="0">
                <a:solidFill>
                  <a:srgbClr val="C00000"/>
                </a:solidFill>
                <a:latin typeface="Segoe UI" panose="020B0502040204020203" pitchFamily="34" charset="0"/>
                <a:cs typeface="Segoe UI" panose="020B0502040204020203" pitchFamily="34" charset="0"/>
              </a:rPr>
              <a:t>AZ-100/101 Exams retiring May 1</a:t>
            </a:r>
            <a:r>
              <a:rPr lang="en-US" sz="1600" baseline="30000" dirty="0">
                <a:solidFill>
                  <a:srgbClr val="C00000"/>
                </a:solidFill>
                <a:latin typeface="Segoe UI" panose="020B0502040204020203" pitchFamily="34" charset="0"/>
                <a:cs typeface="Segoe UI" panose="020B0502040204020203" pitchFamily="34" charset="0"/>
              </a:rPr>
              <a:t>st</a:t>
            </a:r>
            <a:endParaRPr lang="en-US" sz="1600" dirty="0">
              <a:solidFill>
                <a:srgbClr val="C0000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681490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xmlns="" id="{49C4330C-977D-4A84-91ED-4576D2BE734D}"/>
              </a:ext>
            </a:extLst>
          </p:cNvPr>
          <p:cNvGraphicFramePr>
            <a:graphicFrameLocks noGrp="1"/>
          </p:cNvGraphicFramePr>
          <p:nvPr>
            <p:extLst/>
          </p:nvPr>
        </p:nvGraphicFramePr>
        <p:xfrm>
          <a:off x="387869" y="1635455"/>
          <a:ext cx="11158590" cy="1493340"/>
        </p:xfrm>
        <a:graphic>
          <a:graphicData uri="http://schemas.openxmlformats.org/drawingml/2006/table">
            <a:tbl>
              <a:tblPr firstRow="1" bandRow="1">
                <a:effectLst>
                  <a:outerShdw blurRad="317500" dist="63500" dir="2700000" sx="101000" sy="101000" algn="ctr" rotWithShape="0">
                    <a:prstClr val="black">
                      <a:alpha val="25000"/>
                    </a:prstClr>
                  </a:outerShdw>
                </a:effectLst>
                <a:tableStyleId>{5C22544A-7EE6-4342-B048-85BDC9FD1C3A}</a:tableStyleId>
              </a:tblPr>
              <a:tblGrid>
                <a:gridCol w="2416238">
                  <a:extLst>
                    <a:ext uri="{9D8B030D-6E8A-4147-A177-3AD203B41FA5}">
                      <a16:colId xmlns:a16="http://schemas.microsoft.com/office/drawing/2014/main" xmlns="" val="1818623273"/>
                    </a:ext>
                  </a:extLst>
                </a:gridCol>
                <a:gridCol w="4891742">
                  <a:extLst>
                    <a:ext uri="{9D8B030D-6E8A-4147-A177-3AD203B41FA5}">
                      <a16:colId xmlns:a16="http://schemas.microsoft.com/office/drawing/2014/main" xmlns="" val="1877431932"/>
                    </a:ext>
                  </a:extLst>
                </a:gridCol>
                <a:gridCol w="1754934">
                  <a:extLst>
                    <a:ext uri="{9D8B030D-6E8A-4147-A177-3AD203B41FA5}">
                      <a16:colId xmlns:a16="http://schemas.microsoft.com/office/drawing/2014/main" xmlns="" val="3736268025"/>
                    </a:ext>
                  </a:extLst>
                </a:gridCol>
                <a:gridCol w="2095676">
                  <a:extLst>
                    <a:ext uri="{9D8B030D-6E8A-4147-A177-3AD203B41FA5}">
                      <a16:colId xmlns:a16="http://schemas.microsoft.com/office/drawing/2014/main" xmlns="" val="3042478162"/>
                    </a:ext>
                  </a:extLst>
                </a:gridCol>
              </a:tblGrid>
              <a:tr h="487610">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Exam titles</a:t>
                      </a:r>
                    </a:p>
                  </a:txBody>
                  <a:tcPr marL="137141" marR="137141" marT="137141" marB="137141" anchor="ctr">
                    <a:lnL w="12700" cmpd="sng">
                      <a:noFill/>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title / training titles</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ID</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duration</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2700" cmpd="sng">
                      <a:noFill/>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xmlns="" val="13252161"/>
                  </a:ext>
                </a:extLst>
              </a:tr>
              <a:tr h="1005698">
                <a:tc>
                  <a:txBody>
                    <a:bodyPr/>
                    <a:lstStyle/>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Microsoft Azure Fundamentals</a:t>
                      </a:r>
                    </a:p>
                    <a:p>
                      <a:pPr marL="0" marR="0" algn="l" defTabSz="498603"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AZ-900</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mn-lt"/>
                          <a:ea typeface="+mn-ea"/>
                          <a:cs typeface="+mn-cs"/>
                        </a:rPr>
                        <a:t>Microsoft Azure Fundamentals</a:t>
                      </a:r>
                      <a:endPar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endParaRP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solidFill>
                            <a:schemeClr val="dk1"/>
                          </a:solidFill>
                          <a:effectLst/>
                          <a:latin typeface="+mn-lt"/>
                          <a:ea typeface="+mn-ea"/>
                          <a:cs typeface="+mn-cs"/>
                          <a:hlinkClick r:id="rId3"/>
                        </a:rPr>
                        <a:t>AZ-900T01-A</a:t>
                      </a:r>
                      <a:endPar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endParaRPr>
                    </a:p>
                  </a:txBody>
                  <a:tcPr marL="91427" marR="91427" marT="45713" marB="45713" anchor="ctr">
                    <a:lnL w="12700" cmpd="sng">
                      <a:noFill/>
                    </a:lnL>
                    <a:lnR w="12700" cmpd="sng">
                      <a:noFill/>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9296155"/>
                  </a:ext>
                </a:extLst>
              </a:tr>
            </a:tbl>
          </a:graphicData>
        </a:graphic>
      </p:graphicFrame>
      <p:sp>
        <p:nvSpPr>
          <p:cNvPr id="3" name="Title 2">
            <a:extLst>
              <a:ext uri="{FF2B5EF4-FFF2-40B4-BE49-F238E27FC236}">
                <a16:creationId xmlns:a16="http://schemas.microsoft.com/office/drawing/2014/main" xmlns="" id="{9A320267-D71C-4792-A23B-1C5A798B40EA}"/>
              </a:ext>
            </a:extLst>
          </p:cNvPr>
          <p:cNvSpPr>
            <a:spLocks noGrp="1"/>
          </p:cNvSpPr>
          <p:nvPr>
            <p:ph type="title"/>
          </p:nvPr>
        </p:nvSpPr>
        <p:spPr/>
        <p:txBody>
          <a:bodyPr/>
          <a:lstStyle/>
          <a:p>
            <a:r>
              <a:rPr lang="en-US"/>
              <a:t>Course details for Azure Fundamentals</a:t>
            </a:r>
          </a:p>
        </p:txBody>
      </p:sp>
      <p:sp>
        <p:nvSpPr>
          <p:cNvPr id="18" name="Rectangle 1">
            <a:extLst>
              <a:ext uri="{FF2B5EF4-FFF2-40B4-BE49-F238E27FC236}">
                <a16:creationId xmlns:a16="http://schemas.microsoft.com/office/drawing/2014/main" xmlns="" id="{F2F6D31B-7D2F-49CA-A55C-E98D483CEBF4}"/>
              </a:ext>
            </a:extLst>
          </p:cNvPr>
          <p:cNvSpPr>
            <a:spLocks noChangeArrowheads="1"/>
          </p:cNvSpPr>
          <p:nvPr/>
        </p:nvSpPr>
        <p:spPr bwMode="auto">
          <a:xfrm>
            <a:off x="387869" y="876075"/>
            <a:ext cx="9718214" cy="374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13" rIns="91427" bIns="45713" numCol="1" anchor="t" anchorCtr="0" compatLnSpc="1">
            <a:prstTxWarp prst="textNoShape">
              <a:avLst/>
            </a:prstTxWarp>
            <a:spAutoFit/>
          </a:bodyPr>
          <a:lstStyle/>
          <a:p>
            <a:pPr defTabSz="914225" eaLnBrk="0" fontAlgn="base" hangingPunct="0">
              <a:spcBef>
                <a:spcPct val="0"/>
              </a:spcBef>
              <a:spcAft>
                <a:spcPct val="0"/>
              </a:spcAft>
              <a:defRPr/>
            </a:pPr>
            <a:r>
              <a:rPr lang="en-US" altLang="en-US">
                <a:gradFill>
                  <a:gsLst>
                    <a:gs pos="1250">
                      <a:srgbClr val="505050"/>
                    </a:gs>
                    <a:gs pos="100000">
                      <a:srgbClr val="505050"/>
                    </a:gs>
                  </a:gsLst>
                  <a:lin ang="5400000" scaled="0"/>
                </a:gradFill>
                <a:latin typeface="Segoe UI"/>
                <a:ea typeface="Calibri" panose="020F0502020204030204" pitchFamily="34" charset="0"/>
                <a:cs typeface="Segoe UI" panose="020B0502040204020203" pitchFamily="34" charset="0"/>
              </a:rPr>
              <a:t>1 Instructor-led training course: 4 modules</a:t>
            </a:r>
            <a:endParaRPr lang="en-US" altLang="en-US">
              <a:gradFill>
                <a:gsLst>
                  <a:gs pos="1250">
                    <a:srgbClr val="505050"/>
                  </a:gs>
                  <a:gs pos="100000">
                    <a:srgbClr val="505050"/>
                  </a:gs>
                </a:gsLst>
                <a:lin ang="5400000" scaled="0"/>
              </a:gradFill>
              <a:latin typeface="Segoe UI"/>
              <a:cs typeface="Segoe UI" panose="020B0502040204020203" pitchFamily="34" charset="0"/>
            </a:endParaRPr>
          </a:p>
        </p:txBody>
      </p:sp>
    </p:spTree>
    <p:extLst>
      <p:ext uri="{BB962C8B-B14F-4D97-AF65-F5344CB8AC3E}">
        <p14:creationId xmlns:p14="http://schemas.microsoft.com/office/powerpoint/2010/main" val="3631487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E9EE9F-698E-4F2D-B877-2AC827BC4F35}"/>
              </a:ext>
            </a:extLst>
          </p:cNvPr>
          <p:cNvSpPr>
            <a:spLocks noGrp="1"/>
          </p:cNvSpPr>
          <p:nvPr>
            <p:ph type="title"/>
          </p:nvPr>
        </p:nvSpPr>
        <p:spPr>
          <a:xfrm>
            <a:off x="387869" y="335506"/>
            <a:ext cx="10818250" cy="1142838"/>
          </a:xfrm>
        </p:spPr>
        <p:txBody>
          <a:bodyPr/>
          <a:lstStyle/>
          <a:p>
            <a:r>
              <a:rPr lang="en-US"/>
              <a:t>Course details for Azure Developer Associate</a:t>
            </a:r>
          </a:p>
        </p:txBody>
      </p:sp>
      <p:sp>
        <p:nvSpPr>
          <p:cNvPr id="9" name="Rectangle 1">
            <a:extLst>
              <a:ext uri="{FF2B5EF4-FFF2-40B4-BE49-F238E27FC236}">
                <a16:creationId xmlns:a16="http://schemas.microsoft.com/office/drawing/2014/main" xmlns="" id="{9B649958-DF7A-43A8-A0E8-A455326F96A9}"/>
              </a:ext>
            </a:extLst>
          </p:cNvPr>
          <p:cNvSpPr>
            <a:spLocks noChangeArrowheads="1"/>
          </p:cNvSpPr>
          <p:nvPr/>
        </p:nvSpPr>
        <p:spPr bwMode="auto">
          <a:xfrm>
            <a:off x="387869" y="876076"/>
            <a:ext cx="9718214" cy="369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13" rIns="91427" bIns="45713" numCol="1" anchor="t" anchorCtr="0" compatLnSpc="1">
            <a:prstTxWarp prst="textNoShape">
              <a:avLst/>
            </a:prstTxWarp>
            <a:spAutoFit/>
          </a:bodyPr>
          <a:lstStyle/>
          <a:p>
            <a:pPr defTabSz="914192" eaLnBrk="0" fontAlgn="base" hangingPunct="0">
              <a:spcBef>
                <a:spcPct val="0"/>
              </a:spcBef>
              <a:spcAft>
                <a:spcPct val="0"/>
              </a:spcAft>
              <a:defRPr/>
            </a:pPr>
            <a:r>
              <a:rPr lang="en-US" altLang="en-US" sz="1765">
                <a:gradFill>
                  <a:gsLst>
                    <a:gs pos="1250">
                      <a:srgbClr val="505050"/>
                    </a:gs>
                    <a:gs pos="100000">
                      <a:srgbClr val="505050"/>
                    </a:gs>
                  </a:gsLst>
                  <a:lin ang="5400000" scaled="0"/>
                </a:gradFill>
                <a:latin typeface="Segoe UI"/>
                <a:ea typeface="Calibri" panose="020F0502020204030204" pitchFamily="34" charset="0"/>
                <a:cs typeface="Segoe UI" panose="020B0502040204020203" pitchFamily="34" charset="0"/>
              </a:rPr>
              <a:t>7 Instructor-led training courses </a:t>
            </a:r>
            <a:endParaRPr lang="en-US" altLang="en-US" sz="1765">
              <a:gradFill>
                <a:gsLst>
                  <a:gs pos="1250">
                    <a:srgbClr val="505050"/>
                  </a:gs>
                  <a:gs pos="100000">
                    <a:srgbClr val="505050"/>
                  </a:gs>
                </a:gsLst>
                <a:lin ang="5400000" scaled="0"/>
              </a:gradFill>
              <a:latin typeface="Segoe UI"/>
              <a:cs typeface="Segoe UI" panose="020B0502040204020203" pitchFamily="34" charset="0"/>
            </a:endParaRPr>
          </a:p>
        </p:txBody>
      </p:sp>
      <p:graphicFrame>
        <p:nvGraphicFramePr>
          <p:cNvPr id="10" name="Table 9">
            <a:extLst>
              <a:ext uri="{FF2B5EF4-FFF2-40B4-BE49-F238E27FC236}">
                <a16:creationId xmlns:a16="http://schemas.microsoft.com/office/drawing/2014/main" xmlns="" id="{8B091D23-09CA-4CD9-A289-7A65BE27704F}"/>
              </a:ext>
            </a:extLst>
          </p:cNvPr>
          <p:cNvGraphicFramePr>
            <a:graphicFrameLocks noGrp="1"/>
          </p:cNvGraphicFramePr>
          <p:nvPr>
            <p:extLst/>
          </p:nvPr>
        </p:nvGraphicFramePr>
        <p:xfrm>
          <a:off x="385545" y="1350815"/>
          <a:ext cx="11160915" cy="2643185"/>
        </p:xfrm>
        <a:graphic>
          <a:graphicData uri="http://schemas.openxmlformats.org/drawingml/2006/table">
            <a:tbl>
              <a:tblPr firstRow="1" bandRow="1">
                <a:effectLst>
                  <a:outerShdw blurRad="317500" dist="63500" dir="2700000" sx="101000" sy="101000" algn="ctr" rotWithShape="0">
                    <a:prstClr val="black">
                      <a:alpha val="25000"/>
                    </a:prstClr>
                  </a:outerShdw>
                </a:effectLst>
                <a:tableStyleId>{5C22544A-7EE6-4342-B048-85BDC9FD1C3A}</a:tableStyleId>
              </a:tblPr>
              <a:tblGrid>
                <a:gridCol w="2416741">
                  <a:extLst>
                    <a:ext uri="{9D8B030D-6E8A-4147-A177-3AD203B41FA5}">
                      <a16:colId xmlns:a16="http://schemas.microsoft.com/office/drawing/2014/main" xmlns="" val="1818623273"/>
                    </a:ext>
                  </a:extLst>
                </a:gridCol>
                <a:gridCol w="4892762">
                  <a:extLst>
                    <a:ext uri="{9D8B030D-6E8A-4147-A177-3AD203B41FA5}">
                      <a16:colId xmlns:a16="http://schemas.microsoft.com/office/drawing/2014/main" xmlns="" val="1877431932"/>
                    </a:ext>
                  </a:extLst>
                </a:gridCol>
                <a:gridCol w="1755299">
                  <a:extLst>
                    <a:ext uri="{9D8B030D-6E8A-4147-A177-3AD203B41FA5}">
                      <a16:colId xmlns:a16="http://schemas.microsoft.com/office/drawing/2014/main" xmlns="" val="3736268025"/>
                    </a:ext>
                  </a:extLst>
                </a:gridCol>
                <a:gridCol w="2096113">
                  <a:extLst>
                    <a:ext uri="{9D8B030D-6E8A-4147-A177-3AD203B41FA5}">
                      <a16:colId xmlns:a16="http://schemas.microsoft.com/office/drawing/2014/main" xmlns="" val="3042478162"/>
                    </a:ext>
                  </a:extLst>
                </a:gridCol>
              </a:tblGrid>
              <a:tr h="487610">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Exam titles</a:t>
                      </a:r>
                    </a:p>
                  </a:txBody>
                  <a:tcPr marL="137141" marR="137141" marT="137141" marB="137141" anchor="ctr">
                    <a:lnL w="12700" cmpd="sng">
                      <a:noFill/>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title / training titles*</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ID</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duration</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2700" cmpd="sng">
                      <a:noFill/>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xmlns="" val="13252161"/>
                  </a:ext>
                </a:extLst>
              </a:tr>
              <a:tr h="314647">
                <a:tc rowSpan="7">
                  <a:txBody>
                    <a:bodyPr/>
                    <a:lstStyle/>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Developing Solutions </a:t>
                      </a:r>
                      <a:b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b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for Microsoft Azure</a:t>
                      </a:r>
                    </a:p>
                    <a:p>
                      <a:pPr marL="0" marR="0" algn="l" defTabSz="498603"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AZ-203</a:t>
                      </a:r>
                    </a:p>
                    <a:p>
                      <a:pPr marL="0" marR="0" algn="l" defTabSz="498603"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Select the appropriate Azure technology development solution</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98603" rtl="0" eaLnBrk="1" fontAlgn="auto" latinLnBrk="0" hangingPunct="1">
                        <a:lnSpc>
                          <a:spcPct val="100000"/>
                        </a:lnSpc>
                        <a:spcBef>
                          <a:spcPts val="0"/>
                        </a:spcBef>
                        <a:spcAft>
                          <a:spcPts val="0"/>
                        </a:spcAft>
                        <a:buClrTx/>
                        <a:buSzTx/>
                        <a:buFontTx/>
                        <a:buNone/>
                        <a:tabLst/>
                        <a:defRPr/>
                      </a:pP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3"/>
                        </a:rPr>
                        <a:t>AZ-200T01</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9296155"/>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Develop for Azure storage</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4"/>
                        </a:rPr>
                        <a:t>AZ-200T02</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xmlns="" val="475855276"/>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Develop Azure Platform as a Service solutions</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5"/>
                        </a:rPr>
                        <a:t>AZ-200T03</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069927022"/>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Implement security in Azure development solutions</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6"/>
                        </a:rPr>
                        <a:t>AZ-200T04</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xmlns="" val="2158056951"/>
                  </a:ext>
                </a:extLst>
              </a:tr>
              <a:tr h="306816">
                <a:tc vMerge="1">
                  <a:txBody>
                    <a:bodyPr/>
                    <a:lstStyle/>
                    <a:p>
                      <a:pPr marL="0" marR="0" algn="l" defTabSz="498603"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60" marR="137160" marT="18288" marB="18288"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Develop for an Azure Cloud Model</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7"/>
                        </a:rPr>
                        <a:t>AZ-201T01</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2291900"/>
                  </a:ext>
                </a:extLst>
              </a:tr>
              <a:tr h="306816">
                <a:tc vMerge="1">
                  <a:txBody>
                    <a:bodyPr/>
                    <a:lstStyle/>
                    <a:p>
                      <a:pPr marL="0" marR="0" algn="l" defTabSz="498603"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60" marR="137160" marT="18288" marB="18288"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Implement Azure development integration Solutions</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8"/>
                        </a:rPr>
                        <a:t>AZ-201T02</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xmlns="" val="2866531122"/>
                  </a:ext>
                </a:extLst>
              </a:tr>
              <a:tr h="306816">
                <a:tc vMerge="1">
                  <a:txBody>
                    <a:bodyPr/>
                    <a:lstStyle/>
                    <a:p>
                      <a:pPr marL="0" marR="0" algn="l" defTabSz="498603"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60" marR="137160" marT="18288" marB="18288"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Develop Azure Cognitive Services, Bot, and IoT solutions</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9"/>
                        </a:rPr>
                        <a:t>AZ-201T03</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57570829"/>
                  </a:ext>
                </a:extLst>
              </a:tr>
            </a:tbl>
          </a:graphicData>
        </a:graphic>
      </p:graphicFrame>
      <p:sp>
        <p:nvSpPr>
          <p:cNvPr id="3" name="TextBox 2">
            <a:extLst>
              <a:ext uri="{FF2B5EF4-FFF2-40B4-BE49-F238E27FC236}">
                <a16:creationId xmlns:a16="http://schemas.microsoft.com/office/drawing/2014/main" xmlns="" id="{CBB2FBE9-8F20-4355-A115-95B2DF90BB48}"/>
              </a:ext>
            </a:extLst>
          </p:cNvPr>
          <p:cNvSpPr txBox="1"/>
          <p:nvPr/>
        </p:nvSpPr>
        <p:spPr>
          <a:xfrm>
            <a:off x="385545" y="4099425"/>
            <a:ext cx="9969520" cy="553920"/>
          </a:xfrm>
          <a:prstGeom prst="rect">
            <a:avLst/>
          </a:prstGeom>
        </p:spPr>
        <p:txBody>
          <a:bodyPr vert="horz" wrap="square" lIns="146284" tIns="91427" rIns="0" bIns="0" rtlCol="0">
            <a:noAutofit/>
          </a:bodyPr>
          <a:lstStyle/>
          <a:p>
            <a:pPr defTabSz="914192">
              <a:defRPr/>
            </a:pPr>
            <a:r>
              <a:rPr lang="en-US" sz="1400">
                <a:gradFill>
                  <a:gsLst>
                    <a:gs pos="1250">
                      <a:srgbClr val="505050"/>
                    </a:gs>
                    <a:gs pos="100000">
                      <a:srgbClr val="505050"/>
                    </a:gs>
                  </a:gsLst>
                  <a:lin ang="5400000" scaled="0"/>
                </a:gradFill>
                <a:latin typeface="Segoe UI" panose="020B0502040204020203" pitchFamily="34" charset="0"/>
                <a:cs typeface="Segoe UI" panose="020B0502040204020203" pitchFamily="34" charset="0"/>
              </a:rPr>
              <a:t>* Streamline of supporting courses for EXAM AZ-203 in process, releasing 01 April 2019.</a:t>
            </a:r>
          </a:p>
        </p:txBody>
      </p:sp>
      <p:sp>
        <p:nvSpPr>
          <p:cNvPr id="8" name="TextBox 7">
            <a:extLst>
              <a:ext uri="{FF2B5EF4-FFF2-40B4-BE49-F238E27FC236}">
                <a16:creationId xmlns:a16="http://schemas.microsoft.com/office/drawing/2014/main" xmlns="" id="{2D5710DD-B4F3-4FF2-826C-50988F0D3E92}"/>
              </a:ext>
            </a:extLst>
          </p:cNvPr>
          <p:cNvSpPr txBox="1"/>
          <p:nvPr/>
        </p:nvSpPr>
        <p:spPr>
          <a:xfrm>
            <a:off x="387869" y="6098660"/>
            <a:ext cx="8168222" cy="553998"/>
          </a:xfrm>
          <a:prstGeom prst="rect">
            <a:avLst/>
          </a:prstGeom>
          <a:noFill/>
        </p:spPr>
        <p:txBody>
          <a:bodyPr wrap="square" lIns="0" tIns="0" rIns="0" bIns="0" rtlCol="0" anchor="b" anchorCtr="0">
            <a:spAutoFit/>
          </a:bodyPr>
          <a:lstStyle/>
          <a:p>
            <a:pPr defTabSz="914192">
              <a:defRPr/>
            </a:pPr>
            <a:r>
              <a:rPr lang="en-US" sz="1200">
                <a:gradFill>
                  <a:gsLst>
                    <a:gs pos="2917">
                      <a:srgbClr val="505050"/>
                    </a:gs>
                    <a:gs pos="30000">
                      <a:srgbClr val="505050"/>
                    </a:gs>
                  </a:gsLst>
                  <a:lin ang="5400000" scaled="0"/>
                </a:gradFill>
                <a:latin typeface="Segoe UI"/>
              </a:rPr>
              <a:t>Microsoft Certification: aka.ms/</a:t>
            </a:r>
            <a:r>
              <a:rPr lang="en-US" sz="1200" err="1">
                <a:gradFill>
                  <a:gsLst>
                    <a:gs pos="2917">
                      <a:srgbClr val="505050"/>
                    </a:gs>
                    <a:gs pos="30000">
                      <a:srgbClr val="505050"/>
                    </a:gs>
                  </a:gsLst>
                  <a:lin ang="5400000" scaled="0"/>
                </a:gradFill>
                <a:latin typeface="Segoe UI"/>
              </a:rPr>
              <a:t>RoleBasedCert</a:t>
            </a:r>
            <a:endParaRPr lang="en-US" sz="1200">
              <a:gradFill>
                <a:gsLst>
                  <a:gs pos="2917">
                    <a:srgbClr val="505050"/>
                  </a:gs>
                  <a:gs pos="30000">
                    <a:srgbClr val="505050"/>
                  </a:gs>
                </a:gsLst>
                <a:lin ang="5400000" scaled="0"/>
              </a:gradFill>
              <a:latin typeface="Segoe UI"/>
            </a:endParaRPr>
          </a:p>
          <a:p>
            <a:pPr defTabSz="914192">
              <a:defRPr/>
            </a:pPr>
            <a:r>
              <a:rPr lang="en-US" sz="1200">
                <a:gradFill>
                  <a:gsLst>
                    <a:gs pos="2917">
                      <a:srgbClr val="505050"/>
                    </a:gs>
                    <a:gs pos="30000">
                      <a:srgbClr val="505050"/>
                    </a:gs>
                  </a:gsLst>
                  <a:lin ang="5400000" scaled="0"/>
                </a:gradFill>
                <a:latin typeface="Segoe UI"/>
              </a:rPr>
              <a:t>Learning Partner: aka.ms/</a:t>
            </a:r>
            <a:r>
              <a:rPr lang="en-US" sz="1200" err="1">
                <a:gradFill>
                  <a:gsLst>
                    <a:gs pos="2917">
                      <a:srgbClr val="505050"/>
                    </a:gs>
                    <a:gs pos="30000">
                      <a:srgbClr val="505050"/>
                    </a:gs>
                  </a:gsLst>
                  <a:lin ang="5400000" scaled="0"/>
                </a:gradFill>
                <a:latin typeface="Segoe UI"/>
              </a:rPr>
              <a:t>LearningPartner</a:t>
            </a:r>
            <a:endParaRPr lang="en-US" sz="1200">
              <a:gradFill>
                <a:gsLst>
                  <a:gs pos="2917">
                    <a:srgbClr val="505050"/>
                  </a:gs>
                  <a:gs pos="30000">
                    <a:srgbClr val="505050"/>
                  </a:gs>
                </a:gsLst>
                <a:lin ang="5400000" scaled="0"/>
              </a:gradFill>
              <a:latin typeface="Segoe UI"/>
            </a:endParaRPr>
          </a:p>
          <a:p>
            <a:pPr defTabSz="914192">
              <a:defRPr/>
            </a:pPr>
            <a:r>
              <a:rPr lang="en-US" sz="1200">
                <a:gradFill>
                  <a:gsLst>
                    <a:gs pos="2917">
                      <a:srgbClr val="505050"/>
                    </a:gs>
                    <a:gs pos="30000">
                      <a:srgbClr val="505050"/>
                    </a:gs>
                  </a:gsLst>
                  <a:lin ang="5400000" scaled="0"/>
                </a:gradFill>
                <a:latin typeface="Segoe UI"/>
              </a:rPr>
              <a:t>Microsoft Learn: Microsoft.com/Learn</a:t>
            </a:r>
          </a:p>
        </p:txBody>
      </p:sp>
      <p:pic>
        <p:nvPicPr>
          <p:cNvPr id="11" name="Picture 10">
            <a:extLst>
              <a:ext uri="{FF2B5EF4-FFF2-40B4-BE49-F238E27FC236}">
                <a16:creationId xmlns:a16="http://schemas.microsoft.com/office/drawing/2014/main" xmlns="" id="{23C41F7B-8DB0-4497-958C-6871BA51B8F3}"/>
              </a:ext>
            </a:extLst>
          </p:cNvPr>
          <p:cNvPicPr>
            <a:picLocks noChangeAspect="1"/>
          </p:cNvPicPr>
          <p:nvPr/>
        </p:nvPicPr>
        <p:blipFill>
          <a:blip r:embed="rId10"/>
          <a:stretch>
            <a:fillRect/>
          </a:stretch>
        </p:blipFill>
        <p:spPr>
          <a:xfrm>
            <a:off x="2767843" y="4653345"/>
            <a:ext cx="8438276" cy="1328579"/>
          </a:xfrm>
          <a:prstGeom prst="rect">
            <a:avLst/>
          </a:prstGeom>
        </p:spPr>
      </p:pic>
      <p:sp>
        <p:nvSpPr>
          <p:cNvPr id="12" name="Arrow: Down 11">
            <a:extLst>
              <a:ext uri="{FF2B5EF4-FFF2-40B4-BE49-F238E27FC236}">
                <a16:creationId xmlns:a16="http://schemas.microsoft.com/office/drawing/2014/main" xmlns="" id="{82BA745F-54FC-404C-A1A7-9FA44885F32D}"/>
              </a:ext>
            </a:extLst>
          </p:cNvPr>
          <p:cNvSpPr/>
          <p:nvPr/>
        </p:nvSpPr>
        <p:spPr>
          <a:xfrm>
            <a:off x="7748919" y="4099424"/>
            <a:ext cx="1735563" cy="425925"/>
          </a:xfrm>
          <a:prstGeom prst="downArrow">
            <a:avLst/>
          </a:prstGeom>
          <a:solidFill>
            <a:srgbClr val="FF0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27" tIns="91427" rIns="91427" bIns="91427" numCol="1" spcCol="0" rtlCol="0" fromWordArt="0" anchor="t" anchorCtr="0" forceAA="0" compatLnSpc="1">
            <a:prstTxWarp prst="textNoShape">
              <a:avLst/>
            </a:prstTxWarp>
            <a:noAutofit/>
          </a:bodyPr>
          <a:lstStyle/>
          <a:p>
            <a:pPr algn="ctr" defTabSz="914192">
              <a:defRPr/>
            </a:pPr>
            <a:endParaRPr lang="en-US" err="1">
              <a:solidFill>
                <a:srgbClr val="FF0000"/>
              </a:solidFill>
              <a:highlight>
                <a:srgbClr val="FF0000"/>
              </a:highlight>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117589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9E6505-A87D-45FA-8822-AA9E3A2230B1}"/>
              </a:ext>
            </a:extLst>
          </p:cNvPr>
          <p:cNvSpPr>
            <a:spLocks noGrp="1"/>
          </p:cNvSpPr>
          <p:nvPr>
            <p:ph type="title"/>
          </p:nvPr>
        </p:nvSpPr>
        <p:spPr/>
        <p:txBody>
          <a:bodyPr/>
          <a:lstStyle/>
          <a:p>
            <a:r>
              <a:rPr lang="en-US"/>
              <a:t>Learning path for Azure Developer role</a:t>
            </a:r>
          </a:p>
        </p:txBody>
      </p:sp>
      <p:grpSp>
        <p:nvGrpSpPr>
          <p:cNvPr id="3" name="Group 2">
            <a:extLst>
              <a:ext uri="{FF2B5EF4-FFF2-40B4-BE49-F238E27FC236}">
                <a16:creationId xmlns:a16="http://schemas.microsoft.com/office/drawing/2014/main" xmlns="" id="{12E0E905-738C-4672-AB0A-72294F57B485}"/>
              </a:ext>
            </a:extLst>
          </p:cNvPr>
          <p:cNvGrpSpPr/>
          <p:nvPr/>
        </p:nvGrpSpPr>
        <p:grpSpPr>
          <a:xfrm>
            <a:off x="905829" y="3443019"/>
            <a:ext cx="8713176" cy="1007719"/>
            <a:chOff x="2164355" y="3617753"/>
            <a:chExt cx="8296564" cy="562410"/>
          </a:xfrm>
        </p:grpSpPr>
        <p:cxnSp>
          <p:nvCxnSpPr>
            <p:cNvPr id="4" name="Straight Connector 3">
              <a:extLst>
                <a:ext uri="{FF2B5EF4-FFF2-40B4-BE49-F238E27FC236}">
                  <a16:creationId xmlns:a16="http://schemas.microsoft.com/office/drawing/2014/main" xmlns="" id="{C6069CFF-1464-4C5A-9148-79547F48EE93}"/>
                </a:ext>
              </a:extLst>
            </p:cNvPr>
            <p:cNvCxnSpPr>
              <a:cxnSpLocks/>
              <a:endCxn id="7" idx="0"/>
            </p:cNvCxnSpPr>
            <p:nvPr/>
          </p:nvCxnSpPr>
          <p:spPr>
            <a:xfrm>
              <a:off x="2164355" y="3890783"/>
              <a:ext cx="910611" cy="244"/>
            </a:xfrm>
            <a:prstGeom prst="line">
              <a:avLst/>
            </a:pr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nvGrpSpPr>
            <p:cNvPr id="5" name="Group 4">
              <a:extLst>
                <a:ext uri="{FF2B5EF4-FFF2-40B4-BE49-F238E27FC236}">
                  <a16:creationId xmlns:a16="http://schemas.microsoft.com/office/drawing/2014/main" xmlns="" id="{23033065-036E-4D12-BC99-56490D9FCED0}"/>
                </a:ext>
              </a:extLst>
            </p:cNvPr>
            <p:cNvGrpSpPr/>
            <p:nvPr/>
          </p:nvGrpSpPr>
          <p:grpSpPr>
            <a:xfrm>
              <a:off x="3074953" y="3617753"/>
              <a:ext cx="6303722" cy="562410"/>
              <a:chOff x="3196333" y="3202901"/>
              <a:chExt cx="6303722" cy="1527670"/>
            </a:xfrm>
          </p:grpSpPr>
          <p:sp>
            <p:nvSpPr>
              <p:cNvPr id="7" name="Freeform: Shape 6">
                <a:extLst>
                  <a:ext uri="{FF2B5EF4-FFF2-40B4-BE49-F238E27FC236}">
                    <a16:creationId xmlns:a16="http://schemas.microsoft.com/office/drawing/2014/main" xmlns="" id="{0FAE2C72-B3B1-43C0-864D-6AAEF1462D74}"/>
                  </a:ext>
                </a:extLst>
              </p:cNvPr>
              <p:cNvSpPr/>
              <p:nvPr/>
            </p:nvSpPr>
            <p:spPr bwMode="auto">
              <a:xfrm flipV="1">
                <a:off x="3196345" y="3945195"/>
                <a:ext cx="3231186" cy="785059"/>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5121528"/>
                  <a:gd name="connsiteY0" fmla="*/ 1038444 h 1038444"/>
                  <a:gd name="connsiteX1" fmla="*/ 1235531 w 5121528"/>
                  <a:gd name="connsiteY1" fmla="*/ 5799 h 1038444"/>
                  <a:gd name="connsiteX2" fmla="*/ 5121528 w 5121528"/>
                  <a:gd name="connsiteY2" fmla="*/ 0 h 1038444"/>
                  <a:gd name="connsiteX0" fmla="*/ 0 w 6788057"/>
                  <a:gd name="connsiteY0" fmla="*/ 1038444 h 1038444"/>
                  <a:gd name="connsiteX1" fmla="*/ 1235531 w 6788057"/>
                  <a:gd name="connsiteY1" fmla="*/ 5799 h 1038444"/>
                  <a:gd name="connsiteX2" fmla="*/ 6788057 w 6788057"/>
                  <a:gd name="connsiteY2" fmla="*/ 0 h 1038444"/>
                </a:gdLst>
                <a:ahLst/>
                <a:cxnLst>
                  <a:cxn ang="0">
                    <a:pos x="connsiteX0" y="connsiteY0"/>
                  </a:cxn>
                  <a:cxn ang="0">
                    <a:pos x="connsiteX1" y="connsiteY1"/>
                  </a:cxn>
                  <a:cxn ang="0">
                    <a:pos x="connsiteX2" y="connsiteY2"/>
                  </a:cxn>
                </a:cxnLst>
                <a:rect l="l" t="t" r="r" b="b"/>
                <a:pathLst>
                  <a:path w="6788057" h="1038444">
                    <a:moveTo>
                      <a:pt x="0" y="1038444"/>
                    </a:moveTo>
                    <a:cubicBezTo>
                      <a:pt x="150086" y="951574"/>
                      <a:pt x="1051186" y="123512"/>
                      <a:pt x="1235531" y="5799"/>
                    </a:cubicBezTo>
                    <a:cubicBezTo>
                      <a:pt x="1292009" y="-4536"/>
                      <a:pt x="6702093" y="8566"/>
                      <a:pt x="6788057" y="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xmlns="" id="{EFDFD636-F801-428A-A526-88CDD303D2E8}"/>
                  </a:ext>
                </a:extLst>
              </p:cNvPr>
              <p:cNvSpPr/>
              <p:nvPr/>
            </p:nvSpPr>
            <p:spPr bwMode="auto">
              <a:xfrm>
                <a:off x="3196333" y="3202901"/>
                <a:ext cx="3222514" cy="742291"/>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5097594"/>
                  <a:gd name="connsiteY0" fmla="*/ 1038444 h 1038444"/>
                  <a:gd name="connsiteX1" fmla="*/ 1235531 w 5097594"/>
                  <a:gd name="connsiteY1" fmla="*/ 5799 h 1038444"/>
                  <a:gd name="connsiteX2" fmla="*/ 5097594 w 5097594"/>
                  <a:gd name="connsiteY2" fmla="*/ 0 h 1038444"/>
                  <a:gd name="connsiteX0" fmla="*/ 0 w 5110064"/>
                  <a:gd name="connsiteY0" fmla="*/ 1035928 h 1035928"/>
                  <a:gd name="connsiteX1" fmla="*/ 1235531 w 5110064"/>
                  <a:gd name="connsiteY1" fmla="*/ 3283 h 1035928"/>
                  <a:gd name="connsiteX2" fmla="*/ 5110064 w 5110064"/>
                  <a:gd name="connsiteY2" fmla="*/ 2540 h 1035928"/>
                  <a:gd name="connsiteX0" fmla="*/ 0 w 5114222"/>
                  <a:gd name="connsiteY0" fmla="*/ 1038444 h 1038444"/>
                  <a:gd name="connsiteX1" fmla="*/ 1235531 w 5114222"/>
                  <a:gd name="connsiteY1" fmla="*/ 5799 h 1038444"/>
                  <a:gd name="connsiteX2" fmla="*/ 5114222 w 5114222"/>
                  <a:gd name="connsiteY2" fmla="*/ 0 h 1038444"/>
                  <a:gd name="connsiteX0" fmla="*/ 0 w 5118380"/>
                  <a:gd name="connsiteY0" fmla="*/ 1035928 h 1035928"/>
                  <a:gd name="connsiteX1" fmla="*/ 1235531 w 5118380"/>
                  <a:gd name="connsiteY1" fmla="*/ 3283 h 1035928"/>
                  <a:gd name="connsiteX2" fmla="*/ 5118380 w 5118380"/>
                  <a:gd name="connsiteY2" fmla="*/ 2540 h 1035928"/>
                  <a:gd name="connsiteX0" fmla="*/ 0 w 5118380"/>
                  <a:gd name="connsiteY0" fmla="*/ 1038444 h 1038444"/>
                  <a:gd name="connsiteX1" fmla="*/ 1235531 w 5118380"/>
                  <a:gd name="connsiteY1" fmla="*/ 5799 h 1038444"/>
                  <a:gd name="connsiteX2" fmla="*/ 5118380 w 5118380"/>
                  <a:gd name="connsiteY2" fmla="*/ 0 h 1038444"/>
                  <a:gd name="connsiteX0" fmla="*/ 0 w 5114222"/>
                  <a:gd name="connsiteY0" fmla="*/ 1035928 h 1035928"/>
                  <a:gd name="connsiteX1" fmla="*/ 1235531 w 5114222"/>
                  <a:gd name="connsiteY1" fmla="*/ 3283 h 1035928"/>
                  <a:gd name="connsiteX2" fmla="*/ 5114222 w 5114222"/>
                  <a:gd name="connsiteY2" fmla="*/ 2540 h 1035928"/>
                  <a:gd name="connsiteX0" fmla="*/ 0 w 5114222"/>
                  <a:gd name="connsiteY0" fmla="*/ 1035928 h 1035928"/>
                  <a:gd name="connsiteX1" fmla="*/ 1235531 w 5114222"/>
                  <a:gd name="connsiteY1" fmla="*/ 3283 h 1035928"/>
                  <a:gd name="connsiteX2" fmla="*/ 5114222 w 5114222"/>
                  <a:gd name="connsiteY2" fmla="*/ 2540 h 1035928"/>
                  <a:gd name="connsiteX0" fmla="*/ 0 w 5114222"/>
                  <a:gd name="connsiteY0" fmla="*/ 1036701 h 1036701"/>
                  <a:gd name="connsiteX1" fmla="*/ 1235531 w 5114222"/>
                  <a:gd name="connsiteY1" fmla="*/ 4056 h 1036701"/>
                  <a:gd name="connsiteX2" fmla="*/ 5114222 w 5114222"/>
                  <a:gd name="connsiteY2" fmla="*/ 3313 h 1036701"/>
                  <a:gd name="connsiteX0" fmla="*/ 0 w 5114222"/>
                  <a:gd name="connsiteY0" fmla="*/ 1036701 h 1036701"/>
                  <a:gd name="connsiteX1" fmla="*/ 1235531 w 5114222"/>
                  <a:gd name="connsiteY1" fmla="*/ 4056 h 1036701"/>
                  <a:gd name="connsiteX2" fmla="*/ 5114222 w 5114222"/>
                  <a:gd name="connsiteY2" fmla="*/ 3313 h 1036701"/>
                  <a:gd name="connsiteX0" fmla="*/ 0 w 6770328"/>
                  <a:gd name="connsiteY0" fmla="*/ 1035788 h 1035788"/>
                  <a:gd name="connsiteX1" fmla="*/ 1235531 w 6770328"/>
                  <a:gd name="connsiteY1" fmla="*/ 3143 h 1035788"/>
                  <a:gd name="connsiteX2" fmla="*/ 6770328 w 6770328"/>
                  <a:gd name="connsiteY2" fmla="*/ 8060 h 1035788"/>
                  <a:gd name="connsiteX0" fmla="*/ 0 w 6770328"/>
                  <a:gd name="connsiteY0" fmla="*/ 1037712 h 1037712"/>
                  <a:gd name="connsiteX1" fmla="*/ 1235531 w 6770328"/>
                  <a:gd name="connsiteY1" fmla="*/ 5067 h 1037712"/>
                  <a:gd name="connsiteX2" fmla="*/ 6770328 w 6770328"/>
                  <a:gd name="connsiteY2" fmla="*/ 9984 h 1037712"/>
                  <a:gd name="connsiteX0" fmla="*/ 0 w 6760181"/>
                  <a:gd name="connsiteY0" fmla="*/ 1039702 h 1039702"/>
                  <a:gd name="connsiteX1" fmla="*/ 1235531 w 6760181"/>
                  <a:gd name="connsiteY1" fmla="*/ 7057 h 1039702"/>
                  <a:gd name="connsiteX2" fmla="*/ 6760181 w 6760181"/>
                  <a:gd name="connsiteY2" fmla="*/ 6581 h 1039702"/>
                  <a:gd name="connsiteX0" fmla="*/ 0 w 6760181"/>
                  <a:gd name="connsiteY0" fmla="*/ 1039702 h 1039702"/>
                  <a:gd name="connsiteX1" fmla="*/ 1235531 w 6760181"/>
                  <a:gd name="connsiteY1" fmla="*/ 7057 h 1039702"/>
                  <a:gd name="connsiteX2" fmla="*/ 6760181 w 6760181"/>
                  <a:gd name="connsiteY2" fmla="*/ 6580 h 1039702"/>
                </a:gdLst>
                <a:ahLst/>
                <a:cxnLst>
                  <a:cxn ang="0">
                    <a:pos x="connsiteX0" y="connsiteY0"/>
                  </a:cxn>
                  <a:cxn ang="0">
                    <a:pos x="connsiteX1" y="connsiteY1"/>
                  </a:cxn>
                  <a:cxn ang="0">
                    <a:pos x="connsiteX2" y="connsiteY2"/>
                  </a:cxn>
                </a:cxnLst>
                <a:rect l="l" t="t" r="r" b="b"/>
                <a:pathLst>
                  <a:path w="6760181" h="1039702">
                    <a:moveTo>
                      <a:pt x="0" y="1039702"/>
                    </a:moveTo>
                    <a:cubicBezTo>
                      <a:pt x="150086" y="952832"/>
                      <a:pt x="1051186" y="124770"/>
                      <a:pt x="1235531" y="7057"/>
                    </a:cubicBezTo>
                    <a:cubicBezTo>
                      <a:pt x="1292009" y="-3278"/>
                      <a:pt x="6640447" y="-1234"/>
                      <a:pt x="6760181" y="658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xmlns="" id="{F9D40987-82B6-4E83-9F00-3678D8E0ED73}"/>
                  </a:ext>
                </a:extLst>
              </p:cNvPr>
              <p:cNvSpPr/>
              <p:nvPr/>
            </p:nvSpPr>
            <p:spPr bwMode="auto">
              <a:xfrm flipH="1" flipV="1">
                <a:off x="6419969" y="3945194"/>
                <a:ext cx="3080083" cy="785377"/>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6418137"/>
                  <a:gd name="connsiteY0" fmla="*/ 1046281 h 1046281"/>
                  <a:gd name="connsiteX1" fmla="*/ 1235531 w 6418137"/>
                  <a:gd name="connsiteY1" fmla="*/ 13636 h 1046281"/>
                  <a:gd name="connsiteX2" fmla="*/ 6418137 w 6418137"/>
                  <a:gd name="connsiteY2" fmla="*/ 0 h 1046281"/>
                  <a:gd name="connsiteX0" fmla="*/ 0 w 6465883"/>
                  <a:gd name="connsiteY0" fmla="*/ 1046281 h 1046281"/>
                  <a:gd name="connsiteX1" fmla="*/ 1235531 w 6465883"/>
                  <a:gd name="connsiteY1" fmla="*/ 13636 h 1046281"/>
                  <a:gd name="connsiteX2" fmla="*/ 6465883 w 6465883"/>
                  <a:gd name="connsiteY2" fmla="*/ 0 h 1046281"/>
                  <a:gd name="connsiteX0" fmla="*/ 0 w 6474876"/>
                  <a:gd name="connsiteY0" fmla="*/ 1035603 h 1035603"/>
                  <a:gd name="connsiteX1" fmla="*/ 1235531 w 6474876"/>
                  <a:gd name="connsiteY1" fmla="*/ 2958 h 1035603"/>
                  <a:gd name="connsiteX2" fmla="*/ 6474876 w 6474876"/>
                  <a:gd name="connsiteY2" fmla="*/ 4817 h 1035603"/>
                  <a:gd name="connsiteX0" fmla="*/ 0 w 6474876"/>
                  <a:gd name="connsiteY0" fmla="*/ 1037151 h 1037151"/>
                  <a:gd name="connsiteX1" fmla="*/ 1235531 w 6474876"/>
                  <a:gd name="connsiteY1" fmla="*/ 4506 h 1037151"/>
                  <a:gd name="connsiteX2" fmla="*/ 6474876 w 6474876"/>
                  <a:gd name="connsiteY2" fmla="*/ 6365 h 1037151"/>
                  <a:gd name="connsiteX0" fmla="*/ 0 w 6452396"/>
                  <a:gd name="connsiteY0" fmla="*/ 1038863 h 1038863"/>
                  <a:gd name="connsiteX1" fmla="*/ 1235531 w 6452396"/>
                  <a:gd name="connsiteY1" fmla="*/ 6218 h 1038863"/>
                  <a:gd name="connsiteX2" fmla="*/ 6452396 w 6452396"/>
                  <a:gd name="connsiteY2" fmla="*/ 2911 h 1038863"/>
                </a:gdLst>
                <a:ahLst/>
                <a:cxnLst>
                  <a:cxn ang="0">
                    <a:pos x="connsiteX0" y="connsiteY0"/>
                  </a:cxn>
                  <a:cxn ang="0">
                    <a:pos x="connsiteX1" y="connsiteY1"/>
                  </a:cxn>
                  <a:cxn ang="0">
                    <a:pos x="connsiteX2" y="connsiteY2"/>
                  </a:cxn>
                </a:cxnLst>
                <a:rect l="l" t="t" r="r" b="b"/>
                <a:pathLst>
                  <a:path w="6452396" h="1038863">
                    <a:moveTo>
                      <a:pt x="0" y="1038863"/>
                    </a:moveTo>
                    <a:cubicBezTo>
                      <a:pt x="150086" y="951993"/>
                      <a:pt x="1051186" y="123931"/>
                      <a:pt x="1235531" y="6218"/>
                    </a:cubicBezTo>
                    <a:cubicBezTo>
                      <a:pt x="1292009" y="-4117"/>
                      <a:pt x="6352944" y="1148"/>
                      <a:pt x="6452396" y="2911"/>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xmlns="" id="{E70F4F71-FCF3-4FF3-95AF-81F666CAC6A3}"/>
                  </a:ext>
                </a:extLst>
              </p:cNvPr>
              <p:cNvSpPr/>
              <p:nvPr/>
            </p:nvSpPr>
            <p:spPr bwMode="auto">
              <a:xfrm flipH="1">
                <a:off x="6411993" y="3204270"/>
                <a:ext cx="3088062" cy="740923"/>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6434717"/>
                  <a:gd name="connsiteY0" fmla="*/ 1038444 h 1038444"/>
                  <a:gd name="connsiteX1" fmla="*/ 1235531 w 6434717"/>
                  <a:gd name="connsiteY1" fmla="*/ 5799 h 1038444"/>
                  <a:gd name="connsiteX2" fmla="*/ 6434717 w 6434717"/>
                  <a:gd name="connsiteY2" fmla="*/ 0 h 1038444"/>
                  <a:gd name="connsiteX0" fmla="*/ 0 w 6434717"/>
                  <a:gd name="connsiteY0" fmla="*/ 1040412 h 1040412"/>
                  <a:gd name="connsiteX1" fmla="*/ 1235531 w 6434717"/>
                  <a:gd name="connsiteY1" fmla="*/ 7767 h 1040412"/>
                  <a:gd name="connsiteX2" fmla="*/ 6434717 w 6434717"/>
                  <a:gd name="connsiteY2" fmla="*/ 1968 h 1040412"/>
                  <a:gd name="connsiteX0" fmla="*/ 0 w 6430332"/>
                  <a:gd name="connsiteY0" fmla="*/ 1040412 h 1040412"/>
                  <a:gd name="connsiteX1" fmla="*/ 1235531 w 6430332"/>
                  <a:gd name="connsiteY1" fmla="*/ 7767 h 1040412"/>
                  <a:gd name="connsiteX2" fmla="*/ 6430332 w 6430332"/>
                  <a:gd name="connsiteY2" fmla="*/ 1968 h 1040412"/>
                  <a:gd name="connsiteX0" fmla="*/ 0 w 6456640"/>
                  <a:gd name="connsiteY0" fmla="*/ 1037964 h 1037964"/>
                  <a:gd name="connsiteX1" fmla="*/ 1235531 w 6456640"/>
                  <a:gd name="connsiteY1" fmla="*/ 5319 h 1037964"/>
                  <a:gd name="connsiteX2" fmla="*/ 6456640 w 6456640"/>
                  <a:gd name="connsiteY2" fmla="*/ 4854 h 1037964"/>
                  <a:gd name="connsiteX0" fmla="*/ 0 w 6478563"/>
                  <a:gd name="connsiteY0" fmla="*/ 1040412 h 1040412"/>
                  <a:gd name="connsiteX1" fmla="*/ 1235531 w 6478563"/>
                  <a:gd name="connsiteY1" fmla="*/ 7767 h 1040412"/>
                  <a:gd name="connsiteX2" fmla="*/ 6478563 w 6478563"/>
                  <a:gd name="connsiteY2" fmla="*/ 1968 h 1040412"/>
                  <a:gd name="connsiteX0" fmla="*/ 0 w 6465409"/>
                  <a:gd name="connsiteY0" fmla="*/ 1040412 h 1040412"/>
                  <a:gd name="connsiteX1" fmla="*/ 1235531 w 6465409"/>
                  <a:gd name="connsiteY1" fmla="*/ 7767 h 1040412"/>
                  <a:gd name="connsiteX2" fmla="*/ 6465409 w 6465409"/>
                  <a:gd name="connsiteY2" fmla="*/ 1968 h 1040412"/>
                  <a:gd name="connsiteX0" fmla="*/ 0 w 6465409"/>
                  <a:gd name="connsiteY0" fmla="*/ 1040412 h 1040412"/>
                  <a:gd name="connsiteX1" fmla="*/ 1235531 w 6465409"/>
                  <a:gd name="connsiteY1" fmla="*/ 7767 h 1040412"/>
                  <a:gd name="connsiteX2" fmla="*/ 6465409 w 6465409"/>
                  <a:gd name="connsiteY2" fmla="*/ 1968 h 1040412"/>
                  <a:gd name="connsiteX0" fmla="*/ 0 w 6456638"/>
                  <a:gd name="connsiteY0" fmla="*/ 1035800 h 1035800"/>
                  <a:gd name="connsiteX1" fmla="*/ 1235531 w 6456638"/>
                  <a:gd name="connsiteY1" fmla="*/ 3155 h 1035800"/>
                  <a:gd name="connsiteX2" fmla="*/ 6456638 w 6456638"/>
                  <a:gd name="connsiteY2" fmla="*/ 13360 h 1035800"/>
                  <a:gd name="connsiteX0" fmla="*/ 0 w 6464950"/>
                  <a:gd name="connsiteY0" fmla="*/ 1037781 h 1037781"/>
                  <a:gd name="connsiteX1" fmla="*/ 1235531 w 6464950"/>
                  <a:gd name="connsiteY1" fmla="*/ 5136 h 1037781"/>
                  <a:gd name="connsiteX2" fmla="*/ 6464950 w 6464950"/>
                  <a:gd name="connsiteY2" fmla="*/ 5230 h 1037781"/>
                  <a:gd name="connsiteX0" fmla="*/ 0 w 6464950"/>
                  <a:gd name="connsiteY0" fmla="*/ 1037781 h 1037781"/>
                  <a:gd name="connsiteX1" fmla="*/ 1235531 w 6464950"/>
                  <a:gd name="connsiteY1" fmla="*/ 5136 h 1037781"/>
                  <a:gd name="connsiteX2" fmla="*/ 6464950 w 6464950"/>
                  <a:gd name="connsiteY2" fmla="*/ 5230 h 1037781"/>
                  <a:gd name="connsiteX0" fmla="*/ 0 w 6469106"/>
                  <a:gd name="connsiteY0" fmla="*/ 1037781 h 1037781"/>
                  <a:gd name="connsiteX1" fmla="*/ 1235531 w 6469106"/>
                  <a:gd name="connsiteY1" fmla="*/ 5136 h 1037781"/>
                  <a:gd name="connsiteX2" fmla="*/ 6469106 w 6469106"/>
                  <a:gd name="connsiteY2" fmla="*/ 5230 h 1037781"/>
                </a:gdLst>
                <a:ahLst/>
                <a:cxnLst>
                  <a:cxn ang="0">
                    <a:pos x="connsiteX0" y="connsiteY0"/>
                  </a:cxn>
                  <a:cxn ang="0">
                    <a:pos x="connsiteX1" y="connsiteY1"/>
                  </a:cxn>
                  <a:cxn ang="0">
                    <a:pos x="connsiteX2" y="connsiteY2"/>
                  </a:cxn>
                </a:cxnLst>
                <a:rect l="l" t="t" r="r" b="b"/>
                <a:pathLst>
                  <a:path w="6469106" h="1037781">
                    <a:moveTo>
                      <a:pt x="0" y="1037781"/>
                    </a:moveTo>
                    <a:cubicBezTo>
                      <a:pt x="150086" y="950911"/>
                      <a:pt x="1051186" y="122849"/>
                      <a:pt x="1235531" y="5136"/>
                    </a:cubicBezTo>
                    <a:cubicBezTo>
                      <a:pt x="1292009" y="-5199"/>
                      <a:pt x="6396406" y="2859"/>
                      <a:pt x="6469106" y="523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 name="Straight Connector 5">
              <a:extLst>
                <a:ext uri="{FF2B5EF4-FFF2-40B4-BE49-F238E27FC236}">
                  <a16:creationId xmlns:a16="http://schemas.microsoft.com/office/drawing/2014/main" xmlns="" id="{168A8771-329F-402B-8784-6E5967F9820C}"/>
                </a:ext>
              </a:extLst>
            </p:cNvPr>
            <p:cNvCxnSpPr>
              <a:cxnSpLocks/>
              <a:stCxn id="10" idx="0"/>
            </p:cNvCxnSpPr>
            <p:nvPr/>
          </p:nvCxnSpPr>
          <p:spPr>
            <a:xfrm flipV="1">
              <a:off x="9378675" y="3890784"/>
              <a:ext cx="1082244" cy="243"/>
            </a:xfrm>
            <a:prstGeom prst="line">
              <a:avLst/>
            </a:pr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Group 26">
            <a:extLst>
              <a:ext uri="{FF2B5EF4-FFF2-40B4-BE49-F238E27FC236}">
                <a16:creationId xmlns:a16="http://schemas.microsoft.com/office/drawing/2014/main" xmlns="" id="{6322872D-FE2D-4A2E-8195-F52A2895FEB6}"/>
              </a:ext>
            </a:extLst>
          </p:cNvPr>
          <p:cNvGrpSpPr/>
          <p:nvPr/>
        </p:nvGrpSpPr>
        <p:grpSpPr>
          <a:xfrm>
            <a:off x="6954454" y="2203717"/>
            <a:ext cx="1719072" cy="1326596"/>
            <a:chOff x="7690767" y="2164154"/>
            <a:chExt cx="1719072" cy="1326596"/>
          </a:xfrm>
        </p:grpSpPr>
        <p:sp>
          <p:nvSpPr>
            <p:cNvPr id="28" name="Oval 27">
              <a:extLst>
                <a:ext uri="{FF2B5EF4-FFF2-40B4-BE49-F238E27FC236}">
                  <a16:creationId xmlns:a16="http://schemas.microsoft.com/office/drawing/2014/main" xmlns="" id="{478A4120-9048-4535-8E51-9D467483B290}"/>
                </a:ext>
              </a:extLst>
            </p:cNvPr>
            <p:cNvSpPr/>
            <p:nvPr/>
          </p:nvSpPr>
          <p:spPr bwMode="auto">
            <a:xfrm>
              <a:off x="8460115" y="3307870"/>
              <a:ext cx="182880" cy="182880"/>
            </a:xfrm>
            <a:prstGeom prst="ellipse">
              <a:avLst/>
            </a:prstGeom>
            <a:solidFill>
              <a:schemeClr val="accent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29" name="Straight Connector 28">
              <a:extLst>
                <a:ext uri="{FF2B5EF4-FFF2-40B4-BE49-F238E27FC236}">
                  <a16:creationId xmlns:a16="http://schemas.microsoft.com/office/drawing/2014/main" xmlns="" id="{EB0DBC7B-9888-4AAC-B814-5A391A9AD56D}"/>
                </a:ext>
              </a:extLst>
            </p:cNvPr>
            <p:cNvCxnSpPr>
              <a:cxnSpLocks/>
              <a:stCxn id="30" idx="2"/>
              <a:endCxn id="28" idx="0"/>
            </p:cNvCxnSpPr>
            <p:nvPr/>
          </p:nvCxnSpPr>
          <p:spPr>
            <a:xfrm>
              <a:off x="8550303" y="2918976"/>
              <a:ext cx="1252" cy="388894"/>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xmlns="" id="{1A9C036B-8D5E-4109-A259-08F006F91B90}"/>
                </a:ext>
              </a:extLst>
            </p:cNvPr>
            <p:cNvSpPr txBox="1"/>
            <p:nvPr/>
          </p:nvSpPr>
          <p:spPr>
            <a:xfrm>
              <a:off x="7690767" y="2164154"/>
              <a:ext cx="1719072" cy="754822"/>
            </a:xfrm>
            <a:prstGeom prst="rect">
              <a:avLst/>
            </a:prstGeom>
            <a:solidFill>
              <a:schemeClr val="accent1"/>
            </a:solidFill>
            <a:effectLst>
              <a:outerShdw blurRad="76200" dist="25400" dir="2700000" algn="ctr" rotWithShape="0">
                <a:prstClr val="black">
                  <a:alpha val="31000"/>
                </a:prstClr>
              </a:outerShdw>
            </a:effectLst>
          </p:spPr>
          <p:txBody>
            <a:bodyPr rot="0" spcFirstLastPara="0" vertOverflow="overflow" horzOverflow="overflow" vert="horz" wrap="square" lIns="137160" tIns="137160" rIns="137160" bIns="137160" numCol="1" spcCol="0" rtlCol="0" fromWordArt="0" anchor="ctr" anchorCtr="0" forceAA="0" compatLnSpc="1">
              <a:prstTxWarp prst="textNoShape">
                <a:avLst/>
              </a:prstTxWarp>
              <a:spAutoFit/>
            </a:bodyPr>
            <a:lstStyle>
              <a:defPPr>
                <a:defRPr lang="en-US"/>
              </a:defPPr>
              <a:lvl1pPr defTabSz="932742">
                <a:lnSpc>
                  <a:spcPct val="90000"/>
                </a:lnSpc>
                <a:spcBef>
                  <a:spcPct val="0"/>
                </a:spcBef>
                <a:defRPr sz="1200" b="1">
                  <a:ln w="3175">
                    <a:noFill/>
                  </a:ln>
                  <a:gradFill>
                    <a:gsLst>
                      <a:gs pos="1250">
                        <a:schemeClr val="bg1"/>
                      </a:gs>
                      <a:gs pos="100000">
                        <a:schemeClr val="bg1"/>
                      </a:gs>
                    </a:gsLst>
                    <a:lin ang="5400000" scaled="0"/>
                  </a:gradFill>
                  <a:latin typeface="+mj-lt"/>
                  <a:cs typeface="Segoe UI" panose="020B0502040204020203" pitchFamily="34" charset="0"/>
                </a:defRPr>
              </a:lvl1pPr>
            </a:lstStyle>
            <a:p>
              <a:r>
                <a:rPr lang="fr-FR" sz="1100"/>
                <a:t>AZ-200: Microsoft Azure Developer </a:t>
              </a:r>
              <a:r>
                <a:rPr lang="fr-FR" sz="1100" err="1"/>
                <a:t>Core</a:t>
              </a:r>
              <a:r>
                <a:rPr lang="fr-FR" sz="1100"/>
                <a:t> Solutions Exam</a:t>
              </a:r>
              <a:endParaRPr lang="en-US" sz="1100"/>
            </a:p>
          </p:txBody>
        </p:sp>
      </p:grpSp>
      <p:sp>
        <p:nvSpPr>
          <p:cNvPr id="31" name="Title 1">
            <a:extLst>
              <a:ext uri="{FF2B5EF4-FFF2-40B4-BE49-F238E27FC236}">
                <a16:creationId xmlns:a16="http://schemas.microsoft.com/office/drawing/2014/main" xmlns="" id="{F79C945E-1638-4DA9-BA23-2C35E3B85807}"/>
              </a:ext>
            </a:extLst>
          </p:cNvPr>
          <p:cNvSpPr txBox="1">
            <a:spLocks/>
          </p:cNvSpPr>
          <p:nvPr/>
        </p:nvSpPr>
        <p:spPr>
          <a:xfrm>
            <a:off x="2532780" y="1324096"/>
            <a:ext cx="389771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Courses Prep for Certification</a:t>
            </a:r>
          </a:p>
        </p:txBody>
      </p:sp>
      <p:sp>
        <p:nvSpPr>
          <p:cNvPr id="32" name="Title 1">
            <a:extLst>
              <a:ext uri="{FF2B5EF4-FFF2-40B4-BE49-F238E27FC236}">
                <a16:creationId xmlns:a16="http://schemas.microsoft.com/office/drawing/2014/main" xmlns="" id="{DCE56ADD-4F15-4602-8649-3171B0C56071}"/>
              </a:ext>
            </a:extLst>
          </p:cNvPr>
          <p:cNvSpPr txBox="1">
            <a:spLocks/>
          </p:cNvSpPr>
          <p:nvPr/>
        </p:nvSpPr>
        <p:spPr>
          <a:xfrm>
            <a:off x="8896845" y="1324096"/>
            <a:ext cx="222920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Certification</a:t>
            </a:r>
          </a:p>
        </p:txBody>
      </p:sp>
      <p:sp>
        <p:nvSpPr>
          <p:cNvPr id="33" name="Title 1">
            <a:extLst>
              <a:ext uri="{FF2B5EF4-FFF2-40B4-BE49-F238E27FC236}">
                <a16:creationId xmlns:a16="http://schemas.microsoft.com/office/drawing/2014/main" xmlns="" id="{9B91E2F8-07DB-4DEE-9EBE-F303B46009FE}"/>
              </a:ext>
            </a:extLst>
          </p:cNvPr>
          <p:cNvSpPr txBox="1">
            <a:spLocks/>
          </p:cNvSpPr>
          <p:nvPr/>
        </p:nvSpPr>
        <p:spPr>
          <a:xfrm>
            <a:off x="6748974" y="1328237"/>
            <a:ext cx="222920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Exams</a:t>
            </a:r>
          </a:p>
        </p:txBody>
      </p:sp>
      <p:grpSp>
        <p:nvGrpSpPr>
          <p:cNvPr id="34" name="Group 33">
            <a:extLst>
              <a:ext uri="{FF2B5EF4-FFF2-40B4-BE49-F238E27FC236}">
                <a16:creationId xmlns:a16="http://schemas.microsoft.com/office/drawing/2014/main" xmlns="" id="{FF7893DF-44B5-476E-873C-150251BE6FE0}"/>
              </a:ext>
            </a:extLst>
          </p:cNvPr>
          <p:cNvGrpSpPr/>
          <p:nvPr/>
        </p:nvGrpSpPr>
        <p:grpSpPr>
          <a:xfrm>
            <a:off x="1943133" y="4372687"/>
            <a:ext cx="1204817" cy="1134575"/>
            <a:chOff x="2666359" y="3845604"/>
            <a:chExt cx="1204817" cy="1134575"/>
          </a:xfrm>
        </p:grpSpPr>
        <p:grpSp>
          <p:nvGrpSpPr>
            <p:cNvPr id="35" name="Group 34">
              <a:extLst>
                <a:ext uri="{FF2B5EF4-FFF2-40B4-BE49-F238E27FC236}">
                  <a16:creationId xmlns:a16="http://schemas.microsoft.com/office/drawing/2014/main" xmlns="" id="{960E6680-C432-4030-A2CA-E7642F25A3DC}"/>
                </a:ext>
              </a:extLst>
            </p:cNvPr>
            <p:cNvGrpSpPr/>
            <p:nvPr/>
          </p:nvGrpSpPr>
          <p:grpSpPr>
            <a:xfrm flipV="1">
              <a:off x="3199149" y="3845604"/>
              <a:ext cx="182880" cy="674256"/>
              <a:chOff x="3175206" y="5139461"/>
              <a:chExt cx="182880" cy="674256"/>
            </a:xfrm>
          </p:grpSpPr>
          <p:sp>
            <p:nvSpPr>
              <p:cNvPr id="37" name="Oval 36">
                <a:extLst>
                  <a:ext uri="{FF2B5EF4-FFF2-40B4-BE49-F238E27FC236}">
                    <a16:creationId xmlns:a16="http://schemas.microsoft.com/office/drawing/2014/main" xmlns="" id="{D302274D-1BA2-41AF-822F-2A841D615F0B}"/>
                  </a:ext>
                </a:extLst>
              </p:cNvPr>
              <p:cNvSpPr/>
              <p:nvPr/>
            </p:nvSpPr>
            <p:spPr bwMode="auto">
              <a:xfrm>
                <a:off x="3175206" y="5630837"/>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38" name="Straight Connector 37">
                <a:extLst>
                  <a:ext uri="{FF2B5EF4-FFF2-40B4-BE49-F238E27FC236}">
                    <a16:creationId xmlns:a16="http://schemas.microsoft.com/office/drawing/2014/main" xmlns="" id="{98CEEF43-E4A6-4314-B001-0C71D9A2108D}"/>
                  </a:ext>
                </a:extLst>
              </p:cNvPr>
              <p:cNvCxnSpPr>
                <a:cxnSpLocks/>
              </p:cNvCxnSpPr>
              <p:nvPr/>
            </p:nvCxnSpPr>
            <p:spPr>
              <a:xfrm flipH="1">
                <a:off x="3266646" y="5139461"/>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36" name="TextBox 35">
              <a:extLst>
                <a:ext uri="{FF2B5EF4-FFF2-40B4-BE49-F238E27FC236}">
                  <a16:creationId xmlns:a16="http://schemas.microsoft.com/office/drawing/2014/main" xmlns="" id="{19B18558-9ACB-4739-AF45-5FCA8FD0EEFE}"/>
                </a:ext>
              </a:extLst>
            </p:cNvPr>
            <p:cNvSpPr txBox="1"/>
            <p:nvPr/>
          </p:nvSpPr>
          <p:spPr>
            <a:xfrm>
              <a:off x="2666359" y="4463114"/>
              <a:ext cx="1204817" cy="5170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Develop Azure</a:t>
              </a:r>
              <a:br>
                <a:rPr lang="en-US" sz="1200" b="1">
                  <a:ln w="3175">
                    <a:noFill/>
                  </a:ln>
                  <a:gradFill>
                    <a:gsLst>
                      <a:gs pos="1250">
                        <a:schemeClr val="tx1"/>
                      </a:gs>
                      <a:gs pos="100000">
                        <a:schemeClr val="tx1"/>
                      </a:gs>
                    </a:gsLst>
                    <a:lin ang="5400000" scaled="0"/>
                  </a:gradFill>
                  <a:latin typeface="+mj-lt"/>
                  <a:cs typeface="Segoe UI" panose="020B0502040204020203" pitchFamily="34" charset="0"/>
                </a:rPr>
              </a:br>
              <a:r>
                <a:rPr lang="en-US" sz="1200" b="1">
                  <a:ln w="3175">
                    <a:noFill/>
                  </a:ln>
                  <a:gradFill>
                    <a:gsLst>
                      <a:gs pos="1250">
                        <a:schemeClr val="tx1"/>
                      </a:gs>
                      <a:gs pos="100000">
                        <a:schemeClr val="tx1"/>
                      </a:gs>
                    </a:gsLst>
                    <a:lin ang="5400000" scaled="0"/>
                  </a:gradFill>
                  <a:latin typeface="+mj-lt"/>
                  <a:cs typeface="Segoe UI" panose="020B0502040204020203" pitchFamily="34" charset="0"/>
                </a:rPr>
                <a:t>Cloud Model </a:t>
              </a:r>
            </a:p>
          </p:txBody>
        </p:sp>
      </p:grpSp>
      <p:grpSp>
        <p:nvGrpSpPr>
          <p:cNvPr id="39" name="Group 38">
            <a:extLst>
              <a:ext uri="{FF2B5EF4-FFF2-40B4-BE49-F238E27FC236}">
                <a16:creationId xmlns:a16="http://schemas.microsoft.com/office/drawing/2014/main" xmlns="" id="{14FEF364-FBA0-48D2-BC54-A5FD27E2579A}"/>
              </a:ext>
            </a:extLst>
          </p:cNvPr>
          <p:cNvGrpSpPr/>
          <p:nvPr/>
        </p:nvGrpSpPr>
        <p:grpSpPr>
          <a:xfrm>
            <a:off x="3524959" y="4372687"/>
            <a:ext cx="1573315" cy="1135077"/>
            <a:chOff x="3641699" y="4210463"/>
            <a:chExt cx="1573315" cy="1135077"/>
          </a:xfrm>
        </p:grpSpPr>
        <p:grpSp>
          <p:nvGrpSpPr>
            <p:cNvPr id="40" name="Group 39">
              <a:extLst>
                <a:ext uri="{FF2B5EF4-FFF2-40B4-BE49-F238E27FC236}">
                  <a16:creationId xmlns:a16="http://schemas.microsoft.com/office/drawing/2014/main" xmlns="" id="{387F2AD0-0EF3-4D41-BFED-D33436F2891F}"/>
                </a:ext>
              </a:extLst>
            </p:cNvPr>
            <p:cNvGrpSpPr/>
            <p:nvPr/>
          </p:nvGrpSpPr>
          <p:grpSpPr>
            <a:xfrm flipV="1">
              <a:off x="4336915" y="4210463"/>
              <a:ext cx="182880" cy="674256"/>
              <a:chOff x="4336915" y="4833689"/>
              <a:chExt cx="182880" cy="674256"/>
            </a:xfrm>
          </p:grpSpPr>
          <p:sp>
            <p:nvSpPr>
              <p:cNvPr id="42" name="Oval 41">
                <a:extLst>
                  <a:ext uri="{FF2B5EF4-FFF2-40B4-BE49-F238E27FC236}">
                    <a16:creationId xmlns:a16="http://schemas.microsoft.com/office/drawing/2014/main" xmlns="" id="{EB409CAE-2F20-46A8-B55E-CF0ABEB39913}"/>
                  </a:ext>
                </a:extLst>
              </p:cNvPr>
              <p:cNvSpPr/>
              <p:nvPr/>
            </p:nvSpPr>
            <p:spPr bwMode="auto">
              <a:xfrm>
                <a:off x="4336915" y="5325065"/>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43" name="Straight Connector 42">
                <a:extLst>
                  <a:ext uri="{FF2B5EF4-FFF2-40B4-BE49-F238E27FC236}">
                    <a16:creationId xmlns:a16="http://schemas.microsoft.com/office/drawing/2014/main" xmlns="" id="{2D165529-3258-4515-88EE-572FD469975B}"/>
                  </a:ext>
                </a:extLst>
              </p:cNvPr>
              <p:cNvCxnSpPr>
                <a:cxnSpLocks/>
              </p:cNvCxnSpPr>
              <p:nvPr/>
            </p:nvCxnSpPr>
            <p:spPr>
              <a:xfrm flipH="1">
                <a:off x="4426233" y="4833689"/>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41" name="TextBox 40">
              <a:extLst>
                <a:ext uri="{FF2B5EF4-FFF2-40B4-BE49-F238E27FC236}">
                  <a16:creationId xmlns:a16="http://schemas.microsoft.com/office/drawing/2014/main" xmlns="" id="{27810A42-BE42-4BC3-B1B2-1970F6B53B58}"/>
                </a:ext>
              </a:extLst>
            </p:cNvPr>
            <p:cNvSpPr txBox="1"/>
            <p:nvPr/>
          </p:nvSpPr>
          <p:spPr>
            <a:xfrm>
              <a:off x="3641699" y="4828475"/>
              <a:ext cx="1573315" cy="5170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Cloud </a:t>
              </a:r>
              <a:br>
                <a:rPr lang="en-US" sz="1200" b="1">
                  <a:ln w="3175">
                    <a:noFill/>
                  </a:ln>
                  <a:gradFill>
                    <a:gsLst>
                      <a:gs pos="1250">
                        <a:schemeClr val="tx1"/>
                      </a:gs>
                      <a:gs pos="100000">
                        <a:schemeClr val="tx1"/>
                      </a:gs>
                    </a:gsLst>
                    <a:lin ang="5400000" scaled="0"/>
                  </a:gradFill>
                  <a:latin typeface="+mj-lt"/>
                  <a:cs typeface="Segoe UI" panose="020B0502040204020203" pitchFamily="34" charset="0"/>
                </a:rPr>
              </a:br>
              <a:r>
                <a:rPr lang="en-US" sz="1200" b="1">
                  <a:ln w="3175">
                    <a:noFill/>
                  </a:ln>
                  <a:gradFill>
                    <a:gsLst>
                      <a:gs pos="1250">
                        <a:schemeClr val="tx1"/>
                      </a:gs>
                      <a:gs pos="100000">
                        <a:schemeClr val="tx1"/>
                      </a:gs>
                    </a:gsLst>
                    <a:lin ang="5400000" scaled="0"/>
                  </a:gradFill>
                  <a:latin typeface="+mj-lt"/>
                  <a:cs typeface="Segoe UI" panose="020B0502040204020203" pitchFamily="34" charset="0"/>
                </a:rPr>
                <a:t>Integration Services</a:t>
              </a:r>
            </a:p>
          </p:txBody>
        </p:sp>
      </p:grpSp>
      <p:grpSp>
        <p:nvGrpSpPr>
          <p:cNvPr id="44" name="Group 43">
            <a:extLst>
              <a:ext uri="{FF2B5EF4-FFF2-40B4-BE49-F238E27FC236}">
                <a16:creationId xmlns:a16="http://schemas.microsoft.com/office/drawing/2014/main" xmlns="" id="{2AE13431-DC0E-48A4-8035-C7F24773C210}"/>
              </a:ext>
            </a:extLst>
          </p:cNvPr>
          <p:cNvGrpSpPr/>
          <p:nvPr/>
        </p:nvGrpSpPr>
        <p:grpSpPr>
          <a:xfrm>
            <a:off x="5601086" y="4372687"/>
            <a:ext cx="1028230" cy="1135077"/>
            <a:chOff x="5190046" y="4210463"/>
            <a:chExt cx="1028230" cy="1135077"/>
          </a:xfrm>
        </p:grpSpPr>
        <p:grpSp>
          <p:nvGrpSpPr>
            <p:cNvPr id="45" name="Group 44">
              <a:extLst>
                <a:ext uri="{FF2B5EF4-FFF2-40B4-BE49-F238E27FC236}">
                  <a16:creationId xmlns:a16="http://schemas.microsoft.com/office/drawing/2014/main" xmlns="" id="{776F71E3-5B2C-4E10-A934-B0095F60D698}"/>
                </a:ext>
              </a:extLst>
            </p:cNvPr>
            <p:cNvGrpSpPr/>
            <p:nvPr/>
          </p:nvGrpSpPr>
          <p:grpSpPr>
            <a:xfrm flipV="1">
              <a:off x="5612720" y="4210463"/>
              <a:ext cx="182880" cy="674256"/>
              <a:chOff x="5612720" y="4833689"/>
              <a:chExt cx="182880" cy="674256"/>
            </a:xfrm>
          </p:grpSpPr>
          <p:sp>
            <p:nvSpPr>
              <p:cNvPr id="47" name="Oval 46">
                <a:extLst>
                  <a:ext uri="{FF2B5EF4-FFF2-40B4-BE49-F238E27FC236}">
                    <a16:creationId xmlns:a16="http://schemas.microsoft.com/office/drawing/2014/main" xmlns="" id="{0645D31B-047B-42D0-BF4D-29D3A096FE27}"/>
                  </a:ext>
                </a:extLst>
              </p:cNvPr>
              <p:cNvSpPr/>
              <p:nvPr/>
            </p:nvSpPr>
            <p:spPr bwMode="auto">
              <a:xfrm>
                <a:off x="5612720" y="5325065"/>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48" name="Straight Connector 47">
                <a:extLst>
                  <a:ext uri="{FF2B5EF4-FFF2-40B4-BE49-F238E27FC236}">
                    <a16:creationId xmlns:a16="http://schemas.microsoft.com/office/drawing/2014/main" xmlns="" id="{F1F72B11-08F8-4F43-A512-045E835D226B}"/>
                  </a:ext>
                </a:extLst>
              </p:cNvPr>
              <p:cNvCxnSpPr>
                <a:cxnSpLocks/>
              </p:cNvCxnSpPr>
              <p:nvPr/>
            </p:nvCxnSpPr>
            <p:spPr>
              <a:xfrm flipH="1">
                <a:off x="5702038" y="4833689"/>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xmlns="" id="{52980ABA-7861-4D0F-A394-B2C1B4E7CF6E}"/>
                </a:ext>
              </a:extLst>
            </p:cNvPr>
            <p:cNvSpPr txBox="1"/>
            <p:nvPr/>
          </p:nvSpPr>
          <p:spPr>
            <a:xfrm>
              <a:off x="5190046" y="4828475"/>
              <a:ext cx="1028230" cy="5170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Develop AI, </a:t>
              </a:r>
              <a:br>
                <a:rPr lang="en-US" sz="1200" b="1">
                  <a:ln w="3175">
                    <a:noFill/>
                  </a:ln>
                  <a:gradFill>
                    <a:gsLst>
                      <a:gs pos="1250">
                        <a:schemeClr val="tx1"/>
                      </a:gs>
                      <a:gs pos="100000">
                        <a:schemeClr val="tx1"/>
                      </a:gs>
                    </a:gsLst>
                    <a:lin ang="5400000" scaled="0"/>
                  </a:gradFill>
                  <a:latin typeface="+mj-lt"/>
                  <a:cs typeface="Segoe UI" panose="020B0502040204020203" pitchFamily="34" charset="0"/>
                </a:rPr>
              </a:br>
              <a:r>
                <a:rPr lang="en-US" sz="1200" b="1">
                  <a:ln w="3175">
                    <a:noFill/>
                  </a:ln>
                  <a:gradFill>
                    <a:gsLst>
                      <a:gs pos="1250">
                        <a:schemeClr val="tx1"/>
                      </a:gs>
                      <a:gs pos="100000">
                        <a:schemeClr val="tx1"/>
                      </a:gs>
                    </a:gsLst>
                    <a:lin ang="5400000" scaled="0"/>
                  </a:gradFill>
                  <a:latin typeface="+mj-lt"/>
                  <a:cs typeface="Segoe UI" panose="020B0502040204020203" pitchFamily="34" charset="0"/>
                </a:rPr>
                <a:t>ML, IOT</a:t>
              </a:r>
            </a:p>
          </p:txBody>
        </p:sp>
      </p:grpSp>
      <p:grpSp>
        <p:nvGrpSpPr>
          <p:cNvPr id="54" name="Group 53">
            <a:extLst>
              <a:ext uri="{FF2B5EF4-FFF2-40B4-BE49-F238E27FC236}">
                <a16:creationId xmlns:a16="http://schemas.microsoft.com/office/drawing/2014/main" xmlns="" id="{6FC0AD4A-C839-416D-9BF1-1B55D2854C03}"/>
              </a:ext>
            </a:extLst>
          </p:cNvPr>
          <p:cNvGrpSpPr/>
          <p:nvPr/>
        </p:nvGrpSpPr>
        <p:grpSpPr>
          <a:xfrm>
            <a:off x="6844283" y="4356408"/>
            <a:ext cx="1942389" cy="1379786"/>
            <a:chOff x="7203863" y="4194184"/>
            <a:chExt cx="1942389" cy="1379786"/>
          </a:xfrm>
        </p:grpSpPr>
        <p:grpSp>
          <p:nvGrpSpPr>
            <p:cNvPr id="55" name="Group 54">
              <a:extLst>
                <a:ext uri="{FF2B5EF4-FFF2-40B4-BE49-F238E27FC236}">
                  <a16:creationId xmlns:a16="http://schemas.microsoft.com/office/drawing/2014/main" xmlns="" id="{B500BF10-E80F-4250-BA76-9B294AB32873}"/>
                </a:ext>
              </a:extLst>
            </p:cNvPr>
            <p:cNvGrpSpPr/>
            <p:nvPr/>
          </p:nvGrpSpPr>
          <p:grpSpPr>
            <a:xfrm flipV="1">
              <a:off x="8080733" y="4194184"/>
              <a:ext cx="182880" cy="624964"/>
              <a:chOff x="8080733" y="4862399"/>
              <a:chExt cx="182880" cy="624964"/>
            </a:xfrm>
          </p:grpSpPr>
          <p:sp>
            <p:nvSpPr>
              <p:cNvPr id="57" name="Oval 56">
                <a:extLst>
                  <a:ext uri="{FF2B5EF4-FFF2-40B4-BE49-F238E27FC236}">
                    <a16:creationId xmlns:a16="http://schemas.microsoft.com/office/drawing/2014/main" xmlns="" id="{7DFF55E6-AC9C-42FD-8E23-E8B887E91151}"/>
                  </a:ext>
                </a:extLst>
              </p:cNvPr>
              <p:cNvSpPr/>
              <p:nvPr/>
            </p:nvSpPr>
            <p:spPr bwMode="auto">
              <a:xfrm>
                <a:off x="8080733" y="5304483"/>
                <a:ext cx="182880" cy="182880"/>
              </a:xfrm>
              <a:prstGeom prst="ellipse">
                <a:avLst/>
              </a:prstGeom>
              <a:solidFill>
                <a:schemeClr val="accent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58" name="Straight Connector 57">
                <a:extLst>
                  <a:ext uri="{FF2B5EF4-FFF2-40B4-BE49-F238E27FC236}">
                    <a16:creationId xmlns:a16="http://schemas.microsoft.com/office/drawing/2014/main" xmlns="" id="{F00322A2-6B7B-4C95-92CA-DFE6AE0ED2E2}"/>
                  </a:ext>
                </a:extLst>
              </p:cNvPr>
              <p:cNvCxnSpPr>
                <a:cxnSpLocks/>
                <a:stCxn id="56" idx="0"/>
                <a:endCxn id="57" idx="0"/>
              </p:cNvCxnSpPr>
              <p:nvPr/>
            </p:nvCxnSpPr>
            <p:spPr>
              <a:xfrm flipH="1">
                <a:off x="8172173" y="4862399"/>
                <a:ext cx="2885" cy="442084"/>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56" name="TextBox 55">
              <a:extLst>
                <a:ext uri="{FF2B5EF4-FFF2-40B4-BE49-F238E27FC236}">
                  <a16:creationId xmlns:a16="http://schemas.microsoft.com/office/drawing/2014/main" xmlns="" id="{BE71D413-69CE-48A7-A8F2-A38DDDE56B2A}"/>
                </a:ext>
              </a:extLst>
            </p:cNvPr>
            <p:cNvSpPr txBox="1"/>
            <p:nvPr/>
          </p:nvSpPr>
          <p:spPr>
            <a:xfrm>
              <a:off x="7203863" y="4819148"/>
              <a:ext cx="1942389" cy="754822"/>
            </a:xfrm>
            <a:prstGeom prst="rect">
              <a:avLst/>
            </a:prstGeom>
            <a:solidFill>
              <a:schemeClr val="accent1"/>
            </a:solidFill>
            <a:effectLst>
              <a:outerShdw blurRad="76200" dist="25400" dir="2700000" algn="ctr" rotWithShape="0">
                <a:prstClr val="black">
                  <a:alpha val="31000"/>
                </a:prstClr>
              </a:outerShdw>
            </a:effectLst>
          </p:spPr>
          <p:txBody>
            <a:bodyPr rot="0" spcFirstLastPara="0" vertOverflow="overflow" horzOverflow="overflow" vert="horz" wrap="square" lIns="137160" tIns="137160" rIns="137160" bIns="137160" numCol="1" spcCol="0" rtlCol="0" fromWordArt="0" anchor="ctr" anchorCtr="0" forceAA="0" compatLnSpc="1">
              <a:prstTxWarp prst="textNoShape">
                <a:avLst/>
              </a:prstTxWarp>
              <a:spAutoFit/>
            </a:bodyPr>
            <a:lstStyle>
              <a:defPPr>
                <a:defRPr lang="en-US"/>
              </a:defPPr>
              <a:lvl1pPr defTabSz="932742">
                <a:lnSpc>
                  <a:spcPct val="90000"/>
                </a:lnSpc>
                <a:spcBef>
                  <a:spcPct val="0"/>
                </a:spcBef>
                <a:defRPr sz="1150" b="1">
                  <a:ln w="3175">
                    <a:noFill/>
                  </a:ln>
                  <a:gradFill>
                    <a:gsLst>
                      <a:gs pos="1250">
                        <a:schemeClr val="bg1"/>
                      </a:gs>
                      <a:gs pos="100000">
                        <a:schemeClr val="bg1"/>
                      </a:gs>
                    </a:gsLst>
                    <a:lin ang="5400000" scaled="0"/>
                  </a:gradFill>
                  <a:latin typeface="+mj-lt"/>
                  <a:cs typeface="Segoe UI" panose="020B0502040204020203" pitchFamily="34" charset="0"/>
                </a:defRPr>
              </a:lvl1pPr>
            </a:lstStyle>
            <a:p>
              <a:r>
                <a:rPr lang="en-US" sz="1100"/>
                <a:t>AZ-201: Microsoft Azure Developer Advanced Solutions Exam</a:t>
              </a:r>
            </a:p>
          </p:txBody>
        </p:sp>
      </p:grpSp>
      <p:sp>
        <p:nvSpPr>
          <p:cNvPr id="59" name="Rectangle 58">
            <a:extLst>
              <a:ext uri="{FF2B5EF4-FFF2-40B4-BE49-F238E27FC236}">
                <a16:creationId xmlns:a16="http://schemas.microsoft.com/office/drawing/2014/main" xmlns="" id="{72901168-FDC2-4E02-9F87-49D670A3D532}"/>
              </a:ext>
            </a:extLst>
          </p:cNvPr>
          <p:cNvSpPr/>
          <p:nvPr/>
        </p:nvSpPr>
        <p:spPr>
          <a:xfrm>
            <a:off x="3673003" y="3646005"/>
            <a:ext cx="2669501" cy="553998"/>
          </a:xfrm>
          <a:prstGeom prst="rect">
            <a:avLst/>
          </a:prstGeom>
          <a:noFill/>
        </p:spPr>
        <p:txBody>
          <a:bodyPr wrap="square" lIns="91440" tIns="91440" rIns="91440" bIns="91440" anchor="t">
            <a:spAutoFit/>
          </a:bodyPr>
          <a:lstStyle/>
          <a:p>
            <a:pPr algn="ctr">
              <a:spcAft>
                <a:spcPts val="1200"/>
              </a:spcAft>
              <a:defRPr/>
            </a:pPr>
            <a:r>
              <a:rPr lang="en-US" sz="1200" i="1">
                <a:gradFill>
                  <a:gsLst>
                    <a:gs pos="1250">
                      <a:schemeClr val="tx1"/>
                    </a:gs>
                    <a:gs pos="100000">
                      <a:schemeClr val="tx1"/>
                    </a:gs>
                  </a:gsLst>
                  <a:lin ang="5400000" scaled="0"/>
                </a:gradFill>
                <a:latin typeface="Segoe UI" panose="020B0502040204020203" pitchFamily="34" charset="0"/>
                <a:cs typeface="Segoe UI" panose="020B0502040204020203" pitchFamily="34" charset="0"/>
              </a:rPr>
              <a:t>Available as online courses and instructor-led trainin</a:t>
            </a:r>
            <a:r>
              <a:rPr lang="en-US" sz="1200">
                <a:gradFill>
                  <a:gsLst>
                    <a:gs pos="1250">
                      <a:schemeClr val="tx1"/>
                    </a:gs>
                    <a:gs pos="100000">
                      <a:schemeClr val="tx1"/>
                    </a:gs>
                  </a:gsLst>
                  <a:lin ang="5400000" scaled="0"/>
                </a:gradFill>
                <a:latin typeface="Segoe UI" panose="020B0502040204020203" pitchFamily="34" charset="0"/>
                <a:cs typeface="Segoe UI" panose="020B0502040204020203" pitchFamily="34" charset="0"/>
              </a:rPr>
              <a:t>g</a:t>
            </a:r>
            <a:endParaRPr kumimoji="0" lang="en-US" sz="1200" b="0" i="1" u="none" strike="noStrike" kern="1200" cap="none" spc="0" normalizeH="0" baseline="0" noProof="0">
              <a:ln>
                <a:noFill/>
              </a:ln>
              <a:gradFill>
                <a:gsLst>
                  <a:gs pos="1250">
                    <a:schemeClr val="tx1"/>
                  </a:gs>
                  <a:gs pos="100000">
                    <a:schemeClr val="tx1"/>
                  </a:gs>
                </a:gsLst>
                <a:lin ang="5400000" scaled="0"/>
              </a:gradFill>
              <a:effectLst/>
              <a:uLnTx/>
              <a:uFillTx/>
              <a:latin typeface="Segoe UI" panose="020B0502040204020203" pitchFamily="34" charset="0"/>
              <a:cs typeface="Segoe UI" panose="020B0502040204020203" pitchFamily="34" charset="0"/>
            </a:endParaRPr>
          </a:p>
        </p:txBody>
      </p:sp>
      <p:grpSp>
        <p:nvGrpSpPr>
          <p:cNvPr id="64" name="Group 63">
            <a:extLst>
              <a:ext uri="{FF2B5EF4-FFF2-40B4-BE49-F238E27FC236}">
                <a16:creationId xmlns:a16="http://schemas.microsoft.com/office/drawing/2014/main" xmlns="" id="{C1A20CCE-370F-45E5-B5F7-8BA4E60E7377}"/>
              </a:ext>
            </a:extLst>
          </p:cNvPr>
          <p:cNvGrpSpPr/>
          <p:nvPr/>
        </p:nvGrpSpPr>
        <p:grpSpPr>
          <a:xfrm>
            <a:off x="616046" y="3419939"/>
            <a:ext cx="1005840" cy="1005840"/>
            <a:chOff x="801424" y="3449123"/>
            <a:chExt cx="1005840" cy="1005840"/>
          </a:xfrm>
        </p:grpSpPr>
        <p:sp>
          <p:nvSpPr>
            <p:cNvPr id="65" name="Rectangle: Rounded Corners 64">
              <a:extLst>
                <a:ext uri="{FF2B5EF4-FFF2-40B4-BE49-F238E27FC236}">
                  <a16:creationId xmlns:a16="http://schemas.microsoft.com/office/drawing/2014/main" xmlns="" id="{E1028153-7A70-4999-87AA-E2747BCC9713}"/>
                </a:ext>
              </a:extLst>
            </p:cNvPr>
            <p:cNvSpPr/>
            <p:nvPr/>
          </p:nvSpPr>
          <p:spPr bwMode="auto">
            <a:xfrm>
              <a:off x="801424" y="3449123"/>
              <a:ext cx="1005840" cy="1005840"/>
            </a:xfrm>
            <a:prstGeom prst="roundRect">
              <a:avLst>
                <a:gd name="adj" fmla="val 50000"/>
              </a:avLst>
            </a:prstGeom>
            <a:solidFill>
              <a:schemeClr val="bg1"/>
            </a:solidFill>
            <a:effectLst>
              <a:outerShdw blurRad="190500" dist="63500" dir="2700000" sx="101000" sy="101000" algn="ctr" rotWithShape="0">
                <a:prstClr val="black">
                  <a:alpha val="30000"/>
                </a:prstClr>
              </a:outerShdw>
            </a:effectLst>
          </p:spPr>
          <p:txBody>
            <a:bodyPr vert="horz" wrap="square" lIns="274320" tIns="365760" rIns="274320" bIns="2743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sp>
          <p:nvSpPr>
            <p:cNvPr id="66" name="people_8">
              <a:extLst>
                <a:ext uri="{FF2B5EF4-FFF2-40B4-BE49-F238E27FC236}">
                  <a16:creationId xmlns:a16="http://schemas.microsoft.com/office/drawing/2014/main" xmlns="" id="{73B5A810-6AE9-44E4-A14D-0839410CA7E1}"/>
                </a:ext>
              </a:extLst>
            </p:cNvPr>
            <p:cNvSpPr>
              <a:spLocks noChangeAspect="1" noEditPoints="1"/>
            </p:cNvSpPr>
            <p:nvPr/>
          </p:nvSpPr>
          <p:spPr bwMode="auto">
            <a:xfrm>
              <a:off x="1034770" y="3699450"/>
              <a:ext cx="539149" cy="505187"/>
            </a:xfrm>
            <a:custGeom>
              <a:avLst/>
              <a:gdLst>
                <a:gd name="T0" fmla="*/ 24 w 351"/>
                <a:gd name="T1" fmla="*/ 190 h 329"/>
                <a:gd name="T2" fmla="*/ 80 w 351"/>
                <a:gd name="T3" fmla="*/ 134 h 329"/>
                <a:gd name="T4" fmla="*/ 136 w 351"/>
                <a:gd name="T5" fmla="*/ 190 h 329"/>
                <a:gd name="T6" fmla="*/ 80 w 351"/>
                <a:gd name="T7" fmla="*/ 246 h 329"/>
                <a:gd name="T8" fmla="*/ 24 w 351"/>
                <a:gd name="T9" fmla="*/ 190 h 329"/>
                <a:gd name="T10" fmla="*/ 163 w 351"/>
                <a:gd name="T11" fmla="*/ 328 h 329"/>
                <a:gd name="T12" fmla="*/ 81 w 351"/>
                <a:gd name="T13" fmla="*/ 246 h 329"/>
                <a:gd name="T14" fmla="*/ 0 w 351"/>
                <a:gd name="T15" fmla="*/ 328 h 329"/>
                <a:gd name="T16" fmla="*/ 217 w 351"/>
                <a:gd name="T17" fmla="*/ 112 h 329"/>
                <a:gd name="T18" fmla="*/ 273 w 351"/>
                <a:gd name="T19" fmla="*/ 56 h 329"/>
                <a:gd name="T20" fmla="*/ 217 w 351"/>
                <a:gd name="T21" fmla="*/ 0 h 329"/>
                <a:gd name="T22" fmla="*/ 161 w 351"/>
                <a:gd name="T23" fmla="*/ 56 h 329"/>
                <a:gd name="T24" fmla="*/ 217 w 351"/>
                <a:gd name="T25" fmla="*/ 112 h 329"/>
                <a:gd name="T26" fmla="*/ 300 w 351"/>
                <a:gd name="T27" fmla="*/ 194 h 329"/>
                <a:gd name="T28" fmla="*/ 218 w 351"/>
                <a:gd name="T29" fmla="*/ 112 h 329"/>
                <a:gd name="T30" fmla="*/ 136 w 351"/>
                <a:gd name="T31" fmla="*/ 194 h 329"/>
                <a:gd name="T32" fmla="*/ 296 w 351"/>
                <a:gd name="T33" fmla="*/ 329 h 329"/>
                <a:gd name="T34" fmla="*/ 351 w 351"/>
                <a:gd name="T35" fmla="*/ 273 h 329"/>
                <a:gd name="T36" fmla="*/ 296 w 351"/>
                <a:gd name="T37" fmla="*/ 218 h 329"/>
                <a:gd name="T38" fmla="*/ 351 w 351"/>
                <a:gd name="T39" fmla="*/ 273 h 329"/>
                <a:gd name="T40" fmla="*/ 249 w 351"/>
                <a:gd name="T41" fmla="*/ 27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1" h="329">
                  <a:moveTo>
                    <a:pt x="24" y="190"/>
                  </a:moveTo>
                  <a:cubicBezTo>
                    <a:pt x="24" y="159"/>
                    <a:pt x="49" y="134"/>
                    <a:pt x="80" y="134"/>
                  </a:cubicBezTo>
                  <a:cubicBezTo>
                    <a:pt x="111" y="134"/>
                    <a:pt x="136" y="159"/>
                    <a:pt x="136" y="190"/>
                  </a:cubicBezTo>
                  <a:cubicBezTo>
                    <a:pt x="136" y="221"/>
                    <a:pt x="111" y="246"/>
                    <a:pt x="80" y="246"/>
                  </a:cubicBezTo>
                  <a:cubicBezTo>
                    <a:pt x="49" y="246"/>
                    <a:pt x="24" y="221"/>
                    <a:pt x="24" y="190"/>
                  </a:cubicBezTo>
                  <a:close/>
                  <a:moveTo>
                    <a:pt x="163" y="328"/>
                  </a:moveTo>
                  <a:cubicBezTo>
                    <a:pt x="163" y="283"/>
                    <a:pt x="127" y="246"/>
                    <a:pt x="81" y="246"/>
                  </a:cubicBezTo>
                  <a:cubicBezTo>
                    <a:pt x="36" y="246"/>
                    <a:pt x="0" y="283"/>
                    <a:pt x="0" y="328"/>
                  </a:cubicBezTo>
                  <a:moveTo>
                    <a:pt x="217" y="112"/>
                  </a:moveTo>
                  <a:cubicBezTo>
                    <a:pt x="248" y="112"/>
                    <a:pt x="273" y="87"/>
                    <a:pt x="273" y="56"/>
                  </a:cubicBezTo>
                  <a:cubicBezTo>
                    <a:pt x="273" y="25"/>
                    <a:pt x="248" y="0"/>
                    <a:pt x="217" y="0"/>
                  </a:cubicBezTo>
                  <a:cubicBezTo>
                    <a:pt x="186" y="0"/>
                    <a:pt x="161" y="25"/>
                    <a:pt x="161" y="56"/>
                  </a:cubicBezTo>
                  <a:cubicBezTo>
                    <a:pt x="161" y="87"/>
                    <a:pt x="186" y="112"/>
                    <a:pt x="217" y="112"/>
                  </a:cubicBezTo>
                  <a:close/>
                  <a:moveTo>
                    <a:pt x="300" y="194"/>
                  </a:moveTo>
                  <a:cubicBezTo>
                    <a:pt x="300" y="149"/>
                    <a:pt x="263" y="112"/>
                    <a:pt x="218" y="112"/>
                  </a:cubicBezTo>
                  <a:cubicBezTo>
                    <a:pt x="173" y="112"/>
                    <a:pt x="136" y="149"/>
                    <a:pt x="136" y="194"/>
                  </a:cubicBezTo>
                  <a:moveTo>
                    <a:pt x="296" y="329"/>
                  </a:moveTo>
                  <a:cubicBezTo>
                    <a:pt x="351" y="273"/>
                    <a:pt x="351" y="273"/>
                    <a:pt x="351" y="273"/>
                  </a:cubicBezTo>
                  <a:cubicBezTo>
                    <a:pt x="296" y="218"/>
                    <a:pt x="296" y="218"/>
                    <a:pt x="296" y="218"/>
                  </a:cubicBezTo>
                  <a:moveTo>
                    <a:pt x="351" y="273"/>
                  </a:moveTo>
                  <a:cubicBezTo>
                    <a:pt x="249" y="273"/>
                    <a:pt x="249" y="273"/>
                    <a:pt x="249" y="273"/>
                  </a:cubicBezTo>
                </a:path>
              </a:pathLst>
            </a:custGeom>
            <a:noFill/>
            <a:ln w="2222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2" name="Group 71">
            <a:extLst>
              <a:ext uri="{FF2B5EF4-FFF2-40B4-BE49-F238E27FC236}">
                <a16:creationId xmlns:a16="http://schemas.microsoft.com/office/drawing/2014/main" xmlns="" id="{E578DE1D-C187-4C5E-B961-35C8630DE8F8}"/>
              </a:ext>
            </a:extLst>
          </p:cNvPr>
          <p:cNvGrpSpPr/>
          <p:nvPr/>
        </p:nvGrpSpPr>
        <p:grpSpPr>
          <a:xfrm>
            <a:off x="1715281" y="2343352"/>
            <a:ext cx="1660519" cy="1190719"/>
            <a:chOff x="2964789" y="2409353"/>
            <a:chExt cx="1660519" cy="1190719"/>
          </a:xfrm>
        </p:grpSpPr>
        <p:sp>
          <p:nvSpPr>
            <p:cNvPr id="73" name="Oval 72">
              <a:extLst>
                <a:ext uri="{FF2B5EF4-FFF2-40B4-BE49-F238E27FC236}">
                  <a16:creationId xmlns:a16="http://schemas.microsoft.com/office/drawing/2014/main" xmlns="" id="{2B76C6AB-48C5-4289-8690-9EEB8AD9582B}"/>
                </a:ext>
              </a:extLst>
            </p:cNvPr>
            <p:cNvSpPr/>
            <p:nvPr/>
          </p:nvSpPr>
          <p:spPr bwMode="auto">
            <a:xfrm>
              <a:off x="3701487"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74" name="Straight Connector 73">
              <a:extLst>
                <a:ext uri="{FF2B5EF4-FFF2-40B4-BE49-F238E27FC236}">
                  <a16:creationId xmlns:a16="http://schemas.microsoft.com/office/drawing/2014/main" xmlns="" id="{9B35B0C7-C404-405F-A234-7E0CAD2DB82E}"/>
                </a:ext>
              </a:extLst>
            </p:cNvPr>
            <p:cNvCxnSpPr>
              <a:cxnSpLocks/>
            </p:cNvCxnSpPr>
            <p:nvPr/>
          </p:nvCxnSpPr>
          <p:spPr>
            <a:xfrm flipH="1">
              <a:off x="3792927" y="2925816"/>
              <a:ext cx="4244"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xmlns="" id="{4DDEB619-4163-4D9D-9226-68730969DDFE}"/>
                </a:ext>
              </a:extLst>
            </p:cNvPr>
            <p:cNvSpPr txBox="1"/>
            <p:nvPr/>
          </p:nvSpPr>
          <p:spPr>
            <a:xfrm>
              <a:off x="2964789" y="2409353"/>
              <a:ext cx="1660519" cy="5170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Cloud </a:t>
              </a:r>
              <a:br>
                <a:rPr lang="en-US" sz="1200" b="1">
                  <a:ln w="3175">
                    <a:noFill/>
                  </a:ln>
                  <a:gradFill>
                    <a:gsLst>
                      <a:gs pos="1250">
                        <a:schemeClr val="tx1"/>
                      </a:gs>
                      <a:gs pos="100000">
                        <a:schemeClr val="tx1"/>
                      </a:gs>
                    </a:gsLst>
                    <a:lin ang="5400000" scaled="0"/>
                  </a:gradFill>
                  <a:latin typeface="+mj-lt"/>
                  <a:cs typeface="Segoe UI" panose="020B0502040204020203" pitchFamily="34" charset="0"/>
                </a:rPr>
              </a:br>
              <a:r>
                <a:rPr lang="en-US" sz="1200" b="1">
                  <a:ln w="3175">
                    <a:noFill/>
                  </a:ln>
                  <a:gradFill>
                    <a:gsLst>
                      <a:gs pos="1250">
                        <a:schemeClr val="tx1"/>
                      </a:gs>
                      <a:gs pos="100000">
                        <a:schemeClr val="tx1"/>
                      </a:gs>
                    </a:gsLst>
                    <a:lin ang="5400000" scaled="0"/>
                  </a:gradFill>
                  <a:latin typeface="+mj-lt"/>
                  <a:cs typeface="Segoe UI" panose="020B0502040204020203" pitchFamily="34" charset="0"/>
                </a:rPr>
                <a:t>Technology Selection</a:t>
              </a:r>
            </a:p>
          </p:txBody>
        </p:sp>
      </p:grpSp>
      <p:grpSp>
        <p:nvGrpSpPr>
          <p:cNvPr id="76" name="Group 75">
            <a:extLst>
              <a:ext uri="{FF2B5EF4-FFF2-40B4-BE49-F238E27FC236}">
                <a16:creationId xmlns:a16="http://schemas.microsoft.com/office/drawing/2014/main" xmlns="" id="{C7905FE3-7FC4-4CCE-B720-2324FB796BBA}"/>
              </a:ext>
            </a:extLst>
          </p:cNvPr>
          <p:cNvGrpSpPr/>
          <p:nvPr/>
        </p:nvGrpSpPr>
        <p:grpSpPr>
          <a:xfrm>
            <a:off x="3350985" y="2508950"/>
            <a:ext cx="1215397" cy="1025121"/>
            <a:chOff x="3187351" y="2574951"/>
            <a:chExt cx="1215397" cy="1025121"/>
          </a:xfrm>
        </p:grpSpPr>
        <p:sp>
          <p:nvSpPr>
            <p:cNvPr id="77" name="Oval 76">
              <a:extLst>
                <a:ext uri="{FF2B5EF4-FFF2-40B4-BE49-F238E27FC236}">
                  <a16:creationId xmlns:a16="http://schemas.microsoft.com/office/drawing/2014/main" xmlns="" id="{BF549E6C-83F7-497F-ABD6-051019EE8436}"/>
                </a:ext>
              </a:extLst>
            </p:cNvPr>
            <p:cNvSpPr/>
            <p:nvPr/>
          </p:nvSpPr>
          <p:spPr bwMode="auto">
            <a:xfrm>
              <a:off x="3703609"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78" name="Straight Connector 77">
              <a:extLst>
                <a:ext uri="{FF2B5EF4-FFF2-40B4-BE49-F238E27FC236}">
                  <a16:creationId xmlns:a16="http://schemas.microsoft.com/office/drawing/2014/main" xmlns="" id="{02078282-503E-487A-8E81-C31DFFCFB9FC}"/>
                </a:ext>
              </a:extLst>
            </p:cNvPr>
            <p:cNvCxnSpPr>
              <a:cxnSpLocks/>
            </p:cNvCxnSpPr>
            <p:nvPr/>
          </p:nvCxnSpPr>
          <p:spPr>
            <a:xfrm flipH="1">
              <a:off x="3792927" y="2925816"/>
              <a:ext cx="4244"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xmlns="" id="{BEB7F56B-313B-4DF2-95EF-6D56290A5F48}"/>
                </a:ext>
              </a:extLst>
            </p:cNvPr>
            <p:cNvSpPr txBox="1"/>
            <p:nvPr/>
          </p:nvSpPr>
          <p:spPr>
            <a:xfrm>
              <a:off x="3187351" y="2574951"/>
              <a:ext cx="1215397" cy="3508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Cloud Storage</a:t>
              </a:r>
            </a:p>
          </p:txBody>
        </p:sp>
      </p:grpSp>
      <p:grpSp>
        <p:nvGrpSpPr>
          <p:cNvPr id="80" name="Group 79">
            <a:extLst>
              <a:ext uri="{FF2B5EF4-FFF2-40B4-BE49-F238E27FC236}">
                <a16:creationId xmlns:a16="http://schemas.microsoft.com/office/drawing/2014/main" xmlns="" id="{72CEA35E-3276-44A3-9E83-7FCF13285381}"/>
              </a:ext>
            </a:extLst>
          </p:cNvPr>
          <p:cNvGrpSpPr/>
          <p:nvPr/>
        </p:nvGrpSpPr>
        <p:grpSpPr>
          <a:xfrm>
            <a:off x="4541567" y="2508950"/>
            <a:ext cx="1137234" cy="1025121"/>
            <a:chOff x="3226433" y="2574951"/>
            <a:chExt cx="1137234" cy="1025121"/>
          </a:xfrm>
        </p:grpSpPr>
        <p:sp>
          <p:nvSpPr>
            <p:cNvPr id="81" name="Oval 80">
              <a:extLst>
                <a:ext uri="{FF2B5EF4-FFF2-40B4-BE49-F238E27FC236}">
                  <a16:creationId xmlns:a16="http://schemas.microsoft.com/office/drawing/2014/main" xmlns="" id="{55996605-66F4-4083-9BD9-0CDD1D6A973B}"/>
                </a:ext>
              </a:extLst>
            </p:cNvPr>
            <p:cNvSpPr/>
            <p:nvPr/>
          </p:nvSpPr>
          <p:spPr bwMode="auto">
            <a:xfrm>
              <a:off x="3703609"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82" name="Straight Connector 81">
              <a:extLst>
                <a:ext uri="{FF2B5EF4-FFF2-40B4-BE49-F238E27FC236}">
                  <a16:creationId xmlns:a16="http://schemas.microsoft.com/office/drawing/2014/main" xmlns="" id="{B00A2E54-079B-40DA-9FAA-CAD6C1298C35}"/>
                </a:ext>
              </a:extLst>
            </p:cNvPr>
            <p:cNvCxnSpPr>
              <a:cxnSpLocks/>
            </p:cNvCxnSpPr>
            <p:nvPr/>
          </p:nvCxnSpPr>
          <p:spPr>
            <a:xfrm flipH="1">
              <a:off x="3792927" y="2925816"/>
              <a:ext cx="4244"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3" name="TextBox 82">
              <a:extLst>
                <a:ext uri="{FF2B5EF4-FFF2-40B4-BE49-F238E27FC236}">
                  <a16:creationId xmlns:a16="http://schemas.microsoft.com/office/drawing/2014/main" xmlns="" id="{C4E14E32-DA20-4929-9C23-6021F444ABB0}"/>
                </a:ext>
              </a:extLst>
            </p:cNvPr>
            <p:cNvSpPr txBox="1"/>
            <p:nvPr/>
          </p:nvSpPr>
          <p:spPr>
            <a:xfrm>
              <a:off x="3226433" y="2574951"/>
              <a:ext cx="1137234" cy="3508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PaaS Solution</a:t>
              </a:r>
            </a:p>
          </p:txBody>
        </p:sp>
      </p:grpSp>
      <p:grpSp>
        <p:nvGrpSpPr>
          <p:cNvPr id="84" name="Group 83">
            <a:extLst>
              <a:ext uri="{FF2B5EF4-FFF2-40B4-BE49-F238E27FC236}">
                <a16:creationId xmlns:a16="http://schemas.microsoft.com/office/drawing/2014/main" xmlns="" id="{B2B2A2A3-174F-4606-958C-F88496C99991}"/>
              </a:ext>
            </a:extLst>
          </p:cNvPr>
          <p:cNvGrpSpPr/>
          <p:nvPr/>
        </p:nvGrpSpPr>
        <p:grpSpPr>
          <a:xfrm>
            <a:off x="5591355" y="2341460"/>
            <a:ext cx="1284326" cy="1192611"/>
            <a:chOff x="3152887" y="2407461"/>
            <a:chExt cx="1284326" cy="1192611"/>
          </a:xfrm>
        </p:grpSpPr>
        <p:sp>
          <p:nvSpPr>
            <p:cNvPr id="85" name="Oval 84">
              <a:extLst>
                <a:ext uri="{FF2B5EF4-FFF2-40B4-BE49-F238E27FC236}">
                  <a16:creationId xmlns:a16="http://schemas.microsoft.com/office/drawing/2014/main" xmlns="" id="{561C2956-EF8A-42BF-AB18-CC4A4BC8A456}"/>
                </a:ext>
              </a:extLst>
            </p:cNvPr>
            <p:cNvSpPr/>
            <p:nvPr/>
          </p:nvSpPr>
          <p:spPr bwMode="auto">
            <a:xfrm>
              <a:off x="3703609"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86" name="Straight Connector 85">
              <a:extLst>
                <a:ext uri="{FF2B5EF4-FFF2-40B4-BE49-F238E27FC236}">
                  <a16:creationId xmlns:a16="http://schemas.microsoft.com/office/drawing/2014/main" xmlns="" id="{BEE5A88C-D4C3-475D-A7A5-A8F0BED69063}"/>
                </a:ext>
              </a:extLst>
            </p:cNvPr>
            <p:cNvCxnSpPr>
              <a:cxnSpLocks/>
            </p:cNvCxnSpPr>
            <p:nvPr/>
          </p:nvCxnSpPr>
          <p:spPr>
            <a:xfrm flipH="1">
              <a:off x="3792927" y="2925816"/>
              <a:ext cx="4244"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xmlns="" id="{B5F9BE2C-9DA0-4044-93E7-D25FA3B279B2}"/>
                </a:ext>
              </a:extLst>
            </p:cNvPr>
            <p:cNvSpPr txBox="1"/>
            <p:nvPr/>
          </p:nvSpPr>
          <p:spPr>
            <a:xfrm>
              <a:off x="3152887" y="2407461"/>
              <a:ext cx="1284326" cy="5170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dirty="0">
                  <a:ln w="3175">
                    <a:noFill/>
                  </a:ln>
                  <a:gradFill>
                    <a:gsLst>
                      <a:gs pos="1250">
                        <a:schemeClr val="tx1"/>
                      </a:gs>
                      <a:gs pos="100000">
                        <a:schemeClr val="tx1"/>
                      </a:gs>
                    </a:gsLst>
                    <a:lin ang="5400000" scaled="0"/>
                  </a:gradFill>
                  <a:latin typeface="+mj-lt"/>
                  <a:cs typeface="Segoe UI" panose="020B0502040204020203" pitchFamily="34" charset="0"/>
                </a:rPr>
                <a:t>Secure </a:t>
              </a:r>
              <a:br>
                <a:rPr lang="en-US" sz="1200" b="1" dirty="0">
                  <a:ln w="3175">
                    <a:noFill/>
                  </a:ln>
                  <a:gradFill>
                    <a:gsLst>
                      <a:gs pos="1250">
                        <a:schemeClr val="tx1"/>
                      </a:gs>
                      <a:gs pos="100000">
                        <a:schemeClr val="tx1"/>
                      </a:gs>
                    </a:gsLst>
                    <a:lin ang="5400000" scaled="0"/>
                  </a:gradFill>
                  <a:latin typeface="+mj-lt"/>
                  <a:cs typeface="Segoe UI" panose="020B0502040204020203" pitchFamily="34" charset="0"/>
                </a:rPr>
              </a:br>
              <a:r>
                <a:rPr lang="en-US" sz="1200" b="1" dirty="0">
                  <a:ln w="3175">
                    <a:noFill/>
                  </a:ln>
                  <a:gradFill>
                    <a:gsLst>
                      <a:gs pos="1250">
                        <a:schemeClr val="tx1"/>
                      </a:gs>
                      <a:gs pos="100000">
                        <a:schemeClr val="tx1"/>
                      </a:gs>
                    </a:gsLst>
                    <a:lin ang="5400000" scaled="0"/>
                  </a:gradFill>
                  <a:latin typeface="+mj-lt"/>
                  <a:cs typeface="Segoe UI" panose="020B0502040204020203" pitchFamily="34" charset="0"/>
                </a:rPr>
                <a:t>Cloud Solutions</a:t>
              </a:r>
            </a:p>
          </p:txBody>
        </p:sp>
      </p:grpSp>
      <p:grpSp>
        <p:nvGrpSpPr>
          <p:cNvPr id="91" name="Group 90">
            <a:extLst>
              <a:ext uri="{FF2B5EF4-FFF2-40B4-BE49-F238E27FC236}">
                <a16:creationId xmlns:a16="http://schemas.microsoft.com/office/drawing/2014/main" xmlns="" id="{29AD1319-B03F-44FE-8A41-FA89CA88E801}"/>
              </a:ext>
            </a:extLst>
          </p:cNvPr>
          <p:cNvGrpSpPr/>
          <p:nvPr/>
        </p:nvGrpSpPr>
        <p:grpSpPr>
          <a:xfrm>
            <a:off x="8740507" y="3567996"/>
            <a:ext cx="2836288" cy="701731"/>
            <a:chOff x="4064067" y="4576304"/>
            <a:chExt cx="2836288" cy="701731"/>
          </a:xfrm>
        </p:grpSpPr>
        <p:sp>
          <p:nvSpPr>
            <p:cNvPr id="92" name="Title 1">
              <a:extLst>
                <a:ext uri="{FF2B5EF4-FFF2-40B4-BE49-F238E27FC236}">
                  <a16:creationId xmlns:a16="http://schemas.microsoft.com/office/drawing/2014/main" xmlns="" id="{0573BB05-98C1-445A-8FA1-E44E86FE8A2C}"/>
                </a:ext>
              </a:extLst>
            </p:cNvPr>
            <p:cNvSpPr txBox="1">
              <a:spLocks/>
            </p:cNvSpPr>
            <p:nvPr/>
          </p:nvSpPr>
          <p:spPr>
            <a:xfrm>
              <a:off x="4064067" y="4576304"/>
              <a:ext cx="2836288" cy="701731"/>
            </a:xfrm>
            <a:prstGeom prst="rect">
              <a:avLst/>
            </a:prstGeom>
            <a:solidFill>
              <a:schemeClr val="bg1"/>
            </a:solidFill>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nSpc>
                  <a:spcPct val="90000"/>
                </a:lnSpc>
              </a:pPr>
              <a:r>
                <a:rPr lang="en-US" sz="1200"/>
                <a:t>Microsoft Certified:</a:t>
              </a:r>
              <a:br>
                <a:rPr lang="en-US" sz="1200"/>
              </a:br>
              <a:r>
                <a:rPr lang="en-US" sz="1200"/>
                <a:t>Azure Developer Associate</a:t>
              </a:r>
            </a:p>
          </p:txBody>
        </p:sp>
        <p:sp>
          <p:nvSpPr>
            <p:cNvPr id="93" name="binary">
              <a:extLst>
                <a:ext uri="{FF2B5EF4-FFF2-40B4-BE49-F238E27FC236}">
                  <a16:creationId xmlns:a16="http://schemas.microsoft.com/office/drawing/2014/main" xmlns="" id="{FFA141CC-4D45-46A7-8E2B-F6CADD19174A}"/>
                </a:ext>
              </a:extLst>
            </p:cNvPr>
            <p:cNvSpPr>
              <a:spLocks noChangeAspect="1" noEditPoints="1"/>
            </p:cNvSpPr>
            <p:nvPr/>
          </p:nvSpPr>
          <p:spPr bwMode="auto">
            <a:xfrm>
              <a:off x="4211317" y="4822443"/>
              <a:ext cx="264835" cy="228684"/>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2222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a:gradFill>
                  <a:gsLst>
                    <a:gs pos="0">
                      <a:srgbClr val="505050"/>
                    </a:gs>
                    <a:gs pos="100000">
                      <a:srgbClr val="505050"/>
                    </a:gs>
                  </a:gsLst>
                  <a:lin ang="5400000" scaled="1"/>
                </a:gradFill>
              </a:endParaRPr>
            </a:p>
          </p:txBody>
        </p:sp>
      </p:grpSp>
      <p:pic>
        <p:nvPicPr>
          <p:cNvPr id="63" name="Picture 62">
            <a:extLst>
              <a:ext uri="{FF2B5EF4-FFF2-40B4-BE49-F238E27FC236}">
                <a16:creationId xmlns:a16="http://schemas.microsoft.com/office/drawing/2014/main" xmlns="" id="{26DEC6CD-454A-447C-9030-16C3828104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47111" y="3443159"/>
            <a:ext cx="459368" cy="432695"/>
          </a:xfrm>
          <a:prstGeom prst="rect">
            <a:avLst/>
          </a:prstGeom>
        </p:spPr>
      </p:pic>
      <p:sp>
        <p:nvSpPr>
          <p:cNvPr id="62" name="Rectangle 61">
            <a:extLst>
              <a:ext uri="{FF2B5EF4-FFF2-40B4-BE49-F238E27FC236}">
                <a16:creationId xmlns:a16="http://schemas.microsoft.com/office/drawing/2014/main" xmlns="" id="{4F5D33F7-E4AE-4244-A17F-525F4E3B72E8}"/>
              </a:ext>
            </a:extLst>
          </p:cNvPr>
          <p:cNvSpPr/>
          <p:nvPr/>
        </p:nvSpPr>
        <p:spPr bwMode="auto">
          <a:xfrm>
            <a:off x="6858000" y="2096813"/>
            <a:ext cx="1914039" cy="994276"/>
          </a:xfrm>
          <a:prstGeom prst="rect">
            <a:avLst/>
          </a:prstGeom>
          <a:noFill/>
          <a:ln w="5715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
        <p:nvSpPr>
          <p:cNvPr id="67" name="Rectangle 66">
            <a:extLst>
              <a:ext uri="{FF2B5EF4-FFF2-40B4-BE49-F238E27FC236}">
                <a16:creationId xmlns:a16="http://schemas.microsoft.com/office/drawing/2014/main" xmlns="" id="{49E33C92-438A-48F3-A105-A0F261815F5F}"/>
              </a:ext>
            </a:extLst>
          </p:cNvPr>
          <p:cNvSpPr/>
          <p:nvPr/>
        </p:nvSpPr>
        <p:spPr bwMode="auto">
          <a:xfrm>
            <a:off x="6700227" y="4847292"/>
            <a:ext cx="2209143" cy="994276"/>
          </a:xfrm>
          <a:prstGeom prst="rect">
            <a:avLst/>
          </a:prstGeom>
          <a:noFill/>
          <a:ln w="5715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Tree>
    <p:extLst>
      <p:ext uri="{BB962C8B-B14F-4D97-AF65-F5344CB8AC3E}">
        <p14:creationId xmlns:p14="http://schemas.microsoft.com/office/powerpoint/2010/main" val="25126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up)">
                                      <p:cBhvr>
                                        <p:cTn id="10" dur="500"/>
                                        <p:tgtEl>
                                          <p:spTgt spid="34"/>
                                        </p:tgtEl>
                                      </p:cBhvr>
                                    </p:animEffect>
                                  </p:childTnLst>
                                </p:cTn>
                              </p:par>
                              <p:par>
                                <p:cTn id="11" presetID="22" presetClass="entr" presetSubtype="1" fill="hold" nodeType="withEffect">
                                  <p:stCondLst>
                                    <p:cond delay="100"/>
                                  </p:stCondLst>
                                  <p:childTnLst>
                                    <p:set>
                                      <p:cBhvr>
                                        <p:cTn id="12" dur="1" fill="hold">
                                          <p:stCondLst>
                                            <p:cond delay="0"/>
                                          </p:stCondLst>
                                        </p:cTn>
                                        <p:tgtEl>
                                          <p:spTgt spid="39"/>
                                        </p:tgtEl>
                                        <p:attrNameLst>
                                          <p:attrName>style.visibility</p:attrName>
                                        </p:attrNameLst>
                                      </p:cBhvr>
                                      <p:to>
                                        <p:strVal val="visible"/>
                                      </p:to>
                                    </p:set>
                                    <p:animEffect transition="in" filter="wipe(up)">
                                      <p:cBhvr>
                                        <p:cTn id="13" dur="500"/>
                                        <p:tgtEl>
                                          <p:spTgt spid="39"/>
                                        </p:tgtEl>
                                      </p:cBhvr>
                                    </p:animEffect>
                                  </p:childTnLst>
                                </p:cTn>
                              </p:par>
                              <p:par>
                                <p:cTn id="14" presetID="22" presetClass="entr" presetSubtype="1" fill="hold" nodeType="withEffect">
                                  <p:stCondLst>
                                    <p:cond delay="200"/>
                                  </p:stCondLst>
                                  <p:childTnLst>
                                    <p:set>
                                      <p:cBhvr>
                                        <p:cTn id="15" dur="1" fill="hold">
                                          <p:stCondLst>
                                            <p:cond delay="0"/>
                                          </p:stCondLst>
                                        </p:cTn>
                                        <p:tgtEl>
                                          <p:spTgt spid="44"/>
                                        </p:tgtEl>
                                        <p:attrNameLst>
                                          <p:attrName>style.visibility</p:attrName>
                                        </p:attrNameLst>
                                      </p:cBhvr>
                                      <p:to>
                                        <p:strVal val="visible"/>
                                      </p:to>
                                    </p:set>
                                    <p:animEffect transition="in" filter="wipe(up)">
                                      <p:cBhvr>
                                        <p:cTn id="16" dur="500"/>
                                        <p:tgtEl>
                                          <p:spTgt spid="44"/>
                                        </p:tgtEl>
                                      </p:cBhvr>
                                    </p:animEffect>
                                  </p:childTnLst>
                                </p:cTn>
                              </p:par>
                              <p:par>
                                <p:cTn id="17" presetID="22" presetClass="entr" presetSubtype="1" fill="hold" nodeType="withEffect">
                                  <p:stCondLst>
                                    <p:cond delay="40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500"/>
                                        <p:tgtEl>
                                          <p:spTgt spid="54"/>
                                        </p:tgtEl>
                                      </p:cBhvr>
                                    </p:animEffect>
                                  </p:childTnLst>
                                </p:cTn>
                              </p:par>
                              <p:par>
                                <p:cTn id="20" presetID="22" presetClass="entr" presetSubtype="4" fill="hold" nodeType="withEffect">
                                  <p:stCondLst>
                                    <p:cond delay="40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par>
                                <p:cTn id="23" presetID="10" presetClass="entr" presetSubtype="0" fill="hold" nodeType="withEffect">
                                  <p:stCondLst>
                                    <p:cond delay="50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500"/>
                                        <p:tgtEl>
                                          <p:spTgt spid="59"/>
                                        </p:tgtEl>
                                      </p:cBhvr>
                                    </p:animEffect>
                                  </p:childTnLst>
                                </p:cTn>
                              </p:par>
                              <p:par>
                                <p:cTn id="29" presetID="10" presetClass="entr" presetSubtype="0" fill="hold" nodeType="withEffect">
                                  <p:stCondLst>
                                    <p:cond delay="400"/>
                                  </p:stCondLst>
                                  <p:childTnLst>
                                    <p:set>
                                      <p:cBhvr>
                                        <p:cTn id="30" dur="1" fill="hold">
                                          <p:stCondLst>
                                            <p:cond delay="0"/>
                                          </p:stCondLst>
                                        </p:cTn>
                                        <p:tgtEl>
                                          <p:spTgt spid="91"/>
                                        </p:tgtEl>
                                        <p:attrNameLst>
                                          <p:attrName>style.visibility</p:attrName>
                                        </p:attrNameLst>
                                      </p:cBhvr>
                                      <p:to>
                                        <p:strVal val="visible"/>
                                      </p:to>
                                    </p:set>
                                    <p:animEffect transition="in" filter="fade">
                                      <p:cBhvr>
                                        <p:cTn id="31" dur="500"/>
                                        <p:tgtEl>
                                          <p:spTgt spid="91"/>
                                        </p:tgtEl>
                                      </p:cBhvr>
                                    </p:animEffect>
                                  </p:childTnLst>
                                </p:cTn>
                              </p:par>
                              <p:par>
                                <p:cTn id="32" presetID="22" presetClass="entr" presetSubtype="4" fill="hold" nodeType="withEffect">
                                  <p:stCondLst>
                                    <p:cond delay="0"/>
                                  </p:stCondLst>
                                  <p:childTnLst>
                                    <p:set>
                                      <p:cBhvr>
                                        <p:cTn id="33" dur="1" fill="hold">
                                          <p:stCondLst>
                                            <p:cond delay="0"/>
                                          </p:stCondLst>
                                        </p:cTn>
                                        <p:tgtEl>
                                          <p:spTgt spid="72"/>
                                        </p:tgtEl>
                                        <p:attrNameLst>
                                          <p:attrName>style.visibility</p:attrName>
                                        </p:attrNameLst>
                                      </p:cBhvr>
                                      <p:to>
                                        <p:strVal val="visible"/>
                                      </p:to>
                                    </p:set>
                                    <p:animEffect transition="in" filter="wipe(down)">
                                      <p:cBhvr>
                                        <p:cTn id="34" dur="500"/>
                                        <p:tgtEl>
                                          <p:spTgt spid="72"/>
                                        </p:tgtEl>
                                      </p:cBhvr>
                                    </p:animEffect>
                                  </p:childTnLst>
                                </p:cTn>
                              </p:par>
                              <p:par>
                                <p:cTn id="35" presetID="22" presetClass="entr" presetSubtype="4" fill="hold" nodeType="withEffect">
                                  <p:stCondLst>
                                    <p:cond delay="100"/>
                                  </p:stCondLst>
                                  <p:childTnLst>
                                    <p:set>
                                      <p:cBhvr>
                                        <p:cTn id="36" dur="1" fill="hold">
                                          <p:stCondLst>
                                            <p:cond delay="0"/>
                                          </p:stCondLst>
                                        </p:cTn>
                                        <p:tgtEl>
                                          <p:spTgt spid="76"/>
                                        </p:tgtEl>
                                        <p:attrNameLst>
                                          <p:attrName>style.visibility</p:attrName>
                                        </p:attrNameLst>
                                      </p:cBhvr>
                                      <p:to>
                                        <p:strVal val="visible"/>
                                      </p:to>
                                    </p:set>
                                    <p:animEffect transition="in" filter="wipe(down)">
                                      <p:cBhvr>
                                        <p:cTn id="37" dur="500"/>
                                        <p:tgtEl>
                                          <p:spTgt spid="76"/>
                                        </p:tgtEl>
                                      </p:cBhvr>
                                    </p:animEffect>
                                  </p:childTnLst>
                                </p:cTn>
                              </p:par>
                              <p:par>
                                <p:cTn id="38" presetID="22" presetClass="entr" presetSubtype="4" fill="hold" nodeType="withEffect">
                                  <p:stCondLst>
                                    <p:cond delay="200"/>
                                  </p:stCondLst>
                                  <p:childTnLst>
                                    <p:set>
                                      <p:cBhvr>
                                        <p:cTn id="39" dur="1" fill="hold">
                                          <p:stCondLst>
                                            <p:cond delay="0"/>
                                          </p:stCondLst>
                                        </p:cTn>
                                        <p:tgtEl>
                                          <p:spTgt spid="80"/>
                                        </p:tgtEl>
                                        <p:attrNameLst>
                                          <p:attrName>style.visibility</p:attrName>
                                        </p:attrNameLst>
                                      </p:cBhvr>
                                      <p:to>
                                        <p:strVal val="visible"/>
                                      </p:to>
                                    </p:set>
                                    <p:animEffect transition="in" filter="wipe(down)">
                                      <p:cBhvr>
                                        <p:cTn id="40" dur="500"/>
                                        <p:tgtEl>
                                          <p:spTgt spid="80"/>
                                        </p:tgtEl>
                                      </p:cBhvr>
                                    </p:animEffect>
                                  </p:childTnLst>
                                </p:cTn>
                              </p:par>
                              <p:par>
                                <p:cTn id="41" presetID="22" presetClass="entr" presetSubtype="4" fill="hold" nodeType="withEffect">
                                  <p:stCondLst>
                                    <p:cond delay="300"/>
                                  </p:stCondLst>
                                  <p:childTnLst>
                                    <p:set>
                                      <p:cBhvr>
                                        <p:cTn id="42" dur="1" fill="hold">
                                          <p:stCondLst>
                                            <p:cond delay="0"/>
                                          </p:stCondLst>
                                        </p:cTn>
                                        <p:tgtEl>
                                          <p:spTgt spid="84"/>
                                        </p:tgtEl>
                                        <p:attrNameLst>
                                          <p:attrName>style.visibility</p:attrName>
                                        </p:attrNameLst>
                                      </p:cBhvr>
                                      <p:to>
                                        <p:strVal val="visible"/>
                                      </p:to>
                                    </p:set>
                                    <p:animEffect transition="in" filter="wipe(down)">
                                      <p:cBhvr>
                                        <p:cTn id="43" dur="500"/>
                                        <p:tgtEl>
                                          <p:spTgt spid="84"/>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62"/>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2" grpId="0" animBg="1"/>
      <p:bldP spid="6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E9EE9F-698E-4F2D-B877-2AC827BC4F35}"/>
              </a:ext>
            </a:extLst>
          </p:cNvPr>
          <p:cNvSpPr>
            <a:spLocks noGrp="1"/>
          </p:cNvSpPr>
          <p:nvPr>
            <p:ph type="title"/>
          </p:nvPr>
        </p:nvSpPr>
        <p:spPr>
          <a:xfrm>
            <a:off x="387869" y="335506"/>
            <a:ext cx="10818250" cy="1142838"/>
          </a:xfrm>
        </p:spPr>
        <p:txBody>
          <a:bodyPr/>
          <a:lstStyle/>
          <a:p>
            <a:r>
              <a:rPr lang="en-US"/>
              <a:t>Course details for Azure Solutions Architect Expert</a:t>
            </a:r>
          </a:p>
        </p:txBody>
      </p:sp>
      <p:sp>
        <p:nvSpPr>
          <p:cNvPr id="13" name="Rectangle 1">
            <a:extLst>
              <a:ext uri="{FF2B5EF4-FFF2-40B4-BE49-F238E27FC236}">
                <a16:creationId xmlns:a16="http://schemas.microsoft.com/office/drawing/2014/main" xmlns="" id="{2C313568-D658-4016-AC93-3E80D27B2B39}"/>
              </a:ext>
            </a:extLst>
          </p:cNvPr>
          <p:cNvSpPr>
            <a:spLocks noChangeArrowheads="1"/>
          </p:cNvSpPr>
          <p:nvPr/>
        </p:nvSpPr>
        <p:spPr bwMode="auto">
          <a:xfrm>
            <a:off x="387869" y="876076"/>
            <a:ext cx="9718214" cy="369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13" rIns="91427" bIns="45713" numCol="1" anchor="t" anchorCtr="0" compatLnSpc="1">
            <a:prstTxWarp prst="textNoShape">
              <a:avLst/>
            </a:prstTxWarp>
            <a:spAutoFit/>
          </a:bodyPr>
          <a:lstStyle/>
          <a:p>
            <a:pPr defTabSz="914192" eaLnBrk="0" fontAlgn="base" hangingPunct="0">
              <a:spcBef>
                <a:spcPct val="0"/>
              </a:spcBef>
              <a:spcAft>
                <a:spcPct val="0"/>
              </a:spcAft>
              <a:defRPr/>
            </a:pPr>
            <a:r>
              <a:rPr lang="en-US" altLang="en-US" sz="1765">
                <a:gradFill>
                  <a:gsLst>
                    <a:gs pos="1250">
                      <a:srgbClr val="505050"/>
                    </a:gs>
                    <a:gs pos="100000">
                      <a:srgbClr val="505050"/>
                    </a:gs>
                  </a:gsLst>
                  <a:lin ang="5400000" scaled="0"/>
                </a:gradFill>
                <a:latin typeface="Segoe UI"/>
                <a:ea typeface="Calibri" panose="020F0502020204030204" pitchFamily="34" charset="0"/>
                <a:cs typeface="Segoe UI" panose="020B0502040204020203" pitchFamily="34" charset="0"/>
              </a:rPr>
              <a:t>9 Instructor-led training courses aligned to the two exams </a:t>
            </a:r>
            <a:endParaRPr lang="en-US" altLang="en-US" sz="1765">
              <a:gradFill>
                <a:gsLst>
                  <a:gs pos="1250">
                    <a:srgbClr val="505050"/>
                  </a:gs>
                  <a:gs pos="100000">
                    <a:srgbClr val="505050"/>
                  </a:gs>
                </a:gsLst>
                <a:lin ang="5400000" scaled="0"/>
              </a:gradFill>
              <a:latin typeface="Segoe UI"/>
              <a:cs typeface="Segoe UI" panose="020B0502040204020203" pitchFamily="34" charset="0"/>
            </a:endParaRPr>
          </a:p>
        </p:txBody>
      </p:sp>
      <p:graphicFrame>
        <p:nvGraphicFramePr>
          <p:cNvPr id="15" name="Table 14">
            <a:extLst>
              <a:ext uri="{FF2B5EF4-FFF2-40B4-BE49-F238E27FC236}">
                <a16:creationId xmlns:a16="http://schemas.microsoft.com/office/drawing/2014/main" xmlns="" id="{9A79D4C6-6770-4EAD-8E2E-8D9976435587}"/>
              </a:ext>
            </a:extLst>
          </p:cNvPr>
          <p:cNvGraphicFramePr>
            <a:graphicFrameLocks noGrp="1"/>
          </p:cNvGraphicFramePr>
          <p:nvPr>
            <p:extLst/>
          </p:nvPr>
        </p:nvGraphicFramePr>
        <p:xfrm>
          <a:off x="387869" y="1638227"/>
          <a:ext cx="11158588" cy="4036481"/>
        </p:xfrm>
        <a:graphic>
          <a:graphicData uri="http://schemas.openxmlformats.org/drawingml/2006/table">
            <a:tbl>
              <a:tblPr firstRow="1" bandRow="1">
                <a:effectLst>
                  <a:outerShdw blurRad="317500" dist="63500" dir="2700000" sx="101000" sy="101000" algn="ctr" rotWithShape="0">
                    <a:prstClr val="black">
                      <a:alpha val="25000"/>
                    </a:prstClr>
                  </a:outerShdw>
                </a:effectLst>
                <a:tableStyleId>{5C22544A-7EE6-4342-B048-85BDC9FD1C3A}</a:tableStyleId>
              </a:tblPr>
              <a:tblGrid>
                <a:gridCol w="2969396">
                  <a:extLst>
                    <a:ext uri="{9D8B030D-6E8A-4147-A177-3AD203B41FA5}">
                      <a16:colId xmlns:a16="http://schemas.microsoft.com/office/drawing/2014/main" xmlns="" val="1818623273"/>
                    </a:ext>
                  </a:extLst>
                </a:gridCol>
                <a:gridCol w="4338582">
                  <a:extLst>
                    <a:ext uri="{9D8B030D-6E8A-4147-A177-3AD203B41FA5}">
                      <a16:colId xmlns:a16="http://schemas.microsoft.com/office/drawing/2014/main" xmlns="" val="1877431932"/>
                    </a:ext>
                  </a:extLst>
                </a:gridCol>
                <a:gridCol w="1754934">
                  <a:extLst>
                    <a:ext uri="{9D8B030D-6E8A-4147-A177-3AD203B41FA5}">
                      <a16:colId xmlns:a16="http://schemas.microsoft.com/office/drawing/2014/main" xmlns="" val="3736268025"/>
                    </a:ext>
                  </a:extLst>
                </a:gridCol>
                <a:gridCol w="2095676">
                  <a:extLst>
                    <a:ext uri="{9D8B030D-6E8A-4147-A177-3AD203B41FA5}">
                      <a16:colId xmlns:a16="http://schemas.microsoft.com/office/drawing/2014/main" xmlns="" val="3042478162"/>
                    </a:ext>
                  </a:extLst>
                </a:gridCol>
              </a:tblGrid>
              <a:tr h="487610">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Exam titles</a:t>
                      </a:r>
                    </a:p>
                  </a:txBody>
                  <a:tcPr marL="137141" marR="137141" marT="137141" marB="137141" anchor="ctr">
                    <a:lnL w="12700" cmpd="sng">
                      <a:noFill/>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title / training titles</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ID</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duration</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2700" cmpd="sng">
                      <a:noFill/>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xmlns="" val="13252161"/>
                  </a:ext>
                </a:extLst>
              </a:tr>
              <a:tr h="314647">
                <a:tc rowSpan="6">
                  <a:txBody>
                    <a:bodyPr/>
                    <a:lstStyle/>
                    <a:p>
                      <a:pPr marL="0" marR="0">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Microsoft Azure Solutions</a:t>
                      </a:r>
                      <a:b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b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Architect – Technologies</a:t>
                      </a:r>
                    </a:p>
                    <a:p>
                      <a:pPr marL="0" marR="0">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p>
                      <a:pPr marL="0" marR="0">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AZ-300</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Deploy and configure infrastructure</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3"/>
                        </a:rPr>
                        <a:t>AZ-300T01</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9296155"/>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Implement workloads and security</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4"/>
                        </a:rPr>
                        <a:t>AZ-300T02</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xmlns="" val="475855276"/>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Architect cloud technology solutions</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5"/>
                        </a:rPr>
                        <a:t>AZ-300T03</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1" i="0" u="none" strike="noStrike" kern="1200" dirty="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069927022"/>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Create and deploy apps</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6"/>
                        </a:rPr>
                        <a:t>AZ-300T04</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1" i="0" u="none" strike="noStrike" kern="1200" dirty="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xmlns="" val="2158056951"/>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sng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Implement authentication &amp; secure data</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sng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7"/>
                        </a:rPr>
                        <a:t>AZ-300T05</a:t>
                      </a:r>
                      <a:endParaRPr lang="en-US" sz="1200" b="0" i="0" u="none" strike="sng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sng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0.5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794720"/>
                  </a:ext>
                </a:extLst>
              </a:tr>
              <a:tr h="306816">
                <a:tc vMerge="1">
                  <a:txBody>
                    <a:bodyPr/>
                    <a:lstStyle/>
                    <a:p>
                      <a:pPr marL="0" marR="0">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60" marR="137160" marT="18288" marB="18288"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Develop for the cloud</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2700" cap="flat" cmpd="sng" algn="ctr">
                      <a:solidFill>
                        <a:schemeClr val="bg2">
                          <a:lumMod val="9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8"/>
                        </a:rPr>
                        <a:t>AZ-300T06</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12700" cap="flat" cmpd="sng" algn="ctr">
                      <a:solidFill>
                        <a:schemeClr val="bg2">
                          <a:lumMod val="9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xmlns="" val="1281121064"/>
                  </a:ext>
                </a:extLst>
              </a:tr>
              <a:tr h="306816">
                <a:tc>
                  <a:txBody>
                    <a:bodyPr/>
                    <a:lstStyle/>
                    <a:p>
                      <a:pPr marL="0" marR="0">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41" marR="137141" marT="18285" marB="18285" anchor="ctr">
                    <a:lnL w="12700" cmpd="sng">
                      <a:noFill/>
                    </a:lnL>
                    <a:lnR w="12700" cap="flat" cmpd="sng" algn="ctr">
                      <a:no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ap="flat" cmpd="sng" algn="ctr">
                      <a:no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706459121"/>
                  </a:ext>
                </a:extLst>
              </a:tr>
              <a:tr h="314647">
                <a:tc rowSpan="4">
                  <a:txBody>
                    <a:bodyPr/>
                    <a:lstStyle/>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Microsoft Azure Solutions</a:t>
                      </a:r>
                      <a:b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b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Architect – Design </a:t>
                      </a:r>
                    </a:p>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 </a:t>
                      </a:r>
                    </a:p>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AZ-301</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Design for identity and security</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9"/>
                        </a:rPr>
                        <a:t>AZ-301T01</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1270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710546910"/>
                  </a:ext>
                </a:extLst>
              </a:tr>
              <a:tr h="314647">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Design a data platform solution</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10"/>
                        </a:rPr>
                        <a:t>AZ-301T02</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xmlns="" val="463660694"/>
                  </a:ext>
                </a:extLst>
              </a:tr>
              <a:tr h="449997">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no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Design for deployment, migration,</a:t>
                      </a:r>
                      <a:b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b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and integration</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11"/>
                        </a:rPr>
                        <a:t>AZ-301T03</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800309824"/>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Design an infrastructure strategy</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12"/>
                        </a:rPr>
                        <a:t>AZ-301T04</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dirty="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xmlns="" val="2952644677"/>
                  </a:ext>
                </a:extLst>
              </a:tr>
            </a:tbl>
          </a:graphicData>
        </a:graphic>
      </p:graphicFrame>
      <p:sp>
        <p:nvSpPr>
          <p:cNvPr id="14" name="TextBox 13">
            <a:extLst>
              <a:ext uri="{FF2B5EF4-FFF2-40B4-BE49-F238E27FC236}">
                <a16:creationId xmlns:a16="http://schemas.microsoft.com/office/drawing/2014/main" xmlns="" id="{3B1B001F-0808-406B-98B6-B67716107784}"/>
              </a:ext>
            </a:extLst>
          </p:cNvPr>
          <p:cNvSpPr txBox="1"/>
          <p:nvPr/>
        </p:nvSpPr>
        <p:spPr>
          <a:xfrm>
            <a:off x="387869" y="6098660"/>
            <a:ext cx="8168222" cy="553998"/>
          </a:xfrm>
          <a:prstGeom prst="rect">
            <a:avLst/>
          </a:prstGeom>
          <a:noFill/>
        </p:spPr>
        <p:txBody>
          <a:bodyPr wrap="square" lIns="0" tIns="0" rIns="0" bIns="0" rtlCol="0" anchor="b" anchorCtr="0">
            <a:spAutoFit/>
          </a:bodyPr>
          <a:lstStyle/>
          <a:p>
            <a:pPr defTabSz="914192">
              <a:defRPr/>
            </a:pPr>
            <a:r>
              <a:rPr lang="en-US" sz="1200">
                <a:gradFill>
                  <a:gsLst>
                    <a:gs pos="2917">
                      <a:srgbClr val="505050"/>
                    </a:gs>
                    <a:gs pos="30000">
                      <a:srgbClr val="505050"/>
                    </a:gs>
                  </a:gsLst>
                  <a:lin ang="5400000" scaled="0"/>
                </a:gradFill>
                <a:latin typeface="Segoe UI"/>
              </a:rPr>
              <a:t>Microsoft Certification: aka.ms/</a:t>
            </a:r>
            <a:r>
              <a:rPr lang="en-US" sz="1200" err="1">
                <a:gradFill>
                  <a:gsLst>
                    <a:gs pos="2917">
                      <a:srgbClr val="505050"/>
                    </a:gs>
                    <a:gs pos="30000">
                      <a:srgbClr val="505050"/>
                    </a:gs>
                  </a:gsLst>
                  <a:lin ang="5400000" scaled="0"/>
                </a:gradFill>
                <a:latin typeface="Segoe UI"/>
              </a:rPr>
              <a:t>RoleBasedCert</a:t>
            </a:r>
            <a:endParaRPr lang="en-US" sz="1200">
              <a:gradFill>
                <a:gsLst>
                  <a:gs pos="2917">
                    <a:srgbClr val="505050"/>
                  </a:gs>
                  <a:gs pos="30000">
                    <a:srgbClr val="505050"/>
                  </a:gs>
                </a:gsLst>
                <a:lin ang="5400000" scaled="0"/>
              </a:gradFill>
              <a:latin typeface="Segoe UI"/>
            </a:endParaRPr>
          </a:p>
          <a:p>
            <a:pPr defTabSz="914192">
              <a:defRPr/>
            </a:pPr>
            <a:r>
              <a:rPr lang="en-US" sz="1200">
                <a:gradFill>
                  <a:gsLst>
                    <a:gs pos="2917">
                      <a:srgbClr val="505050"/>
                    </a:gs>
                    <a:gs pos="30000">
                      <a:srgbClr val="505050"/>
                    </a:gs>
                  </a:gsLst>
                  <a:lin ang="5400000" scaled="0"/>
                </a:gradFill>
                <a:latin typeface="Segoe UI"/>
              </a:rPr>
              <a:t>Learning Partner: aka.ms/</a:t>
            </a:r>
            <a:r>
              <a:rPr lang="en-US" sz="1200" err="1">
                <a:gradFill>
                  <a:gsLst>
                    <a:gs pos="2917">
                      <a:srgbClr val="505050"/>
                    </a:gs>
                    <a:gs pos="30000">
                      <a:srgbClr val="505050"/>
                    </a:gs>
                  </a:gsLst>
                  <a:lin ang="5400000" scaled="0"/>
                </a:gradFill>
                <a:latin typeface="Segoe UI"/>
              </a:rPr>
              <a:t>LearningPartner</a:t>
            </a:r>
            <a:endParaRPr lang="en-US" sz="1200">
              <a:gradFill>
                <a:gsLst>
                  <a:gs pos="2917">
                    <a:srgbClr val="505050"/>
                  </a:gs>
                  <a:gs pos="30000">
                    <a:srgbClr val="505050"/>
                  </a:gs>
                </a:gsLst>
                <a:lin ang="5400000" scaled="0"/>
              </a:gradFill>
              <a:latin typeface="Segoe UI"/>
            </a:endParaRPr>
          </a:p>
          <a:p>
            <a:pPr defTabSz="914192">
              <a:defRPr/>
            </a:pPr>
            <a:r>
              <a:rPr lang="en-US" sz="1200">
                <a:gradFill>
                  <a:gsLst>
                    <a:gs pos="2917">
                      <a:srgbClr val="505050"/>
                    </a:gs>
                    <a:gs pos="30000">
                      <a:srgbClr val="505050"/>
                    </a:gs>
                  </a:gsLst>
                  <a:lin ang="5400000" scaled="0"/>
                </a:gradFill>
                <a:latin typeface="Segoe UI"/>
              </a:rPr>
              <a:t>Microsoft Learn: Microsoft.com/Learn</a:t>
            </a:r>
          </a:p>
        </p:txBody>
      </p:sp>
    </p:spTree>
    <p:extLst>
      <p:ext uri="{BB962C8B-B14F-4D97-AF65-F5344CB8AC3E}">
        <p14:creationId xmlns:p14="http://schemas.microsoft.com/office/powerpoint/2010/main" val="38625587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52F1FA-7D13-4730-8A7E-7C8A20511591}"/>
              </a:ext>
            </a:extLst>
          </p:cNvPr>
          <p:cNvSpPr>
            <a:spLocks noGrp="1"/>
          </p:cNvSpPr>
          <p:nvPr>
            <p:ph type="title"/>
          </p:nvPr>
        </p:nvSpPr>
        <p:spPr/>
        <p:txBody>
          <a:bodyPr/>
          <a:lstStyle/>
          <a:p>
            <a:r>
              <a:rPr lang="en-US"/>
              <a:t>Learning path for Azure Solutions Architect role</a:t>
            </a:r>
          </a:p>
        </p:txBody>
      </p:sp>
      <p:grpSp>
        <p:nvGrpSpPr>
          <p:cNvPr id="3" name="Group 2">
            <a:extLst>
              <a:ext uri="{FF2B5EF4-FFF2-40B4-BE49-F238E27FC236}">
                <a16:creationId xmlns:a16="http://schemas.microsoft.com/office/drawing/2014/main" xmlns="" id="{17603369-2338-42F6-B2ED-6043D702BA74}"/>
              </a:ext>
            </a:extLst>
          </p:cNvPr>
          <p:cNvGrpSpPr/>
          <p:nvPr/>
        </p:nvGrpSpPr>
        <p:grpSpPr>
          <a:xfrm>
            <a:off x="905829" y="3443019"/>
            <a:ext cx="8713176" cy="1007719"/>
            <a:chOff x="2164355" y="3617753"/>
            <a:chExt cx="8296564" cy="562410"/>
          </a:xfrm>
        </p:grpSpPr>
        <p:cxnSp>
          <p:nvCxnSpPr>
            <p:cNvPr id="4" name="Straight Connector 3">
              <a:extLst>
                <a:ext uri="{FF2B5EF4-FFF2-40B4-BE49-F238E27FC236}">
                  <a16:creationId xmlns:a16="http://schemas.microsoft.com/office/drawing/2014/main" xmlns="" id="{112EA82D-12FD-477F-8303-1268C212C3F1}"/>
                </a:ext>
              </a:extLst>
            </p:cNvPr>
            <p:cNvCxnSpPr>
              <a:cxnSpLocks/>
              <a:endCxn id="7" idx="0"/>
            </p:cNvCxnSpPr>
            <p:nvPr/>
          </p:nvCxnSpPr>
          <p:spPr>
            <a:xfrm>
              <a:off x="2164355" y="3890783"/>
              <a:ext cx="910611" cy="244"/>
            </a:xfrm>
            <a:prstGeom prst="line">
              <a:avLst/>
            </a:pr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nvGrpSpPr>
            <p:cNvPr id="5" name="Group 4">
              <a:extLst>
                <a:ext uri="{FF2B5EF4-FFF2-40B4-BE49-F238E27FC236}">
                  <a16:creationId xmlns:a16="http://schemas.microsoft.com/office/drawing/2014/main" xmlns="" id="{B363EC45-E224-41F8-9443-5989B83EEE43}"/>
                </a:ext>
              </a:extLst>
            </p:cNvPr>
            <p:cNvGrpSpPr/>
            <p:nvPr/>
          </p:nvGrpSpPr>
          <p:grpSpPr>
            <a:xfrm>
              <a:off x="3074953" y="3617753"/>
              <a:ext cx="6303722" cy="562410"/>
              <a:chOff x="3196333" y="3202901"/>
              <a:chExt cx="6303722" cy="1527670"/>
            </a:xfrm>
          </p:grpSpPr>
          <p:sp>
            <p:nvSpPr>
              <p:cNvPr id="7" name="Freeform: Shape 6">
                <a:extLst>
                  <a:ext uri="{FF2B5EF4-FFF2-40B4-BE49-F238E27FC236}">
                    <a16:creationId xmlns:a16="http://schemas.microsoft.com/office/drawing/2014/main" xmlns="" id="{A2445F6E-1C8D-4A09-8DED-500512F6625E}"/>
                  </a:ext>
                </a:extLst>
              </p:cNvPr>
              <p:cNvSpPr/>
              <p:nvPr/>
            </p:nvSpPr>
            <p:spPr bwMode="auto">
              <a:xfrm flipV="1">
                <a:off x="3196345" y="3945195"/>
                <a:ext cx="3231186" cy="785059"/>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5121528"/>
                  <a:gd name="connsiteY0" fmla="*/ 1038444 h 1038444"/>
                  <a:gd name="connsiteX1" fmla="*/ 1235531 w 5121528"/>
                  <a:gd name="connsiteY1" fmla="*/ 5799 h 1038444"/>
                  <a:gd name="connsiteX2" fmla="*/ 5121528 w 5121528"/>
                  <a:gd name="connsiteY2" fmla="*/ 0 h 1038444"/>
                  <a:gd name="connsiteX0" fmla="*/ 0 w 6788057"/>
                  <a:gd name="connsiteY0" fmla="*/ 1038444 h 1038444"/>
                  <a:gd name="connsiteX1" fmla="*/ 1235531 w 6788057"/>
                  <a:gd name="connsiteY1" fmla="*/ 5799 h 1038444"/>
                  <a:gd name="connsiteX2" fmla="*/ 6788057 w 6788057"/>
                  <a:gd name="connsiteY2" fmla="*/ 0 h 1038444"/>
                </a:gdLst>
                <a:ahLst/>
                <a:cxnLst>
                  <a:cxn ang="0">
                    <a:pos x="connsiteX0" y="connsiteY0"/>
                  </a:cxn>
                  <a:cxn ang="0">
                    <a:pos x="connsiteX1" y="connsiteY1"/>
                  </a:cxn>
                  <a:cxn ang="0">
                    <a:pos x="connsiteX2" y="connsiteY2"/>
                  </a:cxn>
                </a:cxnLst>
                <a:rect l="l" t="t" r="r" b="b"/>
                <a:pathLst>
                  <a:path w="6788057" h="1038444">
                    <a:moveTo>
                      <a:pt x="0" y="1038444"/>
                    </a:moveTo>
                    <a:cubicBezTo>
                      <a:pt x="150086" y="951574"/>
                      <a:pt x="1051186" y="123512"/>
                      <a:pt x="1235531" y="5799"/>
                    </a:cubicBezTo>
                    <a:cubicBezTo>
                      <a:pt x="1292009" y="-4536"/>
                      <a:pt x="6702093" y="8566"/>
                      <a:pt x="6788057" y="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xmlns="" id="{75A9FB1D-98BE-4AB3-BC65-6B24D8148A10}"/>
                  </a:ext>
                </a:extLst>
              </p:cNvPr>
              <p:cNvSpPr/>
              <p:nvPr/>
            </p:nvSpPr>
            <p:spPr bwMode="auto">
              <a:xfrm>
                <a:off x="3196333" y="3202901"/>
                <a:ext cx="3222514" cy="742291"/>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5097594"/>
                  <a:gd name="connsiteY0" fmla="*/ 1038444 h 1038444"/>
                  <a:gd name="connsiteX1" fmla="*/ 1235531 w 5097594"/>
                  <a:gd name="connsiteY1" fmla="*/ 5799 h 1038444"/>
                  <a:gd name="connsiteX2" fmla="*/ 5097594 w 5097594"/>
                  <a:gd name="connsiteY2" fmla="*/ 0 h 1038444"/>
                  <a:gd name="connsiteX0" fmla="*/ 0 w 5110064"/>
                  <a:gd name="connsiteY0" fmla="*/ 1035928 h 1035928"/>
                  <a:gd name="connsiteX1" fmla="*/ 1235531 w 5110064"/>
                  <a:gd name="connsiteY1" fmla="*/ 3283 h 1035928"/>
                  <a:gd name="connsiteX2" fmla="*/ 5110064 w 5110064"/>
                  <a:gd name="connsiteY2" fmla="*/ 2540 h 1035928"/>
                  <a:gd name="connsiteX0" fmla="*/ 0 w 5114222"/>
                  <a:gd name="connsiteY0" fmla="*/ 1038444 h 1038444"/>
                  <a:gd name="connsiteX1" fmla="*/ 1235531 w 5114222"/>
                  <a:gd name="connsiteY1" fmla="*/ 5799 h 1038444"/>
                  <a:gd name="connsiteX2" fmla="*/ 5114222 w 5114222"/>
                  <a:gd name="connsiteY2" fmla="*/ 0 h 1038444"/>
                  <a:gd name="connsiteX0" fmla="*/ 0 w 5118380"/>
                  <a:gd name="connsiteY0" fmla="*/ 1035928 h 1035928"/>
                  <a:gd name="connsiteX1" fmla="*/ 1235531 w 5118380"/>
                  <a:gd name="connsiteY1" fmla="*/ 3283 h 1035928"/>
                  <a:gd name="connsiteX2" fmla="*/ 5118380 w 5118380"/>
                  <a:gd name="connsiteY2" fmla="*/ 2540 h 1035928"/>
                  <a:gd name="connsiteX0" fmla="*/ 0 w 5118380"/>
                  <a:gd name="connsiteY0" fmla="*/ 1038444 h 1038444"/>
                  <a:gd name="connsiteX1" fmla="*/ 1235531 w 5118380"/>
                  <a:gd name="connsiteY1" fmla="*/ 5799 h 1038444"/>
                  <a:gd name="connsiteX2" fmla="*/ 5118380 w 5118380"/>
                  <a:gd name="connsiteY2" fmla="*/ 0 h 1038444"/>
                  <a:gd name="connsiteX0" fmla="*/ 0 w 5114222"/>
                  <a:gd name="connsiteY0" fmla="*/ 1035928 h 1035928"/>
                  <a:gd name="connsiteX1" fmla="*/ 1235531 w 5114222"/>
                  <a:gd name="connsiteY1" fmla="*/ 3283 h 1035928"/>
                  <a:gd name="connsiteX2" fmla="*/ 5114222 w 5114222"/>
                  <a:gd name="connsiteY2" fmla="*/ 2540 h 1035928"/>
                  <a:gd name="connsiteX0" fmla="*/ 0 w 5114222"/>
                  <a:gd name="connsiteY0" fmla="*/ 1035928 h 1035928"/>
                  <a:gd name="connsiteX1" fmla="*/ 1235531 w 5114222"/>
                  <a:gd name="connsiteY1" fmla="*/ 3283 h 1035928"/>
                  <a:gd name="connsiteX2" fmla="*/ 5114222 w 5114222"/>
                  <a:gd name="connsiteY2" fmla="*/ 2540 h 1035928"/>
                  <a:gd name="connsiteX0" fmla="*/ 0 w 5114222"/>
                  <a:gd name="connsiteY0" fmla="*/ 1036701 h 1036701"/>
                  <a:gd name="connsiteX1" fmla="*/ 1235531 w 5114222"/>
                  <a:gd name="connsiteY1" fmla="*/ 4056 h 1036701"/>
                  <a:gd name="connsiteX2" fmla="*/ 5114222 w 5114222"/>
                  <a:gd name="connsiteY2" fmla="*/ 3313 h 1036701"/>
                  <a:gd name="connsiteX0" fmla="*/ 0 w 5114222"/>
                  <a:gd name="connsiteY0" fmla="*/ 1036701 h 1036701"/>
                  <a:gd name="connsiteX1" fmla="*/ 1235531 w 5114222"/>
                  <a:gd name="connsiteY1" fmla="*/ 4056 h 1036701"/>
                  <a:gd name="connsiteX2" fmla="*/ 5114222 w 5114222"/>
                  <a:gd name="connsiteY2" fmla="*/ 3313 h 1036701"/>
                  <a:gd name="connsiteX0" fmla="*/ 0 w 6770328"/>
                  <a:gd name="connsiteY0" fmla="*/ 1035788 h 1035788"/>
                  <a:gd name="connsiteX1" fmla="*/ 1235531 w 6770328"/>
                  <a:gd name="connsiteY1" fmla="*/ 3143 h 1035788"/>
                  <a:gd name="connsiteX2" fmla="*/ 6770328 w 6770328"/>
                  <a:gd name="connsiteY2" fmla="*/ 8060 h 1035788"/>
                  <a:gd name="connsiteX0" fmla="*/ 0 w 6770328"/>
                  <a:gd name="connsiteY0" fmla="*/ 1037712 h 1037712"/>
                  <a:gd name="connsiteX1" fmla="*/ 1235531 w 6770328"/>
                  <a:gd name="connsiteY1" fmla="*/ 5067 h 1037712"/>
                  <a:gd name="connsiteX2" fmla="*/ 6770328 w 6770328"/>
                  <a:gd name="connsiteY2" fmla="*/ 9984 h 1037712"/>
                  <a:gd name="connsiteX0" fmla="*/ 0 w 6760181"/>
                  <a:gd name="connsiteY0" fmla="*/ 1039702 h 1039702"/>
                  <a:gd name="connsiteX1" fmla="*/ 1235531 w 6760181"/>
                  <a:gd name="connsiteY1" fmla="*/ 7057 h 1039702"/>
                  <a:gd name="connsiteX2" fmla="*/ 6760181 w 6760181"/>
                  <a:gd name="connsiteY2" fmla="*/ 6581 h 1039702"/>
                  <a:gd name="connsiteX0" fmla="*/ 0 w 6760181"/>
                  <a:gd name="connsiteY0" fmla="*/ 1039702 h 1039702"/>
                  <a:gd name="connsiteX1" fmla="*/ 1235531 w 6760181"/>
                  <a:gd name="connsiteY1" fmla="*/ 7057 h 1039702"/>
                  <a:gd name="connsiteX2" fmla="*/ 6760181 w 6760181"/>
                  <a:gd name="connsiteY2" fmla="*/ 6580 h 1039702"/>
                </a:gdLst>
                <a:ahLst/>
                <a:cxnLst>
                  <a:cxn ang="0">
                    <a:pos x="connsiteX0" y="connsiteY0"/>
                  </a:cxn>
                  <a:cxn ang="0">
                    <a:pos x="connsiteX1" y="connsiteY1"/>
                  </a:cxn>
                  <a:cxn ang="0">
                    <a:pos x="connsiteX2" y="connsiteY2"/>
                  </a:cxn>
                </a:cxnLst>
                <a:rect l="l" t="t" r="r" b="b"/>
                <a:pathLst>
                  <a:path w="6760181" h="1039702">
                    <a:moveTo>
                      <a:pt x="0" y="1039702"/>
                    </a:moveTo>
                    <a:cubicBezTo>
                      <a:pt x="150086" y="952832"/>
                      <a:pt x="1051186" y="124770"/>
                      <a:pt x="1235531" y="7057"/>
                    </a:cubicBezTo>
                    <a:cubicBezTo>
                      <a:pt x="1292009" y="-3278"/>
                      <a:pt x="6640447" y="-1234"/>
                      <a:pt x="6760181" y="658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xmlns="" id="{C42E25D1-30A9-466D-8943-DAB5E0C706F5}"/>
                  </a:ext>
                </a:extLst>
              </p:cNvPr>
              <p:cNvSpPr/>
              <p:nvPr/>
            </p:nvSpPr>
            <p:spPr bwMode="auto">
              <a:xfrm flipH="1" flipV="1">
                <a:off x="6419969" y="3945194"/>
                <a:ext cx="3080083" cy="785377"/>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6418137"/>
                  <a:gd name="connsiteY0" fmla="*/ 1046281 h 1046281"/>
                  <a:gd name="connsiteX1" fmla="*/ 1235531 w 6418137"/>
                  <a:gd name="connsiteY1" fmla="*/ 13636 h 1046281"/>
                  <a:gd name="connsiteX2" fmla="*/ 6418137 w 6418137"/>
                  <a:gd name="connsiteY2" fmla="*/ 0 h 1046281"/>
                  <a:gd name="connsiteX0" fmla="*/ 0 w 6465883"/>
                  <a:gd name="connsiteY0" fmla="*/ 1046281 h 1046281"/>
                  <a:gd name="connsiteX1" fmla="*/ 1235531 w 6465883"/>
                  <a:gd name="connsiteY1" fmla="*/ 13636 h 1046281"/>
                  <a:gd name="connsiteX2" fmla="*/ 6465883 w 6465883"/>
                  <a:gd name="connsiteY2" fmla="*/ 0 h 1046281"/>
                  <a:gd name="connsiteX0" fmla="*/ 0 w 6474876"/>
                  <a:gd name="connsiteY0" fmla="*/ 1035603 h 1035603"/>
                  <a:gd name="connsiteX1" fmla="*/ 1235531 w 6474876"/>
                  <a:gd name="connsiteY1" fmla="*/ 2958 h 1035603"/>
                  <a:gd name="connsiteX2" fmla="*/ 6474876 w 6474876"/>
                  <a:gd name="connsiteY2" fmla="*/ 4817 h 1035603"/>
                  <a:gd name="connsiteX0" fmla="*/ 0 w 6474876"/>
                  <a:gd name="connsiteY0" fmla="*/ 1037151 h 1037151"/>
                  <a:gd name="connsiteX1" fmla="*/ 1235531 w 6474876"/>
                  <a:gd name="connsiteY1" fmla="*/ 4506 h 1037151"/>
                  <a:gd name="connsiteX2" fmla="*/ 6474876 w 6474876"/>
                  <a:gd name="connsiteY2" fmla="*/ 6365 h 1037151"/>
                  <a:gd name="connsiteX0" fmla="*/ 0 w 6452396"/>
                  <a:gd name="connsiteY0" fmla="*/ 1038863 h 1038863"/>
                  <a:gd name="connsiteX1" fmla="*/ 1235531 w 6452396"/>
                  <a:gd name="connsiteY1" fmla="*/ 6218 h 1038863"/>
                  <a:gd name="connsiteX2" fmla="*/ 6452396 w 6452396"/>
                  <a:gd name="connsiteY2" fmla="*/ 2911 h 1038863"/>
                </a:gdLst>
                <a:ahLst/>
                <a:cxnLst>
                  <a:cxn ang="0">
                    <a:pos x="connsiteX0" y="connsiteY0"/>
                  </a:cxn>
                  <a:cxn ang="0">
                    <a:pos x="connsiteX1" y="connsiteY1"/>
                  </a:cxn>
                  <a:cxn ang="0">
                    <a:pos x="connsiteX2" y="connsiteY2"/>
                  </a:cxn>
                </a:cxnLst>
                <a:rect l="l" t="t" r="r" b="b"/>
                <a:pathLst>
                  <a:path w="6452396" h="1038863">
                    <a:moveTo>
                      <a:pt x="0" y="1038863"/>
                    </a:moveTo>
                    <a:cubicBezTo>
                      <a:pt x="150086" y="951993"/>
                      <a:pt x="1051186" y="123931"/>
                      <a:pt x="1235531" y="6218"/>
                    </a:cubicBezTo>
                    <a:cubicBezTo>
                      <a:pt x="1292009" y="-4117"/>
                      <a:pt x="6352944" y="1148"/>
                      <a:pt x="6452396" y="2911"/>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xmlns="" id="{32731C9E-4565-4237-B8B0-722E17C49A3C}"/>
                  </a:ext>
                </a:extLst>
              </p:cNvPr>
              <p:cNvSpPr/>
              <p:nvPr/>
            </p:nvSpPr>
            <p:spPr bwMode="auto">
              <a:xfrm flipH="1">
                <a:off x="6411993" y="3204270"/>
                <a:ext cx="3088062" cy="740923"/>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6434717"/>
                  <a:gd name="connsiteY0" fmla="*/ 1038444 h 1038444"/>
                  <a:gd name="connsiteX1" fmla="*/ 1235531 w 6434717"/>
                  <a:gd name="connsiteY1" fmla="*/ 5799 h 1038444"/>
                  <a:gd name="connsiteX2" fmla="*/ 6434717 w 6434717"/>
                  <a:gd name="connsiteY2" fmla="*/ 0 h 1038444"/>
                  <a:gd name="connsiteX0" fmla="*/ 0 w 6434717"/>
                  <a:gd name="connsiteY0" fmla="*/ 1040412 h 1040412"/>
                  <a:gd name="connsiteX1" fmla="*/ 1235531 w 6434717"/>
                  <a:gd name="connsiteY1" fmla="*/ 7767 h 1040412"/>
                  <a:gd name="connsiteX2" fmla="*/ 6434717 w 6434717"/>
                  <a:gd name="connsiteY2" fmla="*/ 1968 h 1040412"/>
                  <a:gd name="connsiteX0" fmla="*/ 0 w 6430332"/>
                  <a:gd name="connsiteY0" fmla="*/ 1040412 h 1040412"/>
                  <a:gd name="connsiteX1" fmla="*/ 1235531 w 6430332"/>
                  <a:gd name="connsiteY1" fmla="*/ 7767 h 1040412"/>
                  <a:gd name="connsiteX2" fmla="*/ 6430332 w 6430332"/>
                  <a:gd name="connsiteY2" fmla="*/ 1968 h 1040412"/>
                  <a:gd name="connsiteX0" fmla="*/ 0 w 6456640"/>
                  <a:gd name="connsiteY0" fmla="*/ 1037964 h 1037964"/>
                  <a:gd name="connsiteX1" fmla="*/ 1235531 w 6456640"/>
                  <a:gd name="connsiteY1" fmla="*/ 5319 h 1037964"/>
                  <a:gd name="connsiteX2" fmla="*/ 6456640 w 6456640"/>
                  <a:gd name="connsiteY2" fmla="*/ 4854 h 1037964"/>
                  <a:gd name="connsiteX0" fmla="*/ 0 w 6478563"/>
                  <a:gd name="connsiteY0" fmla="*/ 1040412 h 1040412"/>
                  <a:gd name="connsiteX1" fmla="*/ 1235531 w 6478563"/>
                  <a:gd name="connsiteY1" fmla="*/ 7767 h 1040412"/>
                  <a:gd name="connsiteX2" fmla="*/ 6478563 w 6478563"/>
                  <a:gd name="connsiteY2" fmla="*/ 1968 h 1040412"/>
                  <a:gd name="connsiteX0" fmla="*/ 0 w 6465409"/>
                  <a:gd name="connsiteY0" fmla="*/ 1040412 h 1040412"/>
                  <a:gd name="connsiteX1" fmla="*/ 1235531 w 6465409"/>
                  <a:gd name="connsiteY1" fmla="*/ 7767 h 1040412"/>
                  <a:gd name="connsiteX2" fmla="*/ 6465409 w 6465409"/>
                  <a:gd name="connsiteY2" fmla="*/ 1968 h 1040412"/>
                  <a:gd name="connsiteX0" fmla="*/ 0 w 6465409"/>
                  <a:gd name="connsiteY0" fmla="*/ 1040412 h 1040412"/>
                  <a:gd name="connsiteX1" fmla="*/ 1235531 w 6465409"/>
                  <a:gd name="connsiteY1" fmla="*/ 7767 h 1040412"/>
                  <a:gd name="connsiteX2" fmla="*/ 6465409 w 6465409"/>
                  <a:gd name="connsiteY2" fmla="*/ 1968 h 1040412"/>
                  <a:gd name="connsiteX0" fmla="*/ 0 w 6456638"/>
                  <a:gd name="connsiteY0" fmla="*/ 1035800 h 1035800"/>
                  <a:gd name="connsiteX1" fmla="*/ 1235531 w 6456638"/>
                  <a:gd name="connsiteY1" fmla="*/ 3155 h 1035800"/>
                  <a:gd name="connsiteX2" fmla="*/ 6456638 w 6456638"/>
                  <a:gd name="connsiteY2" fmla="*/ 13360 h 1035800"/>
                  <a:gd name="connsiteX0" fmla="*/ 0 w 6464950"/>
                  <a:gd name="connsiteY0" fmla="*/ 1037781 h 1037781"/>
                  <a:gd name="connsiteX1" fmla="*/ 1235531 w 6464950"/>
                  <a:gd name="connsiteY1" fmla="*/ 5136 h 1037781"/>
                  <a:gd name="connsiteX2" fmla="*/ 6464950 w 6464950"/>
                  <a:gd name="connsiteY2" fmla="*/ 5230 h 1037781"/>
                  <a:gd name="connsiteX0" fmla="*/ 0 w 6464950"/>
                  <a:gd name="connsiteY0" fmla="*/ 1037781 h 1037781"/>
                  <a:gd name="connsiteX1" fmla="*/ 1235531 w 6464950"/>
                  <a:gd name="connsiteY1" fmla="*/ 5136 h 1037781"/>
                  <a:gd name="connsiteX2" fmla="*/ 6464950 w 6464950"/>
                  <a:gd name="connsiteY2" fmla="*/ 5230 h 1037781"/>
                  <a:gd name="connsiteX0" fmla="*/ 0 w 6469106"/>
                  <a:gd name="connsiteY0" fmla="*/ 1037781 h 1037781"/>
                  <a:gd name="connsiteX1" fmla="*/ 1235531 w 6469106"/>
                  <a:gd name="connsiteY1" fmla="*/ 5136 h 1037781"/>
                  <a:gd name="connsiteX2" fmla="*/ 6469106 w 6469106"/>
                  <a:gd name="connsiteY2" fmla="*/ 5230 h 1037781"/>
                </a:gdLst>
                <a:ahLst/>
                <a:cxnLst>
                  <a:cxn ang="0">
                    <a:pos x="connsiteX0" y="connsiteY0"/>
                  </a:cxn>
                  <a:cxn ang="0">
                    <a:pos x="connsiteX1" y="connsiteY1"/>
                  </a:cxn>
                  <a:cxn ang="0">
                    <a:pos x="connsiteX2" y="connsiteY2"/>
                  </a:cxn>
                </a:cxnLst>
                <a:rect l="l" t="t" r="r" b="b"/>
                <a:pathLst>
                  <a:path w="6469106" h="1037781">
                    <a:moveTo>
                      <a:pt x="0" y="1037781"/>
                    </a:moveTo>
                    <a:cubicBezTo>
                      <a:pt x="150086" y="950911"/>
                      <a:pt x="1051186" y="122849"/>
                      <a:pt x="1235531" y="5136"/>
                    </a:cubicBezTo>
                    <a:cubicBezTo>
                      <a:pt x="1292009" y="-5199"/>
                      <a:pt x="6396406" y="2859"/>
                      <a:pt x="6469106" y="5230"/>
                    </a:cubicBezTo>
                  </a:path>
                </a:pathLst>
              </a:cu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 name="Straight Connector 5">
              <a:extLst>
                <a:ext uri="{FF2B5EF4-FFF2-40B4-BE49-F238E27FC236}">
                  <a16:creationId xmlns:a16="http://schemas.microsoft.com/office/drawing/2014/main" xmlns="" id="{D65D473C-81B9-497E-BD35-7C90000583CF}"/>
                </a:ext>
              </a:extLst>
            </p:cNvPr>
            <p:cNvCxnSpPr>
              <a:cxnSpLocks/>
              <a:stCxn id="10" idx="0"/>
            </p:cNvCxnSpPr>
            <p:nvPr/>
          </p:nvCxnSpPr>
          <p:spPr>
            <a:xfrm flipV="1">
              <a:off x="9378675" y="3890784"/>
              <a:ext cx="1082244" cy="243"/>
            </a:xfrm>
            <a:prstGeom prst="line">
              <a:avLst/>
            </a:prstGeom>
            <a:noFill/>
            <a:ln w="25400">
              <a:solidFill>
                <a:schemeClr val="accent1"/>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grpSp>
        <p:nvGrpSpPr>
          <p:cNvPr id="11" name="Group 10">
            <a:extLst>
              <a:ext uri="{FF2B5EF4-FFF2-40B4-BE49-F238E27FC236}">
                <a16:creationId xmlns:a16="http://schemas.microsoft.com/office/drawing/2014/main" xmlns="" id="{9885B249-16F7-4A47-AEA2-A3E8718AE047}"/>
              </a:ext>
            </a:extLst>
          </p:cNvPr>
          <p:cNvGrpSpPr/>
          <p:nvPr/>
        </p:nvGrpSpPr>
        <p:grpSpPr>
          <a:xfrm>
            <a:off x="2002390" y="2424066"/>
            <a:ext cx="1056700" cy="1110005"/>
            <a:chOff x="3266699" y="2490067"/>
            <a:chExt cx="1056700" cy="1110005"/>
          </a:xfrm>
        </p:grpSpPr>
        <p:sp>
          <p:nvSpPr>
            <p:cNvPr id="12" name="Oval 11">
              <a:extLst>
                <a:ext uri="{FF2B5EF4-FFF2-40B4-BE49-F238E27FC236}">
                  <a16:creationId xmlns:a16="http://schemas.microsoft.com/office/drawing/2014/main" xmlns="" id="{054C38BA-EF75-4B7E-8A10-AA635E07F05C}"/>
                </a:ext>
              </a:extLst>
            </p:cNvPr>
            <p:cNvSpPr/>
            <p:nvPr/>
          </p:nvSpPr>
          <p:spPr bwMode="auto">
            <a:xfrm>
              <a:off x="3701487"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6E4F7B89-866E-47D0-A0E9-A1DC294CD59E}"/>
                </a:ext>
              </a:extLst>
            </p:cNvPr>
            <p:cNvCxnSpPr>
              <a:cxnSpLocks/>
            </p:cNvCxnSpPr>
            <p:nvPr/>
          </p:nvCxnSpPr>
          <p:spPr>
            <a:xfrm flipH="1">
              <a:off x="3792927" y="2925816"/>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xmlns="" id="{2067CC1D-39B4-4583-87D7-B48787D45E6E}"/>
                </a:ext>
              </a:extLst>
            </p:cNvPr>
            <p:cNvSpPr txBox="1"/>
            <p:nvPr/>
          </p:nvSpPr>
          <p:spPr>
            <a:xfrm>
              <a:off x="3266699" y="2490067"/>
              <a:ext cx="1056700" cy="489365"/>
            </a:xfrm>
            <a:prstGeom prst="rect">
              <a:avLst/>
            </a:prstGeom>
            <a:noFill/>
          </p:spPr>
          <p:txBody>
            <a:bodyPr wrap="none" lIns="91440" tIns="91440" rIns="91440" bIns="91440" rtlCol="0">
              <a:spAutoFit/>
            </a:bodyPr>
            <a:lstStyle/>
            <a:p>
              <a:pPr algn="ctr" defTabSz="932742">
                <a:lnSpc>
                  <a:spcPct val="90000"/>
                </a:lnSpc>
                <a:spcBef>
                  <a:spcPct val="0"/>
                </a:spcBef>
              </a:pPr>
              <a:r>
                <a:rPr lang="en-US" sz="1100" b="1">
                  <a:ln w="3175">
                    <a:noFill/>
                  </a:ln>
                  <a:gradFill>
                    <a:gsLst>
                      <a:gs pos="1250">
                        <a:schemeClr val="tx1"/>
                      </a:gs>
                      <a:gs pos="100000">
                        <a:schemeClr val="tx1"/>
                      </a:gs>
                    </a:gsLst>
                    <a:lin ang="5400000" scaled="0"/>
                  </a:gradFill>
                  <a:latin typeface="+mj-lt"/>
                  <a:cs typeface="Segoe UI" panose="020B0502040204020203" pitchFamily="34" charset="0"/>
                </a:rPr>
                <a:t>Configure</a:t>
              </a:r>
              <a:br>
                <a:rPr lang="en-US" sz="1100" b="1">
                  <a:ln w="3175">
                    <a:noFill/>
                  </a:ln>
                  <a:gradFill>
                    <a:gsLst>
                      <a:gs pos="1250">
                        <a:schemeClr val="tx1"/>
                      </a:gs>
                      <a:gs pos="100000">
                        <a:schemeClr val="tx1"/>
                      </a:gs>
                    </a:gsLst>
                    <a:lin ang="5400000" scaled="0"/>
                  </a:gradFill>
                  <a:latin typeface="+mj-lt"/>
                  <a:cs typeface="Segoe UI" panose="020B0502040204020203" pitchFamily="34" charset="0"/>
                </a:rPr>
              </a:br>
              <a:r>
                <a:rPr lang="en-US" sz="1100" b="1">
                  <a:ln w="3175">
                    <a:noFill/>
                  </a:ln>
                  <a:gradFill>
                    <a:gsLst>
                      <a:gs pos="1250">
                        <a:schemeClr val="tx1"/>
                      </a:gs>
                      <a:gs pos="100000">
                        <a:schemeClr val="tx1"/>
                      </a:gs>
                    </a:gsLst>
                    <a:lin ang="5400000" scaled="0"/>
                  </a:gradFill>
                  <a:latin typeface="+mj-lt"/>
                  <a:cs typeface="Segoe UI" panose="020B0502040204020203" pitchFamily="34" charset="0"/>
                </a:rPr>
                <a:t>Infrastructure</a:t>
              </a:r>
            </a:p>
          </p:txBody>
        </p:sp>
      </p:grpSp>
      <p:grpSp>
        <p:nvGrpSpPr>
          <p:cNvPr id="15" name="Group 14">
            <a:extLst>
              <a:ext uri="{FF2B5EF4-FFF2-40B4-BE49-F238E27FC236}">
                <a16:creationId xmlns:a16="http://schemas.microsoft.com/office/drawing/2014/main" xmlns="" id="{A7129A6A-C6B3-40F5-AA8C-859769A3AA1A}"/>
              </a:ext>
            </a:extLst>
          </p:cNvPr>
          <p:cNvGrpSpPr/>
          <p:nvPr/>
        </p:nvGrpSpPr>
        <p:grpSpPr>
          <a:xfrm>
            <a:off x="2867812" y="2142802"/>
            <a:ext cx="976549" cy="1391269"/>
            <a:chOff x="3309339" y="2208803"/>
            <a:chExt cx="976549" cy="1391269"/>
          </a:xfrm>
        </p:grpSpPr>
        <p:sp>
          <p:nvSpPr>
            <p:cNvPr id="16" name="Oval 15">
              <a:extLst>
                <a:ext uri="{FF2B5EF4-FFF2-40B4-BE49-F238E27FC236}">
                  <a16:creationId xmlns:a16="http://schemas.microsoft.com/office/drawing/2014/main" xmlns="" id="{8736599E-D835-45A2-B4DC-5410AA9BDC77}"/>
                </a:ext>
              </a:extLst>
            </p:cNvPr>
            <p:cNvSpPr/>
            <p:nvPr/>
          </p:nvSpPr>
          <p:spPr bwMode="auto">
            <a:xfrm>
              <a:off x="3703609"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17" name="Straight Connector 16">
              <a:extLst>
                <a:ext uri="{FF2B5EF4-FFF2-40B4-BE49-F238E27FC236}">
                  <a16:creationId xmlns:a16="http://schemas.microsoft.com/office/drawing/2014/main" xmlns="" id="{C2FA4EE3-AD19-4E33-96DD-66C9AE5C8876}"/>
                </a:ext>
              </a:extLst>
            </p:cNvPr>
            <p:cNvCxnSpPr>
              <a:cxnSpLocks/>
              <a:stCxn id="18" idx="2"/>
              <a:endCxn id="16" idx="0"/>
            </p:cNvCxnSpPr>
            <p:nvPr/>
          </p:nvCxnSpPr>
          <p:spPr>
            <a:xfrm flipH="1">
              <a:off x="3795049" y="2698168"/>
              <a:ext cx="2565" cy="719024"/>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xmlns="" id="{1F0AA4E4-D3A8-4DFC-9373-335EB5D4986D}"/>
                </a:ext>
              </a:extLst>
            </p:cNvPr>
            <p:cNvSpPr txBox="1"/>
            <p:nvPr/>
          </p:nvSpPr>
          <p:spPr>
            <a:xfrm>
              <a:off x="3309339" y="2208803"/>
              <a:ext cx="976549" cy="489365"/>
            </a:xfrm>
            <a:prstGeom prst="rect">
              <a:avLst/>
            </a:prstGeom>
            <a:noFill/>
          </p:spPr>
          <p:txBody>
            <a:bodyPr wrap="none" lIns="91440" tIns="91440" rIns="91440" bIns="91440" rtlCol="0">
              <a:spAutoFit/>
            </a:bodyPr>
            <a:lstStyle/>
            <a:p>
              <a:pPr algn="ctr" defTabSz="932742">
                <a:lnSpc>
                  <a:spcPct val="90000"/>
                </a:lnSpc>
                <a:spcBef>
                  <a:spcPct val="0"/>
                </a:spcBef>
              </a:pPr>
              <a:r>
                <a:rPr lang="en-US" sz="1100" b="1">
                  <a:ln w="3175">
                    <a:noFill/>
                  </a:ln>
                  <a:gradFill>
                    <a:gsLst>
                      <a:gs pos="1250">
                        <a:schemeClr val="tx1"/>
                      </a:gs>
                      <a:gs pos="100000">
                        <a:schemeClr val="tx1"/>
                      </a:gs>
                    </a:gsLst>
                    <a:lin ang="5400000" scaled="0"/>
                  </a:gradFill>
                  <a:latin typeface="+mj-lt"/>
                  <a:cs typeface="Segoe UI" panose="020B0502040204020203" pitchFamily="34" charset="0"/>
                </a:rPr>
                <a:t>Workloads </a:t>
              </a:r>
              <a:br>
                <a:rPr lang="en-US" sz="1100" b="1">
                  <a:ln w="3175">
                    <a:noFill/>
                  </a:ln>
                  <a:gradFill>
                    <a:gsLst>
                      <a:gs pos="1250">
                        <a:schemeClr val="tx1"/>
                      </a:gs>
                      <a:gs pos="100000">
                        <a:schemeClr val="tx1"/>
                      </a:gs>
                    </a:gsLst>
                    <a:lin ang="5400000" scaled="0"/>
                  </a:gradFill>
                  <a:latin typeface="+mj-lt"/>
                  <a:cs typeface="Segoe UI" panose="020B0502040204020203" pitchFamily="34" charset="0"/>
                </a:rPr>
              </a:br>
              <a:r>
                <a:rPr lang="en-US" sz="1100" b="1">
                  <a:ln w="3175">
                    <a:noFill/>
                  </a:ln>
                  <a:gradFill>
                    <a:gsLst>
                      <a:gs pos="1250">
                        <a:schemeClr val="tx1"/>
                      </a:gs>
                      <a:gs pos="100000">
                        <a:schemeClr val="tx1"/>
                      </a:gs>
                    </a:gsLst>
                    <a:lin ang="5400000" scaled="0"/>
                  </a:gradFill>
                  <a:latin typeface="+mj-lt"/>
                  <a:cs typeface="Segoe UI" panose="020B0502040204020203" pitchFamily="34" charset="0"/>
                </a:rPr>
                <a:t>and Security</a:t>
              </a:r>
            </a:p>
          </p:txBody>
        </p:sp>
      </p:grpSp>
      <p:grpSp>
        <p:nvGrpSpPr>
          <p:cNvPr id="19" name="Group 18">
            <a:extLst>
              <a:ext uri="{FF2B5EF4-FFF2-40B4-BE49-F238E27FC236}">
                <a16:creationId xmlns:a16="http://schemas.microsoft.com/office/drawing/2014/main" xmlns="" id="{E70935C8-241D-4998-B82D-EF2B58086C01}"/>
              </a:ext>
            </a:extLst>
          </p:cNvPr>
          <p:cNvGrpSpPr/>
          <p:nvPr/>
        </p:nvGrpSpPr>
        <p:grpSpPr>
          <a:xfrm>
            <a:off x="3735234" y="2424692"/>
            <a:ext cx="931665" cy="1109379"/>
            <a:chOff x="3329218" y="2490693"/>
            <a:chExt cx="931665" cy="1109379"/>
          </a:xfrm>
        </p:grpSpPr>
        <p:sp>
          <p:nvSpPr>
            <p:cNvPr id="20" name="Oval 19">
              <a:extLst>
                <a:ext uri="{FF2B5EF4-FFF2-40B4-BE49-F238E27FC236}">
                  <a16:creationId xmlns:a16="http://schemas.microsoft.com/office/drawing/2014/main" xmlns="" id="{7F951DF1-44AD-4881-A0AB-A0F160E546AA}"/>
                </a:ext>
              </a:extLst>
            </p:cNvPr>
            <p:cNvSpPr/>
            <p:nvPr/>
          </p:nvSpPr>
          <p:spPr bwMode="auto">
            <a:xfrm>
              <a:off x="3703609"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21" name="Straight Connector 20">
              <a:extLst>
                <a:ext uri="{FF2B5EF4-FFF2-40B4-BE49-F238E27FC236}">
                  <a16:creationId xmlns:a16="http://schemas.microsoft.com/office/drawing/2014/main" xmlns="" id="{6D443E92-8D2D-473C-A1B0-45F5C29D0804}"/>
                </a:ext>
              </a:extLst>
            </p:cNvPr>
            <p:cNvCxnSpPr>
              <a:cxnSpLocks/>
            </p:cNvCxnSpPr>
            <p:nvPr/>
          </p:nvCxnSpPr>
          <p:spPr>
            <a:xfrm flipH="1">
              <a:off x="3792927" y="2925816"/>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xmlns="" id="{58F50E28-0A0F-4AE0-84B4-E3F9AEC80A3A}"/>
                </a:ext>
              </a:extLst>
            </p:cNvPr>
            <p:cNvSpPr txBox="1"/>
            <p:nvPr/>
          </p:nvSpPr>
          <p:spPr>
            <a:xfrm>
              <a:off x="3329218" y="2490693"/>
              <a:ext cx="931665" cy="489365"/>
            </a:xfrm>
            <a:prstGeom prst="rect">
              <a:avLst/>
            </a:prstGeom>
            <a:noFill/>
          </p:spPr>
          <p:txBody>
            <a:bodyPr wrap="none" lIns="91440" tIns="91440" rIns="91440" bIns="91440" rtlCol="0">
              <a:spAutoFit/>
            </a:bodyPr>
            <a:lstStyle/>
            <a:p>
              <a:pPr algn="ctr" defTabSz="932742">
                <a:lnSpc>
                  <a:spcPct val="90000"/>
                </a:lnSpc>
                <a:spcBef>
                  <a:spcPct val="0"/>
                </a:spcBef>
              </a:pPr>
              <a:r>
                <a:rPr lang="en-US" sz="1100" b="1">
                  <a:ln w="3175">
                    <a:noFill/>
                  </a:ln>
                  <a:gradFill>
                    <a:gsLst>
                      <a:gs pos="1250">
                        <a:schemeClr val="tx1"/>
                      </a:gs>
                      <a:gs pos="100000">
                        <a:schemeClr val="tx1"/>
                      </a:gs>
                    </a:gsLst>
                    <a:lin ang="5400000" scaled="0"/>
                  </a:gradFill>
                  <a:latin typeface="+mj-lt"/>
                  <a:cs typeface="Segoe UI" panose="020B0502040204020203" pitchFamily="34" charset="0"/>
                </a:rPr>
                <a:t>Technology</a:t>
              </a:r>
              <a:br>
                <a:rPr lang="en-US" sz="1100" b="1">
                  <a:ln w="3175">
                    <a:noFill/>
                  </a:ln>
                  <a:gradFill>
                    <a:gsLst>
                      <a:gs pos="1250">
                        <a:schemeClr val="tx1"/>
                      </a:gs>
                      <a:gs pos="100000">
                        <a:schemeClr val="tx1"/>
                      </a:gs>
                    </a:gsLst>
                    <a:lin ang="5400000" scaled="0"/>
                  </a:gradFill>
                  <a:latin typeface="+mj-lt"/>
                  <a:cs typeface="Segoe UI" panose="020B0502040204020203" pitchFamily="34" charset="0"/>
                </a:rPr>
              </a:br>
              <a:r>
                <a:rPr lang="en-US" sz="1100" b="1">
                  <a:ln w="3175">
                    <a:noFill/>
                  </a:ln>
                  <a:gradFill>
                    <a:gsLst>
                      <a:gs pos="1250">
                        <a:schemeClr val="tx1"/>
                      </a:gs>
                      <a:gs pos="100000">
                        <a:schemeClr val="tx1"/>
                      </a:gs>
                    </a:gsLst>
                    <a:lin ang="5400000" scaled="0"/>
                  </a:gradFill>
                  <a:latin typeface="+mj-lt"/>
                  <a:cs typeface="Segoe UI" panose="020B0502040204020203" pitchFamily="34" charset="0"/>
                </a:rPr>
                <a:t> Solutions</a:t>
              </a:r>
            </a:p>
          </p:txBody>
        </p:sp>
      </p:grpSp>
      <p:grpSp>
        <p:nvGrpSpPr>
          <p:cNvPr id="23" name="Group 22">
            <a:extLst>
              <a:ext uri="{FF2B5EF4-FFF2-40B4-BE49-F238E27FC236}">
                <a16:creationId xmlns:a16="http://schemas.microsoft.com/office/drawing/2014/main" xmlns="" id="{6DBBCE3D-31C0-43C2-94ED-338AD95B353C}"/>
              </a:ext>
            </a:extLst>
          </p:cNvPr>
          <p:cNvGrpSpPr/>
          <p:nvPr/>
        </p:nvGrpSpPr>
        <p:grpSpPr>
          <a:xfrm>
            <a:off x="4631773" y="2143126"/>
            <a:ext cx="639919" cy="1390945"/>
            <a:chOff x="3475091" y="2209127"/>
            <a:chExt cx="639919" cy="1390945"/>
          </a:xfrm>
        </p:grpSpPr>
        <p:cxnSp>
          <p:nvCxnSpPr>
            <p:cNvPr id="25" name="Straight Connector 24">
              <a:extLst>
                <a:ext uri="{FF2B5EF4-FFF2-40B4-BE49-F238E27FC236}">
                  <a16:creationId xmlns:a16="http://schemas.microsoft.com/office/drawing/2014/main" xmlns="" id="{9C88193E-1F76-45B9-AB65-FCB8F88A05FE}"/>
                </a:ext>
              </a:extLst>
            </p:cNvPr>
            <p:cNvCxnSpPr>
              <a:cxnSpLocks/>
              <a:stCxn id="26" idx="2"/>
            </p:cNvCxnSpPr>
            <p:nvPr/>
          </p:nvCxnSpPr>
          <p:spPr>
            <a:xfrm flipH="1">
              <a:off x="3792927" y="2698492"/>
              <a:ext cx="2124" cy="768460"/>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xmlns="" id="{F0DC9C26-75B4-4699-AE63-071252DBF5E6}"/>
                </a:ext>
              </a:extLst>
            </p:cNvPr>
            <p:cNvSpPr txBox="1"/>
            <p:nvPr/>
          </p:nvSpPr>
          <p:spPr>
            <a:xfrm>
              <a:off x="3475091" y="2209127"/>
              <a:ext cx="639919" cy="489365"/>
            </a:xfrm>
            <a:prstGeom prst="rect">
              <a:avLst/>
            </a:prstGeom>
            <a:noFill/>
          </p:spPr>
          <p:txBody>
            <a:bodyPr wrap="none" lIns="91440" tIns="91440" rIns="91440" bIns="91440" rtlCol="0">
              <a:spAutoFit/>
            </a:bodyPr>
            <a:lstStyle/>
            <a:p>
              <a:pPr algn="ctr" defTabSz="932742">
                <a:lnSpc>
                  <a:spcPct val="90000"/>
                </a:lnSpc>
                <a:spcBef>
                  <a:spcPct val="0"/>
                </a:spcBef>
              </a:pPr>
              <a:r>
                <a:rPr lang="en-US" sz="1100" b="1">
                  <a:ln w="3175">
                    <a:noFill/>
                  </a:ln>
                  <a:gradFill>
                    <a:gsLst>
                      <a:gs pos="1250">
                        <a:schemeClr val="tx1"/>
                      </a:gs>
                      <a:gs pos="100000">
                        <a:schemeClr val="tx1"/>
                      </a:gs>
                    </a:gsLst>
                    <a:lin ang="5400000" scaled="0"/>
                  </a:gradFill>
                  <a:latin typeface="+mj-lt"/>
                  <a:cs typeface="Segoe UI" panose="020B0502040204020203" pitchFamily="34" charset="0"/>
                </a:rPr>
                <a:t>Deploy</a:t>
              </a:r>
              <a:br>
                <a:rPr lang="en-US" sz="1100" b="1">
                  <a:ln w="3175">
                    <a:noFill/>
                  </a:ln>
                  <a:gradFill>
                    <a:gsLst>
                      <a:gs pos="1250">
                        <a:schemeClr val="tx1"/>
                      </a:gs>
                      <a:gs pos="100000">
                        <a:schemeClr val="tx1"/>
                      </a:gs>
                    </a:gsLst>
                    <a:lin ang="5400000" scaled="0"/>
                  </a:gradFill>
                  <a:latin typeface="+mj-lt"/>
                  <a:cs typeface="Segoe UI" panose="020B0502040204020203" pitchFamily="34" charset="0"/>
                </a:rPr>
              </a:br>
              <a:r>
                <a:rPr lang="en-US" sz="1100" b="1">
                  <a:ln w="3175">
                    <a:noFill/>
                  </a:ln>
                  <a:gradFill>
                    <a:gsLst>
                      <a:gs pos="1250">
                        <a:schemeClr val="tx1"/>
                      </a:gs>
                      <a:gs pos="100000">
                        <a:schemeClr val="tx1"/>
                      </a:gs>
                    </a:gsLst>
                    <a:lin ang="5400000" scaled="0"/>
                  </a:gradFill>
                  <a:latin typeface="+mj-lt"/>
                  <a:cs typeface="Segoe UI" panose="020B0502040204020203" pitchFamily="34" charset="0"/>
                </a:rPr>
                <a:t>Apps</a:t>
              </a:r>
            </a:p>
          </p:txBody>
        </p:sp>
        <p:sp>
          <p:nvSpPr>
            <p:cNvPr id="24" name="Oval 23">
              <a:extLst>
                <a:ext uri="{FF2B5EF4-FFF2-40B4-BE49-F238E27FC236}">
                  <a16:creationId xmlns:a16="http://schemas.microsoft.com/office/drawing/2014/main" xmlns="" id="{92AECA00-B470-4759-9CD6-3BFE8D3CA810}"/>
                </a:ext>
              </a:extLst>
            </p:cNvPr>
            <p:cNvSpPr/>
            <p:nvPr/>
          </p:nvSpPr>
          <p:spPr bwMode="auto">
            <a:xfrm>
              <a:off x="3703609"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grpSp>
      <p:grpSp>
        <p:nvGrpSpPr>
          <p:cNvPr id="27" name="Group 26">
            <a:extLst>
              <a:ext uri="{FF2B5EF4-FFF2-40B4-BE49-F238E27FC236}">
                <a16:creationId xmlns:a16="http://schemas.microsoft.com/office/drawing/2014/main" xmlns="" id="{AFDF2265-4A93-403E-B3D7-396DBFB820FB}"/>
              </a:ext>
            </a:extLst>
          </p:cNvPr>
          <p:cNvGrpSpPr/>
          <p:nvPr/>
        </p:nvGrpSpPr>
        <p:grpSpPr>
          <a:xfrm>
            <a:off x="6954454" y="2203717"/>
            <a:ext cx="1719072" cy="1326596"/>
            <a:chOff x="7690767" y="2164154"/>
            <a:chExt cx="1719072" cy="1326596"/>
          </a:xfrm>
        </p:grpSpPr>
        <p:sp>
          <p:nvSpPr>
            <p:cNvPr id="28" name="Oval 27">
              <a:extLst>
                <a:ext uri="{FF2B5EF4-FFF2-40B4-BE49-F238E27FC236}">
                  <a16:creationId xmlns:a16="http://schemas.microsoft.com/office/drawing/2014/main" xmlns="" id="{8751539F-CBD2-4400-8732-F3D96E7BF754}"/>
                </a:ext>
              </a:extLst>
            </p:cNvPr>
            <p:cNvSpPr/>
            <p:nvPr/>
          </p:nvSpPr>
          <p:spPr bwMode="auto">
            <a:xfrm>
              <a:off x="8460115" y="3307870"/>
              <a:ext cx="182880" cy="182880"/>
            </a:xfrm>
            <a:prstGeom prst="ellipse">
              <a:avLst/>
            </a:prstGeom>
            <a:solidFill>
              <a:schemeClr val="accent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29" name="Straight Connector 28">
              <a:extLst>
                <a:ext uri="{FF2B5EF4-FFF2-40B4-BE49-F238E27FC236}">
                  <a16:creationId xmlns:a16="http://schemas.microsoft.com/office/drawing/2014/main" xmlns="" id="{F18D6130-7A0A-43E9-BB36-5CC6CB8FED99}"/>
                </a:ext>
              </a:extLst>
            </p:cNvPr>
            <p:cNvCxnSpPr>
              <a:cxnSpLocks/>
              <a:stCxn id="30" idx="2"/>
              <a:endCxn id="28" idx="0"/>
            </p:cNvCxnSpPr>
            <p:nvPr/>
          </p:nvCxnSpPr>
          <p:spPr>
            <a:xfrm>
              <a:off x="8550303" y="2918976"/>
              <a:ext cx="1252" cy="388894"/>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xmlns="" id="{87E5D724-9294-4B00-B09B-ABC766A89FEF}"/>
                </a:ext>
              </a:extLst>
            </p:cNvPr>
            <p:cNvSpPr txBox="1"/>
            <p:nvPr/>
          </p:nvSpPr>
          <p:spPr>
            <a:xfrm>
              <a:off x="7690767" y="2164154"/>
              <a:ext cx="1719072" cy="754822"/>
            </a:xfrm>
            <a:prstGeom prst="rect">
              <a:avLst/>
            </a:prstGeom>
            <a:solidFill>
              <a:schemeClr val="accent1"/>
            </a:solidFill>
            <a:effectLst>
              <a:outerShdw blurRad="76200" dist="25400" dir="2700000" algn="ctr" rotWithShape="0">
                <a:prstClr val="black">
                  <a:alpha val="31000"/>
                </a:prstClr>
              </a:outerShdw>
            </a:effectLst>
          </p:spPr>
          <p:txBody>
            <a:bodyPr rot="0" spcFirstLastPara="0" vertOverflow="overflow" horzOverflow="overflow" vert="horz" wrap="square" lIns="137160" tIns="137160" rIns="137160" bIns="137160" numCol="1" spcCol="0" rtlCol="0" fromWordArt="0" anchor="ctr" anchorCtr="0" forceAA="0" compatLnSpc="1">
              <a:prstTxWarp prst="textNoShape">
                <a:avLst/>
              </a:prstTxWarp>
              <a:spAutoFit/>
            </a:bodyPr>
            <a:lstStyle>
              <a:defPPr>
                <a:defRPr lang="en-US"/>
              </a:defPPr>
              <a:lvl1pPr defTabSz="932742">
                <a:lnSpc>
                  <a:spcPct val="90000"/>
                </a:lnSpc>
                <a:spcBef>
                  <a:spcPct val="0"/>
                </a:spcBef>
                <a:defRPr sz="1200" b="1">
                  <a:ln w="3175">
                    <a:noFill/>
                  </a:ln>
                  <a:gradFill>
                    <a:gsLst>
                      <a:gs pos="1250">
                        <a:schemeClr val="bg1"/>
                      </a:gs>
                      <a:gs pos="100000">
                        <a:schemeClr val="bg1"/>
                      </a:gs>
                    </a:gsLst>
                    <a:lin ang="5400000" scaled="0"/>
                  </a:gradFill>
                  <a:latin typeface="+mj-lt"/>
                  <a:cs typeface="Segoe UI" panose="020B0502040204020203" pitchFamily="34" charset="0"/>
                </a:defRPr>
              </a:lvl1pPr>
            </a:lstStyle>
            <a:p>
              <a:r>
                <a:rPr lang="en-US" sz="1100"/>
                <a:t>AZ-300: Microsoft Azure Architect Technologies Exam</a:t>
              </a:r>
            </a:p>
          </p:txBody>
        </p:sp>
      </p:grpSp>
      <p:grpSp>
        <p:nvGrpSpPr>
          <p:cNvPr id="31" name="Group 30">
            <a:extLst>
              <a:ext uri="{FF2B5EF4-FFF2-40B4-BE49-F238E27FC236}">
                <a16:creationId xmlns:a16="http://schemas.microsoft.com/office/drawing/2014/main" xmlns="" id="{8AD6F7A6-367B-4178-B3A5-8ECA4ADA9A8A}"/>
              </a:ext>
            </a:extLst>
          </p:cNvPr>
          <p:cNvGrpSpPr/>
          <p:nvPr/>
        </p:nvGrpSpPr>
        <p:grpSpPr>
          <a:xfrm>
            <a:off x="2042465" y="4372687"/>
            <a:ext cx="976549" cy="1106875"/>
            <a:chOff x="2780492" y="3845604"/>
            <a:chExt cx="976549" cy="1106875"/>
          </a:xfrm>
        </p:grpSpPr>
        <p:grpSp>
          <p:nvGrpSpPr>
            <p:cNvPr id="32" name="Group 31">
              <a:extLst>
                <a:ext uri="{FF2B5EF4-FFF2-40B4-BE49-F238E27FC236}">
                  <a16:creationId xmlns:a16="http://schemas.microsoft.com/office/drawing/2014/main" xmlns="" id="{687E4373-4D6A-4185-B5DF-651D4DB2402B}"/>
                </a:ext>
              </a:extLst>
            </p:cNvPr>
            <p:cNvGrpSpPr/>
            <p:nvPr/>
          </p:nvGrpSpPr>
          <p:grpSpPr>
            <a:xfrm flipV="1">
              <a:off x="3199149" y="3845604"/>
              <a:ext cx="182880" cy="674256"/>
              <a:chOff x="3175206" y="5139461"/>
              <a:chExt cx="182880" cy="674256"/>
            </a:xfrm>
          </p:grpSpPr>
          <p:sp>
            <p:nvSpPr>
              <p:cNvPr id="34" name="Oval 33">
                <a:extLst>
                  <a:ext uri="{FF2B5EF4-FFF2-40B4-BE49-F238E27FC236}">
                    <a16:creationId xmlns:a16="http://schemas.microsoft.com/office/drawing/2014/main" xmlns="" id="{C08C0F13-0393-44E4-87C0-CD9564AC413D}"/>
                  </a:ext>
                </a:extLst>
              </p:cNvPr>
              <p:cNvSpPr/>
              <p:nvPr/>
            </p:nvSpPr>
            <p:spPr bwMode="auto">
              <a:xfrm>
                <a:off x="3175206" y="5630837"/>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35" name="Straight Connector 34">
                <a:extLst>
                  <a:ext uri="{FF2B5EF4-FFF2-40B4-BE49-F238E27FC236}">
                    <a16:creationId xmlns:a16="http://schemas.microsoft.com/office/drawing/2014/main" xmlns="" id="{F5F4D8EE-E351-4AB5-B62E-9FF784903577}"/>
                  </a:ext>
                </a:extLst>
              </p:cNvPr>
              <p:cNvCxnSpPr>
                <a:cxnSpLocks/>
              </p:cNvCxnSpPr>
              <p:nvPr/>
            </p:nvCxnSpPr>
            <p:spPr>
              <a:xfrm flipH="1">
                <a:off x="3266646" y="5139461"/>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xmlns="" id="{7802C10A-06AC-4CC2-B38B-4BC621617C7A}"/>
                </a:ext>
              </a:extLst>
            </p:cNvPr>
            <p:cNvSpPr txBox="1"/>
            <p:nvPr/>
          </p:nvSpPr>
          <p:spPr>
            <a:xfrm>
              <a:off x="2780492" y="4463114"/>
              <a:ext cx="976549" cy="489365"/>
            </a:xfrm>
            <a:prstGeom prst="rect">
              <a:avLst/>
            </a:prstGeom>
            <a:noFill/>
          </p:spPr>
          <p:txBody>
            <a:bodyPr wrap="none" lIns="91440" tIns="91440" rIns="91440" bIns="91440" rtlCol="0">
              <a:spAutoFit/>
            </a:bodyPr>
            <a:lstStyle/>
            <a:p>
              <a:pPr algn="ctr" defTabSz="932742">
                <a:lnSpc>
                  <a:spcPct val="90000"/>
                </a:lnSpc>
                <a:spcBef>
                  <a:spcPct val="0"/>
                </a:spcBef>
              </a:pPr>
              <a:r>
                <a:rPr lang="en-US" sz="1100" b="1">
                  <a:ln w="3175">
                    <a:noFill/>
                  </a:ln>
                  <a:gradFill>
                    <a:gsLst>
                      <a:gs pos="1250">
                        <a:schemeClr val="tx1"/>
                      </a:gs>
                      <a:gs pos="100000">
                        <a:schemeClr val="tx1"/>
                      </a:gs>
                    </a:gsLst>
                    <a:lin ang="5400000" scaled="0"/>
                  </a:gradFill>
                  <a:latin typeface="+mj-lt"/>
                  <a:cs typeface="Segoe UI" panose="020B0502040204020203" pitchFamily="34" charset="0"/>
                </a:rPr>
                <a:t>Identity </a:t>
              </a:r>
              <a:br>
                <a:rPr lang="en-US" sz="1100" b="1">
                  <a:ln w="3175">
                    <a:noFill/>
                  </a:ln>
                  <a:gradFill>
                    <a:gsLst>
                      <a:gs pos="1250">
                        <a:schemeClr val="tx1"/>
                      </a:gs>
                      <a:gs pos="100000">
                        <a:schemeClr val="tx1"/>
                      </a:gs>
                    </a:gsLst>
                    <a:lin ang="5400000" scaled="0"/>
                  </a:gradFill>
                  <a:latin typeface="+mj-lt"/>
                  <a:cs typeface="Segoe UI" panose="020B0502040204020203" pitchFamily="34" charset="0"/>
                </a:rPr>
              </a:br>
              <a:r>
                <a:rPr lang="en-US" sz="1100" b="1">
                  <a:ln w="3175">
                    <a:noFill/>
                  </a:ln>
                  <a:gradFill>
                    <a:gsLst>
                      <a:gs pos="1250">
                        <a:schemeClr val="tx1"/>
                      </a:gs>
                      <a:gs pos="100000">
                        <a:schemeClr val="tx1"/>
                      </a:gs>
                    </a:gsLst>
                    <a:lin ang="5400000" scaled="0"/>
                  </a:gradFill>
                  <a:latin typeface="+mj-lt"/>
                  <a:cs typeface="Segoe UI" panose="020B0502040204020203" pitchFamily="34" charset="0"/>
                </a:rPr>
                <a:t>and Security</a:t>
              </a:r>
            </a:p>
          </p:txBody>
        </p:sp>
      </p:grpSp>
      <p:grpSp>
        <p:nvGrpSpPr>
          <p:cNvPr id="36" name="Group 35">
            <a:extLst>
              <a:ext uri="{FF2B5EF4-FFF2-40B4-BE49-F238E27FC236}">
                <a16:creationId xmlns:a16="http://schemas.microsoft.com/office/drawing/2014/main" xmlns="" id="{02ECDF8A-730D-434B-A4C8-0EDCA0CFDF61}"/>
              </a:ext>
            </a:extLst>
          </p:cNvPr>
          <p:cNvGrpSpPr/>
          <p:nvPr/>
        </p:nvGrpSpPr>
        <p:grpSpPr>
          <a:xfrm>
            <a:off x="3017785" y="4372687"/>
            <a:ext cx="1313180" cy="1107377"/>
            <a:chOff x="3771766" y="4210463"/>
            <a:chExt cx="1313180" cy="1107377"/>
          </a:xfrm>
        </p:grpSpPr>
        <p:grpSp>
          <p:nvGrpSpPr>
            <p:cNvPr id="37" name="Group 36">
              <a:extLst>
                <a:ext uri="{FF2B5EF4-FFF2-40B4-BE49-F238E27FC236}">
                  <a16:creationId xmlns:a16="http://schemas.microsoft.com/office/drawing/2014/main" xmlns="" id="{0CD45AAB-5681-457D-A898-F69714C4FF24}"/>
                </a:ext>
              </a:extLst>
            </p:cNvPr>
            <p:cNvGrpSpPr/>
            <p:nvPr/>
          </p:nvGrpSpPr>
          <p:grpSpPr>
            <a:xfrm flipV="1">
              <a:off x="4336915" y="4210463"/>
              <a:ext cx="182880" cy="674256"/>
              <a:chOff x="4336915" y="4833689"/>
              <a:chExt cx="182880" cy="674256"/>
            </a:xfrm>
          </p:grpSpPr>
          <p:sp>
            <p:nvSpPr>
              <p:cNvPr id="39" name="Oval 38">
                <a:extLst>
                  <a:ext uri="{FF2B5EF4-FFF2-40B4-BE49-F238E27FC236}">
                    <a16:creationId xmlns:a16="http://schemas.microsoft.com/office/drawing/2014/main" xmlns="" id="{40E07982-CBBF-49F4-9926-0DD7DCE930C1}"/>
                  </a:ext>
                </a:extLst>
              </p:cNvPr>
              <p:cNvSpPr/>
              <p:nvPr/>
            </p:nvSpPr>
            <p:spPr bwMode="auto">
              <a:xfrm>
                <a:off x="4336915" y="5325065"/>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40" name="Straight Connector 39">
                <a:extLst>
                  <a:ext uri="{FF2B5EF4-FFF2-40B4-BE49-F238E27FC236}">
                    <a16:creationId xmlns:a16="http://schemas.microsoft.com/office/drawing/2014/main" xmlns="" id="{4911E5A0-2386-4E71-B566-7AF49D20DC12}"/>
                  </a:ext>
                </a:extLst>
              </p:cNvPr>
              <p:cNvCxnSpPr>
                <a:cxnSpLocks/>
              </p:cNvCxnSpPr>
              <p:nvPr/>
            </p:nvCxnSpPr>
            <p:spPr>
              <a:xfrm flipH="1">
                <a:off x="4426233" y="4833689"/>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xmlns="" id="{D37C4C60-3C9E-45E3-8C7C-017D5E4043A0}"/>
                </a:ext>
              </a:extLst>
            </p:cNvPr>
            <p:cNvSpPr txBox="1"/>
            <p:nvPr/>
          </p:nvSpPr>
          <p:spPr>
            <a:xfrm>
              <a:off x="3771766" y="4828475"/>
              <a:ext cx="1313180" cy="489365"/>
            </a:xfrm>
            <a:prstGeom prst="rect">
              <a:avLst/>
            </a:prstGeom>
            <a:noFill/>
          </p:spPr>
          <p:txBody>
            <a:bodyPr wrap="none" lIns="91440" tIns="91440" rIns="91440" bIns="91440" rtlCol="0">
              <a:spAutoFit/>
            </a:bodyPr>
            <a:lstStyle/>
            <a:p>
              <a:pPr algn="ctr" defTabSz="932742">
                <a:lnSpc>
                  <a:spcPct val="90000"/>
                </a:lnSpc>
                <a:spcBef>
                  <a:spcPct val="0"/>
                </a:spcBef>
              </a:pPr>
              <a:r>
                <a:rPr lang="en-US" sz="1100" b="1" dirty="0">
                  <a:ln w="3175">
                    <a:noFill/>
                  </a:ln>
                  <a:gradFill>
                    <a:gsLst>
                      <a:gs pos="1250">
                        <a:schemeClr val="tx1"/>
                      </a:gs>
                      <a:gs pos="100000">
                        <a:schemeClr val="tx1"/>
                      </a:gs>
                    </a:gsLst>
                    <a:lin ang="5400000" scaled="0"/>
                  </a:gradFill>
                  <a:latin typeface="+mj-lt"/>
                  <a:cs typeface="Segoe UI" panose="020B0502040204020203" pitchFamily="34" charset="0"/>
                </a:rPr>
                <a:t>Data </a:t>
              </a:r>
              <a:br>
                <a:rPr lang="en-US" sz="1100" b="1" dirty="0">
                  <a:ln w="3175">
                    <a:noFill/>
                  </a:ln>
                  <a:gradFill>
                    <a:gsLst>
                      <a:gs pos="1250">
                        <a:schemeClr val="tx1"/>
                      </a:gs>
                      <a:gs pos="100000">
                        <a:schemeClr val="tx1"/>
                      </a:gs>
                    </a:gsLst>
                    <a:lin ang="5400000" scaled="0"/>
                  </a:gradFill>
                  <a:latin typeface="+mj-lt"/>
                  <a:cs typeface="Segoe UI" panose="020B0502040204020203" pitchFamily="34" charset="0"/>
                </a:rPr>
              </a:br>
              <a:r>
                <a:rPr lang="en-US" sz="1100" b="1" dirty="0">
                  <a:ln w="3175">
                    <a:noFill/>
                  </a:ln>
                  <a:gradFill>
                    <a:gsLst>
                      <a:gs pos="1250">
                        <a:schemeClr val="tx1"/>
                      </a:gs>
                      <a:gs pos="100000">
                        <a:schemeClr val="tx1"/>
                      </a:gs>
                    </a:gsLst>
                    <a:lin ang="5400000" scaled="0"/>
                  </a:gradFill>
                  <a:latin typeface="+mj-lt"/>
                  <a:cs typeface="Segoe UI" panose="020B0502040204020203" pitchFamily="34" charset="0"/>
                </a:rPr>
                <a:t>Platform Solution</a:t>
              </a:r>
            </a:p>
          </p:txBody>
        </p:sp>
      </p:grpSp>
      <p:grpSp>
        <p:nvGrpSpPr>
          <p:cNvPr id="41" name="Group 40">
            <a:extLst>
              <a:ext uri="{FF2B5EF4-FFF2-40B4-BE49-F238E27FC236}">
                <a16:creationId xmlns:a16="http://schemas.microsoft.com/office/drawing/2014/main" xmlns="" id="{A6D8B360-49EB-4E46-AED1-F8C6CB22A907}"/>
              </a:ext>
            </a:extLst>
          </p:cNvPr>
          <p:cNvGrpSpPr/>
          <p:nvPr/>
        </p:nvGrpSpPr>
        <p:grpSpPr>
          <a:xfrm>
            <a:off x="4200060" y="4372687"/>
            <a:ext cx="1750800" cy="1107377"/>
            <a:chOff x="4828761" y="4210463"/>
            <a:chExt cx="1750800" cy="1107377"/>
          </a:xfrm>
        </p:grpSpPr>
        <p:grpSp>
          <p:nvGrpSpPr>
            <p:cNvPr id="42" name="Group 41">
              <a:extLst>
                <a:ext uri="{FF2B5EF4-FFF2-40B4-BE49-F238E27FC236}">
                  <a16:creationId xmlns:a16="http://schemas.microsoft.com/office/drawing/2014/main" xmlns="" id="{53933EC3-3450-486A-8199-D6D0FD3441F7}"/>
                </a:ext>
              </a:extLst>
            </p:cNvPr>
            <p:cNvGrpSpPr/>
            <p:nvPr/>
          </p:nvGrpSpPr>
          <p:grpSpPr>
            <a:xfrm flipV="1">
              <a:off x="5612720" y="4210463"/>
              <a:ext cx="182880" cy="674256"/>
              <a:chOff x="5612720" y="4833689"/>
              <a:chExt cx="182880" cy="674256"/>
            </a:xfrm>
          </p:grpSpPr>
          <p:sp>
            <p:nvSpPr>
              <p:cNvPr id="44" name="Oval 43">
                <a:extLst>
                  <a:ext uri="{FF2B5EF4-FFF2-40B4-BE49-F238E27FC236}">
                    <a16:creationId xmlns:a16="http://schemas.microsoft.com/office/drawing/2014/main" xmlns="" id="{9CD5F335-DD26-4277-9CBE-14EB1E71B912}"/>
                  </a:ext>
                </a:extLst>
              </p:cNvPr>
              <p:cNvSpPr/>
              <p:nvPr/>
            </p:nvSpPr>
            <p:spPr bwMode="auto">
              <a:xfrm>
                <a:off x="5612720" y="5325065"/>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45" name="Straight Connector 44">
                <a:extLst>
                  <a:ext uri="{FF2B5EF4-FFF2-40B4-BE49-F238E27FC236}">
                    <a16:creationId xmlns:a16="http://schemas.microsoft.com/office/drawing/2014/main" xmlns="" id="{DCF0BA4A-D83D-4E76-8BE7-B75D0E5E6F45}"/>
                  </a:ext>
                </a:extLst>
              </p:cNvPr>
              <p:cNvCxnSpPr>
                <a:cxnSpLocks/>
              </p:cNvCxnSpPr>
              <p:nvPr/>
            </p:nvCxnSpPr>
            <p:spPr>
              <a:xfrm flipH="1">
                <a:off x="5702038" y="4833689"/>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43" name="TextBox 42">
              <a:extLst>
                <a:ext uri="{FF2B5EF4-FFF2-40B4-BE49-F238E27FC236}">
                  <a16:creationId xmlns:a16="http://schemas.microsoft.com/office/drawing/2014/main" xmlns="" id="{4DF58511-CABB-4A42-B9F3-2DAE9C1C03AF}"/>
                </a:ext>
              </a:extLst>
            </p:cNvPr>
            <p:cNvSpPr txBox="1"/>
            <p:nvPr/>
          </p:nvSpPr>
          <p:spPr>
            <a:xfrm>
              <a:off x="4828761" y="4828475"/>
              <a:ext cx="1750800" cy="489365"/>
            </a:xfrm>
            <a:prstGeom prst="rect">
              <a:avLst/>
            </a:prstGeom>
            <a:noFill/>
          </p:spPr>
          <p:txBody>
            <a:bodyPr wrap="none" lIns="91440" tIns="91440" rIns="91440" bIns="91440" rtlCol="0">
              <a:spAutoFit/>
            </a:bodyPr>
            <a:lstStyle/>
            <a:p>
              <a:pPr algn="ctr" defTabSz="932742">
                <a:lnSpc>
                  <a:spcPct val="90000"/>
                </a:lnSpc>
                <a:spcBef>
                  <a:spcPct val="0"/>
                </a:spcBef>
              </a:pPr>
              <a:r>
                <a:rPr lang="en-US" sz="1100" b="1">
                  <a:ln w="3175">
                    <a:noFill/>
                  </a:ln>
                  <a:gradFill>
                    <a:gsLst>
                      <a:gs pos="1250">
                        <a:schemeClr val="tx1"/>
                      </a:gs>
                      <a:gs pos="100000">
                        <a:schemeClr val="tx1"/>
                      </a:gs>
                    </a:gsLst>
                    <a:lin ang="5400000" scaled="0"/>
                  </a:gradFill>
                  <a:latin typeface="+mj-lt"/>
                  <a:cs typeface="Segoe UI" panose="020B0502040204020203" pitchFamily="34" charset="0"/>
                </a:rPr>
                <a:t>Deployment, Migration, </a:t>
              </a:r>
              <a:br>
                <a:rPr lang="en-US" sz="1100" b="1">
                  <a:ln w="3175">
                    <a:noFill/>
                  </a:ln>
                  <a:gradFill>
                    <a:gsLst>
                      <a:gs pos="1250">
                        <a:schemeClr val="tx1"/>
                      </a:gs>
                      <a:gs pos="100000">
                        <a:schemeClr val="tx1"/>
                      </a:gs>
                    </a:gsLst>
                    <a:lin ang="5400000" scaled="0"/>
                  </a:gradFill>
                  <a:latin typeface="+mj-lt"/>
                  <a:cs typeface="Segoe UI" panose="020B0502040204020203" pitchFamily="34" charset="0"/>
                </a:rPr>
              </a:br>
              <a:r>
                <a:rPr lang="en-US" sz="1100" b="1">
                  <a:ln w="3175">
                    <a:noFill/>
                  </a:ln>
                  <a:gradFill>
                    <a:gsLst>
                      <a:gs pos="1250">
                        <a:schemeClr val="tx1"/>
                      </a:gs>
                      <a:gs pos="100000">
                        <a:schemeClr val="tx1"/>
                      </a:gs>
                    </a:gsLst>
                    <a:lin ang="5400000" scaled="0"/>
                  </a:gradFill>
                  <a:latin typeface="+mj-lt"/>
                  <a:cs typeface="Segoe UI" panose="020B0502040204020203" pitchFamily="34" charset="0"/>
                </a:rPr>
                <a:t>and Integration</a:t>
              </a:r>
            </a:p>
          </p:txBody>
        </p:sp>
      </p:grpSp>
      <p:grpSp>
        <p:nvGrpSpPr>
          <p:cNvPr id="46" name="Group 45">
            <a:extLst>
              <a:ext uri="{FF2B5EF4-FFF2-40B4-BE49-F238E27FC236}">
                <a16:creationId xmlns:a16="http://schemas.microsoft.com/office/drawing/2014/main" xmlns="" id="{7AE63F0F-1308-4A3F-82D5-2E7461C18F84}"/>
              </a:ext>
            </a:extLst>
          </p:cNvPr>
          <p:cNvGrpSpPr/>
          <p:nvPr/>
        </p:nvGrpSpPr>
        <p:grpSpPr>
          <a:xfrm>
            <a:off x="5831979" y="4372687"/>
            <a:ext cx="1056700" cy="1107377"/>
            <a:chOff x="6224998" y="4210463"/>
            <a:chExt cx="1056700" cy="1107377"/>
          </a:xfrm>
        </p:grpSpPr>
        <p:grpSp>
          <p:nvGrpSpPr>
            <p:cNvPr id="47" name="Group 46">
              <a:extLst>
                <a:ext uri="{FF2B5EF4-FFF2-40B4-BE49-F238E27FC236}">
                  <a16:creationId xmlns:a16="http://schemas.microsoft.com/office/drawing/2014/main" xmlns="" id="{BBC8C003-66F8-44AC-AB9F-F6CA4A7CFFDB}"/>
                </a:ext>
              </a:extLst>
            </p:cNvPr>
            <p:cNvGrpSpPr/>
            <p:nvPr/>
          </p:nvGrpSpPr>
          <p:grpSpPr>
            <a:xfrm flipV="1">
              <a:off x="6661907" y="4210463"/>
              <a:ext cx="182880" cy="674256"/>
              <a:chOff x="6661907" y="4833689"/>
              <a:chExt cx="182880" cy="674256"/>
            </a:xfrm>
          </p:grpSpPr>
          <p:sp>
            <p:nvSpPr>
              <p:cNvPr id="49" name="Oval 48">
                <a:extLst>
                  <a:ext uri="{FF2B5EF4-FFF2-40B4-BE49-F238E27FC236}">
                    <a16:creationId xmlns:a16="http://schemas.microsoft.com/office/drawing/2014/main" xmlns="" id="{F4EE42B2-0AD1-4647-9A71-0907C8756426}"/>
                  </a:ext>
                </a:extLst>
              </p:cNvPr>
              <p:cNvSpPr/>
              <p:nvPr/>
            </p:nvSpPr>
            <p:spPr bwMode="auto">
              <a:xfrm>
                <a:off x="6661907" y="5325065"/>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50" name="Straight Connector 49">
                <a:extLst>
                  <a:ext uri="{FF2B5EF4-FFF2-40B4-BE49-F238E27FC236}">
                    <a16:creationId xmlns:a16="http://schemas.microsoft.com/office/drawing/2014/main" xmlns="" id="{08900D31-FC8E-4835-B7D3-42D1B6D36036}"/>
                  </a:ext>
                </a:extLst>
              </p:cNvPr>
              <p:cNvCxnSpPr>
                <a:cxnSpLocks/>
              </p:cNvCxnSpPr>
              <p:nvPr/>
            </p:nvCxnSpPr>
            <p:spPr>
              <a:xfrm flipH="1">
                <a:off x="6751225" y="4833689"/>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48" name="TextBox 47">
              <a:extLst>
                <a:ext uri="{FF2B5EF4-FFF2-40B4-BE49-F238E27FC236}">
                  <a16:creationId xmlns:a16="http://schemas.microsoft.com/office/drawing/2014/main" xmlns="" id="{9D266400-05F1-421A-962D-C08125E6FDE7}"/>
                </a:ext>
              </a:extLst>
            </p:cNvPr>
            <p:cNvSpPr txBox="1"/>
            <p:nvPr/>
          </p:nvSpPr>
          <p:spPr>
            <a:xfrm>
              <a:off x="6224998" y="4828475"/>
              <a:ext cx="1056700" cy="489365"/>
            </a:xfrm>
            <a:prstGeom prst="rect">
              <a:avLst/>
            </a:prstGeom>
            <a:noFill/>
          </p:spPr>
          <p:txBody>
            <a:bodyPr wrap="none" lIns="91440" tIns="91440" rIns="91440" bIns="91440" rtlCol="0">
              <a:spAutoFit/>
            </a:bodyPr>
            <a:lstStyle/>
            <a:p>
              <a:pPr algn="ctr" defTabSz="932742">
                <a:lnSpc>
                  <a:spcPct val="90000"/>
                </a:lnSpc>
                <a:spcBef>
                  <a:spcPct val="0"/>
                </a:spcBef>
              </a:pPr>
              <a:r>
                <a:rPr lang="en-US" sz="1100" b="1">
                  <a:ln w="3175">
                    <a:noFill/>
                  </a:ln>
                  <a:gradFill>
                    <a:gsLst>
                      <a:gs pos="1250">
                        <a:schemeClr val="tx1"/>
                      </a:gs>
                      <a:gs pos="100000">
                        <a:schemeClr val="tx1"/>
                      </a:gs>
                    </a:gsLst>
                    <a:lin ang="5400000" scaled="0"/>
                  </a:gradFill>
                  <a:latin typeface="+mj-lt"/>
                  <a:cs typeface="Segoe UI" panose="020B0502040204020203" pitchFamily="34" charset="0"/>
                </a:rPr>
                <a:t>Infrastructure</a:t>
              </a:r>
              <a:br>
                <a:rPr lang="en-US" sz="1100" b="1">
                  <a:ln w="3175">
                    <a:noFill/>
                  </a:ln>
                  <a:gradFill>
                    <a:gsLst>
                      <a:gs pos="1250">
                        <a:schemeClr val="tx1"/>
                      </a:gs>
                      <a:gs pos="100000">
                        <a:schemeClr val="tx1"/>
                      </a:gs>
                    </a:gsLst>
                    <a:lin ang="5400000" scaled="0"/>
                  </a:gradFill>
                  <a:latin typeface="+mj-lt"/>
                  <a:cs typeface="Segoe UI" panose="020B0502040204020203" pitchFamily="34" charset="0"/>
                </a:rPr>
              </a:br>
              <a:r>
                <a:rPr lang="en-US" sz="1100" b="1">
                  <a:ln w="3175">
                    <a:noFill/>
                  </a:ln>
                  <a:gradFill>
                    <a:gsLst>
                      <a:gs pos="1250">
                        <a:schemeClr val="tx1"/>
                      </a:gs>
                      <a:gs pos="100000">
                        <a:schemeClr val="tx1"/>
                      </a:gs>
                    </a:gsLst>
                    <a:lin ang="5400000" scaled="0"/>
                  </a:gradFill>
                  <a:latin typeface="+mj-lt"/>
                  <a:cs typeface="Segoe UI" panose="020B0502040204020203" pitchFamily="34" charset="0"/>
                </a:rPr>
                <a:t>Strategy </a:t>
              </a:r>
            </a:p>
          </p:txBody>
        </p:sp>
      </p:grpSp>
      <p:grpSp>
        <p:nvGrpSpPr>
          <p:cNvPr id="51" name="Group 50">
            <a:extLst>
              <a:ext uri="{FF2B5EF4-FFF2-40B4-BE49-F238E27FC236}">
                <a16:creationId xmlns:a16="http://schemas.microsoft.com/office/drawing/2014/main" xmlns="" id="{09DF9488-136B-4784-9387-A110D58C4061}"/>
              </a:ext>
            </a:extLst>
          </p:cNvPr>
          <p:cNvGrpSpPr/>
          <p:nvPr/>
        </p:nvGrpSpPr>
        <p:grpSpPr>
          <a:xfrm>
            <a:off x="6954454" y="4356408"/>
            <a:ext cx="1719072" cy="1379786"/>
            <a:chOff x="7314034" y="4194184"/>
            <a:chExt cx="1719072" cy="1379786"/>
          </a:xfrm>
        </p:grpSpPr>
        <p:grpSp>
          <p:nvGrpSpPr>
            <p:cNvPr id="52" name="Group 51">
              <a:extLst>
                <a:ext uri="{FF2B5EF4-FFF2-40B4-BE49-F238E27FC236}">
                  <a16:creationId xmlns:a16="http://schemas.microsoft.com/office/drawing/2014/main" xmlns="" id="{8089BEE8-3CB4-4458-946D-7DB3BDFAA410}"/>
                </a:ext>
              </a:extLst>
            </p:cNvPr>
            <p:cNvGrpSpPr/>
            <p:nvPr/>
          </p:nvGrpSpPr>
          <p:grpSpPr>
            <a:xfrm flipV="1">
              <a:off x="8080733" y="4194184"/>
              <a:ext cx="182880" cy="624964"/>
              <a:chOff x="8080733" y="4862399"/>
              <a:chExt cx="182880" cy="624964"/>
            </a:xfrm>
          </p:grpSpPr>
          <p:sp>
            <p:nvSpPr>
              <p:cNvPr id="54" name="Oval 53">
                <a:extLst>
                  <a:ext uri="{FF2B5EF4-FFF2-40B4-BE49-F238E27FC236}">
                    <a16:creationId xmlns:a16="http://schemas.microsoft.com/office/drawing/2014/main" xmlns="" id="{6D195D6B-27B8-41FA-BEE0-639F35AC7517}"/>
                  </a:ext>
                </a:extLst>
              </p:cNvPr>
              <p:cNvSpPr/>
              <p:nvPr/>
            </p:nvSpPr>
            <p:spPr bwMode="auto">
              <a:xfrm>
                <a:off x="8080733" y="5304483"/>
                <a:ext cx="182880" cy="182880"/>
              </a:xfrm>
              <a:prstGeom prst="ellipse">
                <a:avLst/>
              </a:prstGeom>
              <a:solidFill>
                <a:schemeClr val="accent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55" name="Straight Connector 54">
                <a:extLst>
                  <a:ext uri="{FF2B5EF4-FFF2-40B4-BE49-F238E27FC236}">
                    <a16:creationId xmlns:a16="http://schemas.microsoft.com/office/drawing/2014/main" xmlns="" id="{FB731BC9-A074-4BE8-878D-6087AC4FB966}"/>
                  </a:ext>
                </a:extLst>
              </p:cNvPr>
              <p:cNvCxnSpPr>
                <a:cxnSpLocks/>
                <a:stCxn id="53" idx="0"/>
                <a:endCxn id="54" idx="0"/>
              </p:cNvCxnSpPr>
              <p:nvPr/>
            </p:nvCxnSpPr>
            <p:spPr>
              <a:xfrm flipH="1">
                <a:off x="8172173" y="4862399"/>
                <a:ext cx="1397" cy="442084"/>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53" name="TextBox 52">
              <a:extLst>
                <a:ext uri="{FF2B5EF4-FFF2-40B4-BE49-F238E27FC236}">
                  <a16:creationId xmlns:a16="http://schemas.microsoft.com/office/drawing/2014/main" xmlns="" id="{C279C041-C8DC-4B17-95E7-8DD477BC2B8D}"/>
                </a:ext>
              </a:extLst>
            </p:cNvPr>
            <p:cNvSpPr txBox="1"/>
            <p:nvPr/>
          </p:nvSpPr>
          <p:spPr>
            <a:xfrm>
              <a:off x="7314034" y="4819148"/>
              <a:ext cx="1719072" cy="754822"/>
            </a:xfrm>
            <a:prstGeom prst="rect">
              <a:avLst/>
            </a:prstGeom>
            <a:solidFill>
              <a:schemeClr val="accent1"/>
            </a:solidFill>
            <a:effectLst>
              <a:outerShdw blurRad="76200" dist="25400" dir="2700000" algn="ctr" rotWithShape="0">
                <a:prstClr val="black">
                  <a:alpha val="31000"/>
                </a:prstClr>
              </a:outerShdw>
            </a:effectLst>
          </p:spPr>
          <p:txBody>
            <a:bodyPr rot="0" spcFirstLastPara="0" vertOverflow="overflow" horzOverflow="overflow" vert="horz" wrap="square" lIns="137160" tIns="137160" rIns="137160" bIns="137160" numCol="1" spcCol="0" rtlCol="0" fromWordArt="0" anchor="ctr" anchorCtr="0" forceAA="0" compatLnSpc="1">
              <a:prstTxWarp prst="textNoShape">
                <a:avLst/>
              </a:prstTxWarp>
              <a:spAutoFit/>
            </a:bodyPr>
            <a:lstStyle>
              <a:defPPr>
                <a:defRPr lang="en-US"/>
              </a:defPPr>
              <a:lvl1pPr defTabSz="932742">
                <a:lnSpc>
                  <a:spcPct val="90000"/>
                </a:lnSpc>
                <a:spcBef>
                  <a:spcPct val="0"/>
                </a:spcBef>
                <a:defRPr sz="1150" b="1">
                  <a:ln w="3175">
                    <a:noFill/>
                  </a:ln>
                  <a:gradFill>
                    <a:gsLst>
                      <a:gs pos="1250">
                        <a:schemeClr val="bg1"/>
                      </a:gs>
                      <a:gs pos="100000">
                        <a:schemeClr val="bg1"/>
                      </a:gs>
                    </a:gsLst>
                    <a:lin ang="5400000" scaled="0"/>
                  </a:gradFill>
                  <a:latin typeface="+mj-lt"/>
                  <a:cs typeface="Segoe UI" panose="020B0502040204020203" pitchFamily="34" charset="0"/>
                </a:defRPr>
              </a:lvl1pPr>
            </a:lstStyle>
            <a:p>
              <a:r>
                <a:rPr lang="en-US" sz="1100"/>
                <a:t>AZ-301: Microsoft Azure Architect Design Exam</a:t>
              </a:r>
            </a:p>
          </p:txBody>
        </p:sp>
      </p:grpSp>
      <p:sp>
        <p:nvSpPr>
          <p:cNvPr id="56" name="Rectangle 55">
            <a:extLst>
              <a:ext uri="{FF2B5EF4-FFF2-40B4-BE49-F238E27FC236}">
                <a16:creationId xmlns:a16="http://schemas.microsoft.com/office/drawing/2014/main" xmlns="" id="{BF8623A7-BB73-4884-9D29-B0F2F74641C9}"/>
              </a:ext>
            </a:extLst>
          </p:cNvPr>
          <p:cNvSpPr/>
          <p:nvPr/>
        </p:nvSpPr>
        <p:spPr>
          <a:xfrm>
            <a:off x="3673003" y="3646005"/>
            <a:ext cx="2669501" cy="553998"/>
          </a:xfrm>
          <a:prstGeom prst="rect">
            <a:avLst/>
          </a:prstGeom>
          <a:noFill/>
        </p:spPr>
        <p:txBody>
          <a:bodyPr wrap="square" lIns="91440" tIns="91440" rIns="91440" bIns="91440" anchor="t">
            <a:spAutoFit/>
          </a:bodyPr>
          <a:lstStyle/>
          <a:p>
            <a:pPr algn="ctr">
              <a:spcAft>
                <a:spcPts val="1200"/>
              </a:spcAft>
              <a:defRPr/>
            </a:pPr>
            <a:r>
              <a:rPr lang="en-US" sz="1200" i="1">
                <a:gradFill>
                  <a:gsLst>
                    <a:gs pos="1250">
                      <a:schemeClr val="tx1"/>
                    </a:gs>
                    <a:gs pos="100000">
                      <a:schemeClr val="tx1"/>
                    </a:gs>
                  </a:gsLst>
                  <a:lin ang="5400000" scaled="0"/>
                </a:gradFill>
                <a:latin typeface="Segoe UI" panose="020B0502040204020203" pitchFamily="34" charset="0"/>
                <a:cs typeface="Segoe UI" panose="020B0502040204020203" pitchFamily="34" charset="0"/>
              </a:rPr>
              <a:t>Available as online courses and instructor-led trainin</a:t>
            </a:r>
            <a:r>
              <a:rPr lang="en-US" sz="1200">
                <a:gradFill>
                  <a:gsLst>
                    <a:gs pos="1250">
                      <a:schemeClr val="tx1"/>
                    </a:gs>
                    <a:gs pos="100000">
                      <a:schemeClr val="tx1"/>
                    </a:gs>
                  </a:gsLst>
                  <a:lin ang="5400000" scaled="0"/>
                </a:gradFill>
                <a:latin typeface="Segoe UI" panose="020B0502040204020203" pitchFamily="34" charset="0"/>
                <a:cs typeface="Segoe UI" panose="020B0502040204020203" pitchFamily="34" charset="0"/>
              </a:rPr>
              <a:t>g</a:t>
            </a:r>
            <a:endParaRPr kumimoji="0" lang="en-US" sz="1200" b="0" i="1" u="none" strike="noStrike" kern="1200" cap="none" spc="0" normalizeH="0" baseline="0" noProof="0">
              <a:ln>
                <a:noFill/>
              </a:ln>
              <a:gradFill>
                <a:gsLst>
                  <a:gs pos="1250">
                    <a:schemeClr val="tx1"/>
                  </a:gs>
                  <a:gs pos="100000">
                    <a:schemeClr val="tx1"/>
                  </a:gs>
                </a:gsLst>
                <a:lin ang="5400000" scaled="0"/>
              </a:gradFill>
              <a:effectLst/>
              <a:uLnTx/>
              <a:uFillTx/>
              <a:latin typeface="Segoe UI" panose="020B0502040204020203" pitchFamily="34" charset="0"/>
              <a:cs typeface="Segoe UI" panose="020B0502040204020203" pitchFamily="34" charset="0"/>
            </a:endParaRPr>
          </a:p>
        </p:txBody>
      </p:sp>
      <p:grpSp>
        <p:nvGrpSpPr>
          <p:cNvPr id="61" name="Group 60">
            <a:extLst>
              <a:ext uri="{FF2B5EF4-FFF2-40B4-BE49-F238E27FC236}">
                <a16:creationId xmlns:a16="http://schemas.microsoft.com/office/drawing/2014/main" xmlns="" id="{64C7CB58-368B-42DE-A4C6-67E4E279FC1B}"/>
              </a:ext>
            </a:extLst>
          </p:cNvPr>
          <p:cNvGrpSpPr/>
          <p:nvPr/>
        </p:nvGrpSpPr>
        <p:grpSpPr>
          <a:xfrm>
            <a:off x="616046" y="3419939"/>
            <a:ext cx="1005840" cy="1005840"/>
            <a:chOff x="801424" y="3449123"/>
            <a:chExt cx="1005840" cy="1005840"/>
          </a:xfrm>
        </p:grpSpPr>
        <p:sp>
          <p:nvSpPr>
            <p:cNvPr id="62" name="Rectangle: Rounded Corners 61">
              <a:extLst>
                <a:ext uri="{FF2B5EF4-FFF2-40B4-BE49-F238E27FC236}">
                  <a16:creationId xmlns:a16="http://schemas.microsoft.com/office/drawing/2014/main" xmlns="" id="{42FEABCF-73A4-403F-85E6-EBC9B7E1B242}"/>
                </a:ext>
              </a:extLst>
            </p:cNvPr>
            <p:cNvSpPr/>
            <p:nvPr/>
          </p:nvSpPr>
          <p:spPr bwMode="auto">
            <a:xfrm>
              <a:off x="801424" y="3449123"/>
              <a:ext cx="1005840" cy="1005840"/>
            </a:xfrm>
            <a:prstGeom prst="roundRect">
              <a:avLst>
                <a:gd name="adj" fmla="val 50000"/>
              </a:avLst>
            </a:prstGeom>
            <a:solidFill>
              <a:schemeClr val="bg1"/>
            </a:solidFill>
            <a:effectLst>
              <a:outerShdw blurRad="190500" dist="63500" dir="2700000" sx="101000" sy="101000" algn="ctr" rotWithShape="0">
                <a:prstClr val="black">
                  <a:alpha val="30000"/>
                </a:prstClr>
              </a:outerShdw>
            </a:effectLst>
          </p:spPr>
          <p:txBody>
            <a:bodyPr vert="horz" wrap="square" lIns="274320" tIns="365760" rIns="274320" bIns="2743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sp>
          <p:nvSpPr>
            <p:cNvPr id="63" name="people_8">
              <a:extLst>
                <a:ext uri="{FF2B5EF4-FFF2-40B4-BE49-F238E27FC236}">
                  <a16:creationId xmlns:a16="http://schemas.microsoft.com/office/drawing/2014/main" xmlns="" id="{423BB47E-D425-4786-B59E-5E0F86AF4337}"/>
                </a:ext>
              </a:extLst>
            </p:cNvPr>
            <p:cNvSpPr>
              <a:spLocks noChangeAspect="1" noEditPoints="1"/>
            </p:cNvSpPr>
            <p:nvPr/>
          </p:nvSpPr>
          <p:spPr bwMode="auto">
            <a:xfrm>
              <a:off x="1034770" y="3699450"/>
              <a:ext cx="539149" cy="505187"/>
            </a:xfrm>
            <a:custGeom>
              <a:avLst/>
              <a:gdLst>
                <a:gd name="T0" fmla="*/ 24 w 351"/>
                <a:gd name="T1" fmla="*/ 190 h 329"/>
                <a:gd name="T2" fmla="*/ 80 w 351"/>
                <a:gd name="T3" fmla="*/ 134 h 329"/>
                <a:gd name="T4" fmla="*/ 136 w 351"/>
                <a:gd name="T5" fmla="*/ 190 h 329"/>
                <a:gd name="T6" fmla="*/ 80 w 351"/>
                <a:gd name="T7" fmla="*/ 246 h 329"/>
                <a:gd name="T8" fmla="*/ 24 w 351"/>
                <a:gd name="T9" fmla="*/ 190 h 329"/>
                <a:gd name="T10" fmla="*/ 163 w 351"/>
                <a:gd name="T11" fmla="*/ 328 h 329"/>
                <a:gd name="T12" fmla="*/ 81 w 351"/>
                <a:gd name="T13" fmla="*/ 246 h 329"/>
                <a:gd name="T14" fmla="*/ 0 w 351"/>
                <a:gd name="T15" fmla="*/ 328 h 329"/>
                <a:gd name="T16" fmla="*/ 217 w 351"/>
                <a:gd name="T17" fmla="*/ 112 h 329"/>
                <a:gd name="T18" fmla="*/ 273 w 351"/>
                <a:gd name="T19" fmla="*/ 56 h 329"/>
                <a:gd name="T20" fmla="*/ 217 w 351"/>
                <a:gd name="T21" fmla="*/ 0 h 329"/>
                <a:gd name="T22" fmla="*/ 161 w 351"/>
                <a:gd name="T23" fmla="*/ 56 h 329"/>
                <a:gd name="T24" fmla="*/ 217 w 351"/>
                <a:gd name="T25" fmla="*/ 112 h 329"/>
                <a:gd name="T26" fmla="*/ 300 w 351"/>
                <a:gd name="T27" fmla="*/ 194 h 329"/>
                <a:gd name="T28" fmla="*/ 218 w 351"/>
                <a:gd name="T29" fmla="*/ 112 h 329"/>
                <a:gd name="T30" fmla="*/ 136 w 351"/>
                <a:gd name="T31" fmla="*/ 194 h 329"/>
                <a:gd name="T32" fmla="*/ 296 w 351"/>
                <a:gd name="T33" fmla="*/ 329 h 329"/>
                <a:gd name="T34" fmla="*/ 351 w 351"/>
                <a:gd name="T35" fmla="*/ 273 h 329"/>
                <a:gd name="T36" fmla="*/ 296 w 351"/>
                <a:gd name="T37" fmla="*/ 218 h 329"/>
                <a:gd name="T38" fmla="*/ 351 w 351"/>
                <a:gd name="T39" fmla="*/ 273 h 329"/>
                <a:gd name="T40" fmla="*/ 249 w 351"/>
                <a:gd name="T41" fmla="*/ 27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1" h="329">
                  <a:moveTo>
                    <a:pt x="24" y="190"/>
                  </a:moveTo>
                  <a:cubicBezTo>
                    <a:pt x="24" y="159"/>
                    <a:pt x="49" y="134"/>
                    <a:pt x="80" y="134"/>
                  </a:cubicBezTo>
                  <a:cubicBezTo>
                    <a:pt x="111" y="134"/>
                    <a:pt x="136" y="159"/>
                    <a:pt x="136" y="190"/>
                  </a:cubicBezTo>
                  <a:cubicBezTo>
                    <a:pt x="136" y="221"/>
                    <a:pt x="111" y="246"/>
                    <a:pt x="80" y="246"/>
                  </a:cubicBezTo>
                  <a:cubicBezTo>
                    <a:pt x="49" y="246"/>
                    <a:pt x="24" y="221"/>
                    <a:pt x="24" y="190"/>
                  </a:cubicBezTo>
                  <a:close/>
                  <a:moveTo>
                    <a:pt x="163" y="328"/>
                  </a:moveTo>
                  <a:cubicBezTo>
                    <a:pt x="163" y="283"/>
                    <a:pt x="127" y="246"/>
                    <a:pt x="81" y="246"/>
                  </a:cubicBezTo>
                  <a:cubicBezTo>
                    <a:pt x="36" y="246"/>
                    <a:pt x="0" y="283"/>
                    <a:pt x="0" y="328"/>
                  </a:cubicBezTo>
                  <a:moveTo>
                    <a:pt x="217" y="112"/>
                  </a:moveTo>
                  <a:cubicBezTo>
                    <a:pt x="248" y="112"/>
                    <a:pt x="273" y="87"/>
                    <a:pt x="273" y="56"/>
                  </a:cubicBezTo>
                  <a:cubicBezTo>
                    <a:pt x="273" y="25"/>
                    <a:pt x="248" y="0"/>
                    <a:pt x="217" y="0"/>
                  </a:cubicBezTo>
                  <a:cubicBezTo>
                    <a:pt x="186" y="0"/>
                    <a:pt x="161" y="25"/>
                    <a:pt x="161" y="56"/>
                  </a:cubicBezTo>
                  <a:cubicBezTo>
                    <a:pt x="161" y="87"/>
                    <a:pt x="186" y="112"/>
                    <a:pt x="217" y="112"/>
                  </a:cubicBezTo>
                  <a:close/>
                  <a:moveTo>
                    <a:pt x="300" y="194"/>
                  </a:moveTo>
                  <a:cubicBezTo>
                    <a:pt x="300" y="149"/>
                    <a:pt x="263" y="112"/>
                    <a:pt x="218" y="112"/>
                  </a:cubicBezTo>
                  <a:cubicBezTo>
                    <a:pt x="173" y="112"/>
                    <a:pt x="136" y="149"/>
                    <a:pt x="136" y="194"/>
                  </a:cubicBezTo>
                  <a:moveTo>
                    <a:pt x="296" y="329"/>
                  </a:moveTo>
                  <a:cubicBezTo>
                    <a:pt x="351" y="273"/>
                    <a:pt x="351" y="273"/>
                    <a:pt x="351" y="273"/>
                  </a:cubicBezTo>
                  <a:cubicBezTo>
                    <a:pt x="296" y="218"/>
                    <a:pt x="296" y="218"/>
                    <a:pt x="296" y="218"/>
                  </a:cubicBezTo>
                  <a:moveTo>
                    <a:pt x="351" y="273"/>
                  </a:moveTo>
                  <a:cubicBezTo>
                    <a:pt x="249" y="273"/>
                    <a:pt x="249" y="273"/>
                    <a:pt x="249" y="273"/>
                  </a:cubicBezTo>
                </a:path>
              </a:pathLst>
            </a:custGeom>
            <a:noFill/>
            <a:ln w="22225"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Group 63">
            <a:extLst>
              <a:ext uri="{FF2B5EF4-FFF2-40B4-BE49-F238E27FC236}">
                <a16:creationId xmlns:a16="http://schemas.microsoft.com/office/drawing/2014/main" xmlns="" id="{C86DC4D5-0744-44A0-BE9B-D311DA2173FA}"/>
              </a:ext>
            </a:extLst>
          </p:cNvPr>
          <p:cNvGrpSpPr/>
          <p:nvPr/>
        </p:nvGrpSpPr>
        <p:grpSpPr>
          <a:xfrm>
            <a:off x="5844002" y="2141659"/>
            <a:ext cx="1032655" cy="1392412"/>
            <a:chOff x="3278723" y="2207660"/>
            <a:chExt cx="1032655" cy="1392412"/>
          </a:xfrm>
        </p:grpSpPr>
        <p:cxnSp>
          <p:nvCxnSpPr>
            <p:cNvPr id="66" name="Straight Connector 65">
              <a:extLst>
                <a:ext uri="{FF2B5EF4-FFF2-40B4-BE49-F238E27FC236}">
                  <a16:creationId xmlns:a16="http://schemas.microsoft.com/office/drawing/2014/main" xmlns="" id="{76AAC86C-BF9F-4C4B-A2F3-96D88A0625B6}"/>
                </a:ext>
              </a:extLst>
            </p:cNvPr>
            <p:cNvCxnSpPr>
              <a:cxnSpLocks/>
              <a:stCxn id="67" idx="2"/>
            </p:cNvCxnSpPr>
            <p:nvPr/>
          </p:nvCxnSpPr>
          <p:spPr>
            <a:xfrm flipH="1">
              <a:off x="3792927" y="2697025"/>
              <a:ext cx="2124" cy="769927"/>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xmlns="" id="{B0BC6BF4-8AE0-4BE8-9A47-854B6C4EF3E3}"/>
                </a:ext>
              </a:extLst>
            </p:cNvPr>
            <p:cNvSpPr txBox="1"/>
            <p:nvPr/>
          </p:nvSpPr>
          <p:spPr>
            <a:xfrm>
              <a:off x="3278723" y="2207660"/>
              <a:ext cx="1032655" cy="489365"/>
            </a:xfrm>
            <a:prstGeom prst="rect">
              <a:avLst/>
            </a:prstGeom>
            <a:noFill/>
          </p:spPr>
          <p:txBody>
            <a:bodyPr wrap="none" lIns="91440" tIns="91440" rIns="91440" bIns="91440" rtlCol="0">
              <a:spAutoFit/>
            </a:bodyPr>
            <a:lstStyle/>
            <a:p>
              <a:pPr algn="ctr" defTabSz="932742">
                <a:lnSpc>
                  <a:spcPct val="90000"/>
                </a:lnSpc>
                <a:spcBef>
                  <a:spcPct val="0"/>
                </a:spcBef>
              </a:pPr>
              <a:r>
                <a:rPr lang="en-US" sz="1100" b="1" dirty="0">
                  <a:ln w="3175">
                    <a:noFill/>
                  </a:ln>
                  <a:gradFill>
                    <a:gsLst>
                      <a:gs pos="1250">
                        <a:schemeClr val="tx1"/>
                      </a:gs>
                      <a:gs pos="100000">
                        <a:schemeClr val="tx1"/>
                      </a:gs>
                    </a:gsLst>
                    <a:lin ang="5400000" scaled="0"/>
                  </a:gradFill>
                  <a:latin typeface="+mj-lt"/>
                  <a:cs typeface="Segoe UI" panose="020B0502040204020203" pitchFamily="34" charset="0"/>
                </a:rPr>
                <a:t>Developing</a:t>
              </a:r>
              <a:br>
                <a:rPr lang="en-US" sz="1100" b="1" dirty="0">
                  <a:ln w="3175">
                    <a:noFill/>
                  </a:ln>
                  <a:gradFill>
                    <a:gsLst>
                      <a:gs pos="1250">
                        <a:schemeClr val="tx1"/>
                      </a:gs>
                      <a:gs pos="100000">
                        <a:schemeClr val="tx1"/>
                      </a:gs>
                    </a:gsLst>
                    <a:lin ang="5400000" scaled="0"/>
                  </a:gradFill>
                  <a:latin typeface="+mj-lt"/>
                  <a:cs typeface="Segoe UI" panose="020B0502040204020203" pitchFamily="34" charset="0"/>
                </a:rPr>
              </a:br>
              <a:r>
                <a:rPr lang="en-US" sz="1100" b="1" dirty="0">
                  <a:ln w="3175">
                    <a:noFill/>
                  </a:ln>
                  <a:gradFill>
                    <a:gsLst>
                      <a:gs pos="1250">
                        <a:schemeClr val="tx1"/>
                      </a:gs>
                      <a:gs pos="100000">
                        <a:schemeClr val="tx1"/>
                      </a:gs>
                    </a:gsLst>
                    <a:lin ang="5400000" scaled="0"/>
                  </a:gradFill>
                  <a:latin typeface="+mj-lt"/>
                  <a:cs typeface="Segoe UI" panose="020B0502040204020203" pitchFamily="34" charset="0"/>
                </a:rPr>
                <a:t>for the Cloud</a:t>
              </a:r>
            </a:p>
          </p:txBody>
        </p:sp>
        <p:sp>
          <p:nvSpPr>
            <p:cNvPr id="65" name="Oval 64">
              <a:extLst>
                <a:ext uri="{FF2B5EF4-FFF2-40B4-BE49-F238E27FC236}">
                  <a16:creationId xmlns:a16="http://schemas.microsoft.com/office/drawing/2014/main" xmlns="" id="{6BD81804-DDA5-4C75-8DC9-F267F8E28A73}"/>
                </a:ext>
              </a:extLst>
            </p:cNvPr>
            <p:cNvSpPr/>
            <p:nvPr/>
          </p:nvSpPr>
          <p:spPr bwMode="auto">
            <a:xfrm>
              <a:off x="3703609"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grpSp>
      <p:sp>
        <p:nvSpPr>
          <p:cNvPr id="68" name="Title 1">
            <a:extLst>
              <a:ext uri="{FF2B5EF4-FFF2-40B4-BE49-F238E27FC236}">
                <a16:creationId xmlns:a16="http://schemas.microsoft.com/office/drawing/2014/main" xmlns="" id="{5F59297D-CA41-4453-BE2A-42D57B6FDF01}"/>
              </a:ext>
            </a:extLst>
          </p:cNvPr>
          <p:cNvSpPr txBox="1">
            <a:spLocks/>
          </p:cNvSpPr>
          <p:nvPr/>
        </p:nvSpPr>
        <p:spPr>
          <a:xfrm>
            <a:off x="2532780" y="1324096"/>
            <a:ext cx="389771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Courses Prep for Certification</a:t>
            </a:r>
          </a:p>
        </p:txBody>
      </p:sp>
      <p:sp>
        <p:nvSpPr>
          <p:cNvPr id="69" name="Title 1">
            <a:extLst>
              <a:ext uri="{FF2B5EF4-FFF2-40B4-BE49-F238E27FC236}">
                <a16:creationId xmlns:a16="http://schemas.microsoft.com/office/drawing/2014/main" xmlns="" id="{BF4D284E-A033-4C54-9CC7-2024076F498D}"/>
              </a:ext>
            </a:extLst>
          </p:cNvPr>
          <p:cNvSpPr txBox="1">
            <a:spLocks/>
          </p:cNvSpPr>
          <p:nvPr/>
        </p:nvSpPr>
        <p:spPr>
          <a:xfrm>
            <a:off x="8896845" y="1324096"/>
            <a:ext cx="222920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Certification</a:t>
            </a:r>
          </a:p>
        </p:txBody>
      </p:sp>
      <p:sp>
        <p:nvSpPr>
          <p:cNvPr id="70" name="Title 1">
            <a:extLst>
              <a:ext uri="{FF2B5EF4-FFF2-40B4-BE49-F238E27FC236}">
                <a16:creationId xmlns:a16="http://schemas.microsoft.com/office/drawing/2014/main" xmlns="" id="{D6688104-DFFA-422B-9757-702D6015117C}"/>
              </a:ext>
            </a:extLst>
          </p:cNvPr>
          <p:cNvSpPr txBox="1">
            <a:spLocks/>
          </p:cNvSpPr>
          <p:nvPr/>
        </p:nvSpPr>
        <p:spPr>
          <a:xfrm>
            <a:off x="6748974" y="1328237"/>
            <a:ext cx="222920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Exams</a:t>
            </a:r>
          </a:p>
        </p:txBody>
      </p:sp>
      <p:grpSp>
        <p:nvGrpSpPr>
          <p:cNvPr id="71" name="Group 70">
            <a:extLst>
              <a:ext uri="{FF2B5EF4-FFF2-40B4-BE49-F238E27FC236}">
                <a16:creationId xmlns:a16="http://schemas.microsoft.com/office/drawing/2014/main" xmlns="" id="{AF4E4AE2-2895-46D3-B749-842D5BE25D09}"/>
              </a:ext>
            </a:extLst>
          </p:cNvPr>
          <p:cNvGrpSpPr/>
          <p:nvPr/>
        </p:nvGrpSpPr>
        <p:grpSpPr>
          <a:xfrm>
            <a:off x="5328365" y="2424692"/>
            <a:ext cx="612668" cy="1109379"/>
            <a:chOff x="3488717" y="2490693"/>
            <a:chExt cx="612668" cy="1109379"/>
          </a:xfrm>
        </p:grpSpPr>
        <p:sp>
          <p:nvSpPr>
            <p:cNvPr id="72" name="Oval 71">
              <a:extLst>
                <a:ext uri="{FF2B5EF4-FFF2-40B4-BE49-F238E27FC236}">
                  <a16:creationId xmlns:a16="http://schemas.microsoft.com/office/drawing/2014/main" xmlns="" id="{C7C5D057-306C-433D-90A0-13C23D3534FF}"/>
                </a:ext>
              </a:extLst>
            </p:cNvPr>
            <p:cNvSpPr/>
            <p:nvPr/>
          </p:nvSpPr>
          <p:spPr bwMode="auto">
            <a:xfrm>
              <a:off x="3703609"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73" name="Straight Connector 72">
              <a:extLst>
                <a:ext uri="{FF2B5EF4-FFF2-40B4-BE49-F238E27FC236}">
                  <a16:creationId xmlns:a16="http://schemas.microsoft.com/office/drawing/2014/main" xmlns="" id="{ECD5FB2F-DC03-4BCC-A47A-2022F6CA09BD}"/>
                </a:ext>
              </a:extLst>
            </p:cNvPr>
            <p:cNvCxnSpPr>
              <a:cxnSpLocks/>
            </p:cNvCxnSpPr>
            <p:nvPr/>
          </p:nvCxnSpPr>
          <p:spPr>
            <a:xfrm flipH="1">
              <a:off x="3792927" y="2925816"/>
              <a:ext cx="0" cy="491376"/>
            </a:xfrm>
            <a:prstGeom prst="line">
              <a:avLst/>
            </a:prstGeom>
            <a:ln w="1905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xmlns="" id="{C153C834-A4B6-4D2F-8443-6564F4894A79}"/>
                </a:ext>
              </a:extLst>
            </p:cNvPr>
            <p:cNvSpPr txBox="1"/>
            <p:nvPr/>
          </p:nvSpPr>
          <p:spPr>
            <a:xfrm>
              <a:off x="3488717" y="2490693"/>
              <a:ext cx="612668" cy="489365"/>
            </a:xfrm>
            <a:prstGeom prst="rect">
              <a:avLst/>
            </a:prstGeom>
            <a:noFill/>
          </p:spPr>
          <p:txBody>
            <a:bodyPr wrap="none" lIns="91440" tIns="91440" rIns="91440" bIns="91440" rtlCol="0">
              <a:spAutoFit/>
            </a:bodyPr>
            <a:lstStyle/>
            <a:p>
              <a:pPr algn="ctr" defTabSz="932742">
                <a:lnSpc>
                  <a:spcPct val="90000"/>
                </a:lnSpc>
                <a:spcBef>
                  <a:spcPct val="0"/>
                </a:spcBef>
              </a:pPr>
              <a:r>
                <a:rPr lang="en-US" sz="1100" b="1" dirty="0">
                  <a:ln w="3175">
                    <a:noFill/>
                  </a:ln>
                  <a:gradFill>
                    <a:gsLst>
                      <a:gs pos="1250">
                        <a:schemeClr val="tx1"/>
                      </a:gs>
                      <a:gs pos="100000">
                        <a:schemeClr val="tx1"/>
                      </a:gs>
                    </a:gsLst>
                    <a:lin ang="5400000" scaled="0"/>
                  </a:gradFill>
                  <a:latin typeface="+mj-lt"/>
                  <a:cs typeface="Segoe UI" panose="020B0502040204020203" pitchFamily="34" charset="0"/>
                </a:rPr>
                <a:t>Secure</a:t>
              </a:r>
              <a:br>
                <a:rPr lang="en-US" sz="1100" b="1" dirty="0">
                  <a:ln w="3175">
                    <a:noFill/>
                  </a:ln>
                  <a:gradFill>
                    <a:gsLst>
                      <a:gs pos="1250">
                        <a:schemeClr val="tx1"/>
                      </a:gs>
                      <a:gs pos="100000">
                        <a:schemeClr val="tx1"/>
                      </a:gs>
                    </a:gsLst>
                    <a:lin ang="5400000" scaled="0"/>
                  </a:gradFill>
                  <a:latin typeface="+mj-lt"/>
                  <a:cs typeface="Segoe UI" panose="020B0502040204020203" pitchFamily="34" charset="0"/>
                </a:rPr>
              </a:br>
              <a:r>
                <a:rPr lang="en-US" sz="1100" b="1" dirty="0">
                  <a:ln w="3175">
                    <a:noFill/>
                  </a:ln>
                  <a:gradFill>
                    <a:gsLst>
                      <a:gs pos="1250">
                        <a:schemeClr val="tx1"/>
                      </a:gs>
                      <a:gs pos="100000">
                        <a:schemeClr val="tx1"/>
                      </a:gs>
                    </a:gsLst>
                    <a:lin ang="5400000" scaled="0"/>
                  </a:gradFill>
                  <a:latin typeface="+mj-lt"/>
                  <a:cs typeface="Segoe UI" panose="020B0502040204020203" pitchFamily="34" charset="0"/>
                </a:rPr>
                <a:t>Data</a:t>
              </a:r>
            </a:p>
          </p:txBody>
        </p:sp>
      </p:grpSp>
      <p:grpSp>
        <p:nvGrpSpPr>
          <p:cNvPr id="85" name="Group 84">
            <a:extLst>
              <a:ext uri="{FF2B5EF4-FFF2-40B4-BE49-F238E27FC236}">
                <a16:creationId xmlns:a16="http://schemas.microsoft.com/office/drawing/2014/main" xmlns="" id="{B11B0292-12FF-46E2-A2A2-3FB15F8FB950}"/>
              </a:ext>
            </a:extLst>
          </p:cNvPr>
          <p:cNvGrpSpPr/>
          <p:nvPr/>
        </p:nvGrpSpPr>
        <p:grpSpPr>
          <a:xfrm>
            <a:off x="8740507" y="3567996"/>
            <a:ext cx="2984497" cy="701731"/>
            <a:chOff x="8275338" y="5668802"/>
            <a:chExt cx="2984497" cy="701731"/>
          </a:xfrm>
        </p:grpSpPr>
        <p:sp>
          <p:nvSpPr>
            <p:cNvPr id="86" name="Title 1">
              <a:extLst>
                <a:ext uri="{FF2B5EF4-FFF2-40B4-BE49-F238E27FC236}">
                  <a16:creationId xmlns:a16="http://schemas.microsoft.com/office/drawing/2014/main" xmlns="" id="{C718D429-E920-41C4-A7EC-79C42747C3E6}"/>
                </a:ext>
              </a:extLst>
            </p:cNvPr>
            <p:cNvSpPr txBox="1">
              <a:spLocks/>
            </p:cNvSpPr>
            <p:nvPr/>
          </p:nvSpPr>
          <p:spPr>
            <a:xfrm>
              <a:off x="8275338" y="5668802"/>
              <a:ext cx="2984497" cy="701731"/>
            </a:xfrm>
            <a:prstGeom prst="rect">
              <a:avLst/>
            </a:prstGeom>
            <a:solidFill>
              <a:schemeClr val="bg1"/>
            </a:solidFill>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nSpc>
                  <a:spcPct val="90000"/>
                </a:lnSpc>
              </a:pPr>
              <a:r>
                <a:rPr lang="en-US" sz="1200"/>
                <a:t>Microsoft Certified:</a:t>
              </a:r>
              <a:br>
                <a:rPr lang="en-US" sz="1200"/>
              </a:br>
              <a:r>
                <a:rPr lang="en-US" sz="1200"/>
                <a:t>Azure Solutions Architect Expert</a:t>
              </a:r>
            </a:p>
          </p:txBody>
        </p:sp>
        <p:sp>
          <p:nvSpPr>
            <p:cNvPr id="87" name="server">
              <a:extLst>
                <a:ext uri="{FF2B5EF4-FFF2-40B4-BE49-F238E27FC236}">
                  <a16:creationId xmlns:a16="http://schemas.microsoft.com/office/drawing/2014/main" xmlns="" id="{24135D7D-2D59-41B9-B3B7-89FE19707522}"/>
                </a:ext>
              </a:extLst>
            </p:cNvPr>
            <p:cNvSpPr>
              <a:spLocks noChangeAspect="1" noEditPoints="1"/>
            </p:cNvSpPr>
            <p:nvPr/>
          </p:nvSpPr>
          <p:spPr bwMode="auto">
            <a:xfrm>
              <a:off x="8474975" y="5859027"/>
              <a:ext cx="169150" cy="321278"/>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2540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endParaRPr>
            </a:p>
          </p:txBody>
        </p:sp>
      </p:grpSp>
      <p:pic>
        <p:nvPicPr>
          <p:cNvPr id="60" name="Picture 59">
            <a:extLst>
              <a:ext uri="{FF2B5EF4-FFF2-40B4-BE49-F238E27FC236}">
                <a16:creationId xmlns:a16="http://schemas.microsoft.com/office/drawing/2014/main" xmlns="" id="{44DB4B3F-9A63-453A-BAC6-0AE428634E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47111" y="3443159"/>
            <a:ext cx="459368" cy="432695"/>
          </a:xfrm>
          <a:prstGeom prst="rect">
            <a:avLst/>
          </a:prstGeom>
        </p:spPr>
      </p:pic>
      <p:sp>
        <p:nvSpPr>
          <p:cNvPr id="75" name="Rectangle 74">
            <a:extLst>
              <a:ext uri="{FF2B5EF4-FFF2-40B4-BE49-F238E27FC236}">
                <a16:creationId xmlns:a16="http://schemas.microsoft.com/office/drawing/2014/main" xmlns="" id="{F406F3E5-6EA9-4442-A59C-CB85715678D6}"/>
              </a:ext>
            </a:extLst>
          </p:cNvPr>
          <p:cNvSpPr/>
          <p:nvPr/>
        </p:nvSpPr>
        <p:spPr bwMode="auto">
          <a:xfrm>
            <a:off x="6845474" y="2084287"/>
            <a:ext cx="1914039" cy="994276"/>
          </a:xfrm>
          <a:prstGeom prst="rect">
            <a:avLst/>
          </a:prstGeom>
          <a:noFill/>
          <a:ln w="5715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
        <p:nvSpPr>
          <p:cNvPr id="76" name="Rectangle 75">
            <a:extLst>
              <a:ext uri="{FF2B5EF4-FFF2-40B4-BE49-F238E27FC236}">
                <a16:creationId xmlns:a16="http://schemas.microsoft.com/office/drawing/2014/main" xmlns="" id="{3E8B4ADA-531F-4022-8B62-81FE3D542A7A}"/>
              </a:ext>
            </a:extLst>
          </p:cNvPr>
          <p:cNvSpPr/>
          <p:nvPr/>
        </p:nvSpPr>
        <p:spPr bwMode="auto">
          <a:xfrm>
            <a:off x="6854293" y="4847292"/>
            <a:ext cx="1914039" cy="994276"/>
          </a:xfrm>
          <a:prstGeom prst="rect">
            <a:avLst/>
          </a:prstGeom>
          <a:noFill/>
          <a:ln w="5715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Tree>
    <p:extLst>
      <p:ext uri="{BB962C8B-B14F-4D97-AF65-F5344CB8AC3E}">
        <p14:creationId xmlns:p14="http://schemas.microsoft.com/office/powerpoint/2010/main" val="14937639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1"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up)">
                                      <p:cBhvr>
                                        <p:cTn id="13" dur="500"/>
                                        <p:tgtEl>
                                          <p:spTgt spid="31"/>
                                        </p:tgtEl>
                                      </p:cBhvr>
                                    </p:animEffect>
                                  </p:childTnLst>
                                </p:cTn>
                              </p:par>
                              <p:par>
                                <p:cTn id="14" presetID="22" presetClass="entr" presetSubtype="4" fill="hold" nodeType="withEffect">
                                  <p:stCondLst>
                                    <p:cond delay="10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2" presetClass="entr" presetSubtype="1" fill="hold" nodeType="withEffect">
                                  <p:stCondLst>
                                    <p:cond delay="10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par>
                                <p:cTn id="20" presetID="22" presetClass="entr" presetSubtype="1" fill="hold" nodeType="withEffect">
                                  <p:stCondLst>
                                    <p:cond delay="200"/>
                                  </p:stCondLst>
                                  <p:childTnLst>
                                    <p:set>
                                      <p:cBhvr>
                                        <p:cTn id="21" dur="1" fill="hold">
                                          <p:stCondLst>
                                            <p:cond delay="0"/>
                                          </p:stCondLst>
                                        </p:cTn>
                                        <p:tgtEl>
                                          <p:spTgt spid="41"/>
                                        </p:tgtEl>
                                        <p:attrNameLst>
                                          <p:attrName>style.visibility</p:attrName>
                                        </p:attrNameLst>
                                      </p:cBhvr>
                                      <p:to>
                                        <p:strVal val="visible"/>
                                      </p:to>
                                    </p:set>
                                    <p:animEffect transition="in" filter="wipe(up)">
                                      <p:cBhvr>
                                        <p:cTn id="22" dur="500"/>
                                        <p:tgtEl>
                                          <p:spTgt spid="41"/>
                                        </p:tgtEl>
                                      </p:cBhvr>
                                    </p:animEffect>
                                  </p:childTnLst>
                                </p:cTn>
                              </p:par>
                              <p:par>
                                <p:cTn id="23" presetID="22" presetClass="entr" presetSubtype="4" fill="hold" nodeType="withEffect">
                                  <p:stCondLst>
                                    <p:cond delay="200"/>
                                  </p:stCondLst>
                                  <p:childTnLst>
                                    <p:set>
                                      <p:cBhvr>
                                        <p:cTn id="24" dur="1" fill="hold">
                                          <p:stCondLst>
                                            <p:cond delay="0"/>
                                          </p:stCondLst>
                                        </p:cTn>
                                        <p:tgtEl>
                                          <p:spTgt spid="19"/>
                                        </p:tgtEl>
                                        <p:attrNameLst>
                                          <p:attrName>style.visibility</p:attrName>
                                        </p:attrNameLst>
                                      </p:cBhvr>
                                      <p:to>
                                        <p:strVal val="visible"/>
                                      </p:to>
                                    </p:set>
                                    <p:animEffect transition="in" filter="wipe(down)">
                                      <p:cBhvr>
                                        <p:cTn id="25" dur="500"/>
                                        <p:tgtEl>
                                          <p:spTgt spid="19"/>
                                        </p:tgtEl>
                                      </p:cBhvr>
                                    </p:animEffect>
                                  </p:childTnLst>
                                </p:cTn>
                              </p:par>
                              <p:par>
                                <p:cTn id="26" presetID="22" presetClass="entr" presetSubtype="4" fill="hold" nodeType="withEffect">
                                  <p:stCondLst>
                                    <p:cond delay="30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500"/>
                                        <p:tgtEl>
                                          <p:spTgt spid="23"/>
                                        </p:tgtEl>
                                      </p:cBhvr>
                                    </p:animEffect>
                                  </p:childTnLst>
                                </p:cTn>
                              </p:par>
                              <p:par>
                                <p:cTn id="29" presetID="22" presetClass="entr" presetSubtype="1" fill="hold" nodeType="withEffect">
                                  <p:stCondLst>
                                    <p:cond delay="300"/>
                                  </p:stCondLst>
                                  <p:childTnLst>
                                    <p:set>
                                      <p:cBhvr>
                                        <p:cTn id="30" dur="1" fill="hold">
                                          <p:stCondLst>
                                            <p:cond delay="0"/>
                                          </p:stCondLst>
                                        </p:cTn>
                                        <p:tgtEl>
                                          <p:spTgt spid="46"/>
                                        </p:tgtEl>
                                        <p:attrNameLst>
                                          <p:attrName>style.visibility</p:attrName>
                                        </p:attrNameLst>
                                      </p:cBhvr>
                                      <p:to>
                                        <p:strVal val="visible"/>
                                      </p:to>
                                    </p:set>
                                    <p:animEffect transition="in" filter="wipe(up)">
                                      <p:cBhvr>
                                        <p:cTn id="31" dur="500"/>
                                        <p:tgtEl>
                                          <p:spTgt spid="46"/>
                                        </p:tgtEl>
                                      </p:cBhvr>
                                    </p:animEffect>
                                  </p:childTnLst>
                                </p:cTn>
                              </p:par>
                              <p:par>
                                <p:cTn id="32" presetID="22" presetClass="entr" presetSubtype="1" fill="hold" nodeType="withEffect">
                                  <p:stCondLst>
                                    <p:cond delay="400"/>
                                  </p:stCondLst>
                                  <p:childTnLst>
                                    <p:set>
                                      <p:cBhvr>
                                        <p:cTn id="33" dur="1" fill="hold">
                                          <p:stCondLst>
                                            <p:cond delay="0"/>
                                          </p:stCondLst>
                                        </p:cTn>
                                        <p:tgtEl>
                                          <p:spTgt spid="51"/>
                                        </p:tgtEl>
                                        <p:attrNameLst>
                                          <p:attrName>style.visibility</p:attrName>
                                        </p:attrNameLst>
                                      </p:cBhvr>
                                      <p:to>
                                        <p:strVal val="visible"/>
                                      </p:to>
                                    </p:set>
                                    <p:animEffect transition="in" filter="wipe(up)">
                                      <p:cBhvr>
                                        <p:cTn id="34" dur="500"/>
                                        <p:tgtEl>
                                          <p:spTgt spid="51"/>
                                        </p:tgtEl>
                                      </p:cBhvr>
                                    </p:animEffect>
                                  </p:childTnLst>
                                </p:cTn>
                              </p:par>
                              <p:par>
                                <p:cTn id="35" presetID="22" presetClass="entr" presetSubtype="4" fill="hold" nodeType="withEffect">
                                  <p:stCondLst>
                                    <p:cond delay="40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500"/>
                                        <p:tgtEl>
                                          <p:spTgt spid="27"/>
                                        </p:tgtEl>
                                      </p:cBhvr>
                                    </p:animEffect>
                                  </p:childTnLst>
                                </p:cTn>
                              </p:par>
                              <p:par>
                                <p:cTn id="38" presetID="10" presetClass="entr" presetSubtype="0" fill="hold" nodeType="withEffect">
                                  <p:stCondLst>
                                    <p:cond delay="50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nodeType="withEffect">
                                  <p:stCondLst>
                                    <p:cond delay="400"/>
                                  </p:stCondLst>
                                  <p:childTnLst>
                                    <p:set>
                                      <p:cBhvr>
                                        <p:cTn id="45" dur="1" fill="hold">
                                          <p:stCondLst>
                                            <p:cond delay="0"/>
                                          </p:stCondLst>
                                        </p:cTn>
                                        <p:tgtEl>
                                          <p:spTgt spid="85"/>
                                        </p:tgtEl>
                                        <p:attrNameLst>
                                          <p:attrName>style.visibility</p:attrName>
                                        </p:attrNameLst>
                                      </p:cBhvr>
                                      <p:to>
                                        <p:strVal val="visible"/>
                                      </p:to>
                                    </p:set>
                                    <p:animEffect transition="in" filter="fade">
                                      <p:cBhvr>
                                        <p:cTn id="46" dur="500"/>
                                        <p:tgtEl>
                                          <p:spTgt spid="85"/>
                                        </p:tgtEl>
                                      </p:cBhvr>
                                    </p:animEffect>
                                  </p:childTnLst>
                                </p:cTn>
                              </p:par>
                              <p:par>
                                <p:cTn id="47" presetID="22" presetClass="entr" presetSubtype="4" fill="hold" nodeType="withEffect">
                                  <p:stCondLst>
                                    <p:cond delay="300"/>
                                  </p:stCondLst>
                                  <p:childTnLst>
                                    <p:set>
                                      <p:cBhvr>
                                        <p:cTn id="48" dur="1" fill="hold">
                                          <p:stCondLst>
                                            <p:cond delay="0"/>
                                          </p:stCondLst>
                                        </p:cTn>
                                        <p:tgtEl>
                                          <p:spTgt spid="64"/>
                                        </p:tgtEl>
                                        <p:attrNameLst>
                                          <p:attrName>style.visibility</p:attrName>
                                        </p:attrNameLst>
                                      </p:cBhvr>
                                      <p:to>
                                        <p:strVal val="visible"/>
                                      </p:to>
                                    </p:set>
                                    <p:animEffect transition="in" filter="wipe(down)">
                                      <p:cBhvr>
                                        <p:cTn id="49" dur="500"/>
                                        <p:tgtEl>
                                          <p:spTgt spid="64"/>
                                        </p:tgtEl>
                                      </p:cBhvr>
                                    </p:animEffect>
                                  </p:childTnLst>
                                </p:cTn>
                              </p:par>
                              <p:par>
                                <p:cTn id="50" presetID="22" presetClass="entr" presetSubtype="4" fill="hold" nodeType="withEffect">
                                  <p:stCondLst>
                                    <p:cond delay="30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7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75" grpId="0" animBg="1"/>
      <p:bldP spid="7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7E269DA8-2DE3-47EF-AF7B-B5D8847665E7}"/>
              </a:ext>
            </a:extLst>
          </p:cNvPr>
          <p:cNvSpPr>
            <a:spLocks noGrp="1"/>
          </p:cNvSpPr>
          <p:nvPr>
            <p:ph type="title"/>
          </p:nvPr>
        </p:nvSpPr>
        <p:spPr>
          <a:xfrm>
            <a:off x="387869" y="335506"/>
            <a:ext cx="10818250" cy="1142838"/>
          </a:xfrm>
        </p:spPr>
        <p:txBody>
          <a:bodyPr/>
          <a:lstStyle/>
          <a:p>
            <a:r>
              <a:rPr lang="en-US"/>
              <a:t>Course details for Azure DevOps Engineer Expert</a:t>
            </a:r>
          </a:p>
        </p:txBody>
      </p:sp>
      <p:sp>
        <p:nvSpPr>
          <p:cNvPr id="7" name="Rectangle 1">
            <a:extLst>
              <a:ext uri="{FF2B5EF4-FFF2-40B4-BE49-F238E27FC236}">
                <a16:creationId xmlns:a16="http://schemas.microsoft.com/office/drawing/2014/main" xmlns="" id="{0DFB33F4-A19E-45D4-B205-0A06B1441887}"/>
              </a:ext>
            </a:extLst>
          </p:cNvPr>
          <p:cNvSpPr>
            <a:spLocks noChangeArrowheads="1"/>
          </p:cNvSpPr>
          <p:nvPr/>
        </p:nvSpPr>
        <p:spPr bwMode="auto">
          <a:xfrm>
            <a:off x="387869" y="876076"/>
            <a:ext cx="9718214" cy="369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13" rIns="91427" bIns="45713" numCol="1" anchor="t" anchorCtr="0" compatLnSpc="1">
            <a:prstTxWarp prst="textNoShape">
              <a:avLst/>
            </a:prstTxWarp>
            <a:spAutoFit/>
          </a:bodyPr>
          <a:lstStyle/>
          <a:p>
            <a:pPr defTabSz="914192" eaLnBrk="0" fontAlgn="base" hangingPunct="0">
              <a:spcBef>
                <a:spcPct val="0"/>
              </a:spcBef>
              <a:spcAft>
                <a:spcPct val="0"/>
              </a:spcAft>
              <a:defRPr/>
            </a:pPr>
            <a:r>
              <a:rPr lang="en-US" altLang="en-US" sz="1765">
                <a:gradFill>
                  <a:gsLst>
                    <a:gs pos="1250">
                      <a:srgbClr val="505050"/>
                    </a:gs>
                    <a:gs pos="100000">
                      <a:srgbClr val="505050"/>
                    </a:gs>
                  </a:gsLst>
                  <a:lin ang="5400000" scaled="0"/>
                </a:gradFill>
                <a:latin typeface="Segoe UI"/>
                <a:ea typeface="Calibri" panose="020F0502020204030204" pitchFamily="34" charset="0"/>
                <a:cs typeface="Segoe UI" panose="020B0502040204020203" pitchFamily="34" charset="0"/>
              </a:rPr>
              <a:t>7 Instructor-led training courses</a:t>
            </a:r>
            <a:endParaRPr lang="en-US" altLang="en-US" sz="1765">
              <a:gradFill>
                <a:gsLst>
                  <a:gs pos="1250">
                    <a:srgbClr val="505050"/>
                  </a:gs>
                  <a:gs pos="100000">
                    <a:srgbClr val="505050"/>
                  </a:gs>
                </a:gsLst>
                <a:lin ang="5400000" scaled="0"/>
              </a:gradFill>
              <a:latin typeface="Segoe UI"/>
              <a:cs typeface="Segoe UI" panose="020B0502040204020203" pitchFamily="34" charset="0"/>
            </a:endParaRPr>
          </a:p>
        </p:txBody>
      </p:sp>
      <p:graphicFrame>
        <p:nvGraphicFramePr>
          <p:cNvPr id="8" name="Table 7">
            <a:extLst>
              <a:ext uri="{FF2B5EF4-FFF2-40B4-BE49-F238E27FC236}">
                <a16:creationId xmlns:a16="http://schemas.microsoft.com/office/drawing/2014/main" xmlns="" id="{DB777291-821B-4DA3-AA3F-F374C6DBE8E9}"/>
              </a:ext>
            </a:extLst>
          </p:cNvPr>
          <p:cNvGraphicFramePr>
            <a:graphicFrameLocks noGrp="1"/>
          </p:cNvGraphicFramePr>
          <p:nvPr>
            <p:extLst/>
          </p:nvPr>
        </p:nvGraphicFramePr>
        <p:xfrm>
          <a:off x="387869" y="1635456"/>
          <a:ext cx="11158589" cy="2662563"/>
        </p:xfrm>
        <a:graphic>
          <a:graphicData uri="http://schemas.openxmlformats.org/drawingml/2006/table">
            <a:tbl>
              <a:tblPr firstRow="1" bandRow="1">
                <a:effectLst>
                  <a:outerShdw blurRad="317500" dist="63500" dir="2700000" sx="101000" sy="101000" algn="ctr" rotWithShape="0">
                    <a:prstClr val="black">
                      <a:alpha val="25000"/>
                    </a:prstClr>
                  </a:outerShdw>
                </a:effectLst>
                <a:tableStyleId>{5C22544A-7EE6-4342-B048-85BDC9FD1C3A}</a:tableStyleId>
              </a:tblPr>
              <a:tblGrid>
                <a:gridCol w="2969396">
                  <a:extLst>
                    <a:ext uri="{9D8B030D-6E8A-4147-A177-3AD203B41FA5}">
                      <a16:colId xmlns:a16="http://schemas.microsoft.com/office/drawing/2014/main" xmlns="" val="1818623273"/>
                    </a:ext>
                  </a:extLst>
                </a:gridCol>
                <a:gridCol w="4379121">
                  <a:extLst>
                    <a:ext uri="{9D8B030D-6E8A-4147-A177-3AD203B41FA5}">
                      <a16:colId xmlns:a16="http://schemas.microsoft.com/office/drawing/2014/main" xmlns="" val="1877431932"/>
                    </a:ext>
                  </a:extLst>
                </a:gridCol>
                <a:gridCol w="1714396">
                  <a:extLst>
                    <a:ext uri="{9D8B030D-6E8A-4147-A177-3AD203B41FA5}">
                      <a16:colId xmlns:a16="http://schemas.microsoft.com/office/drawing/2014/main" xmlns="" val="3736268025"/>
                    </a:ext>
                  </a:extLst>
                </a:gridCol>
                <a:gridCol w="2095676">
                  <a:extLst>
                    <a:ext uri="{9D8B030D-6E8A-4147-A177-3AD203B41FA5}">
                      <a16:colId xmlns:a16="http://schemas.microsoft.com/office/drawing/2014/main" xmlns="" val="3042478162"/>
                    </a:ext>
                  </a:extLst>
                </a:gridCol>
              </a:tblGrid>
              <a:tr h="487610">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Exam titles</a:t>
                      </a:r>
                    </a:p>
                  </a:txBody>
                  <a:tcPr marL="137141" marR="137141" marT="137141" marB="137141" anchor="ctr">
                    <a:lnL w="12700" cmpd="sng">
                      <a:noFill/>
                    </a:lnL>
                    <a:lnR w="19050" cap="flat" cmpd="sng" algn="ctr">
                      <a:solidFill>
                        <a:schemeClr val="accent1">
                          <a:lumMod val="40000"/>
                          <a:lumOff val="60000"/>
                        </a:schemeClr>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title / training titles</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ID </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duration</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2700" cmpd="sng">
                      <a:noFill/>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xmlns="" val="13252161"/>
                  </a:ext>
                </a:extLst>
              </a:tr>
              <a:tr h="334025">
                <a:tc rowSpan="7">
                  <a:txBody>
                    <a:bodyPr/>
                    <a:lstStyle/>
                    <a:p>
                      <a:pPr marL="0" marR="0">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Microsoft Azure </a:t>
                      </a:r>
                      <a:b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b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DevOps Solutions</a:t>
                      </a:r>
                    </a:p>
                    <a:p>
                      <a:pPr marL="0" marR="0">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p>
                      <a:pPr marL="0" marR="0">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AZ-400</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0">
                                <a:schemeClr val="tx1"/>
                              </a:gs>
                              <a:gs pos="100000">
                                <a:schemeClr val="tx1"/>
                              </a:gs>
                            </a:gsLst>
                            <a:lin ang="5400000" scaled="1"/>
                          </a:gradFill>
                          <a:effectLst/>
                          <a:latin typeface="Segoe UI" panose="020B0502040204020203" pitchFamily="34" charset="0"/>
                          <a:ea typeface="+mn-ea"/>
                          <a:cs typeface="Segoe UI" panose="020B0502040204020203" pitchFamily="34" charset="0"/>
                        </a:rPr>
                        <a:t>Implement DevOps development processes</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0" algn="l" fontAlgn="b"/>
                      <a:r>
                        <a:rPr lang="en-US" sz="1200" b="0" i="0" u="none" strike="noStrike">
                          <a:gradFill>
                            <a:gsLst>
                              <a:gs pos="0">
                                <a:schemeClr val="tx1"/>
                              </a:gs>
                              <a:gs pos="100000">
                                <a:schemeClr val="tx1"/>
                              </a:gs>
                            </a:gsLst>
                            <a:lin ang="5400000" scaled="1"/>
                          </a:gradFill>
                          <a:effectLst/>
                          <a:latin typeface="+mn-lt"/>
                        </a:rPr>
                        <a:t>  </a:t>
                      </a:r>
                      <a:r>
                        <a:rPr lang="en-US" sz="1200" b="0" i="0" u="none" strike="noStrike">
                          <a:gradFill>
                            <a:gsLst>
                              <a:gs pos="0">
                                <a:schemeClr val="tx1"/>
                              </a:gs>
                              <a:gs pos="100000">
                                <a:schemeClr val="tx1"/>
                              </a:gs>
                            </a:gsLst>
                            <a:lin ang="5400000" scaled="1"/>
                          </a:gradFill>
                          <a:effectLst/>
                          <a:latin typeface="+mn-lt"/>
                          <a:hlinkClick r:id="rId2"/>
                        </a:rPr>
                        <a:t>AZ-400T01</a:t>
                      </a:r>
                      <a:endParaRPr lang="en-US" sz="1200" b="0" i="0" u="none" strike="noStrike">
                        <a:gradFill>
                          <a:gsLst>
                            <a:gs pos="0">
                              <a:schemeClr val="tx1"/>
                            </a:gs>
                            <a:gs pos="100000">
                              <a:schemeClr val="tx1"/>
                            </a:gs>
                          </a:gsLst>
                          <a:lin ang="5400000" scaled="1"/>
                        </a:gradFill>
                        <a:effectLst/>
                        <a:latin typeface="+mn-lt"/>
                      </a:endParaRPr>
                    </a:p>
                  </a:txBody>
                  <a:tcPr marL="0" marR="0" marT="0" marB="0" anchor="ctr">
                    <a:lnL w="12700" cmpd="sng">
                      <a:noFill/>
                    </a:lnL>
                    <a:lnR w="12700" cmpd="sng">
                      <a:noFill/>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98603" rtl="0" eaLnBrk="1" fontAlgn="auto" latinLnBrk="0" hangingPunct="1">
                        <a:lnSpc>
                          <a:spcPct val="100000"/>
                        </a:lnSpc>
                        <a:spcBef>
                          <a:spcPts val="0"/>
                        </a:spcBef>
                        <a:spcAft>
                          <a:spcPts val="0"/>
                        </a:spcAft>
                        <a:buClrTx/>
                        <a:buSzTx/>
                        <a:buFontTx/>
                        <a:buNone/>
                        <a:tabLst/>
                        <a:defRPr/>
                      </a:pPr>
                      <a:r>
                        <a:rPr lang="en-US" sz="1200" b="0" i="0" u="none" strike="noStrike" kern="1200">
                          <a:gradFill>
                            <a:gsLst>
                              <a:gs pos="0">
                                <a:schemeClr val="tx1"/>
                              </a:gs>
                              <a:gs pos="100000">
                                <a:schemeClr val="tx1"/>
                              </a:gs>
                            </a:gsLst>
                            <a:lin ang="5400000" scaled="1"/>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9296155"/>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no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0">
                                <a:schemeClr val="tx1"/>
                              </a:gs>
                              <a:gs pos="100000">
                                <a:schemeClr val="tx1"/>
                              </a:gs>
                            </a:gsLst>
                            <a:lin ang="5400000" scaled="1"/>
                          </a:gradFill>
                          <a:effectLst/>
                          <a:latin typeface="Segoe UI" panose="020B0502040204020203" pitchFamily="34" charset="0"/>
                          <a:ea typeface="+mn-ea"/>
                          <a:cs typeface="Segoe UI" panose="020B0502040204020203" pitchFamily="34" charset="0"/>
                        </a:rPr>
                        <a:t>Implement continuous integration</a:t>
                      </a:r>
                    </a:p>
                  </a:txBody>
                  <a:tcPr marL="91427" marR="91427" marT="45713" marB="45713" anchor="ctr">
                    <a:lnL w="12700" cap="flat" cmpd="sng" algn="ctr">
                      <a:solidFill>
                        <a:schemeClr val="tx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lvl="0" algn="l" fontAlgn="b"/>
                      <a:r>
                        <a:rPr lang="en-US" sz="1200" b="0" i="0" u="none" strike="noStrike">
                          <a:gradFill>
                            <a:gsLst>
                              <a:gs pos="0">
                                <a:schemeClr val="tx1"/>
                              </a:gs>
                              <a:gs pos="100000">
                                <a:schemeClr val="tx1"/>
                              </a:gs>
                            </a:gsLst>
                            <a:lin ang="5400000" scaled="1"/>
                          </a:gradFill>
                          <a:effectLst/>
                          <a:latin typeface="+mn-lt"/>
                        </a:rPr>
                        <a:t>  </a:t>
                      </a:r>
                      <a:r>
                        <a:rPr lang="en-US" sz="1200" b="0" i="0" u="none" strike="noStrike">
                          <a:gradFill>
                            <a:gsLst>
                              <a:gs pos="0">
                                <a:schemeClr val="tx1"/>
                              </a:gs>
                              <a:gs pos="100000">
                                <a:schemeClr val="tx1"/>
                              </a:gs>
                            </a:gsLst>
                            <a:lin ang="5400000" scaled="1"/>
                          </a:gradFill>
                          <a:effectLst/>
                          <a:latin typeface="+mn-lt"/>
                          <a:hlinkClick r:id="rId3"/>
                        </a:rPr>
                        <a:t>AZ-400T02</a:t>
                      </a:r>
                      <a:endParaRPr lang="en-US" sz="1200" b="0" i="0" u="none" strike="noStrike">
                        <a:gradFill>
                          <a:gsLst>
                            <a:gs pos="0">
                              <a:schemeClr val="tx1"/>
                            </a:gs>
                            <a:gs pos="100000">
                              <a:schemeClr val="tx1"/>
                            </a:gs>
                          </a:gsLst>
                          <a:lin ang="5400000" scaled="1"/>
                        </a:gradFill>
                        <a:effectLst/>
                        <a:latin typeface="+mn-lt"/>
                      </a:endParaRPr>
                    </a:p>
                  </a:txBody>
                  <a:tcPr marL="0"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marL="0" marR="0" lvl="0" indent="0" algn="l" defTabSz="49860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0">
                                <a:schemeClr val="tx1"/>
                              </a:gs>
                              <a:gs pos="100000">
                                <a:schemeClr val="tx1"/>
                              </a:gs>
                            </a:gsLst>
                            <a:lin ang="5400000" scaled="1"/>
                          </a:gradFill>
                          <a:effectLst/>
                          <a:uLnTx/>
                          <a:uFillTx/>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xmlns="" val="475855276"/>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0">
                                <a:schemeClr val="tx1"/>
                              </a:gs>
                              <a:gs pos="100000">
                                <a:schemeClr val="tx1"/>
                              </a:gs>
                            </a:gsLst>
                            <a:lin ang="5400000" scaled="1"/>
                          </a:gradFill>
                          <a:effectLst/>
                          <a:latin typeface="Segoe UI" panose="020B0502040204020203" pitchFamily="34" charset="0"/>
                          <a:ea typeface="+mn-ea"/>
                          <a:cs typeface="Segoe UI" panose="020B0502040204020203" pitchFamily="34" charset="0"/>
                        </a:rPr>
                        <a:t>Implement continuous delivery</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0" algn="l" fontAlgn="b"/>
                      <a:r>
                        <a:rPr lang="en-US" sz="1200" b="0" i="0" u="none" strike="noStrike">
                          <a:gradFill>
                            <a:gsLst>
                              <a:gs pos="0">
                                <a:schemeClr val="tx1"/>
                              </a:gs>
                              <a:gs pos="100000">
                                <a:schemeClr val="tx1"/>
                              </a:gs>
                            </a:gsLst>
                            <a:lin ang="5400000" scaled="1"/>
                          </a:gradFill>
                          <a:effectLst/>
                          <a:latin typeface="+mn-lt"/>
                        </a:rPr>
                        <a:t>  </a:t>
                      </a:r>
                      <a:r>
                        <a:rPr lang="en-US" sz="1200" b="0" i="0" u="none" strike="noStrike">
                          <a:gradFill>
                            <a:gsLst>
                              <a:gs pos="0">
                                <a:schemeClr val="tx1"/>
                              </a:gs>
                              <a:gs pos="100000">
                                <a:schemeClr val="tx1"/>
                              </a:gs>
                            </a:gsLst>
                            <a:lin ang="5400000" scaled="1"/>
                          </a:gradFill>
                          <a:effectLst/>
                          <a:latin typeface="+mn-lt"/>
                          <a:hlinkClick r:id="rId4"/>
                        </a:rPr>
                        <a:t>AZ-400T03</a:t>
                      </a:r>
                      <a:endParaRPr lang="en-US" sz="1200" b="0" i="0" u="none" strike="noStrike">
                        <a:gradFill>
                          <a:gsLst>
                            <a:gs pos="0">
                              <a:schemeClr val="tx1"/>
                            </a:gs>
                            <a:gs pos="100000">
                              <a:schemeClr val="tx1"/>
                            </a:gs>
                          </a:gsLst>
                          <a:lin ang="5400000" scaled="1"/>
                        </a:gradFill>
                        <a:effectLst/>
                        <a:latin typeface="+mn-lt"/>
                      </a:endParaRPr>
                    </a:p>
                  </a:txBody>
                  <a:tcPr marL="0"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9860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0">
                                <a:schemeClr val="tx1"/>
                              </a:gs>
                              <a:gs pos="100000">
                                <a:schemeClr val="tx1"/>
                              </a:gs>
                            </a:gsLst>
                            <a:lin ang="5400000" scaled="1"/>
                          </a:gradFill>
                          <a:effectLst/>
                          <a:uLnTx/>
                          <a:uFillTx/>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069927022"/>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0">
                                <a:schemeClr val="tx1"/>
                              </a:gs>
                              <a:gs pos="100000">
                                <a:schemeClr val="tx1"/>
                              </a:gs>
                            </a:gsLst>
                            <a:lin ang="5400000" scaled="1"/>
                          </a:gradFill>
                          <a:effectLst/>
                          <a:latin typeface="Segoe UI" panose="020B0502040204020203" pitchFamily="34" charset="0"/>
                          <a:ea typeface="+mn-ea"/>
                          <a:cs typeface="Segoe UI" panose="020B0502040204020203" pitchFamily="34" charset="0"/>
                        </a:rPr>
                        <a:t>Implement dependency management</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lvl="0" algn="l" fontAlgn="b"/>
                      <a:r>
                        <a:rPr lang="en-US" sz="1200" b="0" i="0" u="none" strike="noStrike">
                          <a:gradFill>
                            <a:gsLst>
                              <a:gs pos="0">
                                <a:schemeClr val="tx1"/>
                              </a:gs>
                              <a:gs pos="100000">
                                <a:schemeClr val="tx1"/>
                              </a:gs>
                            </a:gsLst>
                            <a:lin ang="5400000" scaled="1"/>
                          </a:gradFill>
                          <a:effectLst/>
                          <a:latin typeface="+mn-lt"/>
                        </a:rPr>
                        <a:t>  </a:t>
                      </a:r>
                      <a:r>
                        <a:rPr lang="en-US" sz="1200" b="0" i="0" u="none" strike="noStrike">
                          <a:gradFill>
                            <a:gsLst>
                              <a:gs pos="0">
                                <a:schemeClr val="tx1"/>
                              </a:gs>
                              <a:gs pos="100000">
                                <a:schemeClr val="tx1"/>
                              </a:gs>
                            </a:gsLst>
                            <a:lin ang="5400000" scaled="1"/>
                          </a:gradFill>
                          <a:effectLst/>
                          <a:latin typeface="+mn-lt"/>
                          <a:hlinkClick r:id="rId5"/>
                        </a:rPr>
                        <a:t>AZ-400T04</a:t>
                      </a:r>
                      <a:endParaRPr lang="en-US" sz="1200" b="0" i="0" u="none" strike="noStrike">
                        <a:gradFill>
                          <a:gsLst>
                            <a:gs pos="0">
                              <a:schemeClr val="tx1"/>
                            </a:gs>
                            <a:gs pos="100000">
                              <a:schemeClr val="tx1"/>
                            </a:gs>
                          </a:gsLst>
                          <a:lin ang="5400000" scaled="1"/>
                        </a:gradFill>
                        <a:effectLst/>
                        <a:latin typeface="+mn-lt"/>
                      </a:endParaRPr>
                    </a:p>
                  </a:txBody>
                  <a:tcPr marL="0"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marL="0" marR="0" lvl="0" indent="0" algn="l" defTabSz="49860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0">
                                <a:schemeClr val="tx1"/>
                              </a:gs>
                              <a:gs pos="100000">
                                <a:schemeClr val="tx1"/>
                              </a:gs>
                            </a:gsLst>
                            <a:lin ang="5400000" scaled="1"/>
                          </a:gradFill>
                          <a:effectLst/>
                          <a:uLnTx/>
                          <a:uFillTx/>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xmlns="" val="2158056951"/>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0">
                                <a:schemeClr val="tx1"/>
                              </a:gs>
                              <a:gs pos="100000">
                                <a:schemeClr val="tx1"/>
                              </a:gs>
                            </a:gsLst>
                            <a:lin ang="5400000" scaled="1"/>
                          </a:gradFill>
                          <a:effectLst/>
                          <a:latin typeface="Segoe UI" panose="020B0502040204020203" pitchFamily="34" charset="0"/>
                          <a:ea typeface="+mn-ea"/>
                          <a:cs typeface="Segoe UI" panose="020B0502040204020203" pitchFamily="34" charset="0"/>
                        </a:rPr>
                        <a:t>Implement application infrastructure</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0" algn="l" fontAlgn="b"/>
                      <a:r>
                        <a:rPr lang="en-US" sz="1200" b="0" i="0" u="none" strike="noStrike">
                          <a:gradFill>
                            <a:gsLst>
                              <a:gs pos="0">
                                <a:schemeClr val="tx1"/>
                              </a:gs>
                              <a:gs pos="100000">
                                <a:schemeClr val="tx1"/>
                              </a:gs>
                            </a:gsLst>
                            <a:lin ang="5400000" scaled="1"/>
                          </a:gradFill>
                          <a:effectLst/>
                          <a:latin typeface="+mn-lt"/>
                        </a:rPr>
                        <a:t>  </a:t>
                      </a:r>
                      <a:r>
                        <a:rPr lang="en-US" sz="1200" b="0" i="0" u="none" strike="noStrike">
                          <a:gradFill>
                            <a:gsLst>
                              <a:gs pos="0">
                                <a:schemeClr val="tx1"/>
                              </a:gs>
                              <a:gs pos="100000">
                                <a:schemeClr val="tx1"/>
                              </a:gs>
                            </a:gsLst>
                            <a:lin ang="5400000" scaled="1"/>
                          </a:gradFill>
                          <a:effectLst/>
                          <a:latin typeface="+mn-lt"/>
                          <a:hlinkClick r:id="rId6"/>
                        </a:rPr>
                        <a:t>AZ-400T05</a:t>
                      </a:r>
                      <a:endParaRPr lang="en-US" sz="1200" b="0" i="0" u="none" strike="noStrike">
                        <a:gradFill>
                          <a:gsLst>
                            <a:gs pos="0">
                              <a:schemeClr val="tx1"/>
                            </a:gs>
                            <a:gs pos="100000">
                              <a:schemeClr val="tx1"/>
                            </a:gs>
                          </a:gsLst>
                          <a:lin ang="5400000" scaled="1"/>
                        </a:gradFill>
                        <a:effectLst/>
                        <a:latin typeface="+mn-lt"/>
                      </a:endParaRPr>
                    </a:p>
                  </a:txBody>
                  <a:tcPr marL="0"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49860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0">
                                <a:schemeClr val="tx1"/>
                              </a:gs>
                              <a:gs pos="100000">
                                <a:schemeClr val="tx1"/>
                              </a:gs>
                            </a:gsLst>
                            <a:lin ang="5400000" scaled="1"/>
                          </a:gradFill>
                          <a:effectLst/>
                          <a:uLnTx/>
                          <a:uFillTx/>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794720"/>
                  </a:ext>
                </a:extLst>
              </a:tr>
              <a:tr h="306816">
                <a:tc vMerge="1">
                  <a:txBody>
                    <a:bodyPr/>
                    <a:lstStyle/>
                    <a:p>
                      <a:pPr marL="0" marR="0">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60" marR="137160" marT="18288" marB="18288"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0">
                                <a:schemeClr val="tx1"/>
                              </a:gs>
                              <a:gs pos="100000">
                                <a:schemeClr val="tx1"/>
                              </a:gs>
                            </a:gsLst>
                            <a:lin ang="5400000" scaled="1"/>
                          </a:gradFill>
                          <a:effectLst/>
                          <a:latin typeface="Segoe UI" panose="020B0502040204020203" pitchFamily="34" charset="0"/>
                          <a:ea typeface="+mn-ea"/>
                          <a:cs typeface="Segoe UI" panose="020B0502040204020203" pitchFamily="34" charset="0"/>
                        </a:rPr>
                        <a:t>Implement continuous feedback</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lvl="0" algn="l" fontAlgn="b"/>
                      <a:r>
                        <a:rPr lang="en-US" sz="1200" b="0" i="0" u="none" strike="noStrike">
                          <a:gradFill>
                            <a:gsLst>
                              <a:gs pos="0">
                                <a:schemeClr val="tx1"/>
                              </a:gs>
                              <a:gs pos="100000">
                                <a:schemeClr val="tx1"/>
                              </a:gs>
                            </a:gsLst>
                            <a:lin ang="5400000" scaled="1"/>
                          </a:gradFill>
                          <a:effectLst/>
                          <a:latin typeface="+mn-lt"/>
                        </a:rPr>
                        <a:t>  </a:t>
                      </a:r>
                      <a:r>
                        <a:rPr lang="en-US" sz="1200" b="0" i="0" u="none" strike="noStrike">
                          <a:gradFill>
                            <a:gsLst>
                              <a:gs pos="0">
                                <a:schemeClr val="tx1"/>
                              </a:gs>
                              <a:gs pos="100000">
                                <a:schemeClr val="tx1"/>
                              </a:gs>
                            </a:gsLst>
                            <a:lin ang="5400000" scaled="1"/>
                          </a:gradFill>
                          <a:effectLst/>
                          <a:latin typeface="+mn-lt"/>
                          <a:hlinkClick r:id="rId7"/>
                        </a:rPr>
                        <a:t>AZ-400T06</a:t>
                      </a:r>
                      <a:endParaRPr lang="en-US" sz="1200" b="0" i="0" u="none" strike="noStrike">
                        <a:gradFill>
                          <a:gsLst>
                            <a:gs pos="0">
                              <a:schemeClr val="tx1"/>
                            </a:gs>
                            <a:gs pos="100000">
                              <a:schemeClr val="tx1"/>
                            </a:gs>
                          </a:gsLst>
                          <a:lin ang="5400000" scaled="1"/>
                        </a:gradFill>
                        <a:effectLst/>
                        <a:latin typeface="+mn-lt"/>
                      </a:endParaRPr>
                    </a:p>
                  </a:txBody>
                  <a:tcPr marL="0" marR="0" marT="0" marB="0" anchor="ctr">
                    <a:lnL w="12700" cmpd="sng">
                      <a:noFill/>
                    </a:lnL>
                    <a:lnR w="12700" cmpd="sng">
                      <a:noFill/>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498603"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gradFill>
                            <a:gsLst>
                              <a:gs pos="0">
                                <a:schemeClr val="tx1"/>
                              </a:gs>
                              <a:gs pos="100000">
                                <a:schemeClr val="tx1"/>
                              </a:gs>
                            </a:gsLst>
                            <a:lin ang="5400000" scaled="1"/>
                          </a:gradFill>
                          <a:effectLst/>
                          <a:uLnTx/>
                          <a:uFillTx/>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xmlns="" val="1281121064"/>
                  </a:ext>
                </a:extLst>
              </a:tr>
              <a:tr h="306816">
                <a:tc vMerge="1">
                  <a:txBody>
                    <a:bodyPr/>
                    <a:lstStyle/>
                    <a:p>
                      <a:pPr marL="0" marR="0">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60" marR="137160" marT="18288" marB="18288"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38100" cmpd="sng">
                      <a:noFill/>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0">
                                <a:schemeClr val="tx1"/>
                              </a:gs>
                              <a:gs pos="100000">
                                <a:schemeClr val="tx1"/>
                              </a:gs>
                            </a:gsLst>
                            <a:lin ang="5400000" scaled="1"/>
                          </a:gradFill>
                          <a:effectLst/>
                          <a:latin typeface="Segoe UI" panose="020B0502040204020203" pitchFamily="34" charset="0"/>
                          <a:ea typeface="+mn-ea"/>
                          <a:cs typeface="Segoe UI" panose="020B0502040204020203" pitchFamily="34" charset="0"/>
                        </a:rPr>
                        <a:t>Design a DevOps strategy</a:t>
                      </a: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0">
                                <a:schemeClr val="tx1"/>
                              </a:gs>
                              <a:gs pos="100000">
                                <a:schemeClr val="tx1"/>
                              </a:gs>
                            </a:gsLst>
                            <a:lin ang="5400000" scaled="1"/>
                          </a:gradFill>
                          <a:effectLst/>
                          <a:latin typeface="Segoe UI" panose="020B0502040204020203" pitchFamily="34" charset="0"/>
                          <a:ea typeface="+mn-ea"/>
                          <a:cs typeface="Segoe UI" panose="020B0502040204020203" pitchFamily="34" charset="0"/>
                          <a:hlinkClick r:id="rId8"/>
                        </a:rPr>
                        <a:t>AZ-400T07</a:t>
                      </a:r>
                      <a:endParaRPr lang="en-US" sz="1200" b="0" i="0" u="none" strike="noStrike" kern="1200">
                        <a:gradFill>
                          <a:gsLst>
                            <a:gs pos="0">
                              <a:schemeClr val="tx1"/>
                            </a:gs>
                            <a:gs pos="100000">
                              <a:schemeClr val="tx1"/>
                            </a:gs>
                          </a:gsLst>
                          <a:lin ang="5400000" scaled="1"/>
                        </a:gradFill>
                        <a:effectLst/>
                        <a:latin typeface="Segoe UI" panose="020B0502040204020203" pitchFamily="34" charset="0"/>
                        <a:ea typeface="+mn-ea"/>
                        <a:cs typeface="Segoe UI" panose="020B0502040204020203" pitchFamily="34" charset="0"/>
                      </a:endParaRPr>
                    </a:p>
                  </a:txBody>
                  <a:tcPr marL="91427" marR="91427" marT="45713" marB="45713" anchor="ctr">
                    <a:lnL w="12700" cmpd="sng">
                      <a:noFill/>
                    </a:lnL>
                    <a:lnR w="12700" cmpd="sng">
                      <a:noFill/>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0">
                                <a:schemeClr val="tx1"/>
                              </a:gs>
                              <a:gs pos="100000">
                                <a:schemeClr val="tx1"/>
                              </a:gs>
                            </a:gsLst>
                            <a:lin ang="5400000" scaled="1"/>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2700" cap="flat" cmpd="sng" algn="ctr">
                      <a:solidFill>
                        <a:schemeClr val="bg2">
                          <a:lumMod val="90000"/>
                        </a:schemeClr>
                      </a:solidFill>
                      <a:prstDash val="solid"/>
                      <a:round/>
                      <a:headEnd type="none" w="med" len="med"/>
                      <a:tailEnd type="none" w="med" len="med"/>
                    </a:lnT>
                    <a:lnB w="12700" cap="flat" cmpd="sng" algn="ctr">
                      <a:solidFill>
                        <a:schemeClr val="bg2">
                          <a:lumMod val="9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187580979"/>
                  </a:ext>
                </a:extLst>
              </a:tr>
            </a:tbl>
          </a:graphicData>
        </a:graphic>
      </p:graphicFrame>
      <p:sp>
        <p:nvSpPr>
          <p:cNvPr id="6" name="TextBox 5">
            <a:extLst>
              <a:ext uri="{FF2B5EF4-FFF2-40B4-BE49-F238E27FC236}">
                <a16:creationId xmlns:a16="http://schemas.microsoft.com/office/drawing/2014/main" xmlns="" id="{D71C7BBC-071B-4A74-A1F6-9B35851C4A9A}"/>
              </a:ext>
            </a:extLst>
          </p:cNvPr>
          <p:cNvSpPr txBox="1"/>
          <p:nvPr/>
        </p:nvSpPr>
        <p:spPr>
          <a:xfrm>
            <a:off x="387869" y="6098660"/>
            <a:ext cx="8168222" cy="553998"/>
          </a:xfrm>
          <a:prstGeom prst="rect">
            <a:avLst/>
          </a:prstGeom>
          <a:noFill/>
        </p:spPr>
        <p:txBody>
          <a:bodyPr wrap="square" lIns="0" tIns="0" rIns="0" bIns="0" rtlCol="0" anchor="b" anchorCtr="0">
            <a:spAutoFit/>
          </a:bodyPr>
          <a:lstStyle/>
          <a:p>
            <a:pPr defTabSz="914192">
              <a:defRPr/>
            </a:pPr>
            <a:r>
              <a:rPr lang="en-US" sz="1200">
                <a:gradFill>
                  <a:gsLst>
                    <a:gs pos="2917">
                      <a:srgbClr val="505050"/>
                    </a:gs>
                    <a:gs pos="30000">
                      <a:srgbClr val="505050"/>
                    </a:gs>
                  </a:gsLst>
                  <a:lin ang="5400000" scaled="0"/>
                </a:gradFill>
                <a:latin typeface="Segoe UI"/>
              </a:rPr>
              <a:t>Microsoft Certification: aka.ms/</a:t>
            </a:r>
            <a:r>
              <a:rPr lang="en-US" sz="1200" err="1">
                <a:gradFill>
                  <a:gsLst>
                    <a:gs pos="2917">
                      <a:srgbClr val="505050"/>
                    </a:gs>
                    <a:gs pos="30000">
                      <a:srgbClr val="505050"/>
                    </a:gs>
                  </a:gsLst>
                  <a:lin ang="5400000" scaled="0"/>
                </a:gradFill>
                <a:latin typeface="Segoe UI"/>
              </a:rPr>
              <a:t>RoleBasedCert</a:t>
            </a:r>
            <a:endParaRPr lang="en-US" sz="1200">
              <a:gradFill>
                <a:gsLst>
                  <a:gs pos="2917">
                    <a:srgbClr val="505050"/>
                  </a:gs>
                  <a:gs pos="30000">
                    <a:srgbClr val="505050"/>
                  </a:gs>
                </a:gsLst>
                <a:lin ang="5400000" scaled="0"/>
              </a:gradFill>
              <a:latin typeface="Segoe UI"/>
            </a:endParaRPr>
          </a:p>
          <a:p>
            <a:pPr defTabSz="914192">
              <a:defRPr/>
            </a:pPr>
            <a:r>
              <a:rPr lang="en-US" sz="1200">
                <a:gradFill>
                  <a:gsLst>
                    <a:gs pos="2917">
                      <a:srgbClr val="505050"/>
                    </a:gs>
                    <a:gs pos="30000">
                      <a:srgbClr val="505050"/>
                    </a:gs>
                  </a:gsLst>
                  <a:lin ang="5400000" scaled="0"/>
                </a:gradFill>
                <a:latin typeface="Segoe UI"/>
              </a:rPr>
              <a:t>Learning Partner: aka.ms/</a:t>
            </a:r>
            <a:r>
              <a:rPr lang="en-US" sz="1200" err="1">
                <a:gradFill>
                  <a:gsLst>
                    <a:gs pos="2917">
                      <a:srgbClr val="505050"/>
                    </a:gs>
                    <a:gs pos="30000">
                      <a:srgbClr val="505050"/>
                    </a:gs>
                  </a:gsLst>
                  <a:lin ang="5400000" scaled="0"/>
                </a:gradFill>
                <a:latin typeface="Segoe UI"/>
              </a:rPr>
              <a:t>LearningPartner</a:t>
            </a:r>
            <a:endParaRPr lang="en-US" sz="1200">
              <a:gradFill>
                <a:gsLst>
                  <a:gs pos="2917">
                    <a:srgbClr val="505050"/>
                  </a:gs>
                  <a:gs pos="30000">
                    <a:srgbClr val="505050"/>
                  </a:gs>
                </a:gsLst>
                <a:lin ang="5400000" scaled="0"/>
              </a:gradFill>
              <a:latin typeface="Segoe UI"/>
            </a:endParaRPr>
          </a:p>
          <a:p>
            <a:pPr defTabSz="914192">
              <a:defRPr/>
            </a:pPr>
            <a:r>
              <a:rPr lang="en-US" sz="1200">
                <a:gradFill>
                  <a:gsLst>
                    <a:gs pos="2917">
                      <a:srgbClr val="505050"/>
                    </a:gs>
                    <a:gs pos="30000">
                      <a:srgbClr val="505050"/>
                    </a:gs>
                  </a:gsLst>
                  <a:lin ang="5400000" scaled="0"/>
                </a:gradFill>
                <a:latin typeface="Segoe UI"/>
              </a:rPr>
              <a:t>Microsoft Learn: Microsoft.com/Learn</a:t>
            </a:r>
          </a:p>
        </p:txBody>
      </p:sp>
    </p:spTree>
    <p:extLst>
      <p:ext uri="{BB962C8B-B14F-4D97-AF65-F5344CB8AC3E}">
        <p14:creationId xmlns:p14="http://schemas.microsoft.com/office/powerpoint/2010/main" val="1612043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xmlns="" id="{49C4330C-977D-4A84-91ED-4576D2BE734D}"/>
              </a:ext>
            </a:extLst>
          </p:cNvPr>
          <p:cNvGraphicFramePr>
            <a:graphicFrameLocks noGrp="1"/>
          </p:cNvGraphicFramePr>
          <p:nvPr>
            <p:extLst/>
          </p:nvPr>
        </p:nvGraphicFramePr>
        <p:xfrm>
          <a:off x="387869" y="1160427"/>
          <a:ext cx="11158590" cy="1144712"/>
        </p:xfrm>
        <a:graphic>
          <a:graphicData uri="http://schemas.openxmlformats.org/drawingml/2006/table">
            <a:tbl>
              <a:tblPr firstRow="1" bandRow="1">
                <a:effectLst>
                  <a:outerShdw blurRad="317500" dist="63500" dir="2700000" sx="101000" sy="101000" algn="ctr" rotWithShape="0">
                    <a:prstClr val="black">
                      <a:alpha val="25000"/>
                    </a:prstClr>
                  </a:outerShdw>
                </a:effectLst>
                <a:tableStyleId>{5C22544A-7EE6-4342-B048-85BDC9FD1C3A}</a:tableStyleId>
              </a:tblPr>
              <a:tblGrid>
                <a:gridCol w="2719312">
                  <a:extLst>
                    <a:ext uri="{9D8B030D-6E8A-4147-A177-3AD203B41FA5}">
                      <a16:colId xmlns:a16="http://schemas.microsoft.com/office/drawing/2014/main" xmlns="" val="1818623273"/>
                    </a:ext>
                  </a:extLst>
                </a:gridCol>
                <a:gridCol w="4588668">
                  <a:extLst>
                    <a:ext uri="{9D8B030D-6E8A-4147-A177-3AD203B41FA5}">
                      <a16:colId xmlns:a16="http://schemas.microsoft.com/office/drawing/2014/main" xmlns="" val="1877431932"/>
                    </a:ext>
                  </a:extLst>
                </a:gridCol>
                <a:gridCol w="1754934">
                  <a:extLst>
                    <a:ext uri="{9D8B030D-6E8A-4147-A177-3AD203B41FA5}">
                      <a16:colId xmlns:a16="http://schemas.microsoft.com/office/drawing/2014/main" xmlns="" val="3736268025"/>
                    </a:ext>
                  </a:extLst>
                </a:gridCol>
                <a:gridCol w="2095676">
                  <a:extLst>
                    <a:ext uri="{9D8B030D-6E8A-4147-A177-3AD203B41FA5}">
                      <a16:colId xmlns:a16="http://schemas.microsoft.com/office/drawing/2014/main" xmlns="" val="3042478162"/>
                    </a:ext>
                  </a:extLst>
                </a:gridCol>
              </a:tblGrid>
              <a:tr h="487610">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Exam titles</a:t>
                      </a:r>
                    </a:p>
                  </a:txBody>
                  <a:tcPr marL="137141" marR="137141" marT="137141" marB="137141" anchor="ctr">
                    <a:lnL w="12700" cmpd="sng">
                      <a:noFill/>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title / training titles</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ID</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duration</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2700" cmpd="sng">
                      <a:noFill/>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xmlns="" val="13252161"/>
                  </a:ext>
                </a:extLst>
              </a:tr>
              <a:tr h="657070">
                <a:tc>
                  <a:txBody>
                    <a:bodyPr/>
                    <a:lstStyle/>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Designing and Implementing an Azure AI Solution</a:t>
                      </a:r>
                    </a:p>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AI-100</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mn-lt"/>
                          <a:ea typeface="+mn-ea"/>
                          <a:cs typeface="+mn-cs"/>
                        </a:rPr>
                        <a:t>Designing and Implementing an Azure AI Solution</a:t>
                      </a:r>
                      <a:endPar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endParaRP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solidFill>
                            <a:schemeClr val="dk1"/>
                          </a:solidFill>
                          <a:effectLst/>
                          <a:latin typeface="+mn-lt"/>
                          <a:ea typeface="+mn-ea"/>
                          <a:cs typeface="+mn-cs"/>
                        </a:rPr>
                        <a:t>AI-100T01</a:t>
                      </a:r>
                      <a:endPar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endParaRPr>
                    </a:p>
                  </a:txBody>
                  <a:tcPr marL="91427" marR="91427" marT="45713" marB="45713" anchor="ctr">
                    <a:lnL w="12700" cmpd="sng">
                      <a:noFill/>
                    </a:lnL>
                    <a:lnR w="12700" cmpd="sng">
                      <a:noFill/>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rPr>
                        <a:t>3 Days</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9296155"/>
                  </a:ext>
                </a:extLst>
              </a:tr>
            </a:tbl>
          </a:graphicData>
        </a:graphic>
      </p:graphicFrame>
      <p:sp>
        <p:nvSpPr>
          <p:cNvPr id="3" name="Title 2">
            <a:extLst>
              <a:ext uri="{FF2B5EF4-FFF2-40B4-BE49-F238E27FC236}">
                <a16:creationId xmlns:a16="http://schemas.microsoft.com/office/drawing/2014/main" xmlns="" id="{9A320267-D71C-4792-A23B-1C5A798B40EA}"/>
              </a:ext>
            </a:extLst>
          </p:cNvPr>
          <p:cNvSpPr>
            <a:spLocks noGrp="1"/>
          </p:cNvSpPr>
          <p:nvPr>
            <p:ph type="title"/>
          </p:nvPr>
        </p:nvSpPr>
        <p:spPr>
          <a:xfrm>
            <a:off x="387869" y="185668"/>
            <a:ext cx="10818250" cy="502009"/>
          </a:xfrm>
        </p:spPr>
        <p:txBody>
          <a:bodyPr/>
          <a:lstStyle/>
          <a:p>
            <a:r>
              <a:rPr lang="en-US"/>
              <a:t>Course details for Azure Data &amp; AI</a:t>
            </a:r>
          </a:p>
        </p:txBody>
      </p:sp>
      <p:sp>
        <p:nvSpPr>
          <p:cNvPr id="18" name="Rectangle 1">
            <a:extLst>
              <a:ext uri="{FF2B5EF4-FFF2-40B4-BE49-F238E27FC236}">
                <a16:creationId xmlns:a16="http://schemas.microsoft.com/office/drawing/2014/main" xmlns="" id="{F2F6D31B-7D2F-49CA-A55C-E98D483CEBF4}"/>
              </a:ext>
            </a:extLst>
          </p:cNvPr>
          <p:cNvSpPr>
            <a:spLocks noChangeArrowheads="1"/>
          </p:cNvSpPr>
          <p:nvPr/>
        </p:nvSpPr>
        <p:spPr bwMode="auto">
          <a:xfrm>
            <a:off x="387869" y="687676"/>
            <a:ext cx="9718214" cy="374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13" rIns="91427" bIns="45713" numCol="1" anchor="t" anchorCtr="0" compatLnSpc="1">
            <a:prstTxWarp prst="textNoShape">
              <a:avLst/>
            </a:prstTxWarp>
            <a:spAutoFit/>
          </a:bodyPr>
          <a:lstStyle/>
          <a:p>
            <a:pPr defTabSz="914225" eaLnBrk="0" fontAlgn="base" hangingPunct="0">
              <a:spcBef>
                <a:spcPct val="0"/>
              </a:spcBef>
              <a:spcAft>
                <a:spcPct val="0"/>
              </a:spcAft>
              <a:defRPr/>
            </a:pPr>
            <a:r>
              <a:rPr lang="en-US" altLang="en-US">
                <a:gradFill>
                  <a:gsLst>
                    <a:gs pos="1250">
                      <a:srgbClr val="505050"/>
                    </a:gs>
                    <a:gs pos="100000">
                      <a:srgbClr val="505050"/>
                    </a:gs>
                  </a:gsLst>
                  <a:lin ang="5400000" scaled="0"/>
                </a:gradFill>
                <a:latin typeface="Segoe UI"/>
                <a:ea typeface="Calibri" panose="020F0502020204030204" pitchFamily="34" charset="0"/>
                <a:cs typeface="Segoe UI" panose="020B0502040204020203" pitchFamily="34" charset="0"/>
              </a:rPr>
              <a:t>3 Roles; 4 E</a:t>
            </a:r>
            <a:r>
              <a:rPr lang="en-US" altLang="en-US" err="1">
                <a:gradFill>
                  <a:gsLst>
                    <a:gs pos="1250">
                      <a:srgbClr val="505050"/>
                    </a:gs>
                    <a:gs pos="100000">
                      <a:srgbClr val="505050"/>
                    </a:gs>
                  </a:gsLst>
                  <a:lin ang="5400000" scaled="0"/>
                </a:gradFill>
                <a:latin typeface="Segoe UI"/>
                <a:ea typeface="Calibri" panose="020F0502020204030204" pitchFamily="34" charset="0"/>
                <a:cs typeface="Segoe UI" panose="020B0502040204020203" pitchFamily="34" charset="0"/>
              </a:rPr>
              <a:t>xams</a:t>
            </a:r>
            <a:r>
              <a:rPr lang="en-US" altLang="en-US">
                <a:gradFill>
                  <a:gsLst>
                    <a:gs pos="1250">
                      <a:srgbClr val="505050"/>
                    </a:gs>
                    <a:gs pos="100000">
                      <a:srgbClr val="505050"/>
                    </a:gs>
                  </a:gsLst>
                  <a:lin ang="5400000" scaled="0"/>
                </a:gradFill>
                <a:latin typeface="Segoe UI"/>
                <a:ea typeface="Calibri" panose="020F0502020204030204" pitchFamily="34" charset="0"/>
                <a:cs typeface="Segoe UI" panose="020B0502040204020203" pitchFamily="34" charset="0"/>
              </a:rPr>
              <a:t>; 4 Instructor-led training courses – Releasing 15 March 2019</a:t>
            </a:r>
            <a:endParaRPr lang="en-US" altLang="en-US">
              <a:gradFill>
                <a:gsLst>
                  <a:gs pos="1250">
                    <a:srgbClr val="505050"/>
                  </a:gs>
                  <a:gs pos="100000">
                    <a:srgbClr val="505050"/>
                  </a:gs>
                </a:gsLst>
                <a:lin ang="5400000" scaled="0"/>
              </a:gradFill>
              <a:latin typeface="Segoe UI"/>
              <a:cs typeface="Segoe UI" panose="020B0502040204020203" pitchFamily="34" charset="0"/>
            </a:endParaRPr>
          </a:p>
        </p:txBody>
      </p:sp>
      <p:graphicFrame>
        <p:nvGraphicFramePr>
          <p:cNvPr id="10" name="Table 9">
            <a:extLst>
              <a:ext uri="{FF2B5EF4-FFF2-40B4-BE49-F238E27FC236}">
                <a16:creationId xmlns:a16="http://schemas.microsoft.com/office/drawing/2014/main" xmlns="" id="{0193CB8E-D552-4F6B-9CD6-7AF2598E7A11}"/>
              </a:ext>
            </a:extLst>
          </p:cNvPr>
          <p:cNvGraphicFramePr>
            <a:graphicFrameLocks noGrp="1"/>
          </p:cNvGraphicFramePr>
          <p:nvPr>
            <p:extLst/>
          </p:nvPr>
        </p:nvGraphicFramePr>
        <p:xfrm>
          <a:off x="387869" y="2556574"/>
          <a:ext cx="11158590" cy="1144712"/>
        </p:xfrm>
        <a:graphic>
          <a:graphicData uri="http://schemas.openxmlformats.org/drawingml/2006/table">
            <a:tbl>
              <a:tblPr firstRow="1" bandRow="1">
                <a:effectLst>
                  <a:outerShdw blurRad="317500" dist="63500" dir="2700000" sx="101000" sy="101000" algn="ctr" rotWithShape="0">
                    <a:prstClr val="black">
                      <a:alpha val="25000"/>
                    </a:prstClr>
                  </a:outerShdw>
                </a:effectLst>
                <a:tableStyleId>{5C22544A-7EE6-4342-B048-85BDC9FD1C3A}</a:tableStyleId>
              </a:tblPr>
              <a:tblGrid>
                <a:gridCol w="2719312">
                  <a:extLst>
                    <a:ext uri="{9D8B030D-6E8A-4147-A177-3AD203B41FA5}">
                      <a16:colId xmlns:a16="http://schemas.microsoft.com/office/drawing/2014/main" xmlns="" val="1818623273"/>
                    </a:ext>
                  </a:extLst>
                </a:gridCol>
                <a:gridCol w="4588668">
                  <a:extLst>
                    <a:ext uri="{9D8B030D-6E8A-4147-A177-3AD203B41FA5}">
                      <a16:colId xmlns:a16="http://schemas.microsoft.com/office/drawing/2014/main" xmlns="" val="1877431932"/>
                    </a:ext>
                  </a:extLst>
                </a:gridCol>
                <a:gridCol w="1754934">
                  <a:extLst>
                    <a:ext uri="{9D8B030D-6E8A-4147-A177-3AD203B41FA5}">
                      <a16:colId xmlns:a16="http://schemas.microsoft.com/office/drawing/2014/main" xmlns="" val="3736268025"/>
                    </a:ext>
                  </a:extLst>
                </a:gridCol>
                <a:gridCol w="2095676">
                  <a:extLst>
                    <a:ext uri="{9D8B030D-6E8A-4147-A177-3AD203B41FA5}">
                      <a16:colId xmlns:a16="http://schemas.microsoft.com/office/drawing/2014/main" xmlns="" val="3042478162"/>
                    </a:ext>
                  </a:extLst>
                </a:gridCol>
              </a:tblGrid>
              <a:tr h="487610">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Exam titles</a:t>
                      </a:r>
                    </a:p>
                  </a:txBody>
                  <a:tcPr marL="137141" marR="137141" marT="137141" marB="137141" anchor="ctr">
                    <a:lnL w="12700" cmpd="sng">
                      <a:noFill/>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title / training titles</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ID</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duration</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2700" cmpd="sng">
                      <a:noFill/>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xmlns="" val="13252161"/>
                  </a:ext>
                </a:extLst>
              </a:tr>
              <a:tr h="657070">
                <a:tc>
                  <a:txBody>
                    <a:bodyPr/>
                    <a:lstStyle/>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Designing and Implementing a Data Science Solution on Azure</a:t>
                      </a:r>
                    </a:p>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DP-100</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mn-lt"/>
                          <a:ea typeface="+mn-ea"/>
                          <a:cs typeface="+mn-cs"/>
                        </a:rPr>
                        <a:t>Designing and Implementing a Data Science Solution on Azure</a:t>
                      </a:r>
                      <a:endPar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endParaRP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solidFill>
                            <a:schemeClr val="dk1"/>
                          </a:solidFill>
                          <a:effectLst/>
                          <a:latin typeface="+mn-lt"/>
                          <a:ea typeface="+mn-ea"/>
                          <a:cs typeface="+mn-cs"/>
                        </a:rPr>
                        <a:t>DP-100T01</a:t>
                      </a:r>
                      <a:endPar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endParaRPr>
                    </a:p>
                  </a:txBody>
                  <a:tcPr marL="91427" marR="91427" marT="45713" marB="45713" anchor="ctr">
                    <a:lnL w="12700" cmpd="sng">
                      <a:noFill/>
                    </a:lnL>
                    <a:lnR w="12700" cmpd="sng">
                      <a:noFill/>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rPr>
                        <a:t>3 Days</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9296155"/>
                  </a:ext>
                </a:extLst>
              </a:tr>
            </a:tbl>
          </a:graphicData>
        </a:graphic>
      </p:graphicFrame>
      <p:graphicFrame>
        <p:nvGraphicFramePr>
          <p:cNvPr id="11" name="Table 10">
            <a:extLst>
              <a:ext uri="{FF2B5EF4-FFF2-40B4-BE49-F238E27FC236}">
                <a16:creationId xmlns:a16="http://schemas.microsoft.com/office/drawing/2014/main" xmlns="" id="{AD987185-C0E7-45AB-B0EB-A6B5A3066596}"/>
              </a:ext>
            </a:extLst>
          </p:cNvPr>
          <p:cNvGraphicFramePr>
            <a:graphicFrameLocks noGrp="1"/>
          </p:cNvGraphicFramePr>
          <p:nvPr>
            <p:extLst/>
          </p:nvPr>
        </p:nvGraphicFramePr>
        <p:xfrm>
          <a:off x="387869" y="3952721"/>
          <a:ext cx="11158590" cy="1144712"/>
        </p:xfrm>
        <a:graphic>
          <a:graphicData uri="http://schemas.openxmlformats.org/drawingml/2006/table">
            <a:tbl>
              <a:tblPr firstRow="1" bandRow="1">
                <a:effectLst>
                  <a:outerShdw blurRad="317500" dist="63500" dir="2700000" sx="101000" sy="101000" algn="ctr" rotWithShape="0">
                    <a:prstClr val="black">
                      <a:alpha val="25000"/>
                    </a:prstClr>
                  </a:outerShdw>
                </a:effectLst>
                <a:tableStyleId>{5C22544A-7EE6-4342-B048-85BDC9FD1C3A}</a:tableStyleId>
              </a:tblPr>
              <a:tblGrid>
                <a:gridCol w="2730326">
                  <a:extLst>
                    <a:ext uri="{9D8B030D-6E8A-4147-A177-3AD203B41FA5}">
                      <a16:colId xmlns:a16="http://schemas.microsoft.com/office/drawing/2014/main" xmlns="" val="1818623273"/>
                    </a:ext>
                  </a:extLst>
                </a:gridCol>
                <a:gridCol w="4577654">
                  <a:extLst>
                    <a:ext uri="{9D8B030D-6E8A-4147-A177-3AD203B41FA5}">
                      <a16:colId xmlns:a16="http://schemas.microsoft.com/office/drawing/2014/main" xmlns="" val="1877431932"/>
                    </a:ext>
                  </a:extLst>
                </a:gridCol>
                <a:gridCol w="1754934">
                  <a:extLst>
                    <a:ext uri="{9D8B030D-6E8A-4147-A177-3AD203B41FA5}">
                      <a16:colId xmlns:a16="http://schemas.microsoft.com/office/drawing/2014/main" xmlns="" val="3736268025"/>
                    </a:ext>
                  </a:extLst>
                </a:gridCol>
                <a:gridCol w="2095676">
                  <a:extLst>
                    <a:ext uri="{9D8B030D-6E8A-4147-A177-3AD203B41FA5}">
                      <a16:colId xmlns:a16="http://schemas.microsoft.com/office/drawing/2014/main" xmlns="" val="3042478162"/>
                    </a:ext>
                  </a:extLst>
                </a:gridCol>
              </a:tblGrid>
              <a:tr h="487610">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Exam titles</a:t>
                      </a:r>
                    </a:p>
                  </a:txBody>
                  <a:tcPr marL="137141" marR="137141" marT="137141" marB="137141" anchor="ctr">
                    <a:lnL w="12700" cmpd="sng">
                      <a:noFill/>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title / training titles</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ID</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duration</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2700" cmpd="sng">
                      <a:noFill/>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xmlns="" val="13252161"/>
                  </a:ext>
                </a:extLst>
              </a:tr>
              <a:tr h="657070">
                <a:tc>
                  <a:txBody>
                    <a:bodyPr/>
                    <a:lstStyle/>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Implementing an Azure Data Solution</a:t>
                      </a:r>
                    </a:p>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DP-200</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mn-lt"/>
                          <a:ea typeface="+mn-ea"/>
                          <a:cs typeface="+mn-cs"/>
                        </a:rPr>
                        <a:t>Implementing an Azure Data Solution</a:t>
                      </a:r>
                      <a:endPar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endParaRP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solidFill>
                            <a:schemeClr val="dk1"/>
                          </a:solidFill>
                          <a:effectLst/>
                          <a:latin typeface="+mn-lt"/>
                          <a:ea typeface="+mn-ea"/>
                          <a:cs typeface="+mn-cs"/>
                        </a:rPr>
                        <a:t>DP-200T01</a:t>
                      </a:r>
                      <a:endPar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endParaRPr>
                    </a:p>
                  </a:txBody>
                  <a:tcPr marL="91427" marR="91427" marT="45713" marB="45713" anchor="ctr">
                    <a:lnL w="12700" cmpd="sng">
                      <a:noFill/>
                    </a:lnL>
                    <a:lnR w="12700" cmpd="sng">
                      <a:noFill/>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rPr>
                        <a:t>3 Days</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9296155"/>
                  </a:ext>
                </a:extLst>
              </a:tr>
            </a:tbl>
          </a:graphicData>
        </a:graphic>
      </p:graphicFrame>
      <p:graphicFrame>
        <p:nvGraphicFramePr>
          <p:cNvPr id="12" name="Table 11">
            <a:extLst>
              <a:ext uri="{FF2B5EF4-FFF2-40B4-BE49-F238E27FC236}">
                <a16:creationId xmlns:a16="http://schemas.microsoft.com/office/drawing/2014/main" xmlns="" id="{40399982-1E83-4F2A-A7FF-942FFEF7A7EE}"/>
              </a:ext>
            </a:extLst>
          </p:cNvPr>
          <p:cNvGraphicFramePr>
            <a:graphicFrameLocks noGrp="1"/>
          </p:cNvGraphicFramePr>
          <p:nvPr>
            <p:extLst/>
          </p:nvPr>
        </p:nvGraphicFramePr>
        <p:xfrm>
          <a:off x="387869" y="5379656"/>
          <a:ext cx="11158590" cy="1144712"/>
        </p:xfrm>
        <a:graphic>
          <a:graphicData uri="http://schemas.openxmlformats.org/drawingml/2006/table">
            <a:tbl>
              <a:tblPr firstRow="1" bandRow="1">
                <a:effectLst>
                  <a:outerShdw blurRad="317500" dist="63500" dir="2700000" sx="101000" sy="101000" algn="ctr" rotWithShape="0">
                    <a:prstClr val="black">
                      <a:alpha val="25000"/>
                    </a:prstClr>
                  </a:outerShdw>
                </a:effectLst>
                <a:tableStyleId>{5C22544A-7EE6-4342-B048-85BDC9FD1C3A}</a:tableStyleId>
              </a:tblPr>
              <a:tblGrid>
                <a:gridCol w="2741342">
                  <a:extLst>
                    <a:ext uri="{9D8B030D-6E8A-4147-A177-3AD203B41FA5}">
                      <a16:colId xmlns:a16="http://schemas.microsoft.com/office/drawing/2014/main" xmlns="" val="1818623273"/>
                    </a:ext>
                  </a:extLst>
                </a:gridCol>
                <a:gridCol w="4566638">
                  <a:extLst>
                    <a:ext uri="{9D8B030D-6E8A-4147-A177-3AD203B41FA5}">
                      <a16:colId xmlns:a16="http://schemas.microsoft.com/office/drawing/2014/main" xmlns="" val="1877431932"/>
                    </a:ext>
                  </a:extLst>
                </a:gridCol>
                <a:gridCol w="1754934">
                  <a:extLst>
                    <a:ext uri="{9D8B030D-6E8A-4147-A177-3AD203B41FA5}">
                      <a16:colId xmlns:a16="http://schemas.microsoft.com/office/drawing/2014/main" xmlns="" val="3736268025"/>
                    </a:ext>
                  </a:extLst>
                </a:gridCol>
                <a:gridCol w="2095676">
                  <a:extLst>
                    <a:ext uri="{9D8B030D-6E8A-4147-A177-3AD203B41FA5}">
                      <a16:colId xmlns:a16="http://schemas.microsoft.com/office/drawing/2014/main" xmlns="" val="3042478162"/>
                    </a:ext>
                  </a:extLst>
                </a:gridCol>
              </a:tblGrid>
              <a:tr h="487610">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Exam titles</a:t>
                      </a:r>
                    </a:p>
                  </a:txBody>
                  <a:tcPr marL="137141" marR="137141" marT="137141" marB="137141" anchor="ctr">
                    <a:lnL w="12700" cmpd="sng">
                      <a:noFill/>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title / training titles</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ID</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duration</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2700" cmpd="sng">
                      <a:noFill/>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xmlns="" val="13252161"/>
                  </a:ext>
                </a:extLst>
              </a:tr>
              <a:tr h="657070">
                <a:tc>
                  <a:txBody>
                    <a:bodyPr/>
                    <a:lstStyle/>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Designing an Azure Data Solution </a:t>
                      </a:r>
                    </a:p>
                    <a:p>
                      <a:pPr marL="0" marR="0" algn="l" defTabSz="498603"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DP-201</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mn-lt"/>
                          <a:ea typeface="+mn-ea"/>
                          <a:cs typeface="+mn-cs"/>
                        </a:rPr>
                        <a:t>Designing an Azure Data Solution </a:t>
                      </a:r>
                      <a:endPar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endParaRPr>
                    </a:p>
                  </a:txBody>
                  <a:tcPr marL="91427" marR="91427" marT="45713" marB="45713" anchor="ctr">
                    <a:lnL w="12700" cap="flat" cmpd="sng" algn="ctr">
                      <a:solidFill>
                        <a:schemeClr val="accent1"/>
                      </a:solidFill>
                      <a:prstDash val="solid"/>
                      <a:round/>
                      <a:headEnd type="none" w="med" len="med"/>
                      <a:tailEnd type="none" w="med" len="med"/>
                    </a:lnL>
                    <a:lnR w="12700" cmpd="sng">
                      <a:noFill/>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solidFill>
                            <a:schemeClr val="dk1"/>
                          </a:solidFill>
                          <a:effectLst/>
                          <a:latin typeface="+mn-lt"/>
                          <a:ea typeface="+mn-ea"/>
                          <a:cs typeface="+mn-cs"/>
                        </a:rPr>
                        <a:t>DP-201T01</a:t>
                      </a:r>
                      <a:endPar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endParaRPr>
                    </a:p>
                  </a:txBody>
                  <a:tcPr marL="91427" marR="91427" marT="45713" marB="45713" anchor="ctr">
                    <a:lnL w="12700" cmpd="sng">
                      <a:noFill/>
                    </a:lnL>
                    <a:lnR w="12700" cmpd="sng">
                      <a:noFill/>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mn-lt"/>
                          <a:ea typeface="+mn-ea"/>
                          <a:cs typeface="Segoe UI" panose="020B0502040204020203" pitchFamily="34" charset="0"/>
                        </a:rPr>
                        <a:t>2 Days</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9296155"/>
                  </a:ext>
                </a:extLst>
              </a:tr>
            </a:tbl>
          </a:graphicData>
        </a:graphic>
      </p:graphicFrame>
    </p:spTree>
    <p:extLst>
      <p:ext uri="{BB962C8B-B14F-4D97-AF65-F5344CB8AC3E}">
        <p14:creationId xmlns:p14="http://schemas.microsoft.com/office/powerpoint/2010/main" val="26645922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a:extLst>
              <a:ext uri="{FF2B5EF4-FFF2-40B4-BE49-F238E27FC236}">
                <a16:creationId xmlns:a16="http://schemas.microsoft.com/office/drawing/2014/main" xmlns="" id="{67C61D9E-047F-4B94-8611-BF192FC5C7F1}"/>
              </a:ext>
            </a:extLst>
          </p:cNvPr>
          <p:cNvGraphicFramePr>
            <a:graphicFrameLocks noGrp="1"/>
          </p:cNvGraphicFramePr>
          <p:nvPr>
            <p:extLst/>
          </p:nvPr>
        </p:nvGraphicFramePr>
        <p:xfrm>
          <a:off x="387869" y="1858189"/>
          <a:ext cx="11458933" cy="2952136"/>
        </p:xfrm>
        <a:graphic>
          <a:graphicData uri="http://schemas.openxmlformats.org/drawingml/2006/table">
            <a:tbl>
              <a:tblPr firstRow="1" bandRow="1">
                <a:effectLst>
                  <a:outerShdw blurRad="317500" dist="63500" dir="2700000" sx="101000" sy="101000" algn="ctr" rotWithShape="0">
                    <a:prstClr val="black">
                      <a:alpha val="25000"/>
                    </a:prstClr>
                  </a:outerShdw>
                </a:effectLst>
                <a:tableStyleId>{5C22544A-7EE6-4342-B048-85BDC9FD1C3A}</a:tableStyleId>
              </a:tblPr>
              <a:tblGrid>
                <a:gridCol w="3049321">
                  <a:extLst>
                    <a:ext uri="{9D8B030D-6E8A-4147-A177-3AD203B41FA5}">
                      <a16:colId xmlns:a16="http://schemas.microsoft.com/office/drawing/2014/main" xmlns="" val="1818623273"/>
                    </a:ext>
                  </a:extLst>
                </a:gridCol>
                <a:gridCol w="4455359">
                  <a:extLst>
                    <a:ext uri="{9D8B030D-6E8A-4147-A177-3AD203B41FA5}">
                      <a16:colId xmlns:a16="http://schemas.microsoft.com/office/drawing/2014/main" xmlns="" val="1877431932"/>
                    </a:ext>
                  </a:extLst>
                </a:gridCol>
                <a:gridCol w="1802170">
                  <a:extLst>
                    <a:ext uri="{9D8B030D-6E8A-4147-A177-3AD203B41FA5}">
                      <a16:colId xmlns:a16="http://schemas.microsoft.com/office/drawing/2014/main" xmlns="" val="3736268025"/>
                    </a:ext>
                  </a:extLst>
                </a:gridCol>
                <a:gridCol w="2152083">
                  <a:extLst>
                    <a:ext uri="{9D8B030D-6E8A-4147-A177-3AD203B41FA5}">
                      <a16:colId xmlns:a16="http://schemas.microsoft.com/office/drawing/2014/main" xmlns="" val="3042478162"/>
                    </a:ext>
                  </a:extLst>
                </a:gridCol>
              </a:tblGrid>
              <a:tr h="487610">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Exam Titles</a:t>
                      </a:r>
                    </a:p>
                  </a:txBody>
                  <a:tcPr marL="137141" marR="137141" marT="137141" marB="137141" anchor="ctr">
                    <a:lnL w="12700" cmpd="sng">
                      <a:noFill/>
                    </a:lnL>
                    <a:lnR w="12700" cap="flat" cmpd="sng" algn="ctr">
                      <a:solidFill>
                        <a:srgbClr val="00B294"/>
                      </a:solidFill>
                      <a:prstDash val="solid"/>
                      <a:round/>
                      <a:headEnd type="none" w="med" len="med"/>
                      <a:tailEnd type="none" w="med" len="med"/>
                    </a:lnR>
                    <a:lnT w="12700" cmpd="sng">
                      <a:noFill/>
                    </a:lnT>
                    <a:lnB w="19050" cap="flat" cmpd="sng" algn="ctr">
                      <a:solidFill>
                        <a:srgbClr val="004B50"/>
                      </a:solidFill>
                      <a:prstDash val="solid"/>
                      <a:round/>
                      <a:headEnd type="none" w="med" len="med"/>
                      <a:tailEnd type="none" w="med" len="med"/>
                    </a:lnB>
                    <a:lnTlToBr w="12700" cmpd="sng">
                      <a:noFill/>
                      <a:prstDash val="solid"/>
                    </a:lnTlToBr>
                    <a:lnBlToTr w="12700" cmpd="sng">
                      <a:noFill/>
                      <a:prstDash val="solid"/>
                    </a:lnBlToTr>
                    <a:solidFill>
                      <a:srgbClr val="004B50"/>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title / training titles</a:t>
                      </a:r>
                    </a:p>
                  </a:txBody>
                  <a:tcPr marL="137141" marR="137141" marT="137141" marB="137141" anchor="ctr">
                    <a:lnL w="12700" cap="flat" cmpd="sng" algn="ctr">
                      <a:solidFill>
                        <a:srgbClr val="00B294"/>
                      </a:solidFill>
                      <a:prstDash val="solid"/>
                      <a:round/>
                      <a:headEnd type="none" w="med" len="med"/>
                      <a:tailEnd type="none" w="med" len="med"/>
                    </a:lnL>
                    <a:lnR w="12700" cap="flat" cmpd="sng" algn="ctr">
                      <a:solidFill>
                        <a:srgbClr val="00B294"/>
                      </a:solidFill>
                      <a:prstDash val="solid"/>
                      <a:round/>
                      <a:headEnd type="none" w="med" len="med"/>
                      <a:tailEnd type="none" w="med" len="med"/>
                    </a:lnR>
                    <a:lnT w="12700" cmpd="sng">
                      <a:noFill/>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ID</a:t>
                      </a:r>
                    </a:p>
                  </a:txBody>
                  <a:tcPr marL="137141" marR="137141" marT="137141" marB="137141" anchor="ctr">
                    <a:lnL w="12700" cap="flat" cmpd="sng" algn="ctr">
                      <a:solidFill>
                        <a:srgbClr val="00B294"/>
                      </a:solidFill>
                      <a:prstDash val="solid"/>
                      <a:round/>
                      <a:headEnd type="none" w="med" len="med"/>
                      <a:tailEnd type="none" w="med" len="med"/>
                    </a:lnL>
                    <a:lnR w="12700" cap="flat" cmpd="sng" algn="ctr">
                      <a:solidFill>
                        <a:srgbClr val="00B294"/>
                      </a:solidFill>
                      <a:prstDash val="solid"/>
                      <a:round/>
                      <a:headEnd type="none" w="med" len="med"/>
                      <a:tailEnd type="none" w="med" len="med"/>
                    </a:lnR>
                    <a:lnT w="12700" cmpd="sng">
                      <a:noFill/>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004B50"/>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Duration</a:t>
                      </a:r>
                    </a:p>
                  </a:txBody>
                  <a:tcPr marL="137141" marR="137141" marT="137141" marB="137141" anchor="ctr">
                    <a:lnL w="12700" cap="flat" cmpd="sng" algn="ctr">
                      <a:solidFill>
                        <a:srgbClr val="00B294"/>
                      </a:solidFill>
                      <a:prstDash val="solid"/>
                      <a:round/>
                      <a:headEnd type="none" w="med" len="med"/>
                      <a:tailEnd type="none" w="med" len="med"/>
                    </a:lnL>
                    <a:lnR w="12700" cmpd="sng">
                      <a:noFill/>
                    </a:lnR>
                    <a:lnT w="12700" cmpd="sng">
                      <a:noFill/>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008272"/>
                    </a:solidFill>
                  </a:tcPr>
                </a:tc>
                <a:extLst>
                  <a:ext uri="{0D108BD9-81ED-4DB2-BD59-A6C34878D82A}">
                    <a16:rowId xmlns:a16="http://schemas.microsoft.com/office/drawing/2014/main" xmlns="" val="13252161"/>
                  </a:ext>
                </a:extLst>
              </a:tr>
              <a:tr h="310852">
                <a:tc rowSpan="4">
                  <a:txBody>
                    <a:bodyPr/>
                    <a:lstStyle/>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Dynamics 365 Customer Engagement Core</a:t>
                      </a:r>
                    </a:p>
                    <a:p>
                      <a:pPr marL="0" marR="0" algn="l" defTabSz="932742"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MB-200</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rgbClr val="008272"/>
                      </a:solidFill>
                      <a:prstDash val="solid"/>
                      <a:round/>
                      <a:headEnd type="none" w="med" len="med"/>
                      <a:tailEnd type="none" w="med" len="med"/>
                    </a:lnR>
                    <a:lnT w="19050" cap="flat" cmpd="sng" algn="ctr">
                      <a:solidFill>
                        <a:srgbClr val="004B50"/>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Dynamics: Power platform fundamentals</a:t>
                      </a:r>
                    </a:p>
                  </a:txBody>
                  <a:tcPr marL="91427" marR="0" marT="0" marB="0" anchor="ctr">
                    <a:lnL w="12700" cap="flat" cmpd="sng" algn="ctr">
                      <a:solidFill>
                        <a:srgbClr val="008272"/>
                      </a:solidFill>
                      <a:prstDash val="solid"/>
                      <a:round/>
                      <a:headEnd type="none" w="med" len="med"/>
                      <a:tailEnd type="none" w="med" len="med"/>
                    </a:lnL>
                    <a:lnR w="12700" cmpd="sng">
                      <a:noFill/>
                    </a:lnR>
                    <a:lnT w="12700" cap="flat" cmpd="sng" algn="ctr">
                      <a:solidFill>
                        <a:srgbClr val="008272"/>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2"/>
                        </a:rPr>
                        <a:t>MB-200T01</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12700" cap="flat" cmpd="sng" algn="ctr">
                      <a:solidFill>
                        <a:srgbClr val="008272"/>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2 Day</a:t>
                      </a:r>
                    </a:p>
                  </a:txBody>
                  <a:tcPr marL="91427" marR="91427" marT="45713" marB="45713" anchor="ctr">
                    <a:lnL w="12700" cmpd="sng">
                      <a:noFill/>
                    </a:lnL>
                    <a:lnR w="12700" cap="flat" cmpd="sng" algn="ctr">
                      <a:solidFill>
                        <a:srgbClr val="008272"/>
                      </a:solidFill>
                      <a:prstDash val="solid"/>
                      <a:round/>
                      <a:headEnd type="none" w="med" len="med"/>
                      <a:tailEnd type="none" w="med" len="med"/>
                    </a:lnR>
                    <a:lnT w="12700" cap="flat" cmpd="sng" algn="ctr">
                      <a:solidFill>
                        <a:srgbClr val="008272"/>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9296155"/>
                  </a:ext>
                </a:extLst>
              </a:tr>
              <a:tr h="310852">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Dynamics: Power platform automation</a:t>
                      </a:r>
                    </a:p>
                  </a:txBody>
                  <a:tcPr marL="91427" marR="0" marT="0" marB="0" anchor="ctr">
                    <a:lnL w="12700" cap="flat" cmpd="sng" algn="ctr">
                      <a:solidFill>
                        <a:srgbClr val="008272"/>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3"/>
                        </a:rPr>
                        <a:t>MB-200T02</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rgbClr val="008272"/>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xmlns="" val="475855276"/>
                  </a:ext>
                </a:extLst>
              </a:tr>
              <a:tr h="310852">
                <a:tc vMerge="1">
                  <a:txBody>
                    <a:bodyPr/>
                    <a:lstStyle/>
                    <a:p>
                      <a:endParaRPr lang="en-US"/>
                    </a:p>
                  </a:txBody>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Dynamics: Power platform integrations</a:t>
                      </a:r>
                    </a:p>
                  </a:txBody>
                  <a:tcPr marL="91427" marR="0" marT="0" marB="0" anchor="ctr">
                    <a:lnL w="12700" cap="flat" cmpd="sng" algn="ctr">
                      <a:solidFill>
                        <a:srgbClr val="008272"/>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4"/>
                        </a:rPr>
                        <a:t>MB-200T03</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rgbClr val="008272"/>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208729407"/>
                  </a:ext>
                </a:extLst>
              </a:tr>
              <a:tr h="310852">
                <a:tc vMerge="1">
                  <a:txBody>
                    <a:bodyPr/>
                    <a:lstStyle/>
                    <a:p>
                      <a:pPr marL="0" marR="0" algn="l" defTabSz="932742"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60" marR="137160" marT="18288" marB="18288"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Dynamics: Power platform test and deploy</a:t>
                      </a:r>
                    </a:p>
                  </a:txBody>
                  <a:tcPr marL="91427" marR="0" marT="0" marB="0" anchor="ctr">
                    <a:lnL w="12700" cap="flat" cmpd="sng" algn="ctr">
                      <a:solidFill>
                        <a:srgbClr val="008272"/>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5"/>
                        </a:rPr>
                        <a:t>MB-200T04</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rgbClr val="008272"/>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EEEEEE"/>
                    </a:solidFill>
                  </a:tcPr>
                </a:tc>
                <a:extLst>
                  <a:ext uri="{0D108BD9-81ED-4DB2-BD59-A6C34878D82A}">
                    <a16:rowId xmlns:a16="http://schemas.microsoft.com/office/drawing/2014/main" xmlns="" val="338697908"/>
                  </a:ext>
                </a:extLst>
              </a:tr>
              <a:tr h="306816">
                <a:tc>
                  <a:txBody>
                    <a:bodyPr/>
                    <a:lstStyle/>
                    <a:p>
                      <a:pPr marL="0" marR="0">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41" marR="137141" marT="18285" marB="18285" anchor="ctr">
                    <a:lnL w="12700" cmpd="sng">
                      <a:noFill/>
                    </a:lnL>
                    <a:lnR w="12700" cap="flat" cmpd="sng" algn="ctr">
                      <a:no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ap="flat" cmpd="sng" algn="ctr">
                      <a:noFill/>
                      <a:prstDash val="solid"/>
                      <a:round/>
                      <a:headEnd type="none" w="med" len="med"/>
                      <a:tailEnd type="none" w="med" len="med"/>
                    </a:lnL>
                    <a:lnR w="12700" cmpd="sng">
                      <a:noFill/>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mpd="sng">
                      <a:noFill/>
                    </a:lnL>
                    <a:lnR w="12700" cmpd="sng">
                      <a:noFill/>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mpd="sng">
                      <a:noFill/>
                    </a:lnL>
                    <a:lnR w="12700" cmpd="sng">
                      <a:noFill/>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706459121"/>
                  </a:ext>
                </a:extLst>
              </a:tr>
              <a:tr h="914270">
                <a:tc>
                  <a:txBody>
                    <a:bodyPr/>
                    <a:lstStyle/>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Dynamics 365 for Sales</a:t>
                      </a:r>
                    </a:p>
                    <a:p>
                      <a:pPr marL="0" marR="0" algn="l" defTabSz="932742"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MB-210</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rgbClr val="008272"/>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Dynamics 365 for customer engagement for sales</a:t>
                      </a:r>
                    </a:p>
                  </a:txBody>
                  <a:tcPr marL="91427" marR="0" marT="0" marB="0" anchor="ctr">
                    <a:lnL w="12700" cap="flat" cmpd="sng" algn="ctr">
                      <a:solidFill>
                        <a:srgbClr val="008272"/>
                      </a:solidFill>
                      <a:prstDash val="solid"/>
                      <a:round/>
                      <a:headEnd type="none" w="med" len="med"/>
                      <a:tailEnd type="none" w="med" len="med"/>
                    </a:lnL>
                    <a:lnR w="12700" cmpd="sng">
                      <a:noFill/>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6"/>
                        </a:rPr>
                        <a:t>MB-210T01</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rgbClr val="008272"/>
                      </a:solidFill>
                      <a:prstDash val="solid"/>
                      <a:round/>
                      <a:headEnd type="none" w="med" len="med"/>
                      <a:tailEnd type="none" w="med" len="med"/>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710546910"/>
                  </a:ext>
                </a:extLst>
              </a:tr>
            </a:tbl>
          </a:graphicData>
        </a:graphic>
      </p:graphicFrame>
      <p:sp>
        <p:nvSpPr>
          <p:cNvPr id="3" name="Title 2">
            <a:extLst>
              <a:ext uri="{FF2B5EF4-FFF2-40B4-BE49-F238E27FC236}">
                <a16:creationId xmlns:a16="http://schemas.microsoft.com/office/drawing/2014/main" xmlns="" id="{C9083F6B-048F-4E91-A829-28CCD25F951D}"/>
              </a:ext>
            </a:extLst>
          </p:cNvPr>
          <p:cNvSpPr>
            <a:spLocks noGrp="1"/>
          </p:cNvSpPr>
          <p:nvPr>
            <p:ph type="title"/>
          </p:nvPr>
        </p:nvSpPr>
        <p:spPr/>
        <p:txBody>
          <a:bodyPr/>
          <a:lstStyle/>
          <a:p>
            <a:r>
              <a:rPr lang="en-US"/>
              <a:t>Course details for Dynamics 365 for Sales Functional Consultant Associate</a:t>
            </a:r>
          </a:p>
        </p:txBody>
      </p:sp>
      <p:sp>
        <p:nvSpPr>
          <p:cNvPr id="6" name="TextBox 5">
            <a:extLst>
              <a:ext uri="{FF2B5EF4-FFF2-40B4-BE49-F238E27FC236}">
                <a16:creationId xmlns:a16="http://schemas.microsoft.com/office/drawing/2014/main" xmlns="" id="{EE9732A9-A1D5-44EF-AEAB-5E2F1F586948}"/>
              </a:ext>
            </a:extLst>
          </p:cNvPr>
          <p:cNvSpPr txBox="1"/>
          <p:nvPr/>
        </p:nvSpPr>
        <p:spPr>
          <a:xfrm>
            <a:off x="387869" y="6467587"/>
            <a:ext cx="8167063" cy="184666"/>
          </a:xfrm>
          <a:prstGeom prst="rect">
            <a:avLst/>
          </a:prstGeom>
          <a:noFill/>
        </p:spPr>
        <p:txBody>
          <a:bodyPr wrap="square" lIns="0" tIns="0" rIns="0" bIns="0" rtlCol="0" anchor="b" anchorCtr="0">
            <a:spAutoFit/>
          </a:bodyPr>
          <a:lstStyle/>
          <a:p>
            <a:pPr defTabSz="536845">
              <a:defRPr/>
            </a:pPr>
            <a:r>
              <a:rPr lang="en-US" sz="1200">
                <a:gradFill>
                  <a:gsLst>
                    <a:gs pos="2917">
                      <a:srgbClr val="505050"/>
                    </a:gs>
                    <a:gs pos="100000">
                      <a:srgbClr val="505050"/>
                    </a:gs>
                  </a:gsLst>
                  <a:lin ang="5400000" scaled="0"/>
                </a:gradFill>
                <a:latin typeface="Segoe UI"/>
              </a:rPr>
              <a:t>Draft. Internal Use Only.</a:t>
            </a:r>
          </a:p>
        </p:txBody>
      </p:sp>
    </p:spTree>
    <p:extLst>
      <p:ext uri="{BB962C8B-B14F-4D97-AF65-F5344CB8AC3E}">
        <p14:creationId xmlns:p14="http://schemas.microsoft.com/office/powerpoint/2010/main" val="25876097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xmlns="" id="{553AB719-ACEC-40F5-AEE8-9CD53FD01A2F}"/>
              </a:ext>
            </a:extLst>
          </p:cNvPr>
          <p:cNvGraphicFramePr>
            <a:graphicFrameLocks noGrp="1"/>
          </p:cNvGraphicFramePr>
          <p:nvPr>
            <p:extLst/>
          </p:nvPr>
        </p:nvGraphicFramePr>
        <p:xfrm>
          <a:off x="387870" y="1858189"/>
          <a:ext cx="11455807" cy="2952136"/>
        </p:xfrm>
        <a:graphic>
          <a:graphicData uri="http://schemas.openxmlformats.org/drawingml/2006/table">
            <a:tbl>
              <a:tblPr firstRow="1" bandRow="1">
                <a:effectLst>
                  <a:outerShdw blurRad="317500" dist="63500" dir="2700000" sx="101000" sy="101000" algn="ctr" rotWithShape="0">
                    <a:prstClr val="black">
                      <a:alpha val="25000"/>
                    </a:prstClr>
                  </a:outerShdw>
                </a:effectLst>
                <a:tableStyleId>{5C22544A-7EE6-4342-B048-85BDC9FD1C3A}</a:tableStyleId>
              </a:tblPr>
              <a:tblGrid>
                <a:gridCol w="3053663">
                  <a:extLst>
                    <a:ext uri="{9D8B030D-6E8A-4147-A177-3AD203B41FA5}">
                      <a16:colId xmlns:a16="http://schemas.microsoft.com/office/drawing/2014/main" xmlns="" val="1818623273"/>
                    </a:ext>
                  </a:extLst>
                </a:gridCol>
                <a:gridCol w="4452496">
                  <a:extLst>
                    <a:ext uri="{9D8B030D-6E8A-4147-A177-3AD203B41FA5}">
                      <a16:colId xmlns:a16="http://schemas.microsoft.com/office/drawing/2014/main" xmlns="" val="1877431932"/>
                    </a:ext>
                  </a:extLst>
                </a:gridCol>
                <a:gridCol w="1801113">
                  <a:extLst>
                    <a:ext uri="{9D8B030D-6E8A-4147-A177-3AD203B41FA5}">
                      <a16:colId xmlns:a16="http://schemas.microsoft.com/office/drawing/2014/main" xmlns="" val="3736268025"/>
                    </a:ext>
                  </a:extLst>
                </a:gridCol>
                <a:gridCol w="2148535">
                  <a:extLst>
                    <a:ext uri="{9D8B030D-6E8A-4147-A177-3AD203B41FA5}">
                      <a16:colId xmlns:a16="http://schemas.microsoft.com/office/drawing/2014/main" xmlns="" val="3042478162"/>
                    </a:ext>
                  </a:extLst>
                </a:gridCol>
              </a:tblGrid>
              <a:tr h="487610">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Exam Titles</a:t>
                      </a:r>
                    </a:p>
                  </a:txBody>
                  <a:tcPr marL="137141" marR="137141" marT="137141" marB="137141" anchor="ctr">
                    <a:lnL w="12700" cmpd="sng">
                      <a:noFill/>
                    </a:lnL>
                    <a:lnR w="12700" cap="flat" cmpd="sng" algn="ctr">
                      <a:solidFill>
                        <a:srgbClr val="00B294"/>
                      </a:solidFill>
                      <a:prstDash val="solid"/>
                      <a:round/>
                      <a:headEnd type="none" w="med" len="med"/>
                      <a:tailEnd type="none" w="med" len="med"/>
                    </a:lnR>
                    <a:lnT w="12700" cmpd="sng">
                      <a:noFill/>
                    </a:lnT>
                    <a:lnB w="19050" cap="flat" cmpd="sng" algn="ctr">
                      <a:solidFill>
                        <a:srgbClr val="004B50"/>
                      </a:solidFill>
                      <a:prstDash val="solid"/>
                      <a:round/>
                      <a:headEnd type="none" w="med" len="med"/>
                      <a:tailEnd type="none" w="med" len="med"/>
                    </a:lnB>
                    <a:lnTlToBr w="12700" cmpd="sng">
                      <a:noFill/>
                      <a:prstDash val="solid"/>
                    </a:lnTlToBr>
                    <a:lnBlToTr w="12700" cmpd="sng">
                      <a:noFill/>
                      <a:prstDash val="solid"/>
                    </a:lnBlToTr>
                    <a:solidFill>
                      <a:srgbClr val="004B50"/>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title / training titles</a:t>
                      </a:r>
                    </a:p>
                  </a:txBody>
                  <a:tcPr marL="137141" marR="137141" marT="137141" marB="137141" anchor="ctr">
                    <a:lnL w="12700" cap="flat" cmpd="sng" algn="ctr">
                      <a:solidFill>
                        <a:srgbClr val="00B294"/>
                      </a:solidFill>
                      <a:prstDash val="solid"/>
                      <a:round/>
                      <a:headEnd type="none" w="med" len="med"/>
                      <a:tailEnd type="none" w="med" len="med"/>
                    </a:lnL>
                    <a:lnR w="12700" cap="flat" cmpd="sng" algn="ctr">
                      <a:solidFill>
                        <a:srgbClr val="00B294"/>
                      </a:solidFill>
                      <a:prstDash val="solid"/>
                      <a:round/>
                      <a:headEnd type="none" w="med" len="med"/>
                      <a:tailEnd type="none" w="med" len="med"/>
                    </a:lnR>
                    <a:lnT w="12700" cmpd="sng">
                      <a:noFill/>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008272"/>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ID</a:t>
                      </a:r>
                    </a:p>
                  </a:txBody>
                  <a:tcPr marL="137141" marR="137141" marT="137141" marB="137141" anchor="ctr">
                    <a:lnL w="12700" cap="flat" cmpd="sng" algn="ctr">
                      <a:solidFill>
                        <a:srgbClr val="00B294"/>
                      </a:solidFill>
                      <a:prstDash val="solid"/>
                      <a:round/>
                      <a:headEnd type="none" w="med" len="med"/>
                      <a:tailEnd type="none" w="med" len="med"/>
                    </a:lnL>
                    <a:lnR w="12700" cap="flat" cmpd="sng" algn="ctr">
                      <a:solidFill>
                        <a:srgbClr val="00B294"/>
                      </a:solidFill>
                      <a:prstDash val="solid"/>
                      <a:round/>
                      <a:headEnd type="none" w="med" len="med"/>
                      <a:tailEnd type="none" w="med" len="med"/>
                    </a:lnR>
                    <a:lnT w="12700" cmpd="sng">
                      <a:noFill/>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004B50"/>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Duration</a:t>
                      </a:r>
                    </a:p>
                  </a:txBody>
                  <a:tcPr marL="137141" marR="137141" marT="137141" marB="137141" anchor="ctr">
                    <a:lnL w="12700" cap="flat" cmpd="sng" algn="ctr">
                      <a:solidFill>
                        <a:srgbClr val="00B294"/>
                      </a:solidFill>
                      <a:prstDash val="solid"/>
                      <a:round/>
                      <a:headEnd type="none" w="med" len="med"/>
                      <a:tailEnd type="none" w="med" len="med"/>
                    </a:lnL>
                    <a:lnR w="12700" cmpd="sng">
                      <a:noFill/>
                    </a:lnR>
                    <a:lnT w="12700" cmpd="sng">
                      <a:noFill/>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008272"/>
                    </a:solidFill>
                  </a:tcPr>
                </a:tc>
                <a:extLst>
                  <a:ext uri="{0D108BD9-81ED-4DB2-BD59-A6C34878D82A}">
                    <a16:rowId xmlns:a16="http://schemas.microsoft.com/office/drawing/2014/main" xmlns="" val="13252161"/>
                  </a:ext>
                </a:extLst>
              </a:tr>
              <a:tr h="310852">
                <a:tc rowSpan="4">
                  <a:txBody>
                    <a:bodyPr/>
                    <a:lstStyle/>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Dynamics 365 Customer Engagement Core</a:t>
                      </a:r>
                    </a:p>
                    <a:p>
                      <a:pPr marL="0" marR="0" algn="l" defTabSz="932742"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MB-200</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rgbClr val="008272"/>
                      </a:solidFill>
                      <a:prstDash val="solid"/>
                      <a:round/>
                      <a:headEnd type="none" w="med" len="med"/>
                      <a:tailEnd type="none" w="med" len="med"/>
                    </a:lnR>
                    <a:lnT w="19050" cap="flat" cmpd="sng" algn="ctr">
                      <a:solidFill>
                        <a:srgbClr val="004B50"/>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Dynamics: Power platform fundamentals</a:t>
                      </a:r>
                    </a:p>
                  </a:txBody>
                  <a:tcPr marL="91427" marR="0" marT="0" marB="0" anchor="ctr">
                    <a:lnL w="12700" cap="flat" cmpd="sng" algn="ctr">
                      <a:solidFill>
                        <a:srgbClr val="008272"/>
                      </a:solidFill>
                      <a:prstDash val="solid"/>
                      <a:round/>
                      <a:headEnd type="none" w="med" len="med"/>
                      <a:tailEnd type="none" w="med" len="med"/>
                    </a:lnL>
                    <a:lnR w="12700" cmpd="sng">
                      <a:noFill/>
                    </a:lnR>
                    <a:lnT w="12700" cap="flat" cmpd="sng" algn="ctr">
                      <a:solidFill>
                        <a:srgbClr val="008272"/>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2"/>
                        </a:rPr>
                        <a:t>MB-200T01</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12700" cap="flat" cmpd="sng" algn="ctr">
                      <a:solidFill>
                        <a:srgbClr val="008272"/>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2 Day</a:t>
                      </a:r>
                    </a:p>
                  </a:txBody>
                  <a:tcPr marL="91427" marR="91427" marT="45713" marB="45713" anchor="ctr">
                    <a:lnL w="12700" cmpd="sng">
                      <a:noFill/>
                    </a:lnL>
                    <a:lnR w="12700" cap="flat" cmpd="sng" algn="ctr">
                      <a:solidFill>
                        <a:srgbClr val="008272"/>
                      </a:solidFill>
                      <a:prstDash val="solid"/>
                      <a:round/>
                      <a:headEnd type="none" w="med" len="med"/>
                      <a:tailEnd type="none" w="med" len="med"/>
                    </a:lnR>
                    <a:lnT w="12700" cap="flat" cmpd="sng" algn="ctr">
                      <a:solidFill>
                        <a:srgbClr val="008272"/>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9296155"/>
                  </a:ext>
                </a:extLst>
              </a:tr>
              <a:tr h="310852">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Dynamics: Power platform automation</a:t>
                      </a:r>
                    </a:p>
                  </a:txBody>
                  <a:tcPr marL="91427" marR="0" marT="0" marB="0" anchor="ctr">
                    <a:lnL w="12700" cap="flat" cmpd="sng" algn="ctr">
                      <a:solidFill>
                        <a:srgbClr val="008272"/>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3"/>
                        </a:rPr>
                        <a:t>MB-200T02</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rgbClr val="008272"/>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xmlns="" val="475855276"/>
                  </a:ext>
                </a:extLst>
              </a:tr>
              <a:tr h="310852">
                <a:tc vMerge="1">
                  <a:txBody>
                    <a:bodyPr/>
                    <a:lstStyle/>
                    <a:p>
                      <a:endParaRPr lang="en-US"/>
                    </a:p>
                  </a:txBody>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Dynamics: Power platform integrations</a:t>
                      </a:r>
                    </a:p>
                  </a:txBody>
                  <a:tcPr marL="91427" marR="0" marT="0" marB="0" anchor="ctr">
                    <a:lnL w="12700" cap="flat" cmpd="sng" algn="ctr">
                      <a:solidFill>
                        <a:srgbClr val="008272"/>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4"/>
                        </a:rPr>
                        <a:t>MB-200T03</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rgbClr val="008272"/>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208729407"/>
                  </a:ext>
                </a:extLst>
              </a:tr>
              <a:tr h="310852">
                <a:tc vMerge="1">
                  <a:txBody>
                    <a:bodyPr/>
                    <a:lstStyle/>
                    <a:p>
                      <a:pPr marL="0" marR="0" algn="l" defTabSz="932742"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60" marR="137160" marT="18288" marB="18288"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Dynamics: Power platform test and deploy</a:t>
                      </a:r>
                    </a:p>
                  </a:txBody>
                  <a:tcPr marL="91427" marR="0" marT="0" marB="0" anchor="ctr">
                    <a:lnL w="12700" cap="flat" cmpd="sng" algn="ctr">
                      <a:solidFill>
                        <a:srgbClr val="008272"/>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5"/>
                        </a:rPr>
                        <a:t>MB-200T04</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rgbClr val="008272"/>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rgbClr val="EEEEEE"/>
                    </a:solidFill>
                  </a:tcPr>
                </a:tc>
                <a:extLst>
                  <a:ext uri="{0D108BD9-81ED-4DB2-BD59-A6C34878D82A}">
                    <a16:rowId xmlns:a16="http://schemas.microsoft.com/office/drawing/2014/main" xmlns="" val="338697908"/>
                  </a:ext>
                </a:extLst>
              </a:tr>
              <a:tr h="306816">
                <a:tc>
                  <a:txBody>
                    <a:bodyPr/>
                    <a:lstStyle/>
                    <a:p>
                      <a:pPr marL="0" marR="0">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41" marR="137141" marT="18285" marB="18285" anchor="ctr">
                    <a:lnL w="12700" cmpd="sng">
                      <a:noFill/>
                    </a:lnL>
                    <a:lnR w="12700" cap="flat" cmpd="sng" algn="ctr">
                      <a:no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ap="flat" cmpd="sng" algn="ctr">
                      <a:noFill/>
                      <a:prstDash val="solid"/>
                      <a:round/>
                      <a:headEnd type="none" w="med" len="med"/>
                      <a:tailEnd type="none" w="med" len="med"/>
                    </a:lnL>
                    <a:lnR w="12700" cmpd="sng">
                      <a:noFill/>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mpd="sng">
                      <a:noFill/>
                    </a:lnL>
                    <a:lnR w="12700" cmpd="sng">
                      <a:noFill/>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mpd="sng">
                      <a:noFill/>
                    </a:lnL>
                    <a:lnR w="12700" cmpd="sng">
                      <a:noFill/>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706459121"/>
                  </a:ext>
                </a:extLst>
              </a:tr>
              <a:tr h="914270">
                <a:tc>
                  <a:txBody>
                    <a:bodyPr/>
                    <a:lstStyle/>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Dynamics 365 for Customer Service</a:t>
                      </a:r>
                    </a:p>
                    <a:p>
                      <a:pPr marL="0" marR="0" algn="l" defTabSz="932742"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MB-230</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rgbClr val="008272"/>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Dynamics 365 for customer engagement for customer service</a:t>
                      </a:r>
                    </a:p>
                  </a:txBody>
                  <a:tcPr marL="91427" marR="0" marT="0" marB="0" anchor="ctr">
                    <a:lnL w="12700" cap="flat" cmpd="sng" algn="ctr">
                      <a:solidFill>
                        <a:srgbClr val="008272"/>
                      </a:solidFill>
                      <a:prstDash val="solid"/>
                      <a:round/>
                      <a:headEnd type="none" w="med" len="med"/>
                      <a:tailEnd type="none" w="med" len="med"/>
                    </a:lnL>
                    <a:lnR w="12700" cmpd="sng">
                      <a:noFill/>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6"/>
                        </a:rPr>
                        <a:t>MB-230T01</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rgbClr val="008272"/>
                      </a:solidFill>
                      <a:prstDash val="solid"/>
                      <a:round/>
                      <a:headEnd type="none" w="med" len="med"/>
                      <a:tailEnd type="none" w="med" len="med"/>
                    </a:lnR>
                    <a:lnT w="12700" cap="flat" cmpd="sng" algn="ctr">
                      <a:solidFill>
                        <a:srgbClr val="008272"/>
                      </a:solidFill>
                      <a:prstDash val="solid"/>
                      <a:round/>
                      <a:headEnd type="none" w="med" len="med"/>
                      <a:tailEnd type="none" w="med" len="med"/>
                    </a:lnT>
                    <a:lnB w="12700" cap="flat" cmpd="sng" algn="ctr">
                      <a:solidFill>
                        <a:srgbClr val="00827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710546910"/>
                  </a:ext>
                </a:extLst>
              </a:tr>
            </a:tbl>
          </a:graphicData>
        </a:graphic>
      </p:graphicFrame>
      <p:sp>
        <p:nvSpPr>
          <p:cNvPr id="3" name="Title 2">
            <a:extLst>
              <a:ext uri="{FF2B5EF4-FFF2-40B4-BE49-F238E27FC236}">
                <a16:creationId xmlns:a16="http://schemas.microsoft.com/office/drawing/2014/main" xmlns="" id="{BA76CF8A-98D5-4523-9167-E35222D77F5C}"/>
              </a:ext>
            </a:extLst>
          </p:cNvPr>
          <p:cNvSpPr>
            <a:spLocks noGrp="1"/>
          </p:cNvSpPr>
          <p:nvPr>
            <p:ph type="title"/>
          </p:nvPr>
        </p:nvSpPr>
        <p:spPr/>
        <p:txBody>
          <a:bodyPr/>
          <a:lstStyle/>
          <a:p>
            <a:r>
              <a:rPr lang="en-US"/>
              <a:t>Course details for Dynamics 365 for Customer Service Functional Consultant Associate</a:t>
            </a:r>
          </a:p>
        </p:txBody>
      </p:sp>
      <p:sp>
        <p:nvSpPr>
          <p:cNvPr id="6" name="TextBox 5">
            <a:extLst>
              <a:ext uri="{FF2B5EF4-FFF2-40B4-BE49-F238E27FC236}">
                <a16:creationId xmlns:a16="http://schemas.microsoft.com/office/drawing/2014/main" xmlns="" id="{05A3A700-F58E-4E33-8072-210F790AB8A4}"/>
              </a:ext>
            </a:extLst>
          </p:cNvPr>
          <p:cNvSpPr txBox="1"/>
          <p:nvPr/>
        </p:nvSpPr>
        <p:spPr>
          <a:xfrm>
            <a:off x="387869" y="6467587"/>
            <a:ext cx="8167063" cy="184666"/>
          </a:xfrm>
          <a:prstGeom prst="rect">
            <a:avLst/>
          </a:prstGeom>
          <a:noFill/>
        </p:spPr>
        <p:txBody>
          <a:bodyPr wrap="square" lIns="0" tIns="0" rIns="0" bIns="0" rtlCol="0" anchor="b" anchorCtr="0">
            <a:spAutoFit/>
          </a:bodyPr>
          <a:lstStyle/>
          <a:p>
            <a:pPr defTabSz="536845">
              <a:defRPr/>
            </a:pPr>
            <a:r>
              <a:rPr lang="en-US" sz="1200">
                <a:gradFill>
                  <a:gsLst>
                    <a:gs pos="2917">
                      <a:srgbClr val="505050"/>
                    </a:gs>
                    <a:gs pos="100000">
                      <a:srgbClr val="505050"/>
                    </a:gs>
                  </a:gsLst>
                  <a:lin ang="5400000" scaled="0"/>
                </a:gradFill>
                <a:latin typeface="Segoe UI"/>
              </a:rPr>
              <a:t>Draft. Internal Use Only.</a:t>
            </a:r>
          </a:p>
        </p:txBody>
      </p:sp>
      <p:sp>
        <p:nvSpPr>
          <p:cNvPr id="2" name="Rectangle 1">
            <a:extLst>
              <a:ext uri="{FF2B5EF4-FFF2-40B4-BE49-F238E27FC236}">
                <a16:creationId xmlns:a16="http://schemas.microsoft.com/office/drawing/2014/main" xmlns="" id="{2E1EBC7B-A347-4E96-9DD7-F73EF0BA9D4B}"/>
              </a:ext>
            </a:extLst>
          </p:cNvPr>
          <p:cNvSpPr/>
          <p:nvPr/>
        </p:nvSpPr>
        <p:spPr>
          <a:xfrm>
            <a:off x="5975631" y="3247053"/>
            <a:ext cx="242340" cy="369279"/>
          </a:xfrm>
          <a:prstGeom prst="rect">
            <a:avLst/>
          </a:prstGeom>
        </p:spPr>
        <p:txBody>
          <a:bodyPr wrap="none">
            <a:spAutoFit/>
          </a:bodyPr>
          <a:lstStyle/>
          <a:p>
            <a:pPr defTabSz="914192">
              <a:defRPr/>
            </a:pPr>
            <a:r>
              <a:rPr lang="en-US" sz="1765">
                <a:solidFill>
                  <a:srgbClr val="000000"/>
                </a:solidFill>
                <a:latin typeface="Times New Roman" panose="02020603050405020304" pitchFamily="18" charset="0"/>
              </a:rPr>
              <a:t> </a:t>
            </a:r>
            <a:endParaRPr lang="en-US" sz="1765">
              <a:solidFill>
                <a:srgbClr val="505050"/>
              </a:solidFill>
              <a:latin typeface="Segoe UI"/>
            </a:endParaRPr>
          </a:p>
        </p:txBody>
      </p:sp>
    </p:spTree>
    <p:extLst>
      <p:ext uri="{BB962C8B-B14F-4D97-AF65-F5344CB8AC3E}">
        <p14:creationId xmlns:p14="http://schemas.microsoft.com/office/powerpoint/2010/main" val="13233098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Plus Sign 12">
            <a:extLst>
              <a:ext uri="{FF2B5EF4-FFF2-40B4-BE49-F238E27FC236}">
                <a16:creationId xmlns:a16="http://schemas.microsoft.com/office/drawing/2014/main" xmlns="" id="{107A8A3B-FC0C-42BF-969D-BF6A2B6340FB}"/>
              </a:ext>
            </a:extLst>
          </p:cNvPr>
          <p:cNvSpPr/>
          <p:nvPr/>
        </p:nvSpPr>
        <p:spPr>
          <a:xfrm>
            <a:off x="3603743" y="3552310"/>
            <a:ext cx="282938" cy="275780"/>
          </a:xfrm>
          <a:prstGeom prst="math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xmlns="" id="{638C58E0-5DE6-442A-A08D-0B66D67D68FE}"/>
              </a:ext>
            </a:extLst>
          </p:cNvPr>
          <p:cNvSpPr/>
          <p:nvPr/>
        </p:nvSpPr>
        <p:spPr>
          <a:xfrm>
            <a:off x="4369763" y="3034070"/>
            <a:ext cx="2855963" cy="1372755"/>
          </a:xfrm>
          <a:prstGeom prst="rect">
            <a:avLst/>
          </a:prstGeom>
          <a:solidFill>
            <a:schemeClr val="bg1">
              <a:lumMod val="95000"/>
            </a:schemeClr>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53535"/>
                </a:solidFill>
                <a:effectLst/>
                <a:uLnTx/>
                <a:uFillTx/>
                <a:latin typeface="Segoe UI Semibold" panose="020B0702040204020203" pitchFamily="34" charset="0"/>
                <a:ea typeface="+mn-ea"/>
                <a:cs typeface="Segoe UI Semibold" panose="020B0702040204020203" pitchFamily="34" charset="0"/>
              </a:rPr>
              <a:t>AZ-202: Microsoft Azure Developer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53535"/>
                </a:solidFill>
                <a:effectLst/>
                <a:uLnTx/>
                <a:uFillTx/>
                <a:latin typeface="Segoe UI Semibold" panose="020B0702040204020203" pitchFamily="34" charset="0"/>
                <a:ea typeface="+mn-ea"/>
                <a:cs typeface="Segoe UI Semibold" panose="020B0702040204020203" pitchFamily="34" charset="0"/>
              </a:rPr>
              <a:t>Certification Transition</a:t>
            </a: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(available 9/24/18, retires 6/30/19)</a:t>
            </a:r>
            <a:endParaRPr kumimoji="0" lang="en-US" sz="2000" b="0" i="1" u="none" strike="noStrike" kern="1200" cap="none" spc="0" normalizeH="0" baseline="0" noProof="0" dirty="0">
              <a:ln>
                <a:noFill/>
              </a:ln>
              <a:solidFill>
                <a:srgbClr val="000000"/>
              </a:solidFill>
              <a:effectLst/>
              <a:uLnTx/>
              <a:uFillTx/>
              <a:latin typeface="Segoe UI"/>
              <a:ea typeface="+mn-ea"/>
              <a:cs typeface="+mn-cs"/>
            </a:endParaRPr>
          </a:p>
        </p:txBody>
      </p:sp>
      <p:sp>
        <p:nvSpPr>
          <p:cNvPr id="11" name="Rectangle 10">
            <a:extLst>
              <a:ext uri="{FF2B5EF4-FFF2-40B4-BE49-F238E27FC236}">
                <a16:creationId xmlns:a16="http://schemas.microsoft.com/office/drawing/2014/main" xmlns="" id="{8AF2CDD5-6D27-4B71-AEE6-C1B150B09748}"/>
              </a:ext>
            </a:extLst>
          </p:cNvPr>
          <p:cNvSpPr/>
          <p:nvPr/>
        </p:nvSpPr>
        <p:spPr>
          <a:xfrm>
            <a:off x="341795" y="2997696"/>
            <a:ext cx="2838058" cy="1372755"/>
          </a:xfrm>
          <a:prstGeom prst="rect">
            <a:avLst/>
          </a:prstGeom>
          <a:solidFill>
            <a:schemeClr val="bg1">
              <a:lumMod val="95000"/>
            </a:schemeClr>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53535"/>
                </a:solidFill>
                <a:effectLst/>
                <a:uLnTx/>
                <a:uFillTx/>
                <a:latin typeface="Segoe UI Semibold" panose="020B0702040204020203" pitchFamily="34" charset="0"/>
                <a:ea typeface="+mn-ea"/>
                <a:cs typeface="Segoe UI Semibold" panose="020B0702040204020203" pitchFamily="34" charset="0"/>
              </a:rPr>
              <a:t>70-532: Developing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53535"/>
                </a:solidFill>
                <a:effectLst/>
                <a:uLnTx/>
                <a:uFillTx/>
                <a:latin typeface="Segoe UI Semibold" panose="020B0702040204020203" pitchFamily="34" charset="0"/>
                <a:ea typeface="+mn-ea"/>
                <a:cs typeface="Segoe UI Semibold" panose="020B0702040204020203" pitchFamily="34" charset="0"/>
              </a:rPr>
              <a:t>Microsoft Azure Solutions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a:ln>
                  <a:noFill/>
                </a:ln>
                <a:solidFill>
                  <a:srgbClr val="000000"/>
                </a:solidFill>
                <a:effectLst/>
                <a:uLnTx/>
                <a:uFillTx/>
                <a:latin typeface="Calibri" panose="020F0502020204030204"/>
                <a:ea typeface="+mn-ea"/>
                <a:cs typeface="+mn-cs"/>
              </a:rPr>
              <a:t>(retires 12/31/18)</a:t>
            </a:r>
            <a:endParaRPr kumimoji="0" lang="en-US" sz="1400" b="1" i="1" u="none" strike="noStrike" kern="1200" cap="none" spc="0" normalizeH="0" baseline="0" noProof="0">
              <a:ln>
                <a:noFill/>
              </a:ln>
              <a:solidFill>
                <a:srgbClr val="353535"/>
              </a:solidFill>
              <a:effectLst/>
              <a:uLnTx/>
              <a:uFillTx/>
              <a:latin typeface="Segoe UI Semibold" panose="020B0702040204020203" pitchFamily="34" charset="0"/>
              <a:ea typeface="+mn-ea"/>
              <a:cs typeface="Segoe UI Semibold" panose="020B0702040204020203" pitchFamily="34" charset="0"/>
            </a:endParaRPr>
          </a:p>
        </p:txBody>
      </p:sp>
      <p:sp>
        <p:nvSpPr>
          <p:cNvPr id="3" name="Equals 2">
            <a:extLst>
              <a:ext uri="{FF2B5EF4-FFF2-40B4-BE49-F238E27FC236}">
                <a16:creationId xmlns:a16="http://schemas.microsoft.com/office/drawing/2014/main" xmlns="" id="{BA8ACC96-9970-4860-B0B4-FBEDE99621A8}"/>
              </a:ext>
            </a:extLst>
          </p:cNvPr>
          <p:cNvSpPr/>
          <p:nvPr/>
        </p:nvSpPr>
        <p:spPr>
          <a:xfrm>
            <a:off x="7804246" y="3575506"/>
            <a:ext cx="340272" cy="252584"/>
          </a:xfrm>
          <a:prstGeom prst="mathEqual">
            <a:avLst/>
          </a:prstGeom>
          <a:solidFill>
            <a:schemeClr val="tx1"/>
          </a:solidFill>
          <a:ln w="6350">
            <a:noFill/>
            <a:headEnd type="none"/>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p:txBody>
      </p:sp>
      <p:sp>
        <p:nvSpPr>
          <p:cNvPr id="39" name="Plus Sign 38">
            <a:extLst>
              <a:ext uri="{FF2B5EF4-FFF2-40B4-BE49-F238E27FC236}">
                <a16:creationId xmlns:a16="http://schemas.microsoft.com/office/drawing/2014/main" xmlns="" id="{2D859061-082A-4924-BAFC-60294FA8B750}"/>
              </a:ext>
            </a:extLst>
          </p:cNvPr>
          <p:cNvSpPr/>
          <p:nvPr/>
        </p:nvSpPr>
        <p:spPr>
          <a:xfrm>
            <a:off x="3578833" y="5275324"/>
            <a:ext cx="282938" cy="275780"/>
          </a:xfrm>
          <a:prstGeom prst="math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Rectangle 37">
            <a:extLst>
              <a:ext uri="{FF2B5EF4-FFF2-40B4-BE49-F238E27FC236}">
                <a16:creationId xmlns:a16="http://schemas.microsoft.com/office/drawing/2014/main" xmlns="" id="{124120F1-3856-41C0-BA5B-10A4F4B4F7DC}"/>
              </a:ext>
            </a:extLst>
          </p:cNvPr>
          <p:cNvSpPr/>
          <p:nvPr/>
        </p:nvSpPr>
        <p:spPr>
          <a:xfrm>
            <a:off x="4335720" y="4796109"/>
            <a:ext cx="2855963" cy="1372755"/>
          </a:xfrm>
          <a:prstGeom prst="rect">
            <a:avLst/>
          </a:prstGeom>
          <a:solidFill>
            <a:schemeClr val="bg1">
              <a:lumMod val="95000"/>
            </a:schemeClr>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53535"/>
                </a:solidFill>
                <a:effectLst/>
                <a:uLnTx/>
                <a:uFillTx/>
                <a:latin typeface="Segoe UI Semibold" panose="020B0702040204020203" pitchFamily="34" charset="0"/>
                <a:ea typeface="+mn-ea"/>
                <a:cs typeface="Segoe UI Semibold" panose="020B0702040204020203" pitchFamily="34" charset="0"/>
              </a:rPr>
              <a:t>AZ-302: Microsoft Azure Solutions Architect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53535"/>
                </a:solidFill>
                <a:effectLst/>
                <a:uLnTx/>
                <a:uFillTx/>
                <a:latin typeface="Segoe UI Semibold" panose="020B0702040204020203" pitchFamily="34" charset="0"/>
                <a:ea typeface="+mn-ea"/>
                <a:cs typeface="Segoe UI Semibold" panose="020B0702040204020203" pitchFamily="34" charset="0"/>
              </a:rPr>
              <a:t>Certification Transition</a:t>
            </a: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(available 9/24/18, retires 6/30/19)</a:t>
            </a:r>
            <a:endParaRPr kumimoji="0" lang="en-US" sz="2000" b="0" i="1" u="none" strike="noStrike" kern="1200" cap="none" spc="0" normalizeH="0" baseline="0" noProof="0" dirty="0">
              <a:ln>
                <a:noFill/>
              </a:ln>
              <a:solidFill>
                <a:srgbClr val="000000"/>
              </a:solidFill>
              <a:effectLst/>
              <a:uLnTx/>
              <a:uFillTx/>
              <a:latin typeface="Segoe UI"/>
              <a:ea typeface="+mn-ea"/>
              <a:cs typeface="+mn-cs"/>
            </a:endParaRPr>
          </a:p>
        </p:txBody>
      </p:sp>
      <p:sp>
        <p:nvSpPr>
          <p:cNvPr id="43" name="Rectangle 42">
            <a:extLst>
              <a:ext uri="{FF2B5EF4-FFF2-40B4-BE49-F238E27FC236}">
                <a16:creationId xmlns:a16="http://schemas.microsoft.com/office/drawing/2014/main" xmlns="" id="{9F151A43-CB63-4385-BD7E-399B019A3072}"/>
              </a:ext>
            </a:extLst>
          </p:cNvPr>
          <p:cNvSpPr/>
          <p:nvPr/>
        </p:nvSpPr>
        <p:spPr>
          <a:xfrm>
            <a:off x="307752" y="4759735"/>
            <a:ext cx="2838058" cy="1372755"/>
          </a:xfrm>
          <a:prstGeom prst="rect">
            <a:avLst/>
          </a:prstGeom>
          <a:solidFill>
            <a:schemeClr val="bg1">
              <a:lumMod val="95000"/>
            </a:schemeClr>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53535"/>
                </a:solidFill>
                <a:effectLst/>
                <a:uLnTx/>
                <a:uFillTx/>
                <a:latin typeface="Segoe UI Semibold" panose="020B0702040204020203" pitchFamily="34" charset="0"/>
                <a:ea typeface="+mn-ea"/>
                <a:cs typeface="Segoe UI Semibold" panose="020B0702040204020203" pitchFamily="34" charset="0"/>
              </a:rPr>
              <a:t>70-535: Architecting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53535"/>
                </a:solidFill>
                <a:effectLst/>
                <a:uLnTx/>
                <a:uFillTx/>
                <a:latin typeface="Segoe UI Semibold" panose="020B0702040204020203" pitchFamily="34" charset="0"/>
                <a:ea typeface="+mn-ea"/>
                <a:cs typeface="Segoe UI Semibold" panose="020B0702040204020203" pitchFamily="34" charset="0"/>
              </a:rPr>
              <a:t>Microsoft Azure Solutions*</a:t>
            </a:r>
            <a:endParaRPr kumimoji="0" lang="en-US" sz="1400" b="0" i="1"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a:ln>
                  <a:noFill/>
                </a:ln>
                <a:solidFill>
                  <a:srgbClr val="000000"/>
                </a:solidFill>
                <a:effectLst/>
                <a:uLnTx/>
                <a:uFillTx/>
                <a:latin typeface="Calibri" panose="020F0502020204030204"/>
                <a:ea typeface="+mn-ea"/>
                <a:cs typeface="+mn-cs"/>
              </a:rPr>
              <a:t>(retires 12/31/18)</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1" u="none" strike="noStrike" kern="1200" cap="none" spc="0" normalizeH="0" baseline="0" noProof="0">
              <a:ln>
                <a:noFill/>
              </a:ln>
              <a:solidFill>
                <a:srgbClr val="353535"/>
              </a:solidFill>
              <a:effectLst/>
              <a:uLnTx/>
              <a:uFillTx/>
              <a:latin typeface="Segoe UI Semibold" panose="020B0702040204020203" pitchFamily="34" charset="0"/>
              <a:ea typeface="+mn-ea"/>
              <a:cs typeface="Segoe UI Semibold" panose="020B0702040204020203" pitchFamily="34" charset="0"/>
            </a:endParaRPr>
          </a:p>
        </p:txBody>
      </p:sp>
      <p:sp>
        <p:nvSpPr>
          <p:cNvPr id="47" name="Equals 46">
            <a:extLst>
              <a:ext uri="{FF2B5EF4-FFF2-40B4-BE49-F238E27FC236}">
                <a16:creationId xmlns:a16="http://schemas.microsoft.com/office/drawing/2014/main" xmlns="" id="{9EAEC804-54A4-4CC8-A0E3-DB80B871AA97}"/>
              </a:ext>
            </a:extLst>
          </p:cNvPr>
          <p:cNvSpPr/>
          <p:nvPr/>
        </p:nvSpPr>
        <p:spPr>
          <a:xfrm>
            <a:off x="7779336" y="5298520"/>
            <a:ext cx="340272" cy="252584"/>
          </a:xfrm>
          <a:prstGeom prst="mathEqual">
            <a:avLst/>
          </a:prstGeom>
          <a:solidFill>
            <a:schemeClr val="tx1"/>
          </a:solidFill>
          <a:ln w="6350">
            <a:noFill/>
            <a:headEnd type="none"/>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p:txBody>
      </p:sp>
      <p:sp>
        <p:nvSpPr>
          <p:cNvPr id="48" name="TextBox 47">
            <a:extLst>
              <a:ext uri="{FF2B5EF4-FFF2-40B4-BE49-F238E27FC236}">
                <a16:creationId xmlns:a16="http://schemas.microsoft.com/office/drawing/2014/main" xmlns="" id="{A96E911A-3E82-416F-868B-993DA7541770}"/>
              </a:ext>
            </a:extLst>
          </p:cNvPr>
          <p:cNvSpPr txBox="1"/>
          <p:nvPr/>
        </p:nvSpPr>
        <p:spPr>
          <a:xfrm>
            <a:off x="199922" y="6412778"/>
            <a:ext cx="6980798"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1" u="none" strike="noStrike" kern="1200" cap="none" spc="0" normalizeH="0" baseline="0" noProof="0">
                <a:ln>
                  <a:noFill/>
                </a:ln>
                <a:solidFill>
                  <a:srgbClr val="000000"/>
                </a:solidFill>
                <a:effectLst/>
                <a:uLnTx/>
                <a:uFillTx/>
                <a:latin typeface="Calibri" panose="020F0502020204030204"/>
                <a:ea typeface="+mn-ea"/>
                <a:cs typeface="+mn-cs"/>
              </a:rPr>
              <a:t>*Note: No Transition available for 534, the previous Architect exam</a:t>
            </a:r>
          </a:p>
        </p:txBody>
      </p:sp>
      <p:sp>
        <p:nvSpPr>
          <p:cNvPr id="59" name="Plus Sign 58">
            <a:extLst>
              <a:ext uri="{FF2B5EF4-FFF2-40B4-BE49-F238E27FC236}">
                <a16:creationId xmlns:a16="http://schemas.microsoft.com/office/drawing/2014/main" xmlns="" id="{70FD2825-C697-4E6C-AE10-35D782AE2FDD}"/>
              </a:ext>
            </a:extLst>
          </p:cNvPr>
          <p:cNvSpPr/>
          <p:nvPr/>
        </p:nvSpPr>
        <p:spPr>
          <a:xfrm>
            <a:off x="3609113" y="1829297"/>
            <a:ext cx="282938" cy="275780"/>
          </a:xfrm>
          <a:prstGeom prst="math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Rectangle 60">
            <a:extLst>
              <a:ext uri="{FF2B5EF4-FFF2-40B4-BE49-F238E27FC236}">
                <a16:creationId xmlns:a16="http://schemas.microsoft.com/office/drawing/2014/main" xmlns="" id="{459F324C-8806-401F-A8FB-DF9D6833C1D0}"/>
              </a:ext>
            </a:extLst>
          </p:cNvPr>
          <p:cNvSpPr/>
          <p:nvPr/>
        </p:nvSpPr>
        <p:spPr>
          <a:xfrm>
            <a:off x="4369763" y="1329631"/>
            <a:ext cx="2855963" cy="1372755"/>
          </a:xfrm>
          <a:prstGeom prst="rect">
            <a:avLst/>
          </a:prstGeom>
          <a:solidFill>
            <a:schemeClr val="bg1">
              <a:lumMod val="95000"/>
            </a:schemeClr>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53535"/>
                </a:solidFill>
                <a:effectLst/>
                <a:uLnTx/>
                <a:uFillTx/>
                <a:latin typeface="Segoe UI Semibold" panose="020B0702040204020203" pitchFamily="34" charset="0"/>
                <a:ea typeface="+mn-ea"/>
                <a:cs typeface="Segoe UI Semibold" panose="020B0702040204020203" pitchFamily="34" charset="0"/>
              </a:rPr>
              <a:t>AZ-102: Microsoft Azure Administrator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53535"/>
                </a:solidFill>
                <a:effectLst/>
                <a:uLnTx/>
                <a:uFillTx/>
                <a:latin typeface="Segoe UI Semibold" panose="020B0702040204020203" pitchFamily="34" charset="0"/>
                <a:ea typeface="+mn-ea"/>
                <a:cs typeface="Segoe UI Semibold" panose="020B0702040204020203" pitchFamily="34" charset="0"/>
              </a:rPr>
              <a:t>Certification Transition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(available 7/15/18, retires 6/30/19)</a:t>
            </a:r>
            <a:endParaRPr kumimoji="0" lang="en-US" sz="2000" b="0" i="1" u="none" strike="noStrike" kern="1200" cap="none" spc="0" normalizeH="0" baseline="0" noProof="0" dirty="0">
              <a:ln>
                <a:noFill/>
              </a:ln>
              <a:solidFill>
                <a:srgbClr val="000000"/>
              </a:solidFill>
              <a:effectLst/>
              <a:uLnTx/>
              <a:uFillTx/>
              <a:latin typeface="Segoe UI"/>
              <a:ea typeface="+mn-ea"/>
              <a:cs typeface="+mn-cs"/>
            </a:endParaRPr>
          </a:p>
        </p:txBody>
      </p:sp>
      <p:sp>
        <p:nvSpPr>
          <p:cNvPr id="66" name="Rectangle 65">
            <a:extLst>
              <a:ext uri="{FF2B5EF4-FFF2-40B4-BE49-F238E27FC236}">
                <a16:creationId xmlns:a16="http://schemas.microsoft.com/office/drawing/2014/main" xmlns="" id="{FBE3C6EF-C182-47C0-90A7-B852986FA984}"/>
              </a:ext>
            </a:extLst>
          </p:cNvPr>
          <p:cNvSpPr/>
          <p:nvPr/>
        </p:nvSpPr>
        <p:spPr>
          <a:xfrm>
            <a:off x="341795" y="1293257"/>
            <a:ext cx="2838058" cy="1372755"/>
          </a:xfrm>
          <a:prstGeom prst="rect">
            <a:avLst/>
          </a:prstGeom>
          <a:solidFill>
            <a:schemeClr val="bg1">
              <a:lumMod val="95000"/>
            </a:schemeClr>
          </a:solidFill>
          <a:ln>
            <a:noFill/>
          </a:ln>
        </p:spPr>
        <p:txBody>
          <a:bodyPr wrap="square"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353535"/>
                </a:solidFill>
                <a:effectLst/>
                <a:uLnTx/>
                <a:uFillTx/>
                <a:latin typeface="Segoe UI Semibold" panose="020B0702040204020203" pitchFamily="34" charset="0"/>
                <a:ea typeface="+mn-ea"/>
                <a:cs typeface="Segoe UI Semibold" panose="020B0702040204020203" pitchFamily="34" charset="0"/>
              </a:rPr>
              <a:t>70-533: </a:t>
            </a:r>
            <a:r>
              <a:rPr kumimoji="0" lang="fr-FR" sz="1400" b="1" i="0" u="none" strike="noStrike" kern="1200" cap="none" spc="0" normalizeH="0" baseline="0" noProof="0" dirty="0" err="1">
                <a:ln>
                  <a:noFill/>
                </a:ln>
                <a:solidFill>
                  <a:srgbClr val="353535"/>
                </a:solidFill>
                <a:effectLst/>
                <a:uLnTx/>
                <a:uFillTx/>
                <a:latin typeface="Segoe UI Semibold" panose="020B0702040204020203" pitchFamily="34" charset="0"/>
                <a:ea typeface="+mn-ea"/>
                <a:cs typeface="Segoe UI Semibold" panose="020B0702040204020203" pitchFamily="34" charset="0"/>
              </a:rPr>
              <a:t>Implementing</a:t>
            </a:r>
            <a:r>
              <a:rPr kumimoji="0" lang="fr-FR" sz="1400" b="1" i="0" u="none" strike="noStrike" kern="1200" cap="none" spc="0" normalizeH="0" baseline="0" noProof="0" dirty="0">
                <a:ln>
                  <a:noFill/>
                </a:ln>
                <a:solidFill>
                  <a:srgbClr val="353535"/>
                </a:solidFill>
                <a:effectLst/>
                <a:uLnTx/>
                <a:uFillTx/>
                <a:latin typeface="Segoe UI Semibold" panose="020B0702040204020203" pitchFamily="34" charset="0"/>
                <a:ea typeface="+mn-ea"/>
                <a:cs typeface="Segoe UI Semibold" panose="020B0702040204020203"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353535"/>
                </a:solidFill>
                <a:effectLst/>
                <a:uLnTx/>
                <a:uFillTx/>
                <a:latin typeface="Segoe UI Semibold" panose="020B0702040204020203" pitchFamily="34" charset="0"/>
                <a:ea typeface="+mn-ea"/>
                <a:cs typeface="Segoe UI Semibold" panose="020B0702040204020203" pitchFamily="34" charset="0"/>
              </a:rPr>
              <a:t>Microsoft Azure Infrastructure Solutions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(retires 12/31/18)</a:t>
            </a:r>
            <a:endParaRPr kumimoji="0" lang="en-US" sz="1400" b="1" i="1" u="none" strike="noStrike" kern="1200" cap="none" spc="0" normalizeH="0" baseline="0" noProof="0" dirty="0">
              <a:ln>
                <a:noFill/>
              </a:ln>
              <a:solidFill>
                <a:srgbClr val="353535"/>
              </a:solidFill>
              <a:effectLst/>
              <a:uLnTx/>
              <a:uFillTx/>
              <a:latin typeface="Segoe UI Semibold" panose="020B0702040204020203" pitchFamily="34" charset="0"/>
              <a:ea typeface="+mn-ea"/>
              <a:cs typeface="Segoe UI Semibold" panose="020B0702040204020203" pitchFamily="34" charset="0"/>
            </a:endParaRPr>
          </a:p>
        </p:txBody>
      </p:sp>
      <p:sp>
        <p:nvSpPr>
          <p:cNvPr id="70" name="Equals 69">
            <a:extLst>
              <a:ext uri="{FF2B5EF4-FFF2-40B4-BE49-F238E27FC236}">
                <a16:creationId xmlns:a16="http://schemas.microsoft.com/office/drawing/2014/main" xmlns="" id="{7C3B7816-0F43-4A0A-AC1D-90AA72B799E3}"/>
              </a:ext>
            </a:extLst>
          </p:cNvPr>
          <p:cNvSpPr/>
          <p:nvPr/>
        </p:nvSpPr>
        <p:spPr>
          <a:xfrm>
            <a:off x="7809616" y="1852493"/>
            <a:ext cx="340272" cy="252584"/>
          </a:xfrm>
          <a:prstGeom prst="mathEqual">
            <a:avLst/>
          </a:prstGeom>
          <a:solidFill>
            <a:schemeClr val="tx1"/>
          </a:solidFill>
          <a:ln w="6350">
            <a:noFill/>
            <a:headEnd type="none"/>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p:txBody>
      </p:sp>
      <p:sp>
        <p:nvSpPr>
          <p:cNvPr id="72" name="Title 1">
            <a:extLst>
              <a:ext uri="{FF2B5EF4-FFF2-40B4-BE49-F238E27FC236}">
                <a16:creationId xmlns:a16="http://schemas.microsoft.com/office/drawing/2014/main" xmlns="" id="{7ACB83D5-0A1A-4427-98F0-CEED89575A9D}"/>
              </a:ext>
            </a:extLst>
          </p:cNvPr>
          <p:cNvSpPr txBox="1">
            <a:spLocks/>
          </p:cNvSpPr>
          <p:nvPr/>
        </p:nvSpPr>
        <p:spPr>
          <a:xfrm>
            <a:off x="425143" y="226297"/>
            <a:ext cx="10024555"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a:ln w="3175">
                  <a:noFill/>
                </a:ln>
                <a:solidFill>
                  <a:schemeClr val="tx2"/>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D0D0D"/>
                </a:solidFill>
                <a:effectLst/>
                <a:uLnTx/>
                <a:uFillTx/>
                <a:latin typeface="Segoe UI Semibold"/>
                <a:ea typeface="+mn-ea"/>
                <a:cs typeface="Segoe UI" pitchFamily="34" charset="0"/>
              </a:rPr>
              <a:t>Transition plan - existing Azure exam holders</a:t>
            </a:r>
          </a:p>
        </p:txBody>
      </p:sp>
      <p:grpSp>
        <p:nvGrpSpPr>
          <p:cNvPr id="7" name="Group 6">
            <a:extLst>
              <a:ext uri="{FF2B5EF4-FFF2-40B4-BE49-F238E27FC236}">
                <a16:creationId xmlns:a16="http://schemas.microsoft.com/office/drawing/2014/main" xmlns="" id="{642828B6-E84B-485C-8006-A71E75678C19}"/>
              </a:ext>
            </a:extLst>
          </p:cNvPr>
          <p:cNvGrpSpPr/>
          <p:nvPr/>
        </p:nvGrpSpPr>
        <p:grpSpPr>
          <a:xfrm>
            <a:off x="8482570" y="1699092"/>
            <a:ext cx="3334705" cy="818949"/>
            <a:chOff x="8482570" y="1699092"/>
            <a:chExt cx="3334705" cy="818949"/>
          </a:xfrm>
        </p:grpSpPr>
        <p:sp>
          <p:nvSpPr>
            <p:cNvPr id="57" name="Rectangle 56">
              <a:extLst>
                <a:ext uri="{FF2B5EF4-FFF2-40B4-BE49-F238E27FC236}">
                  <a16:creationId xmlns:a16="http://schemas.microsoft.com/office/drawing/2014/main" xmlns="" id="{69D56511-4D51-4AD9-9DA7-B74DDE24D401}"/>
                </a:ext>
              </a:extLst>
            </p:cNvPr>
            <p:cNvSpPr/>
            <p:nvPr/>
          </p:nvSpPr>
          <p:spPr>
            <a:xfrm>
              <a:off x="9366539" y="1924025"/>
              <a:ext cx="2450736"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C3D41"/>
                  </a:solidFill>
                  <a:effectLst/>
                  <a:uLnTx/>
                  <a:uFillTx/>
                  <a:latin typeface="Segoe UI"/>
                  <a:ea typeface="+mn-ea"/>
                  <a:cs typeface="+mn-cs"/>
                </a:rPr>
                <a:t>Azure Administrator</a:t>
              </a:r>
            </a:p>
          </p:txBody>
        </p:sp>
        <p:pic>
          <p:nvPicPr>
            <p:cNvPr id="4" name="Picture 3" descr="A close up of a sign&#10;&#10;Description generated with very high confidence">
              <a:extLst>
                <a:ext uri="{FF2B5EF4-FFF2-40B4-BE49-F238E27FC236}">
                  <a16:creationId xmlns:a16="http://schemas.microsoft.com/office/drawing/2014/main" xmlns="" id="{A267B267-596C-44E6-AF90-C9B7F7B68C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2570" y="1699092"/>
              <a:ext cx="841596" cy="818949"/>
            </a:xfrm>
            <a:prstGeom prst="rect">
              <a:avLst/>
            </a:prstGeom>
          </p:spPr>
        </p:pic>
      </p:grpSp>
      <p:grpSp>
        <p:nvGrpSpPr>
          <p:cNvPr id="6" name="Group 5">
            <a:extLst>
              <a:ext uri="{FF2B5EF4-FFF2-40B4-BE49-F238E27FC236}">
                <a16:creationId xmlns:a16="http://schemas.microsoft.com/office/drawing/2014/main" xmlns="" id="{10B80459-0333-43D9-985D-67D7DFB6539C}"/>
              </a:ext>
            </a:extLst>
          </p:cNvPr>
          <p:cNvGrpSpPr/>
          <p:nvPr/>
        </p:nvGrpSpPr>
        <p:grpSpPr>
          <a:xfrm>
            <a:off x="8482570" y="3396110"/>
            <a:ext cx="2945687" cy="818949"/>
            <a:chOff x="8482570" y="3396110"/>
            <a:chExt cx="2945687" cy="818949"/>
          </a:xfrm>
        </p:grpSpPr>
        <p:sp>
          <p:nvSpPr>
            <p:cNvPr id="20" name="Rectangle 19">
              <a:extLst>
                <a:ext uri="{FF2B5EF4-FFF2-40B4-BE49-F238E27FC236}">
                  <a16:creationId xmlns:a16="http://schemas.microsoft.com/office/drawing/2014/main" xmlns="" id="{2CF95146-BE9A-4FCA-B7DA-49D63903D205}"/>
                </a:ext>
              </a:extLst>
            </p:cNvPr>
            <p:cNvSpPr/>
            <p:nvPr/>
          </p:nvSpPr>
          <p:spPr>
            <a:xfrm>
              <a:off x="9366539" y="3621150"/>
              <a:ext cx="2061718"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C3D41"/>
                  </a:solidFill>
                  <a:effectLst/>
                  <a:uLnTx/>
                  <a:uFillTx/>
                  <a:latin typeface="Segoe UI"/>
                  <a:ea typeface="+mn-ea"/>
                  <a:cs typeface="+mn-cs"/>
                </a:rPr>
                <a:t>Azure Developer</a:t>
              </a:r>
            </a:p>
          </p:txBody>
        </p:sp>
        <p:pic>
          <p:nvPicPr>
            <p:cNvPr id="53" name="Picture 52" descr="A close up of a sign&#10;&#10;Description generated with very high confidence">
              <a:extLst>
                <a:ext uri="{FF2B5EF4-FFF2-40B4-BE49-F238E27FC236}">
                  <a16:creationId xmlns:a16="http://schemas.microsoft.com/office/drawing/2014/main" xmlns="" id="{144CDA6B-99D1-4432-AF7D-045B2CC92B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2570" y="3396110"/>
              <a:ext cx="841596" cy="818949"/>
            </a:xfrm>
            <a:prstGeom prst="rect">
              <a:avLst/>
            </a:prstGeom>
          </p:spPr>
        </p:pic>
      </p:grpSp>
      <p:grpSp>
        <p:nvGrpSpPr>
          <p:cNvPr id="5" name="Group 4">
            <a:extLst>
              <a:ext uri="{FF2B5EF4-FFF2-40B4-BE49-F238E27FC236}">
                <a16:creationId xmlns:a16="http://schemas.microsoft.com/office/drawing/2014/main" xmlns="" id="{E14D51B1-090A-4F8B-AB3C-47884A534E24}"/>
              </a:ext>
            </a:extLst>
          </p:cNvPr>
          <p:cNvGrpSpPr/>
          <p:nvPr/>
        </p:nvGrpSpPr>
        <p:grpSpPr>
          <a:xfrm>
            <a:off x="8524943" y="5063390"/>
            <a:ext cx="3292332" cy="818949"/>
            <a:chOff x="8524943" y="5063390"/>
            <a:chExt cx="3292332" cy="818949"/>
          </a:xfrm>
        </p:grpSpPr>
        <p:sp>
          <p:nvSpPr>
            <p:cNvPr id="21" name="Rectangle 20">
              <a:extLst>
                <a:ext uri="{FF2B5EF4-FFF2-40B4-BE49-F238E27FC236}">
                  <a16:creationId xmlns:a16="http://schemas.microsoft.com/office/drawing/2014/main" xmlns="" id="{036F169C-CF24-4488-AEB0-A5E446D40E34}"/>
                </a:ext>
              </a:extLst>
            </p:cNvPr>
            <p:cNvSpPr/>
            <p:nvPr/>
          </p:nvSpPr>
          <p:spPr>
            <a:xfrm>
              <a:off x="9366539" y="5128543"/>
              <a:ext cx="2450736"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3C3D41"/>
                  </a:solidFill>
                  <a:effectLst/>
                  <a:uLnTx/>
                  <a:uFillTx/>
                  <a:latin typeface="Segoe UI"/>
                  <a:ea typeface="+mn-ea"/>
                  <a:cs typeface="+mn-cs"/>
                </a:rPr>
                <a:t>Azure Solutions Architect</a:t>
              </a:r>
            </a:p>
          </p:txBody>
        </p:sp>
        <p:pic>
          <p:nvPicPr>
            <p:cNvPr id="55" name="Picture 54" descr="A close up of a sign&#10;&#10;Description generated with very high confidence">
              <a:extLst>
                <a:ext uri="{FF2B5EF4-FFF2-40B4-BE49-F238E27FC236}">
                  <a16:creationId xmlns:a16="http://schemas.microsoft.com/office/drawing/2014/main" xmlns="" id="{2A215598-BF2B-452C-9803-3CDF3B88A4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24943" y="5063390"/>
              <a:ext cx="841596" cy="818949"/>
            </a:xfrm>
            <a:prstGeom prst="rect">
              <a:avLst/>
            </a:prstGeom>
          </p:spPr>
        </p:pic>
      </p:grpSp>
    </p:spTree>
    <p:extLst>
      <p:ext uri="{BB962C8B-B14F-4D97-AF65-F5344CB8AC3E}">
        <p14:creationId xmlns:p14="http://schemas.microsoft.com/office/powerpoint/2010/main" val="12973152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childTnLst>
                                </p:cTn>
                              </p:par>
                              <p:par>
                                <p:cTn id="30" presetID="10"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par>
                                <p:cTn id="45" presetID="10" presetClass="entr" presetSubtype="0"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par>
                                <p:cTn id="48" presetID="1" presetClass="entr" presetSubtype="0"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1" grpId="0" animBg="1"/>
      <p:bldP spid="3" grpId="0" animBg="1"/>
      <p:bldP spid="39" grpId="0" animBg="1"/>
      <p:bldP spid="38" grpId="0" animBg="1"/>
      <p:bldP spid="43" grpId="0" animBg="1"/>
      <p:bldP spid="47" grpId="0" animBg="1"/>
      <p:bldP spid="48" grpId="0"/>
      <p:bldP spid="59" grpId="0" animBg="1"/>
      <p:bldP spid="61" grpId="0" animBg="1"/>
      <p:bldP spid="66" grpId="0" animBg="1"/>
      <p:bldP spid="7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E9EE9F-698E-4F2D-B877-2AC827BC4F35}"/>
              </a:ext>
            </a:extLst>
          </p:cNvPr>
          <p:cNvSpPr>
            <a:spLocks noGrp="1"/>
          </p:cNvSpPr>
          <p:nvPr>
            <p:ph type="title"/>
          </p:nvPr>
        </p:nvSpPr>
        <p:spPr>
          <a:xfrm>
            <a:off x="387869" y="335506"/>
            <a:ext cx="11458933" cy="1142838"/>
          </a:xfrm>
        </p:spPr>
        <p:txBody>
          <a:bodyPr/>
          <a:lstStyle/>
          <a:p>
            <a:r>
              <a:rPr lang="en-US"/>
              <a:t>Course details for Modern Desktop Administrator Associate</a:t>
            </a:r>
          </a:p>
        </p:txBody>
      </p:sp>
      <p:sp>
        <p:nvSpPr>
          <p:cNvPr id="13" name="Rectangle 1">
            <a:extLst>
              <a:ext uri="{FF2B5EF4-FFF2-40B4-BE49-F238E27FC236}">
                <a16:creationId xmlns:a16="http://schemas.microsoft.com/office/drawing/2014/main" xmlns="" id="{2C313568-D658-4016-AC93-3E80D27B2B39}"/>
              </a:ext>
            </a:extLst>
          </p:cNvPr>
          <p:cNvSpPr>
            <a:spLocks noChangeArrowheads="1"/>
          </p:cNvSpPr>
          <p:nvPr/>
        </p:nvSpPr>
        <p:spPr bwMode="auto">
          <a:xfrm>
            <a:off x="387869" y="876076"/>
            <a:ext cx="9718214" cy="369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13" rIns="91427" bIns="45713" numCol="1" anchor="t" anchorCtr="0" compatLnSpc="1">
            <a:prstTxWarp prst="textNoShape">
              <a:avLst/>
            </a:prstTxWarp>
            <a:spAutoFit/>
          </a:bodyPr>
          <a:lstStyle/>
          <a:p>
            <a:pPr defTabSz="914192" eaLnBrk="0" fontAlgn="base" hangingPunct="0">
              <a:spcBef>
                <a:spcPct val="0"/>
              </a:spcBef>
              <a:spcAft>
                <a:spcPct val="0"/>
              </a:spcAft>
              <a:defRPr/>
            </a:pPr>
            <a:r>
              <a:rPr lang="en-US" altLang="en-US" sz="1765">
                <a:gradFill>
                  <a:gsLst>
                    <a:gs pos="1250">
                      <a:srgbClr val="505050"/>
                    </a:gs>
                    <a:gs pos="100000">
                      <a:srgbClr val="505050"/>
                    </a:gs>
                  </a:gsLst>
                  <a:lin ang="5400000" scaled="0"/>
                </a:gradFill>
                <a:latin typeface="Segoe UI"/>
                <a:cs typeface="Segoe UI" panose="020B0502040204020203" pitchFamily="34" charset="0"/>
              </a:rPr>
              <a:t>7 Instructor-led training courses aligned to the two exams</a:t>
            </a:r>
          </a:p>
        </p:txBody>
      </p:sp>
      <p:graphicFrame>
        <p:nvGraphicFramePr>
          <p:cNvPr id="15" name="Table 14">
            <a:extLst>
              <a:ext uri="{FF2B5EF4-FFF2-40B4-BE49-F238E27FC236}">
                <a16:creationId xmlns:a16="http://schemas.microsoft.com/office/drawing/2014/main" xmlns="" id="{9A79D4C6-6770-4EAD-8E2E-8D9976435587}"/>
              </a:ext>
            </a:extLst>
          </p:cNvPr>
          <p:cNvGraphicFramePr>
            <a:graphicFrameLocks noGrp="1"/>
          </p:cNvGraphicFramePr>
          <p:nvPr>
            <p:extLst/>
          </p:nvPr>
        </p:nvGraphicFramePr>
        <p:xfrm>
          <a:off x="387869" y="1858188"/>
          <a:ext cx="11158588" cy="2973494"/>
        </p:xfrm>
        <a:graphic>
          <a:graphicData uri="http://schemas.openxmlformats.org/drawingml/2006/table">
            <a:tbl>
              <a:tblPr firstRow="1" bandRow="1">
                <a:effectLst>
                  <a:outerShdw blurRad="317500" dist="63500" dir="2700000" sx="101000" sy="101000" algn="ctr" rotWithShape="0">
                    <a:prstClr val="black">
                      <a:alpha val="25000"/>
                    </a:prstClr>
                  </a:outerShdw>
                </a:effectLst>
                <a:tableStyleId>{5C22544A-7EE6-4342-B048-85BDC9FD1C3A}</a:tableStyleId>
              </a:tblPr>
              <a:tblGrid>
                <a:gridCol w="2969396">
                  <a:extLst>
                    <a:ext uri="{9D8B030D-6E8A-4147-A177-3AD203B41FA5}">
                      <a16:colId xmlns:a16="http://schemas.microsoft.com/office/drawing/2014/main" xmlns="" val="1818623273"/>
                    </a:ext>
                  </a:extLst>
                </a:gridCol>
                <a:gridCol w="4338582">
                  <a:extLst>
                    <a:ext uri="{9D8B030D-6E8A-4147-A177-3AD203B41FA5}">
                      <a16:colId xmlns:a16="http://schemas.microsoft.com/office/drawing/2014/main" xmlns="" val="1877431932"/>
                    </a:ext>
                  </a:extLst>
                </a:gridCol>
                <a:gridCol w="1754934">
                  <a:extLst>
                    <a:ext uri="{9D8B030D-6E8A-4147-A177-3AD203B41FA5}">
                      <a16:colId xmlns:a16="http://schemas.microsoft.com/office/drawing/2014/main" xmlns="" val="3736268025"/>
                    </a:ext>
                  </a:extLst>
                </a:gridCol>
                <a:gridCol w="2095676">
                  <a:extLst>
                    <a:ext uri="{9D8B030D-6E8A-4147-A177-3AD203B41FA5}">
                      <a16:colId xmlns:a16="http://schemas.microsoft.com/office/drawing/2014/main" xmlns="" val="3042478162"/>
                    </a:ext>
                  </a:extLst>
                </a:gridCol>
              </a:tblGrid>
              <a:tr h="487610">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Exam titles</a:t>
                      </a:r>
                    </a:p>
                  </a:txBody>
                  <a:tcPr marL="137141" marR="137141" marT="137141" marB="137141" anchor="ctr">
                    <a:lnL w="12700" cmpd="sng">
                      <a:noFill/>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title / training titles</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ID</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9050" cap="flat" cmpd="sng" algn="ctr">
                      <a:solidFill>
                        <a:schemeClr val="accent1">
                          <a:lumMod val="40000"/>
                          <a:lumOff val="60000"/>
                        </a:schemeClr>
                      </a:solidFill>
                      <a:prstDash val="solid"/>
                      <a:round/>
                      <a:headEnd type="none" w="med" len="med"/>
                      <a:tailEnd type="none" w="med" len="med"/>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algn="l" defTabSz="932742" rtl="0" eaLnBrk="1" latinLnBrk="0" hangingPunct="1">
                        <a:spcBef>
                          <a:spcPts val="0"/>
                        </a:spcBef>
                        <a:spcAft>
                          <a:spcPts val="0"/>
                        </a:spcAft>
                        <a:buNone/>
                      </a:pPr>
                      <a:r>
                        <a:rPr lang="en-US" sz="1400" b="1" kern="1200">
                          <a:gradFill>
                            <a:gsLst>
                              <a:gs pos="1250">
                                <a:schemeClr val="bg1"/>
                              </a:gs>
                              <a:gs pos="100000">
                                <a:schemeClr val="bg1"/>
                              </a:gs>
                            </a:gsLst>
                            <a:lin ang="5400000" scaled="0"/>
                          </a:gradFill>
                          <a:latin typeface="+mn-lt"/>
                          <a:ea typeface="+mn-ea"/>
                          <a:cs typeface="+mn-cs"/>
                        </a:rPr>
                        <a:t>Course duration</a:t>
                      </a:r>
                    </a:p>
                  </a:txBody>
                  <a:tcPr marL="137141" marR="137141" marT="137141" marB="137141" anchor="ctr">
                    <a:lnL w="19050" cap="flat" cmpd="sng" algn="ctr">
                      <a:solidFill>
                        <a:schemeClr val="accent1">
                          <a:lumMod val="40000"/>
                          <a:lumOff val="60000"/>
                        </a:schemeClr>
                      </a:solidFill>
                      <a:prstDash val="solid"/>
                      <a:round/>
                      <a:headEnd type="none" w="med" len="med"/>
                      <a:tailEnd type="none" w="med" len="med"/>
                    </a:lnL>
                    <a:lnR w="12700" cmpd="sng">
                      <a:noFill/>
                    </a:lnR>
                    <a:lnT w="12700" cmpd="sng">
                      <a:noFill/>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xmlns="" val="13252161"/>
                  </a:ext>
                </a:extLst>
              </a:tr>
              <a:tr h="314647">
                <a:tc rowSpan="4">
                  <a:txBody>
                    <a:bodyPr/>
                    <a:lstStyle/>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Window 10</a:t>
                      </a:r>
                    </a:p>
                    <a:p>
                      <a:pPr marL="0" marR="0" algn="l" defTabSz="932742" rtl="0" eaLnBrk="1" latinLnBrk="0" hangingPunct="1">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MD-100</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9050" cap="flat" cmpd="sng" algn="ctr">
                      <a:solidFill>
                        <a:schemeClr val="accent4"/>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 Installing Windows 10</a:t>
                      </a:r>
                    </a:p>
                  </a:txBody>
                  <a:tcPr marL="91427" marR="0" marT="0" marB="0" anchor="ctr">
                    <a:lnL w="12700" cap="flat" cmpd="sng" algn="ctr">
                      <a:solidFill>
                        <a:schemeClr val="accent1"/>
                      </a:solidFill>
                      <a:prstDash val="solid"/>
                      <a:round/>
                      <a:headEnd type="none" w="med" len="med"/>
                      <a:tailEnd type="none" w="med" len="med"/>
                    </a:lnL>
                    <a:lnR w="12700" cmpd="sng">
                      <a:noFill/>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3"/>
                        </a:rPr>
                        <a:t>MD-100T01</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909296155"/>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 Configuring Windows 10</a:t>
                      </a:r>
                    </a:p>
                  </a:txBody>
                  <a:tcPr marL="91427" marR="0" marT="0" marB="0"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4"/>
                        </a:rPr>
                        <a:t>MD-100T02</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2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10000"/>
                        <a:lumOff val="90000"/>
                      </a:schemeClr>
                    </a:solidFill>
                  </a:tcPr>
                </a:tc>
                <a:extLst>
                  <a:ext uri="{0D108BD9-81ED-4DB2-BD59-A6C34878D82A}">
                    <a16:rowId xmlns:a16="http://schemas.microsoft.com/office/drawing/2014/main" xmlns="" val="475855276"/>
                  </a:ext>
                </a:extLst>
              </a:tr>
              <a:tr h="306816">
                <a:tc vMerge="1">
                  <a:txBody>
                    <a:bodyPr/>
                    <a:lstStyle/>
                    <a:p>
                      <a:endParaRPr lang="en-US"/>
                    </a:p>
                  </a:txBody>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 Protecting Windows 10</a:t>
                      </a:r>
                    </a:p>
                  </a:txBody>
                  <a:tcPr marL="91427" marR="0" marT="0" marB="0"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5"/>
                        </a:rPr>
                        <a:t>MD-100T03</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208729407"/>
                  </a:ext>
                </a:extLst>
              </a:tr>
              <a:tr h="306816">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 Maintaining Windows 10</a:t>
                      </a:r>
                    </a:p>
                  </a:txBody>
                  <a:tcPr marL="91427" marR="0" marT="0" marB="0"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6"/>
                        </a:rPr>
                        <a:t>MD-100T04</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EEEEE"/>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rgbClr val="EEEEEE"/>
                    </a:solidFill>
                  </a:tcPr>
                </a:tc>
                <a:extLst>
                  <a:ext uri="{0D108BD9-81ED-4DB2-BD59-A6C34878D82A}">
                    <a16:rowId xmlns:a16="http://schemas.microsoft.com/office/drawing/2014/main" xmlns="" val="3069927022"/>
                  </a:ext>
                </a:extLst>
              </a:tr>
              <a:tr h="306816">
                <a:tc>
                  <a:txBody>
                    <a:bodyPr/>
                    <a:lstStyle/>
                    <a:p>
                      <a:pPr marL="0" marR="0">
                        <a:lnSpc>
                          <a:spcPct val="97000"/>
                        </a:lnSpc>
                        <a:spcBef>
                          <a:spcPts val="0"/>
                        </a:spcBef>
                        <a:spcAft>
                          <a:spcPts val="0"/>
                        </a:spcAft>
                      </a:pPr>
                      <a:endPar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endParaRPr>
                    </a:p>
                  </a:txBody>
                  <a:tcPr marL="137141" marR="137141" marT="18285" marB="18285" anchor="ctr">
                    <a:lnL w="12700" cmpd="sng">
                      <a:noFill/>
                    </a:lnL>
                    <a:lnR w="12700" cap="flat" cmpd="sng" algn="ctr">
                      <a:no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ap="flat" cmpd="sng" algn="ctr">
                      <a:no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spcBef>
                          <a:spcPts val="0"/>
                        </a:spcBef>
                        <a:spcAft>
                          <a:spcPts val="0"/>
                        </a:spcAft>
                      </a:pP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137141" marT="45713" marB="45713"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706459121"/>
                  </a:ext>
                </a:extLst>
              </a:tr>
              <a:tr h="314647">
                <a:tc rowSpan="3">
                  <a:txBody>
                    <a:bodyPr/>
                    <a:lstStyle/>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Managing Modern Desktops</a:t>
                      </a:r>
                    </a:p>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 </a:t>
                      </a:r>
                    </a:p>
                    <a:p>
                      <a:pPr marL="0" marR="0" algn="l" defTabSz="932742" rtl="0" eaLnBrk="1" latinLnBrk="0" hangingPunct="1">
                        <a:lnSpc>
                          <a:spcPct val="97000"/>
                        </a:lnSpc>
                        <a:spcBef>
                          <a:spcPts val="0"/>
                        </a:spcBef>
                        <a:spcAft>
                          <a:spcPts val="0"/>
                        </a:spcAft>
                      </a:pPr>
                      <a:r>
                        <a:rPr lang="en-US" sz="1300" b="1" i="0" u="none" strike="noStrike" kern="1200">
                          <a:gradFill>
                            <a:gsLst>
                              <a:gs pos="1250">
                                <a:schemeClr val="tx1"/>
                              </a:gs>
                              <a:gs pos="100000">
                                <a:schemeClr val="tx1"/>
                              </a:gs>
                            </a:gsLst>
                            <a:lin ang="5400000" scaled="0"/>
                          </a:gradFill>
                          <a:effectLst/>
                          <a:latin typeface="+mj-lt"/>
                          <a:ea typeface="+mn-ea"/>
                          <a:cs typeface="Segoe UI" panose="020B0502040204020203" pitchFamily="34" charset="0"/>
                        </a:rPr>
                        <a:t>EXAM MD-101</a:t>
                      </a:r>
                    </a:p>
                  </a:txBody>
                  <a:tcPr marL="137141" marR="137141" marT="18285" marB="18285" anchor="ctr">
                    <a:lnL w="12700" cap="flat" cmpd="sng" algn="ctr">
                      <a:solidFill>
                        <a:schemeClr val="tx1">
                          <a:lumMod val="25000"/>
                          <a:lumOff val="75000"/>
                        </a:schemeClr>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tx1">
                          <a:lumMod val="25000"/>
                          <a:lumOff val="75000"/>
                        </a:schemeClr>
                      </a:solidFill>
                      <a:prstDash val="solid"/>
                      <a:round/>
                      <a:headEnd type="none" w="med" len="med"/>
                      <a:tailEnd type="none" w="med" len="med"/>
                    </a:lnT>
                    <a:lnB w="12700" cap="flat" cmpd="sng" algn="ctr">
                      <a:solidFill>
                        <a:schemeClr val="tx1">
                          <a:lumMod val="25000"/>
                          <a:lumOff val="7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 Deploying the Modern Desktop</a:t>
                      </a:r>
                    </a:p>
                  </a:txBody>
                  <a:tcPr marL="91427" marR="0" marT="0" marB="0" anchor="ctr">
                    <a:lnL w="12700" cap="flat" cmpd="sng" algn="ctr">
                      <a:solidFill>
                        <a:schemeClr val="accent1"/>
                      </a:solid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7"/>
                        </a:rPr>
                        <a:t>MD-101T01</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1270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2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710546910"/>
                  </a:ext>
                </a:extLst>
              </a:tr>
              <a:tr h="314647">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 Managing Modern Desktops and Devices</a:t>
                      </a:r>
                    </a:p>
                  </a:txBody>
                  <a:tcPr marL="91427" marR="0" marT="0" marB="0"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8"/>
                        </a:rPr>
                        <a:t>MD-101T02</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2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xmlns="" val="463660694"/>
                  </a:ext>
                </a:extLst>
              </a:tr>
              <a:tr h="314647">
                <a:tc vMerge="1">
                  <a:txBody>
                    <a:bodyPr/>
                    <a:lstStyle/>
                    <a:p>
                      <a:pPr marL="0" marR="0">
                        <a:lnSpc>
                          <a:spcPct val="97000"/>
                        </a:lnSpc>
                        <a:spcBef>
                          <a:spcPts val="0"/>
                        </a:spcBef>
                        <a:spcAft>
                          <a:spcPts val="0"/>
                        </a:spcAft>
                      </a:pPr>
                      <a:endParaRPr lang="en-US" sz="105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137160" marR="28575" marT="18288" marB="18288" anchor="ctr">
                    <a:lnL w="12700" cmpd="sng">
                      <a:noFill/>
                    </a:lnL>
                    <a:lnR w="12700" cmpd="sng">
                      <a:noFill/>
                    </a:lnR>
                    <a:lnT w="6350" cap="flat" cmpd="sng" algn="ctr">
                      <a:no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 Protecting Modern Desktops and Devices</a:t>
                      </a:r>
                    </a:p>
                  </a:txBody>
                  <a:tcPr marL="91427" marR="0" marT="0" marB="0" anchor="ctr">
                    <a:lnL w="12700" cap="flat" cmpd="sng" algn="ctr">
                      <a:solidFill>
                        <a:schemeClr val="accent1"/>
                      </a:solidFill>
                      <a:prstDash val="solid"/>
                      <a:round/>
                      <a:headEnd type="none" w="med" len="med"/>
                      <a:tailEnd type="none" w="med" len="med"/>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ctr"/>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hlinkClick r:id="rId9"/>
                        </a:rPr>
                        <a:t>MD-101T03</a:t>
                      </a:r>
                      <a:endPar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endParaRPr>
                    </a:p>
                  </a:txBody>
                  <a:tcPr marL="91427" marR="0" marT="0" marB="0"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b="0" i="0" u="none" strike="noStrike" kern="1200">
                          <a:gradFill>
                            <a:gsLst>
                              <a:gs pos="1250">
                                <a:schemeClr val="tx1"/>
                              </a:gs>
                              <a:gs pos="100000">
                                <a:schemeClr val="tx1"/>
                              </a:gs>
                            </a:gsLst>
                            <a:lin ang="5400000" scaled="0"/>
                          </a:gradFill>
                          <a:effectLst/>
                          <a:latin typeface="Segoe UI" panose="020B0502040204020203" pitchFamily="34" charset="0"/>
                          <a:ea typeface="+mn-ea"/>
                          <a:cs typeface="Segoe UI" panose="020B0502040204020203" pitchFamily="34" charset="0"/>
                        </a:rPr>
                        <a:t>1 Day</a:t>
                      </a:r>
                    </a:p>
                  </a:txBody>
                  <a:tcPr marL="91427" marR="91427" marT="45713" marB="45713" anchor="ctr">
                    <a:lnL w="12700" cmpd="sng">
                      <a:noFill/>
                    </a:lnL>
                    <a:lnR w="12700" cap="flat" cmpd="sng" algn="ctr">
                      <a:solidFill>
                        <a:schemeClr val="accent1"/>
                      </a:solidFill>
                      <a:prstDash val="solid"/>
                      <a:round/>
                      <a:headEnd type="none" w="med" len="med"/>
                      <a:tailEnd type="none" w="med" len="med"/>
                    </a:lnR>
                    <a:lnT w="6350" cap="flat" cmpd="sng" algn="ctr">
                      <a:solidFill>
                        <a:schemeClr val="tx1">
                          <a:lumMod val="50000"/>
                          <a:lumOff val="50000"/>
                        </a:schemeClr>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800309824"/>
                  </a:ext>
                </a:extLst>
              </a:tr>
            </a:tbl>
          </a:graphicData>
        </a:graphic>
      </p:graphicFrame>
      <p:sp>
        <p:nvSpPr>
          <p:cNvPr id="9" name="TextBox 8">
            <a:extLst>
              <a:ext uri="{FF2B5EF4-FFF2-40B4-BE49-F238E27FC236}">
                <a16:creationId xmlns:a16="http://schemas.microsoft.com/office/drawing/2014/main" xmlns="" id="{D4E5E713-65AE-41F1-936B-E7183AF8A36A}"/>
              </a:ext>
            </a:extLst>
          </p:cNvPr>
          <p:cNvSpPr txBox="1"/>
          <p:nvPr/>
        </p:nvSpPr>
        <p:spPr>
          <a:xfrm>
            <a:off x="387869" y="6283326"/>
            <a:ext cx="8168222" cy="369332"/>
          </a:xfrm>
          <a:prstGeom prst="rect">
            <a:avLst/>
          </a:prstGeom>
          <a:noFill/>
        </p:spPr>
        <p:txBody>
          <a:bodyPr wrap="square" lIns="0" tIns="0" rIns="0" bIns="0" rtlCol="0" anchor="b" anchorCtr="0">
            <a:spAutoFit/>
          </a:bodyPr>
          <a:lstStyle>
            <a:defPPr>
              <a:defRPr lang="en-US"/>
            </a:defPPr>
            <a:lvl1pPr marR="0" lvl="0" indent="0" fontAlgn="auto">
              <a:lnSpc>
                <a:spcPct val="100000"/>
              </a:lnSpc>
              <a:spcBef>
                <a:spcPts val="0"/>
              </a:spcBef>
              <a:spcAft>
                <a:spcPts val="0"/>
              </a:spcAft>
              <a:buClrTx/>
              <a:buSzTx/>
              <a:buFontTx/>
              <a:buNone/>
              <a:tabLst/>
              <a:defRPr kumimoji="0" sz="1200" b="0" i="0" u="none" strike="noStrike" cap="none" spc="0" normalizeH="0" baseline="0">
                <a:ln>
                  <a:noFill/>
                </a:ln>
                <a:gradFill>
                  <a:gsLst>
                    <a:gs pos="2917">
                      <a:srgbClr val="505050"/>
                    </a:gs>
                    <a:gs pos="30000">
                      <a:srgbClr val="505050"/>
                    </a:gs>
                  </a:gsLst>
                  <a:lin ang="5400000" scaled="0"/>
                </a:gradFill>
                <a:effectLst/>
                <a:uLnTx/>
                <a:uFillTx/>
                <a:latin typeface="Segoe UI"/>
              </a:defRPr>
            </a:lvl1pPr>
          </a:lstStyle>
          <a:p>
            <a:pPr defTabSz="914192">
              <a:defRPr/>
            </a:pPr>
            <a:r>
              <a:rPr lang="en-US"/>
              <a:t>Microsoft Certification: aka.ms/</a:t>
            </a:r>
            <a:r>
              <a:rPr lang="en-US" err="1"/>
              <a:t>MSCert</a:t>
            </a:r>
            <a:r>
              <a:rPr lang="en-US"/>
              <a:t> </a:t>
            </a:r>
          </a:p>
          <a:p>
            <a:pPr defTabSz="914192">
              <a:defRPr/>
            </a:pPr>
            <a:r>
              <a:rPr lang="nn-NO"/>
              <a:t>Microsoft 365 training: aka.ms/Microsoft365Learn</a:t>
            </a:r>
            <a:endParaRPr lang="en-US"/>
          </a:p>
        </p:txBody>
      </p:sp>
    </p:spTree>
    <p:extLst>
      <p:ext uri="{BB962C8B-B14F-4D97-AF65-F5344CB8AC3E}">
        <p14:creationId xmlns:p14="http://schemas.microsoft.com/office/powerpoint/2010/main" val="3119261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52">
            <a:extLst>
              <a:ext uri="{FF2B5EF4-FFF2-40B4-BE49-F238E27FC236}">
                <a16:creationId xmlns:a16="http://schemas.microsoft.com/office/drawing/2014/main" xmlns="" id="{8D8E25CF-691A-4573-BD55-7785EBEF568F}"/>
              </a:ext>
            </a:extLst>
          </p:cNvPr>
          <p:cNvGrpSpPr/>
          <p:nvPr/>
        </p:nvGrpSpPr>
        <p:grpSpPr>
          <a:xfrm>
            <a:off x="6531432" y="3259957"/>
            <a:ext cx="1564571" cy="1202460"/>
            <a:chOff x="6530561" y="3404044"/>
            <a:chExt cx="1765797" cy="1006918"/>
          </a:xfrm>
        </p:grpSpPr>
        <p:sp>
          <p:nvSpPr>
            <p:cNvPr id="55" name="Freeform: Shape 54">
              <a:extLst>
                <a:ext uri="{FF2B5EF4-FFF2-40B4-BE49-F238E27FC236}">
                  <a16:creationId xmlns:a16="http://schemas.microsoft.com/office/drawing/2014/main" xmlns="" id="{BA5DEB22-27BF-4CEF-9565-0288BA0EE7F2}"/>
                </a:ext>
              </a:extLst>
            </p:cNvPr>
            <p:cNvSpPr/>
            <p:nvPr/>
          </p:nvSpPr>
          <p:spPr bwMode="auto">
            <a:xfrm flipH="1" flipV="1">
              <a:off x="6573900" y="3893102"/>
              <a:ext cx="1183590" cy="517860"/>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1547791"/>
                <a:gd name="connsiteY0" fmla="*/ 1038444 h 1038444"/>
                <a:gd name="connsiteX1" fmla="*/ 1235531 w 1547791"/>
                <a:gd name="connsiteY1" fmla="*/ 5799 h 1038444"/>
                <a:gd name="connsiteX2" fmla="*/ 1547791 w 1547791"/>
                <a:gd name="connsiteY2" fmla="*/ 0 h 1038444"/>
              </a:gdLst>
              <a:ahLst/>
              <a:cxnLst>
                <a:cxn ang="0">
                  <a:pos x="connsiteX0" y="connsiteY0"/>
                </a:cxn>
                <a:cxn ang="0">
                  <a:pos x="connsiteX1" y="connsiteY1"/>
                </a:cxn>
                <a:cxn ang="0">
                  <a:pos x="connsiteX2" y="connsiteY2"/>
                </a:cxn>
              </a:cxnLst>
              <a:rect l="l" t="t" r="r" b="b"/>
              <a:pathLst>
                <a:path w="1547791" h="1038444">
                  <a:moveTo>
                    <a:pt x="0" y="1038444"/>
                  </a:moveTo>
                  <a:cubicBezTo>
                    <a:pt x="150086" y="951574"/>
                    <a:pt x="1051186" y="123512"/>
                    <a:pt x="1235531" y="5799"/>
                  </a:cubicBezTo>
                  <a:cubicBezTo>
                    <a:pt x="1292009" y="-4536"/>
                    <a:pt x="1461827" y="8566"/>
                    <a:pt x="1547791" y="0"/>
                  </a:cubicBezTo>
                </a:path>
              </a:pathLst>
            </a:cu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7" name="Freeform: Shape 56">
              <a:extLst>
                <a:ext uri="{FF2B5EF4-FFF2-40B4-BE49-F238E27FC236}">
                  <a16:creationId xmlns:a16="http://schemas.microsoft.com/office/drawing/2014/main" xmlns="" id="{D155A43B-1D61-4D17-95A3-44F7E464324F}"/>
                </a:ext>
              </a:extLst>
            </p:cNvPr>
            <p:cNvSpPr/>
            <p:nvPr/>
          </p:nvSpPr>
          <p:spPr bwMode="auto">
            <a:xfrm flipH="1">
              <a:off x="6530561" y="3404044"/>
              <a:ext cx="1226927" cy="489057"/>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1604464"/>
                <a:gd name="connsiteY0" fmla="*/ 1038444 h 1038444"/>
                <a:gd name="connsiteX1" fmla="*/ 1235531 w 1604464"/>
                <a:gd name="connsiteY1" fmla="*/ 5799 h 1038444"/>
                <a:gd name="connsiteX2" fmla="*/ 1604464 w 1604464"/>
                <a:gd name="connsiteY2" fmla="*/ 0 h 1038444"/>
              </a:gdLst>
              <a:ahLst/>
              <a:cxnLst>
                <a:cxn ang="0">
                  <a:pos x="connsiteX0" y="connsiteY0"/>
                </a:cxn>
                <a:cxn ang="0">
                  <a:pos x="connsiteX1" y="connsiteY1"/>
                </a:cxn>
                <a:cxn ang="0">
                  <a:pos x="connsiteX2" y="connsiteY2"/>
                </a:cxn>
              </a:cxnLst>
              <a:rect l="l" t="t" r="r" b="b"/>
              <a:pathLst>
                <a:path w="1604464" h="1038444">
                  <a:moveTo>
                    <a:pt x="0" y="1038444"/>
                  </a:moveTo>
                  <a:cubicBezTo>
                    <a:pt x="150086" y="951574"/>
                    <a:pt x="1051186" y="123512"/>
                    <a:pt x="1235531" y="5799"/>
                  </a:cubicBezTo>
                  <a:cubicBezTo>
                    <a:pt x="1292009" y="-4536"/>
                    <a:pt x="1518500" y="8566"/>
                    <a:pt x="1604464" y="0"/>
                  </a:cubicBezTo>
                </a:path>
              </a:pathLst>
            </a:cu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cxnSp>
          <p:nvCxnSpPr>
            <p:cNvPr id="58" name="Straight Connector 57">
              <a:extLst>
                <a:ext uri="{FF2B5EF4-FFF2-40B4-BE49-F238E27FC236}">
                  <a16:creationId xmlns:a16="http://schemas.microsoft.com/office/drawing/2014/main" xmlns="" id="{A4B7E075-BCAF-40DD-9F6B-3BAC8C96026E}"/>
                </a:ext>
              </a:extLst>
            </p:cNvPr>
            <p:cNvCxnSpPr>
              <a:cxnSpLocks/>
              <a:stCxn id="57" idx="0"/>
            </p:cNvCxnSpPr>
            <p:nvPr/>
          </p:nvCxnSpPr>
          <p:spPr>
            <a:xfrm flipV="1">
              <a:off x="7757488" y="3887019"/>
              <a:ext cx="538870" cy="6082"/>
            </a:xfrm>
            <a:prstGeom prst="line">
              <a:avLst/>
            </a:pr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grpSp>
        <p:nvGrpSpPr>
          <p:cNvPr id="61" name="Group 60">
            <a:extLst>
              <a:ext uri="{FF2B5EF4-FFF2-40B4-BE49-F238E27FC236}">
                <a16:creationId xmlns:a16="http://schemas.microsoft.com/office/drawing/2014/main" xmlns="" id="{B82FDDC8-E48A-4681-ABA0-5F411720EA51}"/>
              </a:ext>
            </a:extLst>
          </p:cNvPr>
          <p:cNvGrpSpPr/>
          <p:nvPr/>
        </p:nvGrpSpPr>
        <p:grpSpPr>
          <a:xfrm>
            <a:off x="2215502" y="3082909"/>
            <a:ext cx="1500624" cy="1557416"/>
            <a:chOff x="2452285" y="3403916"/>
            <a:chExt cx="1663558" cy="1005708"/>
          </a:xfrm>
        </p:grpSpPr>
        <p:cxnSp>
          <p:nvCxnSpPr>
            <p:cNvPr id="62" name="Straight Connector 61">
              <a:extLst>
                <a:ext uri="{FF2B5EF4-FFF2-40B4-BE49-F238E27FC236}">
                  <a16:creationId xmlns:a16="http://schemas.microsoft.com/office/drawing/2014/main" xmlns="" id="{CAAA509C-F693-4A1A-9BF8-D8F1FD4B0B6A}"/>
                </a:ext>
              </a:extLst>
            </p:cNvPr>
            <p:cNvCxnSpPr>
              <a:cxnSpLocks/>
              <a:endCxn id="63" idx="0"/>
            </p:cNvCxnSpPr>
            <p:nvPr/>
          </p:nvCxnSpPr>
          <p:spPr>
            <a:xfrm>
              <a:off x="2452285" y="3892666"/>
              <a:ext cx="580283" cy="435"/>
            </a:xfrm>
            <a:prstGeom prst="line">
              <a:avLst/>
            </a:prstGeom>
            <a:noFill/>
            <a:ln w="31750" cap="rnd">
              <a:solidFill>
                <a:schemeClr val="accent2"/>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sp>
          <p:nvSpPr>
            <p:cNvPr id="63" name="Freeform: Shape 62">
              <a:extLst>
                <a:ext uri="{FF2B5EF4-FFF2-40B4-BE49-F238E27FC236}">
                  <a16:creationId xmlns:a16="http://schemas.microsoft.com/office/drawing/2014/main" xmlns="" id="{90960304-3431-4C37-809C-51304BE4E012}"/>
                </a:ext>
              </a:extLst>
            </p:cNvPr>
            <p:cNvSpPr/>
            <p:nvPr/>
          </p:nvSpPr>
          <p:spPr bwMode="auto">
            <a:xfrm flipV="1">
              <a:off x="3032568" y="3893101"/>
              <a:ext cx="1061280" cy="516523"/>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2168588"/>
                <a:gd name="connsiteY0" fmla="*/ 1038444 h 1038444"/>
                <a:gd name="connsiteX1" fmla="*/ 1235531 w 2168588"/>
                <a:gd name="connsiteY1" fmla="*/ 5799 h 1038444"/>
                <a:gd name="connsiteX2" fmla="*/ 2168588 w 2168588"/>
                <a:gd name="connsiteY2" fmla="*/ 0 h 1038444"/>
                <a:gd name="connsiteX0" fmla="*/ 0 w 1387845"/>
                <a:gd name="connsiteY0" fmla="*/ 1035763 h 1035763"/>
                <a:gd name="connsiteX1" fmla="*/ 1235531 w 1387845"/>
                <a:gd name="connsiteY1" fmla="*/ 3118 h 1035763"/>
                <a:gd name="connsiteX2" fmla="*/ 1387845 w 1387845"/>
                <a:gd name="connsiteY2" fmla="*/ 3620 h 1035763"/>
                <a:gd name="connsiteX0" fmla="*/ 0 w 1387845"/>
                <a:gd name="connsiteY0" fmla="*/ 1035763 h 1035763"/>
                <a:gd name="connsiteX1" fmla="*/ 1235531 w 1387845"/>
                <a:gd name="connsiteY1" fmla="*/ 3118 h 1035763"/>
                <a:gd name="connsiteX2" fmla="*/ 1387845 w 1387845"/>
                <a:gd name="connsiteY2" fmla="*/ 3620 h 1035763"/>
              </a:gdLst>
              <a:ahLst/>
              <a:cxnLst>
                <a:cxn ang="0">
                  <a:pos x="connsiteX0" y="connsiteY0"/>
                </a:cxn>
                <a:cxn ang="0">
                  <a:pos x="connsiteX1" y="connsiteY1"/>
                </a:cxn>
                <a:cxn ang="0">
                  <a:pos x="connsiteX2" y="connsiteY2"/>
                </a:cxn>
              </a:cxnLst>
              <a:rect l="l" t="t" r="r" b="b"/>
              <a:pathLst>
                <a:path w="1387845" h="1035763">
                  <a:moveTo>
                    <a:pt x="0" y="1035763"/>
                  </a:moveTo>
                  <a:cubicBezTo>
                    <a:pt x="150086" y="948893"/>
                    <a:pt x="1051186" y="120831"/>
                    <a:pt x="1235531" y="3118"/>
                  </a:cubicBezTo>
                  <a:cubicBezTo>
                    <a:pt x="1292009" y="-7217"/>
                    <a:pt x="1301881" y="12186"/>
                    <a:pt x="1387845" y="3620"/>
                  </a:cubicBezTo>
                </a:path>
              </a:pathLst>
            </a:custGeom>
            <a:noFill/>
            <a:ln w="31750" cap="rnd">
              <a:solidFill>
                <a:schemeClr val="accent2"/>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4" name="Freeform: Shape 63">
              <a:extLst>
                <a:ext uri="{FF2B5EF4-FFF2-40B4-BE49-F238E27FC236}">
                  <a16:creationId xmlns:a16="http://schemas.microsoft.com/office/drawing/2014/main" xmlns="" id="{6C4B875D-277E-4527-B779-950191B30113}"/>
                </a:ext>
              </a:extLst>
            </p:cNvPr>
            <p:cNvSpPr/>
            <p:nvPr/>
          </p:nvSpPr>
          <p:spPr bwMode="auto">
            <a:xfrm>
              <a:off x="3032568" y="3403916"/>
              <a:ext cx="1083275" cy="489185"/>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4897079"/>
                <a:gd name="connsiteY0" fmla="*/ 1041442 h 1041442"/>
                <a:gd name="connsiteX1" fmla="*/ 1235531 w 4897079"/>
                <a:gd name="connsiteY1" fmla="*/ 8797 h 1041442"/>
                <a:gd name="connsiteX2" fmla="*/ 4897079 w 4897079"/>
                <a:gd name="connsiteY2" fmla="*/ 2998 h 1041442"/>
                <a:gd name="connsiteX0" fmla="*/ 0 w 4897079"/>
                <a:gd name="connsiteY0" fmla="*/ 1041442 h 1041442"/>
                <a:gd name="connsiteX1" fmla="*/ 1235531 w 4897079"/>
                <a:gd name="connsiteY1" fmla="*/ 8797 h 1041442"/>
                <a:gd name="connsiteX2" fmla="*/ 4897079 w 4897079"/>
                <a:gd name="connsiteY2" fmla="*/ 2998 h 1041442"/>
                <a:gd name="connsiteX0" fmla="*/ 0 w 2357610"/>
                <a:gd name="connsiteY0" fmla="*/ 1041442 h 1041442"/>
                <a:gd name="connsiteX1" fmla="*/ 1235531 w 2357610"/>
                <a:gd name="connsiteY1" fmla="*/ 8797 h 1041442"/>
                <a:gd name="connsiteX2" fmla="*/ 2357610 w 2357610"/>
                <a:gd name="connsiteY2" fmla="*/ 2998 h 1041442"/>
                <a:gd name="connsiteX0" fmla="*/ 0 w 1416609"/>
                <a:gd name="connsiteY0" fmla="*/ 1041442 h 1041442"/>
                <a:gd name="connsiteX1" fmla="*/ 1235531 w 1416609"/>
                <a:gd name="connsiteY1" fmla="*/ 8797 h 1041442"/>
                <a:gd name="connsiteX2" fmla="*/ 1416609 w 1416609"/>
                <a:gd name="connsiteY2" fmla="*/ 2998 h 1041442"/>
                <a:gd name="connsiteX0" fmla="*/ 0 w 1416609"/>
                <a:gd name="connsiteY0" fmla="*/ 1038716 h 1038716"/>
                <a:gd name="connsiteX1" fmla="*/ 1235531 w 1416609"/>
                <a:gd name="connsiteY1" fmla="*/ 6071 h 1038716"/>
                <a:gd name="connsiteX2" fmla="*/ 1416609 w 1416609"/>
                <a:gd name="connsiteY2" fmla="*/ 272 h 1038716"/>
              </a:gdLst>
              <a:ahLst/>
              <a:cxnLst>
                <a:cxn ang="0">
                  <a:pos x="connsiteX0" y="connsiteY0"/>
                </a:cxn>
                <a:cxn ang="0">
                  <a:pos x="connsiteX1" y="connsiteY1"/>
                </a:cxn>
                <a:cxn ang="0">
                  <a:pos x="connsiteX2" y="connsiteY2"/>
                </a:cxn>
              </a:cxnLst>
              <a:rect l="l" t="t" r="r" b="b"/>
              <a:pathLst>
                <a:path w="1416609" h="1038716">
                  <a:moveTo>
                    <a:pt x="0" y="1038716"/>
                  </a:moveTo>
                  <a:cubicBezTo>
                    <a:pt x="150086" y="951846"/>
                    <a:pt x="1051186" y="123784"/>
                    <a:pt x="1235531" y="6071"/>
                  </a:cubicBezTo>
                  <a:cubicBezTo>
                    <a:pt x="1292009" y="-4264"/>
                    <a:pt x="1318316" y="2166"/>
                    <a:pt x="1416609" y="272"/>
                  </a:cubicBezTo>
                </a:path>
              </a:pathLst>
            </a:custGeom>
            <a:noFill/>
            <a:ln w="31750" cap="rnd">
              <a:solidFill>
                <a:schemeClr val="accent2"/>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2" name="Title 1">
            <a:extLst>
              <a:ext uri="{FF2B5EF4-FFF2-40B4-BE49-F238E27FC236}">
                <a16:creationId xmlns:a16="http://schemas.microsoft.com/office/drawing/2014/main" xmlns="" id="{885B16EF-3A7C-44F9-BF4A-824B2C762124}"/>
              </a:ext>
            </a:extLst>
          </p:cNvPr>
          <p:cNvSpPr>
            <a:spLocks noGrp="1"/>
          </p:cNvSpPr>
          <p:nvPr>
            <p:ph type="title"/>
          </p:nvPr>
        </p:nvSpPr>
        <p:spPr/>
        <p:txBody>
          <a:bodyPr/>
          <a:lstStyle/>
          <a:p>
            <a:r>
              <a:rPr lang="en-US" dirty="0"/>
              <a:t>Microsoft 365 certifications</a:t>
            </a:r>
            <a:endParaRPr lang="en-IN" dirty="0"/>
          </a:p>
        </p:txBody>
      </p:sp>
      <p:sp>
        <p:nvSpPr>
          <p:cNvPr id="42" name="Title 1">
            <a:extLst>
              <a:ext uri="{FF2B5EF4-FFF2-40B4-BE49-F238E27FC236}">
                <a16:creationId xmlns:a16="http://schemas.microsoft.com/office/drawing/2014/main" xmlns="" id="{27A097F4-7999-4B7C-8DB4-334BEA3C97A2}"/>
              </a:ext>
            </a:extLst>
          </p:cNvPr>
          <p:cNvSpPr txBox="1">
            <a:spLocks/>
          </p:cNvSpPr>
          <p:nvPr/>
        </p:nvSpPr>
        <p:spPr>
          <a:xfrm>
            <a:off x="489582" y="1327543"/>
            <a:ext cx="1965038" cy="618631"/>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dirty="0"/>
              <a:t>Fundamentals </a:t>
            </a:r>
            <a:br>
              <a:rPr lang="en-US" sz="2000" dirty="0"/>
            </a:br>
            <a:endParaRPr lang="en-US" sz="2000" dirty="0"/>
          </a:p>
        </p:txBody>
      </p:sp>
      <p:sp>
        <p:nvSpPr>
          <p:cNvPr id="43" name="Title 1">
            <a:extLst>
              <a:ext uri="{FF2B5EF4-FFF2-40B4-BE49-F238E27FC236}">
                <a16:creationId xmlns:a16="http://schemas.microsoft.com/office/drawing/2014/main" xmlns="" id="{EC6A6737-BFAB-4CBF-96D7-7F6F0AF94377}"/>
              </a:ext>
            </a:extLst>
          </p:cNvPr>
          <p:cNvSpPr txBox="1">
            <a:spLocks/>
          </p:cNvSpPr>
          <p:nvPr/>
        </p:nvSpPr>
        <p:spPr>
          <a:xfrm>
            <a:off x="4287587" y="1324096"/>
            <a:ext cx="222920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dirty="0"/>
              <a:t>Associate</a:t>
            </a:r>
          </a:p>
        </p:txBody>
      </p:sp>
      <p:sp>
        <p:nvSpPr>
          <p:cNvPr id="46" name="Title 1">
            <a:extLst>
              <a:ext uri="{FF2B5EF4-FFF2-40B4-BE49-F238E27FC236}">
                <a16:creationId xmlns:a16="http://schemas.microsoft.com/office/drawing/2014/main" xmlns="" id="{53D4F216-C8CF-4103-9DE6-3FBAE32DF36B}"/>
              </a:ext>
            </a:extLst>
          </p:cNvPr>
          <p:cNvSpPr txBox="1">
            <a:spLocks/>
          </p:cNvSpPr>
          <p:nvPr/>
        </p:nvSpPr>
        <p:spPr>
          <a:xfrm>
            <a:off x="8674002" y="1324096"/>
            <a:ext cx="222920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dirty="0"/>
              <a:t>Expert</a:t>
            </a:r>
          </a:p>
        </p:txBody>
      </p:sp>
      <p:grpSp>
        <p:nvGrpSpPr>
          <p:cNvPr id="4" name="Group 3">
            <a:extLst>
              <a:ext uri="{FF2B5EF4-FFF2-40B4-BE49-F238E27FC236}">
                <a16:creationId xmlns:a16="http://schemas.microsoft.com/office/drawing/2014/main" xmlns="" id="{1A3C6408-0E23-4295-B55E-3410469CBF5C}"/>
              </a:ext>
            </a:extLst>
          </p:cNvPr>
          <p:cNvGrpSpPr/>
          <p:nvPr/>
        </p:nvGrpSpPr>
        <p:grpSpPr>
          <a:xfrm>
            <a:off x="2017774" y="2209844"/>
            <a:ext cx="1594108" cy="1219156"/>
            <a:chOff x="2452285" y="3403916"/>
            <a:chExt cx="1663558" cy="489185"/>
          </a:xfrm>
        </p:grpSpPr>
        <p:cxnSp>
          <p:nvCxnSpPr>
            <p:cNvPr id="52" name="Straight Connector 51">
              <a:extLst>
                <a:ext uri="{FF2B5EF4-FFF2-40B4-BE49-F238E27FC236}">
                  <a16:creationId xmlns:a16="http://schemas.microsoft.com/office/drawing/2014/main" xmlns="" id="{89200BC4-F1EF-4B7E-AC47-C46FC96C452D}"/>
                </a:ext>
              </a:extLst>
            </p:cNvPr>
            <p:cNvCxnSpPr>
              <a:cxnSpLocks/>
              <a:endCxn id="56" idx="0"/>
            </p:cNvCxnSpPr>
            <p:nvPr/>
          </p:nvCxnSpPr>
          <p:spPr>
            <a:xfrm>
              <a:off x="2452285" y="3892666"/>
              <a:ext cx="580283" cy="435"/>
            </a:xfrm>
            <a:prstGeom prst="line">
              <a:avLst/>
            </a:prstGeom>
            <a:noFill/>
            <a:ln w="31750" cap="rnd">
              <a:solidFill>
                <a:schemeClr val="accent2"/>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sp>
          <p:nvSpPr>
            <p:cNvPr id="56" name="Freeform: Shape 55">
              <a:extLst>
                <a:ext uri="{FF2B5EF4-FFF2-40B4-BE49-F238E27FC236}">
                  <a16:creationId xmlns:a16="http://schemas.microsoft.com/office/drawing/2014/main" xmlns="" id="{A4DDEC68-2AA0-43CE-A121-07A831AE4D2B}"/>
                </a:ext>
              </a:extLst>
            </p:cNvPr>
            <p:cNvSpPr/>
            <p:nvPr/>
          </p:nvSpPr>
          <p:spPr bwMode="auto">
            <a:xfrm>
              <a:off x="3032568" y="3403916"/>
              <a:ext cx="1083275" cy="489185"/>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4897079"/>
                <a:gd name="connsiteY0" fmla="*/ 1041442 h 1041442"/>
                <a:gd name="connsiteX1" fmla="*/ 1235531 w 4897079"/>
                <a:gd name="connsiteY1" fmla="*/ 8797 h 1041442"/>
                <a:gd name="connsiteX2" fmla="*/ 4897079 w 4897079"/>
                <a:gd name="connsiteY2" fmla="*/ 2998 h 1041442"/>
                <a:gd name="connsiteX0" fmla="*/ 0 w 4897079"/>
                <a:gd name="connsiteY0" fmla="*/ 1041442 h 1041442"/>
                <a:gd name="connsiteX1" fmla="*/ 1235531 w 4897079"/>
                <a:gd name="connsiteY1" fmla="*/ 8797 h 1041442"/>
                <a:gd name="connsiteX2" fmla="*/ 4897079 w 4897079"/>
                <a:gd name="connsiteY2" fmla="*/ 2998 h 1041442"/>
                <a:gd name="connsiteX0" fmla="*/ 0 w 2357610"/>
                <a:gd name="connsiteY0" fmla="*/ 1041442 h 1041442"/>
                <a:gd name="connsiteX1" fmla="*/ 1235531 w 2357610"/>
                <a:gd name="connsiteY1" fmla="*/ 8797 h 1041442"/>
                <a:gd name="connsiteX2" fmla="*/ 2357610 w 2357610"/>
                <a:gd name="connsiteY2" fmla="*/ 2998 h 1041442"/>
                <a:gd name="connsiteX0" fmla="*/ 0 w 1416609"/>
                <a:gd name="connsiteY0" fmla="*/ 1041442 h 1041442"/>
                <a:gd name="connsiteX1" fmla="*/ 1235531 w 1416609"/>
                <a:gd name="connsiteY1" fmla="*/ 8797 h 1041442"/>
                <a:gd name="connsiteX2" fmla="*/ 1416609 w 1416609"/>
                <a:gd name="connsiteY2" fmla="*/ 2998 h 1041442"/>
                <a:gd name="connsiteX0" fmla="*/ 0 w 1416609"/>
                <a:gd name="connsiteY0" fmla="*/ 1038716 h 1038716"/>
                <a:gd name="connsiteX1" fmla="*/ 1235531 w 1416609"/>
                <a:gd name="connsiteY1" fmla="*/ 6071 h 1038716"/>
                <a:gd name="connsiteX2" fmla="*/ 1416609 w 1416609"/>
                <a:gd name="connsiteY2" fmla="*/ 272 h 1038716"/>
              </a:gdLst>
              <a:ahLst/>
              <a:cxnLst>
                <a:cxn ang="0">
                  <a:pos x="connsiteX0" y="connsiteY0"/>
                </a:cxn>
                <a:cxn ang="0">
                  <a:pos x="connsiteX1" y="connsiteY1"/>
                </a:cxn>
                <a:cxn ang="0">
                  <a:pos x="connsiteX2" y="connsiteY2"/>
                </a:cxn>
              </a:cxnLst>
              <a:rect l="l" t="t" r="r" b="b"/>
              <a:pathLst>
                <a:path w="1416609" h="1038716">
                  <a:moveTo>
                    <a:pt x="0" y="1038716"/>
                  </a:moveTo>
                  <a:cubicBezTo>
                    <a:pt x="150086" y="951846"/>
                    <a:pt x="1051186" y="123784"/>
                    <a:pt x="1235531" y="6071"/>
                  </a:cubicBezTo>
                  <a:cubicBezTo>
                    <a:pt x="1292009" y="-4264"/>
                    <a:pt x="1318316" y="2166"/>
                    <a:pt x="1416609" y="272"/>
                  </a:cubicBezTo>
                </a:path>
              </a:pathLst>
            </a:custGeom>
            <a:noFill/>
            <a:ln w="31750" cap="rnd">
              <a:solidFill>
                <a:schemeClr val="accent2"/>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a:extLst>
              <a:ext uri="{FF2B5EF4-FFF2-40B4-BE49-F238E27FC236}">
                <a16:creationId xmlns:a16="http://schemas.microsoft.com/office/drawing/2014/main" xmlns="" id="{BF8D4DDA-32AE-4290-AA09-C1421A9B98D8}"/>
              </a:ext>
            </a:extLst>
          </p:cNvPr>
          <p:cNvGrpSpPr/>
          <p:nvPr/>
        </p:nvGrpSpPr>
        <p:grpSpPr>
          <a:xfrm>
            <a:off x="1850571" y="4197654"/>
            <a:ext cx="2018079" cy="1210104"/>
            <a:chOff x="2472992" y="3893100"/>
            <a:chExt cx="1823264" cy="665116"/>
          </a:xfrm>
        </p:grpSpPr>
        <p:sp>
          <p:nvSpPr>
            <p:cNvPr id="54" name="Freeform: Shape 53">
              <a:extLst>
                <a:ext uri="{FF2B5EF4-FFF2-40B4-BE49-F238E27FC236}">
                  <a16:creationId xmlns:a16="http://schemas.microsoft.com/office/drawing/2014/main" xmlns="" id="{B12E2AD5-D6D8-4F00-AB8A-670EC5862999}"/>
                </a:ext>
              </a:extLst>
            </p:cNvPr>
            <p:cNvSpPr/>
            <p:nvPr/>
          </p:nvSpPr>
          <p:spPr bwMode="auto">
            <a:xfrm flipV="1">
              <a:off x="3154728" y="3893100"/>
              <a:ext cx="1141528" cy="665116"/>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2168588"/>
                <a:gd name="connsiteY0" fmla="*/ 1038444 h 1038444"/>
                <a:gd name="connsiteX1" fmla="*/ 1235531 w 2168588"/>
                <a:gd name="connsiteY1" fmla="*/ 5799 h 1038444"/>
                <a:gd name="connsiteX2" fmla="*/ 2168588 w 2168588"/>
                <a:gd name="connsiteY2" fmla="*/ 0 h 1038444"/>
                <a:gd name="connsiteX0" fmla="*/ 0 w 1387845"/>
                <a:gd name="connsiteY0" fmla="*/ 1035763 h 1035763"/>
                <a:gd name="connsiteX1" fmla="*/ 1235531 w 1387845"/>
                <a:gd name="connsiteY1" fmla="*/ 3118 h 1035763"/>
                <a:gd name="connsiteX2" fmla="*/ 1387845 w 1387845"/>
                <a:gd name="connsiteY2" fmla="*/ 3620 h 1035763"/>
                <a:gd name="connsiteX0" fmla="*/ 0 w 1387845"/>
                <a:gd name="connsiteY0" fmla="*/ 1035763 h 1035763"/>
                <a:gd name="connsiteX1" fmla="*/ 1235531 w 1387845"/>
                <a:gd name="connsiteY1" fmla="*/ 3118 h 1035763"/>
                <a:gd name="connsiteX2" fmla="*/ 1387845 w 1387845"/>
                <a:gd name="connsiteY2" fmla="*/ 3620 h 1035763"/>
              </a:gdLst>
              <a:ahLst/>
              <a:cxnLst>
                <a:cxn ang="0">
                  <a:pos x="connsiteX0" y="connsiteY0"/>
                </a:cxn>
                <a:cxn ang="0">
                  <a:pos x="connsiteX1" y="connsiteY1"/>
                </a:cxn>
                <a:cxn ang="0">
                  <a:pos x="connsiteX2" y="connsiteY2"/>
                </a:cxn>
              </a:cxnLst>
              <a:rect l="l" t="t" r="r" b="b"/>
              <a:pathLst>
                <a:path w="1387845" h="1035763">
                  <a:moveTo>
                    <a:pt x="0" y="1035763"/>
                  </a:moveTo>
                  <a:cubicBezTo>
                    <a:pt x="150086" y="948893"/>
                    <a:pt x="1051186" y="120831"/>
                    <a:pt x="1235531" y="3118"/>
                  </a:cubicBezTo>
                  <a:cubicBezTo>
                    <a:pt x="1292009" y="-7217"/>
                    <a:pt x="1301881" y="12186"/>
                    <a:pt x="1387845" y="3620"/>
                  </a:cubicBezTo>
                </a:path>
              </a:pathLst>
            </a:custGeom>
            <a:noFill/>
            <a:ln w="31750" cap="rnd">
              <a:solidFill>
                <a:schemeClr val="accent2"/>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5" name="Straight Connector 74">
              <a:extLst>
                <a:ext uri="{FF2B5EF4-FFF2-40B4-BE49-F238E27FC236}">
                  <a16:creationId xmlns:a16="http://schemas.microsoft.com/office/drawing/2014/main" xmlns="" id="{30ACC7CE-6B40-4740-AA91-EC868E3137CA}"/>
                </a:ext>
              </a:extLst>
            </p:cNvPr>
            <p:cNvCxnSpPr>
              <a:cxnSpLocks/>
              <a:endCxn id="54" idx="0"/>
            </p:cNvCxnSpPr>
            <p:nvPr/>
          </p:nvCxnSpPr>
          <p:spPr>
            <a:xfrm flipV="1">
              <a:off x="2472992" y="3893100"/>
              <a:ext cx="681736" cy="905"/>
            </a:xfrm>
            <a:prstGeom prst="line">
              <a:avLst/>
            </a:prstGeom>
            <a:noFill/>
            <a:ln w="31750" cap="rnd">
              <a:solidFill>
                <a:schemeClr val="accent2"/>
              </a:solidFill>
              <a:prstDash val="sysDot"/>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grpSp>
        <p:nvGrpSpPr>
          <p:cNvPr id="87" name="Group 86">
            <a:extLst>
              <a:ext uri="{FF2B5EF4-FFF2-40B4-BE49-F238E27FC236}">
                <a16:creationId xmlns:a16="http://schemas.microsoft.com/office/drawing/2014/main" xmlns="" id="{80FAF327-2C6F-4EA9-A951-6A1433F02E47}"/>
              </a:ext>
            </a:extLst>
          </p:cNvPr>
          <p:cNvGrpSpPr/>
          <p:nvPr/>
        </p:nvGrpSpPr>
        <p:grpSpPr>
          <a:xfrm flipH="1">
            <a:off x="6882649" y="2297242"/>
            <a:ext cx="1129237" cy="1546746"/>
            <a:chOff x="2452285" y="3403916"/>
            <a:chExt cx="1663558" cy="489185"/>
          </a:xfrm>
        </p:grpSpPr>
        <p:cxnSp>
          <p:nvCxnSpPr>
            <p:cNvPr id="88" name="Straight Connector 87">
              <a:extLst>
                <a:ext uri="{FF2B5EF4-FFF2-40B4-BE49-F238E27FC236}">
                  <a16:creationId xmlns:a16="http://schemas.microsoft.com/office/drawing/2014/main" xmlns="" id="{2BC2FC5E-0927-43DF-B981-6E48E73985E4}"/>
                </a:ext>
              </a:extLst>
            </p:cNvPr>
            <p:cNvCxnSpPr>
              <a:cxnSpLocks/>
              <a:endCxn id="90" idx="0"/>
            </p:cNvCxnSpPr>
            <p:nvPr/>
          </p:nvCxnSpPr>
          <p:spPr>
            <a:xfrm>
              <a:off x="2452285" y="3892666"/>
              <a:ext cx="580283" cy="435"/>
            </a:xfrm>
            <a:prstGeom prst="line">
              <a:avLst/>
            </a:pr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sp>
          <p:nvSpPr>
            <p:cNvPr id="90" name="Freeform: Shape 89">
              <a:extLst>
                <a:ext uri="{FF2B5EF4-FFF2-40B4-BE49-F238E27FC236}">
                  <a16:creationId xmlns:a16="http://schemas.microsoft.com/office/drawing/2014/main" xmlns="" id="{7A511923-6FB7-41A7-851A-42DE16349205}"/>
                </a:ext>
              </a:extLst>
            </p:cNvPr>
            <p:cNvSpPr/>
            <p:nvPr/>
          </p:nvSpPr>
          <p:spPr bwMode="auto">
            <a:xfrm>
              <a:off x="3032568" y="3403916"/>
              <a:ext cx="1083275" cy="489185"/>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4897079"/>
                <a:gd name="connsiteY0" fmla="*/ 1041442 h 1041442"/>
                <a:gd name="connsiteX1" fmla="*/ 1235531 w 4897079"/>
                <a:gd name="connsiteY1" fmla="*/ 8797 h 1041442"/>
                <a:gd name="connsiteX2" fmla="*/ 4897079 w 4897079"/>
                <a:gd name="connsiteY2" fmla="*/ 2998 h 1041442"/>
                <a:gd name="connsiteX0" fmla="*/ 0 w 4897079"/>
                <a:gd name="connsiteY0" fmla="*/ 1041442 h 1041442"/>
                <a:gd name="connsiteX1" fmla="*/ 1235531 w 4897079"/>
                <a:gd name="connsiteY1" fmla="*/ 8797 h 1041442"/>
                <a:gd name="connsiteX2" fmla="*/ 4897079 w 4897079"/>
                <a:gd name="connsiteY2" fmla="*/ 2998 h 1041442"/>
                <a:gd name="connsiteX0" fmla="*/ 0 w 2357610"/>
                <a:gd name="connsiteY0" fmla="*/ 1041442 h 1041442"/>
                <a:gd name="connsiteX1" fmla="*/ 1235531 w 2357610"/>
                <a:gd name="connsiteY1" fmla="*/ 8797 h 1041442"/>
                <a:gd name="connsiteX2" fmla="*/ 2357610 w 2357610"/>
                <a:gd name="connsiteY2" fmla="*/ 2998 h 1041442"/>
                <a:gd name="connsiteX0" fmla="*/ 0 w 1416609"/>
                <a:gd name="connsiteY0" fmla="*/ 1041442 h 1041442"/>
                <a:gd name="connsiteX1" fmla="*/ 1235531 w 1416609"/>
                <a:gd name="connsiteY1" fmla="*/ 8797 h 1041442"/>
                <a:gd name="connsiteX2" fmla="*/ 1416609 w 1416609"/>
                <a:gd name="connsiteY2" fmla="*/ 2998 h 1041442"/>
                <a:gd name="connsiteX0" fmla="*/ 0 w 1416609"/>
                <a:gd name="connsiteY0" fmla="*/ 1038716 h 1038716"/>
                <a:gd name="connsiteX1" fmla="*/ 1235531 w 1416609"/>
                <a:gd name="connsiteY1" fmla="*/ 6071 h 1038716"/>
                <a:gd name="connsiteX2" fmla="*/ 1416609 w 1416609"/>
                <a:gd name="connsiteY2" fmla="*/ 272 h 1038716"/>
              </a:gdLst>
              <a:ahLst/>
              <a:cxnLst>
                <a:cxn ang="0">
                  <a:pos x="connsiteX0" y="connsiteY0"/>
                </a:cxn>
                <a:cxn ang="0">
                  <a:pos x="connsiteX1" y="connsiteY1"/>
                </a:cxn>
                <a:cxn ang="0">
                  <a:pos x="connsiteX2" y="connsiteY2"/>
                </a:cxn>
              </a:cxnLst>
              <a:rect l="l" t="t" r="r" b="b"/>
              <a:pathLst>
                <a:path w="1416609" h="1038716">
                  <a:moveTo>
                    <a:pt x="0" y="1038716"/>
                  </a:moveTo>
                  <a:cubicBezTo>
                    <a:pt x="150086" y="951846"/>
                    <a:pt x="1051186" y="123784"/>
                    <a:pt x="1235531" y="6071"/>
                  </a:cubicBezTo>
                  <a:cubicBezTo>
                    <a:pt x="1292009" y="-4264"/>
                    <a:pt x="1318316" y="2166"/>
                    <a:pt x="1416609" y="272"/>
                  </a:cubicBezTo>
                </a:path>
              </a:pathLst>
            </a:cu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8" name="Title 1">
            <a:extLst>
              <a:ext uri="{FF2B5EF4-FFF2-40B4-BE49-F238E27FC236}">
                <a16:creationId xmlns:a16="http://schemas.microsoft.com/office/drawing/2014/main" xmlns="" id="{BA51F8B1-634E-4F26-AEF7-FB598E8EEE31}"/>
              </a:ext>
            </a:extLst>
          </p:cNvPr>
          <p:cNvSpPr txBox="1">
            <a:spLocks/>
          </p:cNvSpPr>
          <p:nvPr/>
        </p:nvSpPr>
        <p:spPr>
          <a:xfrm>
            <a:off x="3823233" y="5054926"/>
            <a:ext cx="3139040" cy="535531"/>
          </a:xfrm>
          <a:prstGeom prst="rect">
            <a:avLst/>
          </a:prstGeom>
          <a:solidFill>
            <a:schemeClr val="bg1"/>
          </a:solidFill>
          <a:ln>
            <a:solidFill>
              <a:schemeClr val="accent2"/>
            </a:solidFill>
          </a:ln>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nSpc>
                <a:spcPct val="90000"/>
              </a:lnSpc>
            </a:pPr>
            <a:r>
              <a:rPr lang="en-US" sz="1200" dirty="0"/>
              <a:t>More roles to come</a:t>
            </a:r>
          </a:p>
        </p:txBody>
      </p:sp>
      <p:sp>
        <p:nvSpPr>
          <p:cNvPr id="91" name="Title 1">
            <a:extLst>
              <a:ext uri="{FF2B5EF4-FFF2-40B4-BE49-F238E27FC236}">
                <a16:creationId xmlns:a16="http://schemas.microsoft.com/office/drawing/2014/main" xmlns="" id="{3CBE3A03-9E3C-4BFF-BD81-2B91C7B7A3DF}"/>
              </a:ext>
            </a:extLst>
          </p:cNvPr>
          <p:cNvSpPr txBox="1">
            <a:spLocks/>
          </p:cNvSpPr>
          <p:nvPr/>
        </p:nvSpPr>
        <p:spPr>
          <a:xfrm>
            <a:off x="357497" y="3403647"/>
            <a:ext cx="2229208" cy="867930"/>
          </a:xfrm>
          <a:prstGeom prst="rect">
            <a:avLst/>
          </a:prstGeom>
          <a:solidFill>
            <a:schemeClr val="bg1"/>
          </a:solidFill>
          <a:ln>
            <a:solidFill>
              <a:schemeClr val="accent2"/>
            </a:solidFill>
          </a:ln>
          <a:effectLst>
            <a:outerShdw blurRad="190500" dist="63500" dir="2700000" sx="101000" sy="101000" algn="ctr" rotWithShape="0">
              <a:prstClr val="black">
                <a:alpha val="30000"/>
              </a:prstClr>
            </a:outerShdw>
          </a:effectLst>
        </p:spPr>
        <p:txBody>
          <a:bodyPr vert="horz" wrap="square" lIns="36576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nSpc>
                <a:spcPct val="90000"/>
              </a:lnSpc>
            </a:pPr>
            <a:r>
              <a:rPr lang="en-US" sz="1200" dirty="0"/>
              <a:t>Microsoft 365 Certified: Fundamentals</a:t>
            </a:r>
          </a:p>
          <a:p>
            <a:pPr>
              <a:lnSpc>
                <a:spcPct val="90000"/>
              </a:lnSpc>
            </a:pPr>
            <a:r>
              <a:rPr lang="en-US" sz="1200" dirty="0">
                <a:gradFill>
                  <a:gsLst>
                    <a:gs pos="1250">
                      <a:schemeClr val="accent2"/>
                    </a:gs>
                    <a:gs pos="100000">
                      <a:schemeClr val="accent2"/>
                    </a:gs>
                  </a:gsLst>
                  <a:lin ang="5400000" scaled="0"/>
                </a:gradFill>
                <a:latin typeface="+mn-lt"/>
              </a:rPr>
              <a:t>(Optional)</a:t>
            </a:r>
          </a:p>
        </p:txBody>
      </p:sp>
      <p:pic>
        <p:nvPicPr>
          <p:cNvPr id="30" name="Picture 3">
            <a:extLst>
              <a:ext uri="{FF2B5EF4-FFF2-40B4-BE49-F238E27FC236}">
                <a16:creationId xmlns:a16="http://schemas.microsoft.com/office/drawing/2014/main" xmlns="" id="{4721F95C-80E8-4DB0-96D1-ADC09CE6DD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55284" y="3276286"/>
            <a:ext cx="447555" cy="421568"/>
          </a:xfrm>
          <a:prstGeom prst="rect">
            <a:avLst/>
          </a:prstGeom>
        </p:spPr>
      </p:pic>
      <p:sp>
        <p:nvSpPr>
          <p:cNvPr id="28" name="Rectangle: Rounded Corners 27">
            <a:extLst>
              <a:ext uri="{FF2B5EF4-FFF2-40B4-BE49-F238E27FC236}">
                <a16:creationId xmlns:a16="http://schemas.microsoft.com/office/drawing/2014/main" xmlns="" id="{96420128-8845-4F08-B7AA-3E078F4B36FE}"/>
              </a:ext>
            </a:extLst>
          </p:cNvPr>
          <p:cNvSpPr/>
          <p:nvPr/>
        </p:nvSpPr>
        <p:spPr bwMode="auto">
          <a:xfrm>
            <a:off x="3302025" y="1926857"/>
            <a:ext cx="521208" cy="711054"/>
          </a:xfrm>
          <a:prstGeom prst="roundRect">
            <a:avLst>
              <a:gd name="adj" fmla="val 0"/>
            </a:avLst>
          </a:prstGeom>
          <a:solidFill>
            <a:schemeClr val="accent2"/>
          </a:solidFill>
          <a:effectLst>
            <a:outerShdw blurRad="190500" dist="63500" dir="2700000" sx="101000" sy="101000" algn="ctr" rotWithShape="0">
              <a:prstClr val="black">
                <a:alpha val="30000"/>
              </a:prstClr>
            </a:outerShdw>
          </a:effectLst>
        </p:spPr>
        <p:txBody>
          <a:bodyPr rot="0" spcFirstLastPara="0" vertOverflow="overflow" horzOverflow="overflow" vert="horz" wrap="square" lIns="0" tIns="91440" rIns="0" bIns="91440" numCol="1" spcCol="0" rtlCol="0" fromWordArt="0" anchor="ctr" anchorCtr="1" forceAA="0" compatLnSpc="1">
            <a:prstTxWarp prst="textNoShape">
              <a:avLst/>
            </a:prstTxWarp>
            <a:noAutofit/>
          </a:bodyPr>
          <a:lstStyle/>
          <a:p>
            <a:pPr algn="ctr" defTabSz="932742">
              <a:lnSpc>
                <a:spcPct val="97000"/>
              </a:lnSpc>
              <a:spcBef>
                <a:spcPct val="0"/>
              </a:spcBef>
            </a:pPr>
            <a:r>
              <a:rPr lang="en-US" sz="800" b="1" dirty="0">
                <a:ln w="3175">
                  <a:noFill/>
                </a:ln>
                <a:gradFill>
                  <a:gsLst>
                    <a:gs pos="1250">
                      <a:schemeClr val="bg1"/>
                    </a:gs>
                    <a:gs pos="100000">
                      <a:schemeClr val="bg1"/>
                    </a:gs>
                  </a:gsLst>
                  <a:lin ang="5400000" scaled="0"/>
                </a:gradFill>
                <a:cs typeface="Segoe UI" panose="020B0502040204020203" pitchFamily="34" charset="0"/>
              </a:rPr>
              <a:t>COMING</a:t>
            </a:r>
            <a:br>
              <a:rPr lang="en-US" sz="800" b="1" dirty="0">
                <a:ln w="3175">
                  <a:noFill/>
                </a:ln>
                <a:gradFill>
                  <a:gsLst>
                    <a:gs pos="1250">
                      <a:schemeClr val="bg1"/>
                    </a:gs>
                    <a:gs pos="100000">
                      <a:schemeClr val="bg1"/>
                    </a:gs>
                  </a:gsLst>
                  <a:lin ang="5400000" scaled="0"/>
                </a:gradFill>
                <a:cs typeface="Segoe UI" panose="020B0502040204020203" pitchFamily="34" charset="0"/>
              </a:rPr>
            </a:br>
            <a:r>
              <a:rPr lang="en-US" sz="800" b="1" dirty="0">
                <a:ln w="3175">
                  <a:noFill/>
                </a:ln>
                <a:gradFill>
                  <a:gsLst>
                    <a:gs pos="1250">
                      <a:schemeClr val="bg1"/>
                    </a:gs>
                    <a:gs pos="100000">
                      <a:schemeClr val="bg1"/>
                    </a:gs>
                  </a:gsLst>
                  <a:lin ang="5400000" scaled="0"/>
                </a:gradFill>
                <a:cs typeface="Segoe UI" panose="020B0502040204020203" pitchFamily="34" charset="0"/>
              </a:rPr>
              <a:t>SOON</a:t>
            </a:r>
          </a:p>
        </p:txBody>
      </p:sp>
      <p:grpSp>
        <p:nvGrpSpPr>
          <p:cNvPr id="10" name="Group 9">
            <a:extLst>
              <a:ext uri="{FF2B5EF4-FFF2-40B4-BE49-F238E27FC236}">
                <a16:creationId xmlns:a16="http://schemas.microsoft.com/office/drawing/2014/main" xmlns="" id="{0873326F-111D-45DB-B1FD-C84582838D46}"/>
              </a:ext>
            </a:extLst>
          </p:cNvPr>
          <p:cNvGrpSpPr/>
          <p:nvPr/>
        </p:nvGrpSpPr>
        <p:grpSpPr>
          <a:xfrm>
            <a:off x="3823233" y="1926856"/>
            <a:ext cx="3139040" cy="701731"/>
            <a:chOff x="4014827" y="2205037"/>
            <a:chExt cx="3139040" cy="701731"/>
          </a:xfrm>
        </p:grpSpPr>
        <p:sp>
          <p:nvSpPr>
            <p:cNvPr id="80" name="Title 1">
              <a:extLst>
                <a:ext uri="{FF2B5EF4-FFF2-40B4-BE49-F238E27FC236}">
                  <a16:creationId xmlns:a16="http://schemas.microsoft.com/office/drawing/2014/main" xmlns="" id="{4355CC1E-C774-4D7F-87F8-1FB076249B00}"/>
                </a:ext>
              </a:extLst>
            </p:cNvPr>
            <p:cNvSpPr txBox="1">
              <a:spLocks/>
            </p:cNvSpPr>
            <p:nvPr/>
          </p:nvSpPr>
          <p:spPr>
            <a:xfrm>
              <a:off x="4014827" y="2205037"/>
              <a:ext cx="3139040" cy="701731"/>
            </a:xfrm>
            <a:prstGeom prst="rect">
              <a:avLst/>
            </a:prstGeom>
            <a:solidFill>
              <a:schemeClr val="bg1"/>
            </a:solidFill>
            <a:ln>
              <a:solidFill>
                <a:schemeClr val="accent2"/>
              </a:solidFill>
            </a:ln>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nSpc>
                  <a:spcPct val="90000"/>
                </a:lnSpc>
              </a:pPr>
              <a:r>
                <a:rPr lang="en-US" sz="1200" dirty="0"/>
                <a:t>Microsoft 365 Certified: Modern Desktop Administrator Associate</a:t>
              </a:r>
            </a:p>
          </p:txBody>
        </p:sp>
        <p:sp>
          <p:nvSpPr>
            <p:cNvPr id="98" name="PC1_E977">
              <a:extLst>
                <a:ext uri="{FF2B5EF4-FFF2-40B4-BE49-F238E27FC236}">
                  <a16:creationId xmlns:a16="http://schemas.microsoft.com/office/drawing/2014/main" xmlns="" id="{1D83E04A-2071-4F7C-9A95-0972AFA09659}"/>
                </a:ext>
              </a:extLst>
            </p:cNvPr>
            <p:cNvSpPr>
              <a:spLocks noChangeAspect="1" noEditPoints="1"/>
            </p:cNvSpPr>
            <p:nvPr/>
          </p:nvSpPr>
          <p:spPr bwMode="auto">
            <a:xfrm>
              <a:off x="4101468" y="2409594"/>
              <a:ext cx="368956" cy="295281"/>
            </a:xfrm>
            <a:custGeom>
              <a:avLst/>
              <a:gdLst>
                <a:gd name="T0" fmla="*/ 1697 w 5093"/>
                <a:gd name="T1" fmla="*/ 1359 h 4076"/>
                <a:gd name="T2" fmla="*/ 5093 w 5093"/>
                <a:gd name="T3" fmla="*/ 1359 h 4076"/>
                <a:gd name="T4" fmla="*/ 5093 w 5093"/>
                <a:gd name="T5" fmla="*/ 3398 h 4076"/>
                <a:gd name="T6" fmla="*/ 1697 w 5093"/>
                <a:gd name="T7" fmla="*/ 3398 h 4076"/>
                <a:gd name="T8" fmla="*/ 1697 w 5093"/>
                <a:gd name="T9" fmla="*/ 1359 h 4076"/>
                <a:gd name="T10" fmla="*/ 3396 w 5093"/>
                <a:gd name="T11" fmla="*/ 3398 h 4076"/>
                <a:gd name="T12" fmla="*/ 3396 w 5093"/>
                <a:gd name="T13" fmla="*/ 4076 h 4076"/>
                <a:gd name="T14" fmla="*/ 2547 w 5093"/>
                <a:gd name="T15" fmla="*/ 4076 h 4076"/>
                <a:gd name="T16" fmla="*/ 4244 w 5093"/>
                <a:gd name="T17" fmla="*/ 4076 h 4076"/>
                <a:gd name="T18" fmla="*/ 510 w 5093"/>
                <a:gd name="T19" fmla="*/ 680 h 4076"/>
                <a:gd name="T20" fmla="*/ 1528 w 5093"/>
                <a:gd name="T21" fmla="*/ 680 h 4076"/>
                <a:gd name="T22" fmla="*/ 510 w 5093"/>
                <a:gd name="T23" fmla="*/ 3398 h 4076"/>
                <a:gd name="T24" fmla="*/ 1697 w 5093"/>
                <a:gd name="T25" fmla="*/ 3398 h 4076"/>
                <a:gd name="T26" fmla="*/ 510 w 5093"/>
                <a:gd name="T27" fmla="*/ 2718 h 4076"/>
                <a:gd name="T28" fmla="*/ 1705 w 5093"/>
                <a:gd name="T29" fmla="*/ 2718 h 4076"/>
                <a:gd name="T30" fmla="*/ 2038 w 5093"/>
                <a:gd name="T31" fmla="*/ 1359 h 4076"/>
                <a:gd name="T32" fmla="*/ 2038 w 5093"/>
                <a:gd name="T33" fmla="*/ 0 h 4076"/>
                <a:gd name="T34" fmla="*/ 0 w 5093"/>
                <a:gd name="T35" fmla="*/ 0 h 4076"/>
                <a:gd name="T36" fmla="*/ 0 w 5093"/>
                <a:gd name="T37" fmla="*/ 4076 h 4076"/>
                <a:gd name="T38" fmla="*/ 2038 w 5093"/>
                <a:gd name="T39" fmla="*/ 4076 h 4076"/>
                <a:gd name="T40" fmla="*/ 2038 w 5093"/>
                <a:gd name="T41" fmla="*/ 3398 h 4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93" h="4076">
                  <a:moveTo>
                    <a:pt x="1697" y="1359"/>
                  </a:moveTo>
                  <a:lnTo>
                    <a:pt x="5093" y="1359"/>
                  </a:lnTo>
                  <a:lnTo>
                    <a:pt x="5093" y="3398"/>
                  </a:lnTo>
                  <a:lnTo>
                    <a:pt x="1697" y="3398"/>
                  </a:lnTo>
                  <a:lnTo>
                    <a:pt x="1697" y="1359"/>
                  </a:lnTo>
                  <a:moveTo>
                    <a:pt x="3396" y="3398"/>
                  </a:moveTo>
                  <a:lnTo>
                    <a:pt x="3396" y="4076"/>
                  </a:lnTo>
                  <a:moveTo>
                    <a:pt x="2547" y="4076"/>
                  </a:moveTo>
                  <a:lnTo>
                    <a:pt x="4244" y="4076"/>
                  </a:lnTo>
                  <a:moveTo>
                    <a:pt x="510" y="680"/>
                  </a:moveTo>
                  <a:lnTo>
                    <a:pt x="1528" y="680"/>
                  </a:lnTo>
                  <a:moveTo>
                    <a:pt x="510" y="3398"/>
                  </a:moveTo>
                  <a:lnTo>
                    <a:pt x="1697" y="3398"/>
                  </a:lnTo>
                  <a:moveTo>
                    <a:pt x="510" y="2718"/>
                  </a:moveTo>
                  <a:lnTo>
                    <a:pt x="1705" y="2718"/>
                  </a:lnTo>
                  <a:moveTo>
                    <a:pt x="2038" y="1359"/>
                  </a:moveTo>
                  <a:lnTo>
                    <a:pt x="2038" y="0"/>
                  </a:lnTo>
                  <a:lnTo>
                    <a:pt x="0" y="0"/>
                  </a:lnTo>
                  <a:lnTo>
                    <a:pt x="0" y="4076"/>
                  </a:lnTo>
                  <a:lnTo>
                    <a:pt x="2038" y="4076"/>
                  </a:lnTo>
                  <a:lnTo>
                    <a:pt x="2038" y="3398"/>
                  </a:lnTo>
                </a:path>
              </a:pathLst>
            </a:custGeom>
            <a:noFill/>
            <a:ln w="2222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endParaRPr>
            </a:p>
          </p:txBody>
        </p:sp>
      </p:grpSp>
      <p:pic>
        <p:nvPicPr>
          <p:cNvPr id="32" name="Picture 3">
            <a:extLst>
              <a:ext uri="{FF2B5EF4-FFF2-40B4-BE49-F238E27FC236}">
                <a16:creationId xmlns:a16="http://schemas.microsoft.com/office/drawing/2014/main" xmlns="" id="{1AC832F7-B0FD-4D2C-97FF-3A48691E99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8495" y="4850552"/>
            <a:ext cx="447555" cy="421568"/>
          </a:xfrm>
          <a:prstGeom prst="rect">
            <a:avLst/>
          </a:prstGeom>
        </p:spPr>
      </p:pic>
      <p:pic>
        <p:nvPicPr>
          <p:cNvPr id="31" name="Picture 3">
            <a:extLst>
              <a:ext uri="{FF2B5EF4-FFF2-40B4-BE49-F238E27FC236}">
                <a16:creationId xmlns:a16="http://schemas.microsoft.com/office/drawing/2014/main" xmlns="" id="{1B13134F-623F-4171-AF14-2E484D67E5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38495" y="1709845"/>
            <a:ext cx="447555" cy="421568"/>
          </a:xfrm>
          <a:prstGeom prst="rect">
            <a:avLst/>
          </a:prstGeom>
        </p:spPr>
      </p:pic>
      <p:sp>
        <p:nvSpPr>
          <p:cNvPr id="44" name="Rectangle: Rounded Corners 43">
            <a:extLst>
              <a:ext uri="{FF2B5EF4-FFF2-40B4-BE49-F238E27FC236}">
                <a16:creationId xmlns:a16="http://schemas.microsoft.com/office/drawing/2014/main" xmlns="" id="{43FF315F-B685-4C22-AA76-14627DCEEAE4}"/>
              </a:ext>
            </a:extLst>
          </p:cNvPr>
          <p:cNvSpPr/>
          <p:nvPr/>
        </p:nvSpPr>
        <p:spPr bwMode="auto">
          <a:xfrm>
            <a:off x="7714445" y="3482028"/>
            <a:ext cx="581696" cy="711054"/>
          </a:xfrm>
          <a:prstGeom prst="roundRect">
            <a:avLst>
              <a:gd name="adj" fmla="val 0"/>
            </a:avLst>
          </a:prstGeom>
          <a:solidFill>
            <a:schemeClr val="accent2"/>
          </a:solidFill>
          <a:effectLst>
            <a:outerShdw blurRad="190500" dist="63500" dir="2700000" sx="101000" sy="101000" algn="ctr" rotWithShape="0">
              <a:prstClr val="black">
                <a:alpha val="30000"/>
              </a:prstClr>
            </a:outerShdw>
          </a:effectLst>
        </p:spPr>
        <p:txBody>
          <a:bodyPr rot="0" spcFirstLastPara="0" vertOverflow="overflow" horzOverflow="overflow" vert="horz" wrap="square" lIns="0" tIns="91440" rIns="0" bIns="91440" numCol="1" spcCol="0" rtlCol="0" fromWordArt="0" anchor="ctr" anchorCtr="1" forceAA="0" compatLnSpc="1">
            <a:prstTxWarp prst="textNoShape">
              <a:avLst/>
            </a:prstTxWarp>
            <a:noAutofit/>
          </a:bodyPr>
          <a:lstStyle/>
          <a:p>
            <a:pPr algn="ctr" defTabSz="932742">
              <a:lnSpc>
                <a:spcPct val="97000"/>
              </a:lnSpc>
              <a:spcBef>
                <a:spcPct val="0"/>
              </a:spcBef>
            </a:pPr>
            <a:r>
              <a:rPr lang="en-US" sz="800" b="1" dirty="0">
                <a:ln w="3175">
                  <a:noFill/>
                </a:ln>
                <a:gradFill>
                  <a:gsLst>
                    <a:gs pos="1250">
                      <a:schemeClr val="bg1"/>
                    </a:gs>
                    <a:gs pos="100000">
                      <a:schemeClr val="bg1"/>
                    </a:gs>
                  </a:gsLst>
                  <a:lin ang="5400000" scaled="0"/>
                </a:gradFill>
                <a:cs typeface="Segoe UI" panose="020B0502040204020203" pitchFamily="34" charset="0"/>
              </a:rPr>
              <a:t>TRAIING AVAILABLE</a:t>
            </a:r>
          </a:p>
        </p:txBody>
      </p:sp>
      <p:grpSp>
        <p:nvGrpSpPr>
          <p:cNvPr id="11" name="Group 10">
            <a:extLst>
              <a:ext uri="{FF2B5EF4-FFF2-40B4-BE49-F238E27FC236}">
                <a16:creationId xmlns:a16="http://schemas.microsoft.com/office/drawing/2014/main" xmlns="" id="{C1B7D752-5D6D-40AB-B495-6028BBB7DD47}"/>
              </a:ext>
            </a:extLst>
          </p:cNvPr>
          <p:cNvGrpSpPr/>
          <p:nvPr/>
        </p:nvGrpSpPr>
        <p:grpSpPr>
          <a:xfrm>
            <a:off x="8296358" y="3495922"/>
            <a:ext cx="2984496" cy="701731"/>
            <a:chOff x="8275338" y="3536153"/>
            <a:chExt cx="2984496" cy="701731"/>
          </a:xfrm>
        </p:grpSpPr>
        <p:sp>
          <p:nvSpPr>
            <p:cNvPr id="72" name="Title 1">
              <a:extLst>
                <a:ext uri="{FF2B5EF4-FFF2-40B4-BE49-F238E27FC236}">
                  <a16:creationId xmlns:a16="http://schemas.microsoft.com/office/drawing/2014/main" xmlns="" id="{5F8DDC0D-7ECD-4BF6-A4F8-212365D2BA0B}"/>
                </a:ext>
              </a:extLst>
            </p:cNvPr>
            <p:cNvSpPr txBox="1">
              <a:spLocks/>
            </p:cNvSpPr>
            <p:nvPr/>
          </p:nvSpPr>
          <p:spPr>
            <a:xfrm>
              <a:off x="8275338" y="3536153"/>
              <a:ext cx="2984496" cy="701731"/>
            </a:xfrm>
            <a:prstGeom prst="rect">
              <a:avLst/>
            </a:prstGeom>
            <a:solidFill>
              <a:schemeClr val="bg1"/>
            </a:solidFill>
            <a:ln>
              <a:solidFill>
                <a:schemeClr val="accent2"/>
              </a:solidFill>
            </a:ln>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nSpc>
                  <a:spcPct val="90000"/>
                </a:lnSpc>
              </a:pPr>
              <a:r>
                <a:rPr lang="en-US" sz="1200" dirty="0"/>
                <a:t>Microsoft 365 Certified: </a:t>
              </a:r>
              <a:br>
                <a:rPr lang="en-US" sz="1200" dirty="0"/>
              </a:br>
              <a:r>
                <a:rPr lang="en-US" sz="1200" dirty="0"/>
                <a:t>Enterprise Administrator Expert</a:t>
              </a:r>
            </a:p>
          </p:txBody>
        </p:sp>
        <p:sp>
          <p:nvSpPr>
            <p:cNvPr id="89" name="Org_ECA6">
              <a:extLst>
                <a:ext uri="{FF2B5EF4-FFF2-40B4-BE49-F238E27FC236}">
                  <a16:creationId xmlns:a16="http://schemas.microsoft.com/office/drawing/2014/main" xmlns="" id="{04D0B4F6-993E-4C23-A1C0-5A2F10356F24}"/>
                </a:ext>
              </a:extLst>
            </p:cNvPr>
            <p:cNvSpPr>
              <a:spLocks noChangeAspect="1" noEditPoints="1"/>
            </p:cNvSpPr>
            <p:nvPr/>
          </p:nvSpPr>
          <p:spPr bwMode="auto">
            <a:xfrm>
              <a:off x="8405119" y="3737815"/>
              <a:ext cx="289080" cy="289221"/>
            </a:xfrm>
            <a:custGeom>
              <a:avLst/>
              <a:gdLst>
                <a:gd name="T0" fmla="*/ 1177 w 4117"/>
                <a:gd name="T1" fmla="*/ 4119 h 4119"/>
                <a:gd name="T2" fmla="*/ 0 w 4117"/>
                <a:gd name="T3" fmla="*/ 4119 h 4119"/>
                <a:gd name="T4" fmla="*/ 0 w 4117"/>
                <a:gd name="T5" fmla="*/ 2942 h 4119"/>
                <a:gd name="T6" fmla="*/ 1177 w 4117"/>
                <a:gd name="T7" fmla="*/ 2942 h 4119"/>
                <a:gd name="T8" fmla="*/ 1177 w 4117"/>
                <a:gd name="T9" fmla="*/ 4119 h 4119"/>
                <a:gd name="T10" fmla="*/ 4117 w 4117"/>
                <a:gd name="T11" fmla="*/ 2942 h 4119"/>
                <a:gd name="T12" fmla="*/ 2941 w 4117"/>
                <a:gd name="T13" fmla="*/ 2942 h 4119"/>
                <a:gd name="T14" fmla="*/ 2941 w 4117"/>
                <a:gd name="T15" fmla="*/ 4119 h 4119"/>
                <a:gd name="T16" fmla="*/ 4117 w 4117"/>
                <a:gd name="T17" fmla="*/ 4119 h 4119"/>
                <a:gd name="T18" fmla="*/ 4117 w 4117"/>
                <a:gd name="T19" fmla="*/ 2942 h 4119"/>
                <a:gd name="T20" fmla="*/ 2647 w 4117"/>
                <a:gd name="T21" fmla="*/ 0 h 4119"/>
                <a:gd name="T22" fmla="*/ 1471 w 4117"/>
                <a:gd name="T23" fmla="*/ 0 h 4119"/>
                <a:gd name="T24" fmla="*/ 1471 w 4117"/>
                <a:gd name="T25" fmla="*/ 1177 h 4119"/>
                <a:gd name="T26" fmla="*/ 2647 w 4117"/>
                <a:gd name="T27" fmla="*/ 1177 h 4119"/>
                <a:gd name="T28" fmla="*/ 2647 w 4117"/>
                <a:gd name="T29" fmla="*/ 0 h 4119"/>
                <a:gd name="T30" fmla="*/ 2059 w 4117"/>
                <a:gd name="T31" fmla="*/ 1177 h 4119"/>
                <a:gd name="T32" fmla="*/ 2059 w 4117"/>
                <a:gd name="T33" fmla="*/ 2060 h 4119"/>
                <a:gd name="T34" fmla="*/ 3529 w 4117"/>
                <a:gd name="T35" fmla="*/ 2942 h 4119"/>
                <a:gd name="T36" fmla="*/ 3529 w 4117"/>
                <a:gd name="T37" fmla="*/ 2060 h 4119"/>
                <a:gd name="T38" fmla="*/ 588 w 4117"/>
                <a:gd name="T39" fmla="*/ 2060 h 4119"/>
                <a:gd name="T40" fmla="*/ 588 w 4117"/>
                <a:gd name="T41" fmla="*/ 2942 h 4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7" h="4119">
                  <a:moveTo>
                    <a:pt x="1177" y="4119"/>
                  </a:moveTo>
                  <a:lnTo>
                    <a:pt x="0" y="4119"/>
                  </a:lnTo>
                  <a:lnTo>
                    <a:pt x="0" y="2942"/>
                  </a:lnTo>
                  <a:lnTo>
                    <a:pt x="1177" y="2942"/>
                  </a:lnTo>
                  <a:lnTo>
                    <a:pt x="1177" y="4119"/>
                  </a:lnTo>
                  <a:moveTo>
                    <a:pt x="4117" y="2942"/>
                  </a:moveTo>
                  <a:lnTo>
                    <a:pt x="2941" y="2942"/>
                  </a:lnTo>
                  <a:lnTo>
                    <a:pt x="2941" y="4119"/>
                  </a:lnTo>
                  <a:lnTo>
                    <a:pt x="4117" y="4119"/>
                  </a:lnTo>
                  <a:lnTo>
                    <a:pt x="4117" y="2942"/>
                  </a:lnTo>
                  <a:moveTo>
                    <a:pt x="2647" y="0"/>
                  </a:moveTo>
                  <a:lnTo>
                    <a:pt x="1471" y="0"/>
                  </a:lnTo>
                  <a:lnTo>
                    <a:pt x="1471" y="1177"/>
                  </a:lnTo>
                  <a:lnTo>
                    <a:pt x="2647" y="1177"/>
                  </a:lnTo>
                  <a:lnTo>
                    <a:pt x="2647" y="0"/>
                  </a:lnTo>
                  <a:moveTo>
                    <a:pt x="2059" y="1177"/>
                  </a:moveTo>
                  <a:lnTo>
                    <a:pt x="2059" y="2060"/>
                  </a:lnTo>
                  <a:moveTo>
                    <a:pt x="3529" y="2942"/>
                  </a:moveTo>
                  <a:lnTo>
                    <a:pt x="3529" y="2060"/>
                  </a:lnTo>
                  <a:lnTo>
                    <a:pt x="588" y="2060"/>
                  </a:lnTo>
                  <a:lnTo>
                    <a:pt x="588" y="2942"/>
                  </a:lnTo>
                </a:path>
              </a:pathLst>
            </a:custGeom>
            <a:noFill/>
            <a:ln w="2540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dirty="0">
                <a:gradFill>
                  <a:gsLst>
                    <a:gs pos="0">
                      <a:srgbClr val="505050"/>
                    </a:gs>
                    <a:gs pos="100000">
                      <a:srgbClr val="505050"/>
                    </a:gs>
                  </a:gsLst>
                  <a:lin ang="5400000" scaled="1"/>
                </a:gradFill>
              </a:endParaRPr>
            </a:p>
          </p:txBody>
        </p:sp>
      </p:grpSp>
      <p:pic>
        <p:nvPicPr>
          <p:cNvPr id="33" name="Picture 3">
            <a:extLst>
              <a:ext uri="{FF2B5EF4-FFF2-40B4-BE49-F238E27FC236}">
                <a16:creationId xmlns:a16="http://schemas.microsoft.com/office/drawing/2014/main" xmlns="" id="{AC62A239-C191-433F-9136-8C32F85A37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4513" y="3285138"/>
            <a:ext cx="447555" cy="421568"/>
          </a:xfrm>
          <a:prstGeom prst="rect">
            <a:avLst/>
          </a:prstGeom>
        </p:spPr>
      </p:pic>
      <p:sp>
        <p:nvSpPr>
          <p:cNvPr id="38" name="Rectangle: Rounded Corners 37">
            <a:extLst>
              <a:ext uri="{FF2B5EF4-FFF2-40B4-BE49-F238E27FC236}">
                <a16:creationId xmlns:a16="http://schemas.microsoft.com/office/drawing/2014/main" xmlns="" id="{728F8D86-2316-4B8E-88F0-2A48D1D97ADF}"/>
              </a:ext>
            </a:extLst>
          </p:cNvPr>
          <p:cNvSpPr/>
          <p:nvPr/>
        </p:nvSpPr>
        <p:spPr bwMode="auto">
          <a:xfrm>
            <a:off x="3314451" y="2909112"/>
            <a:ext cx="521208" cy="711054"/>
          </a:xfrm>
          <a:prstGeom prst="roundRect">
            <a:avLst>
              <a:gd name="adj" fmla="val 0"/>
            </a:avLst>
          </a:prstGeom>
          <a:solidFill>
            <a:schemeClr val="accent2"/>
          </a:solidFill>
          <a:effectLst>
            <a:outerShdw blurRad="190500" dist="63500" dir="2700000" sx="101000" sy="101000" algn="ctr" rotWithShape="0">
              <a:prstClr val="black">
                <a:alpha val="30000"/>
              </a:prstClr>
            </a:outerShdw>
          </a:effectLst>
        </p:spPr>
        <p:txBody>
          <a:bodyPr rot="0" spcFirstLastPara="0" vertOverflow="overflow" horzOverflow="overflow" vert="horz" wrap="square" lIns="0" tIns="91440" rIns="0" bIns="91440" numCol="1" spcCol="0" rtlCol="0" fromWordArt="0" anchor="ctr" anchorCtr="1" forceAA="0" compatLnSpc="1">
            <a:prstTxWarp prst="textNoShape">
              <a:avLst/>
            </a:prstTxWarp>
            <a:noAutofit/>
          </a:bodyPr>
          <a:lstStyle/>
          <a:p>
            <a:pPr algn="ctr" defTabSz="932742">
              <a:lnSpc>
                <a:spcPct val="97000"/>
              </a:lnSpc>
              <a:spcBef>
                <a:spcPct val="0"/>
              </a:spcBef>
            </a:pPr>
            <a:r>
              <a:rPr lang="en-US" sz="800" b="1" dirty="0">
                <a:ln w="3175">
                  <a:noFill/>
                </a:ln>
                <a:gradFill>
                  <a:gsLst>
                    <a:gs pos="1250">
                      <a:schemeClr val="bg1"/>
                    </a:gs>
                    <a:gs pos="100000">
                      <a:schemeClr val="bg1"/>
                    </a:gs>
                  </a:gsLst>
                  <a:lin ang="5400000" scaled="0"/>
                </a:gradFill>
                <a:cs typeface="Segoe UI" panose="020B0502040204020203" pitchFamily="34" charset="0"/>
              </a:rPr>
              <a:t>COMING</a:t>
            </a:r>
            <a:br>
              <a:rPr lang="en-US" sz="800" b="1" dirty="0">
                <a:ln w="3175">
                  <a:noFill/>
                </a:ln>
                <a:gradFill>
                  <a:gsLst>
                    <a:gs pos="1250">
                      <a:schemeClr val="bg1"/>
                    </a:gs>
                    <a:gs pos="100000">
                      <a:schemeClr val="bg1"/>
                    </a:gs>
                  </a:gsLst>
                  <a:lin ang="5400000" scaled="0"/>
                </a:gradFill>
                <a:cs typeface="Segoe UI" panose="020B0502040204020203" pitchFamily="34" charset="0"/>
              </a:rPr>
            </a:br>
            <a:r>
              <a:rPr lang="en-US" sz="800" b="1" dirty="0">
                <a:ln w="3175">
                  <a:noFill/>
                </a:ln>
                <a:gradFill>
                  <a:gsLst>
                    <a:gs pos="1250">
                      <a:schemeClr val="bg1"/>
                    </a:gs>
                    <a:gs pos="100000">
                      <a:schemeClr val="bg1"/>
                    </a:gs>
                  </a:gsLst>
                  <a:lin ang="5400000" scaled="0"/>
                </a:gradFill>
                <a:cs typeface="Segoe UI" panose="020B0502040204020203" pitchFamily="34" charset="0"/>
              </a:rPr>
              <a:t>SOON</a:t>
            </a:r>
          </a:p>
        </p:txBody>
      </p:sp>
      <p:sp>
        <p:nvSpPr>
          <p:cNvPr id="47" name="Rectangle: Rounded Corners 46">
            <a:extLst>
              <a:ext uri="{FF2B5EF4-FFF2-40B4-BE49-F238E27FC236}">
                <a16:creationId xmlns:a16="http://schemas.microsoft.com/office/drawing/2014/main" xmlns="" id="{CC7CE243-FD27-4640-A21E-8D238D97BD9A}"/>
              </a:ext>
            </a:extLst>
          </p:cNvPr>
          <p:cNvSpPr/>
          <p:nvPr/>
        </p:nvSpPr>
        <p:spPr bwMode="auto">
          <a:xfrm>
            <a:off x="3291029" y="3982993"/>
            <a:ext cx="521208" cy="711054"/>
          </a:xfrm>
          <a:prstGeom prst="roundRect">
            <a:avLst>
              <a:gd name="adj" fmla="val 0"/>
            </a:avLst>
          </a:prstGeom>
          <a:solidFill>
            <a:schemeClr val="accent2"/>
          </a:solidFill>
          <a:effectLst>
            <a:outerShdw blurRad="190500" dist="63500" dir="2700000" sx="101000" sy="101000" algn="ctr" rotWithShape="0">
              <a:prstClr val="black">
                <a:alpha val="30000"/>
              </a:prstClr>
            </a:outerShdw>
          </a:effectLst>
        </p:spPr>
        <p:txBody>
          <a:bodyPr rot="0" spcFirstLastPara="0" vertOverflow="overflow" horzOverflow="overflow" vert="horz" wrap="square" lIns="0" tIns="91440" rIns="0" bIns="91440" numCol="1" spcCol="0" rtlCol="0" fromWordArt="0" anchor="ctr" anchorCtr="1" forceAA="0" compatLnSpc="1">
            <a:prstTxWarp prst="textNoShape">
              <a:avLst/>
            </a:prstTxWarp>
            <a:noAutofit/>
          </a:bodyPr>
          <a:lstStyle/>
          <a:p>
            <a:pPr algn="ctr" defTabSz="932742">
              <a:lnSpc>
                <a:spcPct val="97000"/>
              </a:lnSpc>
              <a:spcBef>
                <a:spcPct val="0"/>
              </a:spcBef>
            </a:pPr>
            <a:r>
              <a:rPr lang="en-US" sz="800" b="1" dirty="0">
                <a:ln w="3175">
                  <a:noFill/>
                </a:ln>
                <a:gradFill>
                  <a:gsLst>
                    <a:gs pos="1250">
                      <a:schemeClr val="bg1"/>
                    </a:gs>
                    <a:gs pos="100000">
                      <a:schemeClr val="bg1"/>
                    </a:gs>
                  </a:gsLst>
                  <a:lin ang="5400000" scaled="0"/>
                </a:gradFill>
                <a:cs typeface="Segoe UI" panose="020B0502040204020203" pitchFamily="34" charset="0"/>
              </a:rPr>
              <a:t>COMING</a:t>
            </a:r>
            <a:br>
              <a:rPr lang="en-US" sz="800" b="1" dirty="0">
                <a:ln w="3175">
                  <a:noFill/>
                </a:ln>
                <a:gradFill>
                  <a:gsLst>
                    <a:gs pos="1250">
                      <a:schemeClr val="bg1"/>
                    </a:gs>
                    <a:gs pos="100000">
                      <a:schemeClr val="bg1"/>
                    </a:gs>
                  </a:gsLst>
                  <a:lin ang="5400000" scaled="0"/>
                </a:gradFill>
                <a:cs typeface="Segoe UI" panose="020B0502040204020203" pitchFamily="34" charset="0"/>
              </a:rPr>
            </a:br>
            <a:r>
              <a:rPr lang="en-US" sz="800" b="1" dirty="0">
                <a:ln w="3175">
                  <a:noFill/>
                </a:ln>
                <a:gradFill>
                  <a:gsLst>
                    <a:gs pos="1250">
                      <a:schemeClr val="bg1"/>
                    </a:gs>
                    <a:gs pos="100000">
                      <a:schemeClr val="bg1"/>
                    </a:gs>
                  </a:gsLst>
                  <a:lin ang="5400000" scaled="0"/>
                </a:gradFill>
                <a:cs typeface="Segoe UI" panose="020B0502040204020203" pitchFamily="34" charset="0"/>
              </a:rPr>
              <a:t>SOON</a:t>
            </a:r>
          </a:p>
        </p:txBody>
      </p:sp>
      <p:grpSp>
        <p:nvGrpSpPr>
          <p:cNvPr id="6" name="Group 5">
            <a:extLst>
              <a:ext uri="{FF2B5EF4-FFF2-40B4-BE49-F238E27FC236}">
                <a16:creationId xmlns:a16="http://schemas.microsoft.com/office/drawing/2014/main" xmlns="" id="{D781EFBA-DEAD-4A97-9918-1DE1C882664F}"/>
              </a:ext>
            </a:extLst>
          </p:cNvPr>
          <p:cNvGrpSpPr/>
          <p:nvPr/>
        </p:nvGrpSpPr>
        <p:grpSpPr>
          <a:xfrm>
            <a:off x="3812237" y="3982992"/>
            <a:ext cx="3139040" cy="701731"/>
            <a:chOff x="3812237" y="3982992"/>
            <a:chExt cx="3139040" cy="701731"/>
          </a:xfrm>
        </p:grpSpPr>
        <p:sp>
          <p:nvSpPr>
            <p:cNvPr id="49" name="Title 1">
              <a:extLst>
                <a:ext uri="{FF2B5EF4-FFF2-40B4-BE49-F238E27FC236}">
                  <a16:creationId xmlns:a16="http://schemas.microsoft.com/office/drawing/2014/main" xmlns="" id="{B7897AEF-B67D-4899-9632-2E1E1161E3A1}"/>
                </a:ext>
              </a:extLst>
            </p:cNvPr>
            <p:cNvSpPr txBox="1">
              <a:spLocks/>
            </p:cNvSpPr>
            <p:nvPr/>
          </p:nvSpPr>
          <p:spPr>
            <a:xfrm>
              <a:off x="3812237" y="3982992"/>
              <a:ext cx="3139040" cy="701731"/>
            </a:xfrm>
            <a:prstGeom prst="rect">
              <a:avLst/>
            </a:prstGeom>
            <a:solidFill>
              <a:schemeClr val="bg1"/>
            </a:solidFill>
            <a:ln>
              <a:solidFill>
                <a:schemeClr val="accent2"/>
              </a:solidFill>
            </a:ln>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nSpc>
                  <a:spcPct val="90000"/>
                </a:lnSpc>
              </a:pPr>
              <a:r>
                <a:rPr lang="en-US" sz="1200" dirty="0"/>
                <a:t>Microsoft 365 Certified: Security Administrator Associate</a:t>
              </a:r>
            </a:p>
          </p:txBody>
        </p:sp>
        <p:pic>
          <p:nvPicPr>
            <p:cNvPr id="59" name="Graphic 58" descr="Lock">
              <a:extLst>
                <a:ext uri="{FF2B5EF4-FFF2-40B4-BE49-F238E27FC236}">
                  <a16:creationId xmlns:a16="http://schemas.microsoft.com/office/drawing/2014/main" xmlns="" id="{8B375F28-7EE7-4B72-8AA5-07C19AFEAB4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3840032" y="4110079"/>
              <a:ext cx="447555" cy="447555"/>
            </a:xfrm>
            <a:prstGeom prst="rect">
              <a:avLst/>
            </a:prstGeom>
          </p:spPr>
        </p:pic>
      </p:grpSp>
      <p:pic>
        <p:nvPicPr>
          <p:cNvPr id="51" name="Picture 3">
            <a:extLst>
              <a:ext uri="{FF2B5EF4-FFF2-40B4-BE49-F238E27FC236}">
                <a16:creationId xmlns:a16="http://schemas.microsoft.com/office/drawing/2014/main" xmlns="" id="{44DB7BF2-96B6-4EDB-BEE5-642DE4A217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27499" y="3765981"/>
            <a:ext cx="447555" cy="421568"/>
          </a:xfrm>
          <a:prstGeom prst="rect">
            <a:avLst/>
          </a:prstGeom>
        </p:spPr>
      </p:pic>
      <p:grpSp>
        <p:nvGrpSpPr>
          <p:cNvPr id="5" name="Group 4">
            <a:extLst>
              <a:ext uri="{FF2B5EF4-FFF2-40B4-BE49-F238E27FC236}">
                <a16:creationId xmlns:a16="http://schemas.microsoft.com/office/drawing/2014/main" xmlns="" id="{4642F81B-90D8-435A-A2AE-4C9BDAD699EF}"/>
              </a:ext>
            </a:extLst>
          </p:cNvPr>
          <p:cNvGrpSpPr/>
          <p:nvPr/>
        </p:nvGrpSpPr>
        <p:grpSpPr>
          <a:xfrm>
            <a:off x="3835658" y="2909026"/>
            <a:ext cx="3139040" cy="701731"/>
            <a:chOff x="3835659" y="2909111"/>
            <a:chExt cx="3139040" cy="701731"/>
          </a:xfrm>
        </p:grpSpPr>
        <p:sp>
          <p:nvSpPr>
            <p:cNvPr id="40" name="Title 1">
              <a:extLst>
                <a:ext uri="{FF2B5EF4-FFF2-40B4-BE49-F238E27FC236}">
                  <a16:creationId xmlns:a16="http://schemas.microsoft.com/office/drawing/2014/main" xmlns="" id="{3B931ED8-663A-43A1-9083-8712B181467E}"/>
                </a:ext>
              </a:extLst>
            </p:cNvPr>
            <p:cNvSpPr txBox="1">
              <a:spLocks/>
            </p:cNvSpPr>
            <p:nvPr/>
          </p:nvSpPr>
          <p:spPr>
            <a:xfrm>
              <a:off x="3835659" y="2909111"/>
              <a:ext cx="3139040" cy="701731"/>
            </a:xfrm>
            <a:prstGeom prst="rect">
              <a:avLst/>
            </a:prstGeom>
            <a:solidFill>
              <a:schemeClr val="bg1"/>
            </a:solidFill>
            <a:ln>
              <a:solidFill>
                <a:schemeClr val="accent2"/>
              </a:solidFill>
            </a:ln>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nSpc>
                  <a:spcPct val="90000"/>
                </a:lnSpc>
              </a:pPr>
              <a:r>
                <a:rPr lang="en-US" sz="1200" dirty="0"/>
                <a:t>Microsoft 365 Certified: Teamwork Administrator Associate</a:t>
              </a:r>
            </a:p>
          </p:txBody>
        </p:sp>
        <p:pic>
          <p:nvPicPr>
            <p:cNvPr id="66" name="Graphic 65" descr="Meeting">
              <a:extLst>
                <a:ext uri="{FF2B5EF4-FFF2-40B4-BE49-F238E27FC236}">
                  <a16:creationId xmlns:a16="http://schemas.microsoft.com/office/drawing/2014/main" xmlns="" id="{78FCD46A-5BBC-4CE3-9A90-8DD17A8D966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879727" y="3054500"/>
              <a:ext cx="460945" cy="460945"/>
            </a:xfrm>
            <a:prstGeom prst="rect">
              <a:avLst/>
            </a:prstGeom>
          </p:spPr>
        </p:pic>
      </p:grpSp>
      <p:pic>
        <p:nvPicPr>
          <p:cNvPr id="45" name="Picture 3">
            <a:extLst>
              <a:ext uri="{FF2B5EF4-FFF2-40B4-BE49-F238E27FC236}">
                <a16:creationId xmlns:a16="http://schemas.microsoft.com/office/drawing/2014/main" xmlns="" id="{4404E0B7-2888-4EBC-88B4-0E4797E8E4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0921" y="2692100"/>
            <a:ext cx="447555" cy="421568"/>
          </a:xfrm>
          <a:prstGeom prst="rect">
            <a:avLst/>
          </a:prstGeom>
        </p:spPr>
      </p:pic>
    </p:spTree>
    <p:extLst>
      <p:ext uri="{BB962C8B-B14F-4D97-AF65-F5344CB8AC3E}">
        <p14:creationId xmlns:p14="http://schemas.microsoft.com/office/powerpoint/2010/main" val="511100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500"/>
                                        <p:tgtEl>
                                          <p:spTgt spid="9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par>
                                <p:cTn id="20" presetID="22" presetClass="entr" presetSubtype="8"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par>
                                <p:cTn id="23" presetID="22" presetClass="entr" presetSubtype="8"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wipe(left)">
                                      <p:cBhvr>
                                        <p:cTn id="25" dur="500"/>
                                        <p:tgtEl>
                                          <p:spTgt spid="61"/>
                                        </p:tgtEl>
                                      </p:cBhvr>
                                    </p:animEffect>
                                  </p:childTnLst>
                                </p:cTn>
                              </p:par>
                              <p:par>
                                <p:cTn id="26" presetID="22" presetClass="entr" presetSubtype="8"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10" presetClass="entr" presetSubtype="0" fill="hold" nodeType="withEffect">
                                  <p:stCondLst>
                                    <p:cond delay="4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nodeType="withEffect">
                                  <p:stCondLst>
                                    <p:cond delay="4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grpId="0" nodeType="withEffect">
                                  <p:stCondLst>
                                    <p:cond delay="4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40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40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500"/>
                                        <p:tgtEl>
                                          <p:spTgt spid="68"/>
                                        </p:tgtEl>
                                      </p:cBhvr>
                                    </p:animEffect>
                                  </p:childTnLst>
                                </p:cTn>
                              </p:par>
                            </p:childTnLst>
                          </p:cTn>
                        </p:par>
                        <p:par>
                          <p:cTn id="50" fill="hold">
                            <p:stCondLst>
                              <p:cond delay="900"/>
                            </p:stCondLst>
                            <p:childTnLst>
                              <p:par>
                                <p:cTn id="51" presetID="10" presetClass="entr" presetSubtype="0"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nodeType="withEffect">
                                  <p:stCondLst>
                                    <p:cond delay="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500"/>
                                        <p:tgtEl>
                                          <p:spTgt spid="45"/>
                                        </p:tgtEl>
                                      </p:cBhvr>
                                    </p:animEffect>
                                  </p:childTnLst>
                                </p:cTn>
                              </p:par>
                              <p:par>
                                <p:cTn id="60" presetID="10" presetClass="entr" presetSubtype="0" fill="hold"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childTnLst>
                                </p:cTn>
                              </p:par>
                              <p:par>
                                <p:cTn id="68" presetID="22" presetClass="entr" presetSubtype="8" fill="hold" nodeType="with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par>
                                <p:cTn id="71" presetID="22" presetClass="entr" presetSubtype="8" fill="hold" nodeType="withEffect">
                                  <p:stCondLst>
                                    <p:cond delay="0"/>
                                  </p:stCondLst>
                                  <p:childTnLst>
                                    <p:set>
                                      <p:cBhvr>
                                        <p:cTn id="72" dur="1" fill="hold">
                                          <p:stCondLst>
                                            <p:cond delay="0"/>
                                          </p:stCondLst>
                                        </p:cTn>
                                        <p:tgtEl>
                                          <p:spTgt spid="53"/>
                                        </p:tgtEl>
                                        <p:attrNameLst>
                                          <p:attrName>style.visibility</p:attrName>
                                        </p:attrNameLst>
                                      </p:cBhvr>
                                      <p:to>
                                        <p:strVal val="visible"/>
                                      </p:to>
                                    </p:set>
                                    <p:animEffect transition="in" filter="wipe(left)">
                                      <p:cBhvr>
                                        <p:cTn id="73" dur="500"/>
                                        <p:tgtEl>
                                          <p:spTgt spid="53"/>
                                        </p:tgtEl>
                                      </p:cBhvr>
                                    </p:animEffect>
                                  </p:childTnLst>
                                </p:cTn>
                              </p:par>
                              <p:par>
                                <p:cTn id="74" presetID="10" presetClass="entr" presetSubtype="0" fill="hold" nodeType="withEffect">
                                  <p:stCondLst>
                                    <p:cond delay="40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childTnLst>
                                </p:cTn>
                              </p:par>
                              <p:par>
                                <p:cTn id="77" presetID="10" presetClass="entr" presetSubtype="0" fill="hold" grpId="0" nodeType="withEffect">
                                  <p:stCondLst>
                                    <p:cond delay="40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childTnLst>
                          </p:cTn>
                        </p:par>
                        <p:par>
                          <p:cTn id="80" fill="hold">
                            <p:stCondLst>
                              <p:cond delay="900"/>
                            </p:stCondLst>
                            <p:childTnLst>
                              <p:par>
                                <p:cTn id="81" presetID="10" presetClass="entr" presetSubtype="0" fill="hold"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6" grpId="0"/>
      <p:bldP spid="68" grpId="0" animBg="1"/>
      <p:bldP spid="91" grpId="0" animBg="1"/>
      <p:bldP spid="28" grpId="0" animBg="1"/>
      <p:bldP spid="44" grpId="0" animBg="1"/>
      <p:bldP spid="38" grpId="0" animBg="1"/>
      <p:bldP spid="4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263179F-CCD9-44D8-A1E9-4BF3C9BCF0EC}"/>
              </a:ext>
            </a:extLst>
          </p:cNvPr>
          <p:cNvSpPr>
            <a:spLocks noGrp="1"/>
          </p:cNvSpPr>
          <p:nvPr>
            <p:ph type="title"/>
          </p:nvPr>
        </p:nvSpPr>
        <p:spPr/>
        <p:txBody>
          <a:bodyPr/>
          <a:lstStyle/>
          <a:p>
            <a:endParaRPr lang="en-GB"/>
          </a:p>
        </p:txBody>
      </p:sp>
      <p:pic>
        <p:nvPicPr>
          <p:cNvPr id="4" name="Picture 3">
            <a:extLst>
              <a:ext uri="{FF2B5EF4-FFF2-40B4-BE49-F238E27FC236}">
                <a16:creationId xmlns:a16="http://schemas.microsoft.com/office/drawing/2014/main" xmlns="" id="{95612DDF-153A-4A4C-BA6E-D1716A6116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4222"/>
            <a:ext cx="12192000" cy="6169556"/>
          </a:xfrm>
          <a:prstGeom prst="rect">
            <a:avLst/>
          </a:prstGeom>
        </p:spPr>
      </p:pic>
    </p:spTree>
    <p:extLst>
      <p:ext uri="{BB962C8B-B14F-4D97-AF65-F5344CB8AC3E}">
        <p14:creationId xmlns:p14="http://schemas.microsoft.com/office/powerpoint/2010/main" val="257912838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8262" y="2179320"/>
            <a:ext cx="5943600" cy="1354217"/>
          </a:xfrm>
        </p:spPr>
        <p:txBody>
          <a:bodyPr/>
          <a:lstStyle/>
          <a:p>
            <a:r>
              <a:rPr lang="en-US" sz="4400" dirty="0"/>
              <a:t>The Evolution of Microsoft Learning</a:t>
            </a:r>
            <a:endParaRPr lang="en-US" sz="4400" i="1" dirty="0"/>
          </a:p>
        </p:txBody>
      </p:sp>
      <p:sp>
        <p:nvSpPr>
          <p:cNvPr id="4" name="Rectangle 3">
            <a:extLst>
              <a:ext uri="{FF2B5EF4-FFF2-40B4-BE49-F238E27FC236}">
                <a16:creationId xmlns:a16="http://schemas.microsoft.com/office/drawing/2014/main" xmlns="" id="{44821C87-2C50-4694-9D54-0CD9875944E5}"/>
              </a:ext>
            </a:extLst>
          </p:cNvPr>
          <p:cNvSpPr/>
          <p:nvPr/>
        </p:nvSpPr>
        <p:spPr>
          <a:xfrm>
            <a:off x="5974813" y="3244334"/>
            <a:ext cx="242374" cy="369332"/>
          </a:xfrm>
          <a:prstGeom prst="rect">
            <a:avLst/>
          </a:prstGeom>
        </p:spPr>
        <p:txBody>
          <a:bodyPr wrap="none">
            <a:spAutoFit/>
          </a:bodyPr>
          <a:lstStyle/>
          <a:p>
            <a:r>
              <a:rPr lang="en-US">
                <a:solidFill>
                  <a:srgbClr val="000000"/>
                </a:solidFill>
                <a:latin typeface="Times New Roman" panose="02020603050405020304" pitchFamily="18" charset="0"/>
              </a:rPr>
              <a:t> </a:t>
            </a:r>
            <a:endParaRPr lang="en-US"/>
          </a:p>
        </p:txBody>
      </p:sp>
      <p:sp>
        <p:nvSpPr>
          <p:cNvPr id="5" name="Rectangle 4">
            <a:extLst>
              <a:ext uri="{FF2B5EF4-FFF2-40B4-BE49-F238E27FC236}">
                <a16:creationId xmlns:a16="http://schemas.microsoft.com/office/drawing/2014/main" xmlns="" id="{641F54D1-B4EB-4A0E-AA7B-A51882F7A9D6}"/>
              </a:ext>
            </a:extLst>
          </p:cNvPr>
          <p:cNvSpPr/>
          <p:nvPr/>
        </p:nvSpPr>
        <p:spPr>
          <a:xfrm>
            <a:off x="5974813" y="3244334"/>
            <a:ext cx="242374" cy="369332"/>
          </a:xfrm>
          <a:prstGeom prst="rect">
            <a:avLst/>
          </a:prstGeom>
        </p:spPr>
        <p:txBody>
          <a:bodyPr wrap="none">
            <a:spAutoFit/>
          </a:bodyPr>
          <a:lstStyle/>
          <a:p>
            <a:r>
              <a:rPr lang="en-US">
                <a:solidFill>
                  <a:srgbClr val="000000"/>
                </a:solidFill>
                <a:latin typeface="Times New Roman" panose="02020603050405020304" pitchFamily="18" charset="0"/>
              </a:rPr>
              <a:t> </a:t>
            </a:r>
            <a:endParaRPr lang="en-US"/>
          </a:p>
        </p:txBody>
      </p:sp>
    </p:spTree>
    <p:extLst>
      <p:ext uri="{BB962C8B-B14F-4D97-AF65-F5344CB8AC3E}">
        <p14:creationId xmlns:p14="http://schemas.microsoft.com/office/powerpoint/2010/main" val="26084228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0A892D-5130-4474-BDB0-3F33105F141F}"/>
              </a:ext>
            </a:extLst>
          </p:cNvPr>
          <p:cNvSpPr>
            <a:spLocks noGrp="1"/>
          </p:cNvSpPr>
          <p:nvPr>
            <p:ph type="title"/>
          </p:nvPr>
        </p:nvSpPr>
        <p:spPr/>
        <p:txBody>
          <a:bodyPr/>
          <a:lstStyle/>
          <a:p>
            <a:r>
              <a:rPr lang="en-US"/>
              <a:t>Learning path for Microsoft 365 Enterprise Administrator role</a:t>
            </a:r>
          </a:p>
        </p:txBody>
      </p:sp>
      <p:grpSp>
        <p:nvGrpSpPr>
          <p:cNvPr id="3" name="Group 2">
            <a:extLst>
              <a:ext uri="{FF2B5EF4-FFF2-40B4-BE49-F238E27FC236}">
                <a16:creationId xmlns:a16="http://schemas.microsoft.com/office/drawing/2014/main" xmlns="" id="{F98469E4-363F-486D-84A4-48422E44E64C}"/>
              </a:ext>
            </a:extLst>
          </p:cNvPr>
          <p:cNvGrpSpPr/>
          <p:nvPr/>
        </p:nvGrpSpPr>
        <p:grpSpPr>
          <a:xfrm>
            <a:off x="905829" y="3443019"/>
            <a:ext cx="8713176" cy="1007719"/>
            <a:chOff x="2164355" y="3617753"/>
            <a:chExt cx="8296564" cy="562410"/>
          </a:xfrm>
        </p:grpSpPr>
        <p:cxnSp>
          <p:nvCxnSpPr>
            <p:cNvPr id="4" name="Straight Connector 3">
              <a:extLst>
                <a:ext uri="{FF2B5EF4-FFF2-40B4-BE49-F238E27FC236}">
                  <a16:creationId xmlns:a16="http://schemas.microsoft.com/office/drawing/2014/main" xmlns="" id="{1116E89E-B017-496A-BF87-B2CE6E4A10C2}"/>
                </a:ext>
              </a:extLst>
            </p:cNvPr>
            <p:cNvCxnSpPr>
              <a:cxnSpLocks/>
              <a:endCxn id="7" idx="0"/>
            </p:cNvCxnSpPr>
            <p:nvPr/>
          </p:nvCxnSpPr>
          <p:spPr>
            <a:xfrm>
              <a:off x="2164355" y="3890783"/>
              <a:ext cx="910611" cy="244"/>
            </a:xfrm>
            <a:prstGeom prst="line">
              <a:avLst/>
            </a:pr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nvGrpSpPr>
            <p:cNvPr id="5" name="Group 4">
              <a:extLst>
                <a:ext uri="{FF2B5EF4-FFF2-40B4-BE49-F238E27FC236}">
                  <a16:creationId xmlns:a16="http://schemas.microsoft.com/office/drawing/2014/main" xmlns="" id="{B39A5030-EDF0-423F-8587-736307413D12}"/>
                </a:ext>
              </a:extLst>
            </p:cNvPr>
            <p:cNvGrpSpPr/>
            <p:nvPr/>
          </p:nvGrpSpPr>
          <p:grpSpPr>
            <a:xfrm>
              <a:off x="3074953" y="3617753"/>
              <a:ext cx="6303722" cy="562410"/>
              <a:chOff x="3196333" y="3202901"/>
              <a:chExt cx="6303722" cy="1527670"/>
            </a:xfrm>
          </p:grpSpPr>
          <p:sp>
            <p:nvSpPr>
              <p:cNvPr id="7" name="Freeform: Shape 6">
                <a:extLst>
                  <a:ext uri="{FF2B5EF4-FFF2-40B4-BE49-F238E27FC236}">
                    <a16:creationId xmlns:a16="http://schemas.microsoft.com/office/drawing/2014/main" xmlns="" id="{78DC3942-23DF-4177-B8C1-ADCE3AA770C2}"/>
                  </a:ext>
                </a:extLst>
              </p:cNvPr>
              <p:cNvSpPr/>
              <p:nvPr/>
            </p:nvSpPr>
            <p:spPr bwMode="auto">
              <a:xfrm flipV="1">
                <a:off x="3196345" y="3945195"/>
                <a:ext cx="3231186" cy="785059"/>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5121528"/>
                  <a:gd name="connsiteY0" fmla="*/ 1038444 h 1038444"/>
                  <a:gd name="connsiteX1" fmla="*/ 1235531 w 5121528"/>
                  <a:gd name="connsiteY1" fmla="*/ 5799 h 1038444"/>
                  <a:gd name="connsiteX2" fmla="*/ 5121528 w 5121528"/>
                  <a:gd name="connsiteY2" fmla="*/ 0 h 1038444"/>
                  <a:gd name="connsiteX0" fmla="*/ 0 w 6788057"/>
                  <a:gd name="connsiteY0" fmla="*/ 1038444 h 1038444"/>
                  <a:gd name="connsiteX1" fmla="*/ 1235531 w 6788057"/>
                  <a:gd name="connsiteY1" fmla="*/ 5799 h 1038444"/>
                  <a:gd name="connsiteX2" fmla="*/ 6788057 w 6788057"/>
                  <a:gd name="connsiteY2" fmla="*/ 0 h 1038444"/>
                </a:gdLst>
                <a:ahLst/>
                <a:cxnLst>
                  <a:cxn ang="0">
                    <a:pos x="connsiteX0" y="connsiteY0"/>
                  </a:cxn>
                  <a:cxn ang="0">
                    <a:pos x="connsiteX1" y="connsiteY1"/>
                  </a:cxn>
                  <a:cxn ang="0">
                    <a:pos x="connsiteX2" y="connsiteY2"/>
                  </a:cxn>
                </a:cxnLst>
                <a:rect l="l" t="t" r="r" b="b"/>
                <a:pathLst>
                  <a:path w="6788057" h="1038444">
                    <a:moveTo>
                      <a:pt x="0" y="1038444"/>
                    </a:moveTo>
                    <a:cubicBezTo>
                      <a:pt x="150086" y="951574"/>
                      <a:pt x="1051186" y="123512"/>
                      <a:pt x="1235531" y="5799"/>
                    </a:cubicBezTo>
                    <a:cubicBezTo>
                      <a:pt x="1292009" y="-4536"/>
                      <a:pt x="6702093" y="8566"/>
                      <a:pt x="6788057" y="0"/>
                    </a:cubicBezTo>
                  </a:path>
                </a:pathLst>
              </a:cu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xmlns="" id="{02D8EA20-208F-485B-8CD8-6314FEAEB203}"/>
                  </a:ext>
                </a:extLst>
              </p:cNvPr>
              <p:cNvSpPr/>
              <p:nvPr/>
            </p:nvSpPr>
            <p:spPr bwMode="auto">
              <a:xfrm>
                <a:off x="3196333" y="3202901"/>
                <a:ext cx="3222514" cy="742291"/>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5097594"/>
                  <a:gd name="connsiteY0" fmla="*/ 1038444 h 1038444"/>
                  <a:gd name="connsiteX1" fmla="*/ 1235531 w 5097594"/>
                  <a:gd name="connsiteY1" fmla="*/ 5799 h 1038444"/>
                  <a:gd name="connsiteX2" fmla="*/ 5097594 w 5097594"/>
                  <a:gd name="connsiteY2" fmla="*/ 0 h 1038444"/>
                  <a:gd name="connsiteX0" fmla="*/ 0 w 5110064"/>
                  <a:gd name="connsiteY0" fmla="*/ 1035928 h 1035928"/>
                  <a:gd name="connsiteX1" fmla="*/ 1235531 w 5110064"/>
                  <a:gd name="connsiteY1" fmla="*/ 3283 h 1035928"/>
                  <a:gd name="connsiteX2" fmla="*/ 5110064 w 5110064"/>
                  <a:gd name="connsiteY2" fmla="*/ 2540 h 1035928"/>
                  <a:gd name="connsiteX0" fmla="*/ 0 w 5114222"/>
                  <a:gd name="connsiteY0" fmla="*/ 1038444 h 1038444"/>
                  <a:gd name="connsiteX1" fmla="*/ 1235531 w 5114222"/>
                  <a:gd name="connsiteY1" fmla="*/ 5799 h 1038444"/>
                  <a:gd name="connsiteX2" fmla="*/ 5114222 w 5114222"/>
                  <a:gd name="connsiteY2" fmla="*/ 0 h 1038444"/>
                  <a:gd name="connsiteX0" fmla="*/ 0 w 5118380"/>
                  <a:gd name="connsiteY0" fmla="*/ 1035928 h 1035928"/>
                  <a:gd name="connsiteX1" fmla="*/ 1235531 w 5118380"/>
                  <a:gd name="connsiteY1" fmla="*/ 3283 h 1035928"/>
                  <a:gd name="connsiteX2" fmla="*/ 5118380 w 5118380"/>
                  <a:gd name="connsiteY2" fmla="*/ 2540 h 1035928"/>
                  <a:gd name="connsiteX0" fmla="*/ 0 w 5118380"/>
                  <a:gd name="connsiteY0" fmla="*/ 1038444 h 1038444"/>
                  <a:gd name="connsiteX1" fmla="*/ 1235531 w 5118380"/>
                  <a:gd name="connsiteY1" fmla="*/ 5799 h 1038444"/>
                  <a:gd name="connsiteX2" fmla="*/ 5118380 w 5118380"/>
                  <a:gd name="connsiteY2" fmla="*/ 0 h 1038444"/>
                  <a:gd name="connsiteX0" fmla="*/ 0 w 5114222"/>
                  <a:gd name="connsiteY0" fmla="*/ 1035928 h 1035928"/>
                  <a:gd name="connsiteX1" fmla="*/ 1235531 w 5114222"/>
                  <a:gd name="connsiteY1" fmla="*/ 3283 h 1035928"/>
                  <a:gd name="connsiteX2" fmla="*/ 5114222 w 5114222"/>
                  <a:gd name="connsiteY2" fmla="*/ 2540 h 1035928"/>
                  <a:gd name="connsiteX0" fmla="*/ 0 w 5114222"/>
                  <a:gd name="connsiteY0" fmla="*/ 1035928 h 1035928"/>
                  <a:gd name="connsiteX1" fmla="*/ 1235531 w 5114222"/>
                  <a:gd name="connsiteY1" fmla="*/ 3283 h 1035928"/>
                  <a:gd name="connsiteX2" fmla="*/ 5114222 w 5114222"/>
                  <a:gd name="connsiteY2" fmla="*/ 2540 h 1035928"/>
                  <a:gd name="connsiteX0" fmla="*/ 0 w 5114222"/>
                  <a:gd name="connsiteY0" fmla="*/ 1036701 h 1036701"/>
                  <a:gd name="connsiteX1" fmla="*/ 1235531 w 5114222"/>
                  <a:gd name="connsiteY1" fmla="*/ 4056 h 1036701"/>
                  <a:gd name="connsiteX2" fmla="*/ 5114222 w 5114222"/>
                  <a:gd name="connsiteY2" fmla="*/ 3313 h 1036701"/>
                  <a:gd name="connsiteX0" fmla="*/ 0 w 5114222"/>
                  <a:gd name="connsiteY0" fmla="*/ 1036701 h 1036701"/>
                  <a:gd name="connsiteX1" fmla="*/ 1235531 w 5114222"/>
                  <a:gd name="connsiteY1" fmla="*/ 4056 h 1036701"/>
                  <a:gd name="connsiteX2" fmla="*/ 5114222 w 5114222"/>
                  <a:gd name="connsiteY2" fmla="*/ 3313 h 1036701"/>
                  <a:gd name="connsiteX0" fmla="*/ 0 w 6770328"/>
                  <a:gd name="connsiteY0" fmla="*/ 1035788 h 1035788"/>
                  <a:gd name="connsiteX1" fmla="*/ 1235531 w 6770328"/>
                  <a:gd name="connsiteY1" fmla="*/ 3143 h 1035788"/>
                  <a:gd name="connsiteX2" fmla="*/ 6770328 w 6770328"/>
                  <a:gd name="connsiteY2" fmla="*/ 8060 h 1035788"/>
                  <a:gd name="connsiteX0" fmla="*/ 0 w 6770328"/>
                  <a:gd name="connsiteY0" fmla="*/ 1037712 h 1037712"/>
                  <a:gd name="connsiteX1" fmla="*/ 1235531 w 6770328"/>
                  <a:gd name="connsiteY1" fmla="*/ 5067 h 1037712"/>
                  <a:gd name="connsiteX2" fmla="*/ 6770328 w 6770328"/>
                  <a:gd name="connsiteY2" fmla="*/ 9984 h 1037712"/>
                  <a:gd name="connsiteX0" fmla="*/ 0 w 6760181"/>
                  <a:gd name="connsiteY0" fmla="*/ 1039702 h 1039702"/>
                  <a:gd name="connsiteX1" fmla="*/ 1235531 w 6760181"/>
                  <a:gd name="connsiteY1" fmla="*/ 7057 h 1039702"/>
                  <a:gd name="connsiteX2" fmla="*/ 6760181 w 6760181"/>
                  <a:gd name="connsiteY2" fmla="*/ 6581 h 1039702"/>
                  <a:gd name="connsiteX0" fmla="*/ 0 w 6760181"/>
                  <a:gd name="connsiteY0" fmla="*/ 1039702 h 1039702"/>
                  <a:gd name="connsiteX1" fmla="*/ 1235531 w 6760181"/>
                  <a:gd name="connsiteY1" fmla="*/ 7057 h 1039702"/>
                  <a:gd name="connsiteX2" fmla="*/ 6760181 w 6760181"/>
                  <a:gd name="connsiteY2" fmla="*/ 6580 h 1039702"/>
                </a:gdLst>
                <a:ahLst/>
                <a:cxnLst>
                  <a:cxn ang="0">
                    <a:pos x="connsiteX0" y="connsiteY0"/>
                  </a:cxn>
                  <a:cxn ang="0">
                    <a:pos x="connsiteX1" y="connsiteY1"/>
                  </a:cxn>
                  <a:cxn ang="0">
                    <a:pos x="connsiteX2" y="connsiteY2"/>
                  </a:cxn>
                </a:cxnLst>
                <a:rect l="l" t="t" r="r" b="b"/>
                <a:pathLst>
                  <a:path w="6760181" h="1039702">
                    <a:moveTo>
                      <a:pt x="0" y="1039702"/>
                    </a:moveTo>
                    <a:cubicBezTo>
                      <a:pt x="150086" y="952832"/>
                      <a:pt x="1051186" y="124770"/>
                      <a:pt x="1235531" y="7057"/>
                    </a:cubicBezTo>
                    <a:cubicBezTo>
                      <a:pt x="1292009" y="-3278"/>
                      <a:pt x="6640447" y="-1234"/>
                      <a:pt x="6760181" y="6580"/>
                    </a:cubicBezTo>
                  </a:path>
                </a:pathLst>
              </a:cu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xmlns="" id="{E3C23EFE-34DB-4475-8003-CDBC886CB6AE}"/>
                  </a:ext>
                </a:extLst>
              </p:cNvPr>
              <p:cNvSpPr/>
              <p:nvPr/>
            </p:nvSpPr>
            <p:spPr bwMode="auto">
              <a:xfrm flipH="1" flipV="1">
                <a:off x="6419969" y="3945194"/>
                <a:ext cx="3080083" cy="785377"/>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6418137"/>
                  <a:gd name="connsiteY0" fmla="*/ 1046281 h 1046281"/>
                  <a:gd name="connsiteX1" fmla="*/ 1235531 w 6418137"/>
                  <a:gd name="connsiteY1" fmla="*/ 13636 h 1046281"/>
                  <a:gd name="connsiteX2" fmla="*/ 6418137 w 6418137"/>
                  <a:gd name="connsiteY2" fmla="*/ 0 h 1046281"/>
                  <a:gd name="connsiteX0" fmla="*/ 0 w 6465883"/>
                  <a:gd name="connsiteY0" fmla="*/ 1046281 h 1046281"/>
                  <a:gd name="connsiteX1" fmla="*/ 1235531 w 6465883"/>
                  <a:gd name="connsiteY1" fmla="*/ 13636 h 1046281"/>
                  <a:gd name="connsiteX2" fmla="*/ 6465883 w 6465883"/>
                  <a:gd name="connsiteY2" fmla="*/ 0 h 1046281"/>
                  <a:gd name="connsiteX0" fmla="*/ 0 w 6474876"/>
                  <a:gd name="connsiteY0" fmla="*/ 1035603 h 1035603"/>
                  <a:gd name="connsiteX1" fmla="*/ 1235531 w 6474876"/>
                  <a:gd name="connsiteY1" fmla="*/ 2958 h 1035603"/>
                  <a:gd name="connsiteX2" fmla="*/ 6474876 w 6474876"/>
                  <a:gd name="connsiteY2" fmla="*/ 4817 h 1035603"/>
                  <a:gd name="connsiteX0" fmla="*/ 0 w 6474876"/>
                  <a:gd name="connsiteY0" fmla="*/ 1037151 h 1037151"/>
                  <a:gd name="connsiteX1" fmla="*/ 1235531 w 6474876"/>
                  <a:gd name="connsiteY1" fmla="*/ 4506 h 1037151"/>
                  <a:gd name="connsiteX2" fmla="*/ 6474876 w 6474876"/>
                  <a:gd name="connsiteY2" fmla="*/ 6365 h 1037151"/>
                  <a:gd name="connsiteX0" fmla="*/ 0 w 6452396"/>
                  <a:gd name="connsiteY0" fmla="*/ 1038863 h 1038863"/>
                  <a:gd name="connsiteX1" fmla="*/ 1235531 w 6452396"/>
                  <a:gd name="connsiteY1" fmla="*/ 6218 h 1038863"/>
                  <a:gd name="connsiteX2" fmla="*/ 6452396 w 6452396"/>
                  <a:gd name="connsiteY2" fmla="*/ 2911 h 1038863"/>
                </a:gdLst>
                <a:ahLst/>
                <a:cxnLst>
                  <a:cxn ang="0">
                    <a:pos x="connsiteX0" y="connsiteY0"/>
                  </a:cxn>
                  <a:cxn ang="0">
                    <a:pos x="connsiteX1" y="connsiteY1"/>
                  </a:cxn>
                  <a:cxn ang="0">
                    <a:pos x="connsiteX2" y="connsiteY2"/>
                  </a:cxn>
                </a:cxnLst>
                <a:rect l="l" t="t" r="r" b="b"/>
                <a:pathLst>
                  <a:path w="6452396" h="1038863">
                    <a:moveTo>
                      <a:pt x="0" y="1038863"/>
                    </a:moveTo>
                    <a:cubicBezTo>
                      <a:pt x="150086" y="951993"/>
                      <a:pt x="1051186" y="123931"/>
                      <a:pt x="1235531" y="6218"/>
                    </a:cubicBezTo>
                    <a:cubicBezTo>
                      <a:pt x="1292009" y="-4117"/>
                      <a:pt x="6352944" y="1148"/>
                      <a:pt x="6452396" y="2911"/>
                    </a:cubicBezTo>
                  </a:path>
                </a:pathLst>
              </a:cu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xmlns="" id="{C05F0751-635C-44E1-A1E7-5CA1937BB1C1}"/>
                  </a:ext>
                </a:extLst>
              </p:cNvPr>
              <p:cNvSpPr/>
              <p:nvPr/>
            </p:nvSpPr>
            <p:spPr bwMode="auto">
              <a:xfrm flipH="1">
                <a:off x="6411993" y="3204270"/>
                <a:ext cx="3088062" cy="740923"/>
              </a:xfrm>
              <a:custGeom>
                <a:avLst/>
                <a:gdLst>
                  <a:gd name="connsiteX0" fmla="*/ 0 w 3897443"/>
                  <a:gd name="connsiteY0" fmla="*/ 1299261 h 1300354"/>
                  <a:gd name="connsiteX1" fmla="*/ 1768840 w 3897443"/>
                  <a:gd name="connsiteY1" fmla="*/ 1134369 h 1300354"/>
                  <a:gd name="connsiteX2" fmla="*/ 2983043 w 3897443"/>
                  <a:gd name="connsiteY2" fmla="*/ 264939 h 1300354"/>
                  <a:gd name="connsiteX3" fmla="*/ 3897443 w 3897443"/>
                  <a:gd name="connsiteY3" fmla="*/ 160008 h 1300354"/>
                  <a:gd name="connsiteX0" fmla="*/ 0 w 3897443"/>
                  <a:gd name="connsiteY0" fmla="*/ 1145491 h 1146584"/>
                  <a:gd name="connsiteX1" fmla="*/ 1768840 w 3897443"/>
                  <a:gd name="connsiteY1" fmla="*/ 980599 h 1146584"/>
                  <a:gd name="connsiteX2" fmla="*/ 2983043 w 3897443"/>
                  <a:gd name="connsiteY2" fmla="*/ 111169 h 1146584"/>
                  <a:gd name="connsiteX3" fmla="*/ 3897443 w 3897443"/>
                  <a:gd name="connsiteY3" fmla="*/ 6238 h 1146584"/>
                  <a:gd name="connsiteX0" fmla="*/ 0 w 3891223"/>
                  <a:gd name="connsiteY0" fmla="*/ 1170355 h 1171448"/>
                  <a:gd name="connsiteX1" fmla="*/ 1768840 w 3891223"/>
                  <a:gd name="connsiteY1" fmla="*/ 1005463 h 1171448"/>
                  <a:gd name="connsiteX2" fmla="*/ 2983043 w 3891223"/>
                  <a:gd name="connsiteY2" fmla="*/ 136033 h 1171448"/>
                  <a:gd name="connsiteX3" fmla="*/ 3891223 w 3891223"/>
                  <a:gd name="connsiteY3" fmla="*/ 0 h 1171448"/>
                  <a:gd name="connsiteX0" fmla="*/ 0 w 3891223"/>
                  <a:gd name="connsiteY0" fmla="*/ 1170355 h 1170484"/>
                  <a:gd name="connsiteX1" fmla="*/ 1768840 w 3891223"/>
                  <a:gd name="connsiteY1" fmla="*/ 1005463 h 1170484"/>
                  <a:gd name="connsiteX2" fmla="*/ 2983043 w 3891223"/>
                  <a:gd name="connsiteY2" fmla="*/ 136033 h 1170484"/>
                  <a:gd name="connsiteX3" fmla="*/ 3891223 w 3891223"/>
                  <a:gd name="connsiteY3" fmla="*/ 0 h 1170484"/>
                  <a:gd name="connsiteX0" fmla="*/ 0 w 3891223"/>
                  <a:gd name="connsiteY0" fmla="*/ 1172000 h 1175366"/>
                  <a:gd name="connsiteX1" fmla="*/ 1804876 w 3891223"/>
                  <a:gd name="connsiteY1" fmla="*/ 1100893 h 1175366"/>
                  <a:gd name="connsiteX2" fmla="*/ 2983043 w 3891223"/>
                  <a:gd name="connsiteY2" fmla="*/ 137678 h 1175366"/>
                  <a:gd name="connsiteX3" fmla="*/ 3891223 w 3891223"/>
                  <a:gd name="connsiteY3" fmla="*/ 1645 h 1175366"/>
                  <a:gd name="connsiteX0" fmla="*/ 0 w 3891223"/>
                  <a:gd name="connsiteY0" fmla="*/ 1172000 h 1172182"/>
                  <a:gd name="connsiteX1" fmla="*/ 1804876 w 3891223"/>
                  <a:gd name="connsiteY1" fmla="*/ 1100893 h 1172182"/>
                  <a:gd name="connsiteX2" fmla="*/ 2983043 w 3891223"/>
                  <a:gd name="connsiteY2" fmla="*/ 137678 h 1172182"/>
                  <a:gd name="connsiteX3" fmla="*/ 3891223 w 3891223"/>
                  <a:gd name="connsiteY3" fmla="*/ 1645 h 1172182"/>
                  <a:gd name="connsiteX0" fmla="*/ 0 w 3891223"/>
                  <a:gd name="connsiteY0" fmla="*/ 1173247 h 1173640"/>
                  <a:gd name="connsiteX1" fmla="*/ 1747512 w 3891223"/>
                  <a:gd name="connsiteY1" fmla="*/ 1133242 h 1173640"/>
                  <a:gd name="connsiteX2" fmla="*/ 2983043 w 3891223"/>
                  <a:gd name="connsiteY2" fmla="*/ 138925 h 1173640"/>
                  <a:gd name="connsiteX3" fmla="*/ 3891223 w 3891223"/>
                  <a:gd name="connsiteY3" fmla="*/ 2892 h 1173640"/>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4315 h 1174315"/>
                  <a:gd name="connsiteX1" fmla="*/ 1747512 w 3891223"/>
                  <a:gd name="connsiteY1" fmla="*/ 1159191 h 1174315"/>
                  <a:gd name="connsiteX2" fmla="*/ 2983043 w 3891223"/>
                  <a:gd name="connsiteY2" fmla="*/ 139993 h 1174315"/>
                  <a:gd name="connsiteX3" fmla="*/ 3891223 w 3891223"/>
                  <a:gd name="connsiteY3" fmla="*/ 3960 h 1174315"/>
                  <a:gd name="connsiteX0" fmla="*/ 0 w 3891223"/>
                  <a:gd name="connsiteY0" fmla="*/ 1170355 h 1170355"/>
                  <a:gd name="connsiteX1" fmla="*/ 1747512 w 3891223"/>
                  <a:gd name="connsiteY1" fmla="*/ 1155231 h 1170355"/>
                  <a:gd name="connsiteX2" fmla="*/ 2983043 w 3891223"/>
                  <a:gd name="connsiteY2" fmla="*/ 136033 h 1170355"/>
                  <a:gd name="connsiteX3" fmla="*/ 3891223 w 3891223"/>
                  <a:gd name="connsiteY3" fmla="*/ 0 h 1170355"/>
                  <a:gd name="connsiteX0" fmla="*/ 0 w 3878475"/>
                  <a:gd name="connsiteY0" fmla="*/ 1118349 h 1118349"/>
                  <a:gd name="connsiteX1" fmla="*/ 1747512 w 3878475"/>
                  <a:gd name="connsiteY1" fmla="*/ 1103225 h 1118349"/>
                  <a:gd name="connsiteX2" fmla="*/ 2983043 w 3878475"/>
                  <a:gd name="connsiteY2" fmla="*/ 84027 h 1118349"/>
                  <a:gd name="connsiteX3" fmla="*/ 3878475 w 3878475"/>
                  <a:gd name="connsiteY3" fmla="*/ 3978 h 1118349"/>
                  <a:gd name="connsiteX0" fmla="*/ 0 w 3878475"/>
                  <a:gd name="connsiteY0" fmla="*/ 1114371 h 1114371"/>
                  <a:gd name="connsiteX1" fmla="*/ 1747512 w 3878475"/>
                  <a:gd name="connsiteY1" fmla="*/ 1099247 h 1114371"/>
                  <a:gd name="connsiteX2" fmla="*/ 2983043 w 3878475"/>
                  <a:gd name="connsiteY2" fmla="*/ 80049 h 1114371"/>
                  <a:gd name="connsiteX3" fmla="*/ 3878475 w 3878475"/>
                  <a:gd name="connsiteY3" fmla="*/ 0 h 1114371"/>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55705 h 1070829"/>
                  <a:gd name="connsiteX2" fmla="*/ 2983043 w 3878475"/>
                  <a:gd name="connsiteY2" fmla="*/ 36507 h 1070829"/>
                  <a:gd name="connsiteX3" fmla="*/ 3878475 w 3878475"/>
                  <a:gd name="connsiteY3" fmla="*/ 0 h 1070829"/>
                  <a:gd name="connsiteX0" fmla="*/ 0 w 3878475"/>
                  <a:gd name="connsiteY0" fmla="*/ 1070829 h 1070829"/>
                  <a:gd name="connsiteX1" fmla="*/ 1747512 w 3878475"/>
                  <a:gd name="connsiteY1" fmla="*/ 1069152 h 1070829"/>
                  <a:gd name="connsiteX2" fmla="*/ 2983043 w 3878475"/>
                  <a:gd name="connsiteY2" fmla="*/ 36507 h 1070829"/>
                  <a:gd name="connsiteX3" fmla="*/ 3878475 w 3878475"/>
                  <a:gd name="connsiteY3" fmla="*/ 0 h 1070829"/>
                  <a:gd name="connsiteX0" fmla="*/ 0 w 3878475"/>
                  <a:gd name="connsiteY0" fmla="*/ 1047616 h 1047616"/>
                  <a:gd name="connsiteX1" fmla="*/ 1747512 w 3878475"/>
                  <a:gd name="connsiteY1" fmla="*/ 1045939 h 1047616"/>
                  <a:gd name="connsiteX2" fmla="*/ 2983043 w 3878475"/>
                  <a:gd name="connsiteY2" fmla="*/ 13294 h 1047616"/>
                  <a:gd name="connsiteX3" fmla="*/ 3878475 w 3878475"/>
                  <a:gd name="connsiteY3" fmla="*/ 7495 h 1047616"/>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3878475"/>
                  <a:gd name="connsiteY0" fmla="*/ 1040121 h 1040121"/>
                  <a:gd name="connsiteX1" fmla="*/ 1747512 w 3878475"/>
                  <a:gd name="connsiteY1" fmla="*/ 1038444 h 1040121"/>
                  <a:gd name="connsiteX2" fmla="*/ 2983043 w 3878475"/>
                  <a:gd name="connsiteY2" fmla="*/ 5799 h 1040121"/>
                  <a:gd name="connsiteX3" fmla="*/ 3878475 w 3878475"/>
                  <a:gd name="connsiteY3" fmla="*/ 0 h 1040121"/>
                  <a:gd name="connsiteX0" fmla="*/ 0 w 2130963"/>
                  <a:gd name="connsiteY0" fmla="*/ 1038444 h 1038444"/>
                  <a:gd name="connsiteX1" fmla="*/ 1235531 w 2130963"/>
                  <a:gd name="connsiteY1" fmla="*/ 5799 h 1038444"/>
                  <a:gd name="connsiteX2" fmla="*/ 2130963 w 2130963"/>
                  <a:gd name="connsiteY2" fmla="*/ 0 h 1038444"/>
                  <a:gd name="connsiteX0" fmla="*/ 0 w 4897079"/>
                  <a:gd name="connsiteY0" fmla="*/ 1038444 h 1038444"/>
                  <a:gd name="connsiteX1" fmla="*/ 1235531 w 4897079"/>
                  <a:gd name="connsiteY1" fmla="*/ 5799 h 1038444"/>
                  <a:gd name="connsiteX2" fmla="*/ 4897079 w 4897079"/>
                  <a:gd name="connsiteY2" fmla="*/ 0 h 1038444"/>
                  <a:gd name="connsiteX0" fmla="*/ 0 w 6434717"/>
                  <a:gd name="connsiteY0" fmla="*/ 1038444 h 1038444"/>
                  <a:gd name="connsiteX1" fmla="*/ 1235531 w 6434717"/>
                  <a:gd name="connsiteY1" fmla="*/ 5799 h 1038444"/>
                  <a:gd name="connsiteX2" fmla="*/ 6434717 w 6434717"/>
                  <a:gd name="connsiteY2" fmla="*/ 0 h 1038444"/>
                  <a:gd name="connsiteX0" fmla="*/ 0 w 6434717"/>
                  <a:gd name="connsiteY0" fmla="*/ 1040412 h 1040412"/>
                  <a:gd name="connsiteX1" fmla="*/ 1235531 w 6434717"/>
                  <a:gd name="connsiteY1" fmla="*/ 7767 h 1040412"/>
                  <a:gd name="connsiteX2" fmla="*/ 6434717 w 6434717"/>
                  <a:gd name="connsiteY2" fmla="*/ 1968 h 1040412"/>
                  <a:gd name="connsiteX0" fmla="*/ 0 w 6430332"/>
                  <a:gd name="connsiteY0" fmla="*/ 1040412 h 1040412"/>
                  <a:gd name="connsiteX1" fmla="*/ 1235531 w 6430332"/>
                  <a:gd name="connsiteY1" fmla="*/ 7767 h 1040412"/>
                  <a:gd name="connsiteX2" fmla="*/ 6430332 w 6430332"/>
                  <a:gd name="connsiteY2" fmla="*/ 1968 h 1040412"/>
                  <a:gd name="connsiteX0" fmla="*/ 0 w 6456640"/>
                  <a:gd name="connsiteY0" fmla="*/ 1037964 h 1037964"/>
                  <a:gd name="connsiteX1" fmla="*/ 1235531 w 6456640"/>
                  <a:gd name="connsiteY1" fmla="*/ 5319 h 1037964"/>
                  <a:gd name="connsiteX2" fmla="*/ 6456640 w 6456640"/>
                  <a:gd name="connsiteY2" fmla="*/ 4854 h 1037964"/>
                  <a:gd name="connsiteX0" fmla="*/ 0 w 6478563"/>
                  <a:gd name="connsiteY0" fmla="*/ 1040412 h 1040412"/>
                  <a:gd name="connsiteX1" fmla="*/ 1235531 w 6478563"/>
                  <a:gd name="connsiteY1" fmla="*/ 7767 h 1040412"/>
                  <a:gd name="connsiteX2" fmla="*/ 6478563 w 6478563"/>
                  <a:gd name="connsiteY2" fmla="*/ 1968 h 1040412"/>
                  <a:gd name="connsiteX0" fmla="*/ 0 w 6465409"/>
                  <a:gd name="connsiteY0" fmla="*/ 1040412 h 1040412"/>
                  <a:gd name="connsiteX1" fmla="*/ 1235531 w 6465409"/>
                  <a:gd name="connsiteY1" fmla="*/ 7767 h 1040412"/>
                  <a:gd name="connsiteX2" fmla="*/ 6465409 w 6465409"/>
                  <a:gd name="connsiteY2" fmla="*/ 1968 h 1040412"/>
                  <a:gd name="connsiteX0" fmla="*/ 0 w 6465409"/>
                  <a:gd name="connsiteY0" fmla="*/ 1040412 h 1040412"/>
                  <a:gd name="connsiteX1" fmla="*/ 1235531 w 6465409"/>
                  <a:gd name="connsiteY1" fmla="*/ 7767 h 1040412"/>
                  <a:gd name="connsiteX2" fmla="*/ 6465409 w 6465409"/>
                  <a:gd name="connsiteY2" fmla="*/ 1968 h 1040412"/>
                  <a:gd name="connsiteX0" fmla="*/ 0 w 6456638"/>
                  <a:gd name="connsiteY0" fmla="*/ 1035800 h 1035800"/>
                  <a:gd name="connsiteX1" fmla="*/ 1235531 w 6456638"/>
                  <a:gd name="connsiteY1" fmla="*/ 3155 h 1035800"/>
                  <a:gd name="connsiteX2" fmla="*/ 6456638 w 6456638"/>
                  <a:gd name="connsiteY2" fmla="*/ 13360 h 1035800"/>
                  <a:gd name="connsiteX0" fmla="*/ 0 w 6464950"/>
                  <a:gd name="connsiteY0" fmla="*/ 1037781 h 1037781"/>
                  <a:gd name="connsiteX1" fmla="*/ 1235531 w 6464950"/>
                  <a:gd name="connsiteY1" fmla="*/ 5136 h 1037781"/>
                  <a:gd name="connsiteX2" fmla="*/ 6464950 w 6464950"/>
                  <a:gd name="connsiteY2" fmla="*/ 5230 h 1037781"/>
                  <a:gd name="connsiteX0" fmla="*/ 0 w 6464950"/>
                  <a:gd name="connsiteY0" fmla="*/ 1037781 h 1037781"/>
                  <a:gd name="connsiteX1" fmla="*/ 1235531 w 6464950"/>
                  <a:gd name="connsiteY1" fmla="*/ 5136 h 1037781"/>
                  <a:gd name="connsiteX2" fmla="*/ 6464950 w 6464950"/>
                  <a:gd name="connsiteY2" fmla="*/ 5230 h 1037781"/>
                  <a:gd name="connsiteX0" fmla="*/ 0 w 6469106"/>
                  <a:gd name="connsiteY0" fmla="*/ 1037781 h 1037781"/>
                  <a:gd name="connsiteX1" fmla="*/ 1235531 w 6469106"/>
                  <a:gd name="connsiteY1" fmla="*/ 5136 h 1037781"/>
                  <a:gd name="connsiteX2" fmla="*/ 6469106 w 6469106"/>
                  <a:gd name="connsiteY2" fmla="*/ 5230 h 1037781"/>
                </a:gdLst>
                <a:ahLst/>
                <a:cxnLst>
                  <a:cxn ang="0">
                    <a:pos x="connsiteX0" y="connsiteY0"/>
                  </a:cxn>
                  <a:cxn ang="0">
                    <a:pos x="connsiteX1" y="connsiteY1"/>
                  </a:cxn>
                  <a:cxn ang="0">
                    <a:pos x="connsiteX2" y="connsiteY2"/>
                  </a:cxn>
                </a:cxnLst>
                <a:rect l="l" t="t" r="r" b="b"/>
                <a:pathLst>
                  <a:path w="6469106" h="1037781">
                    <a:moveTo>
                      <a:pt x="0" y="1037781"/>
                    </a:moveTo>
                    <a:cubicBezTo>
                      <a:pt x="150086" y="950911"/>
                      <a:pt x="1051186" y="122849"/>
                      <a:pt x="1235531" y="5136"/>
                    </a:cubicBezTo>
                    <a:cubicBezTo>
                      <a:pt x="1292009" y="-5199"/>
                      <a:pt x="6396406" y="2859"/>
                      <a:pt x="6469106" y="5230"/>
                    </a:cubicBezTo>
                  </a:path>
                </a:pathLst>
              </a:cu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6" name="Straight Connector 5">
              <a:extLst>
                <a:ext uri="{FF2B5EF4-FFF2-40B4-BE49-F238E27FC236}">
                  <a16:creationId xmlns:a16="http://schemas.microsoft.com/office/drawing/2014/main" xmlns="" id="{A0DA560E-3933-449C-9591-609C5283E42B}"/>
                </a:ext>
              </a:extLst>
            </p:cNvPr>
            <p:cNvCxnSpPr>
              <a:cxnSpLocks/>
              <a:stCxn id="10" idx="0"/>
            </p:cNvCxnSpPr>
            <p:nvPr/>
          </p:nvCxnSpPr>
          <p:spPr>
            <a:xfrm flipV="1">
              <a:off x="9378675" y="3890784"/>
              <a:ext cx="1082244" cy="243"/>
            </a:xfrm>
            <a:prstGeom prst="line">
              <a:avLst/>
            </a:prstGeom>
            <a:noFill/>
            <a:ln w="25400">
              <a:solidFill>
                <a:schemeClr val="accent2"/>
              </a:solidFill>
              <a:headEnd type="none" w="med" len="med"/>
              <a:tailEnd type="none" w="lg" len="lg"/>
            </a:ln>
          </p:spPr>
          <p:style>
            <a:lnRef idx="2">
              <a:schemeClr val="accent1">
                <a:shade val="50000"/>
              </a:schemeClr>
            </a:lnRef>
            <a:fillRef idx="1">
              <a:schemeClr val="accent1"/>
            </a:fillRef>
            <a:effectRef idx="0">
              <a:schemeClr val="accent1"/>
            </a:effectRef>
            <a:fontRef idx="minor">
              <a:schemeClr val="lt1"/>
            </a:fontRef>
          </p:style>
        </p:cxnSp>
      </p:grpSp>
      <p:grpSp>
        <p:nvGrpSpPr>
          <p:cNvPr id="11" name="Group 10">
            <a:extLst>
              <a:ext uri="{FF2B5EF4-FFF2-40B4-BE49-F238E27FC236}">
                <a16:creationId xmlns:a16="http://schemas.microsoft.com/office/drawing/2014/main" xmlns="" id="{DE04D884-6596-4FEC-A69D-9031E00CC9FE}"/>
              </a:ext>
            </a:extLst>
          </p:cNvPr>
          <p:cNvGrpSpPr/>
          <p:nvPr/>
        </p:nvGrpSpPr>
        <p:grpSpPr>
          <a:xfrm>
            <a:off x="1701154" y="2424066"/>
            <a:ext cx="1659173" cy="1110005"/>
            <a:chOff x="2965463" y="2490067"/>
            <a:chExt cx="1659173" cy="1110005"/>
          </a:xfrm>
        </p:grpSpPr>
        <p:sp>
          <p:nvSpPr>
            <p:cNvPr id="12" name="Oval 11">
              <a:extLst>
                <a:ext uri="{FF2B5EF4-FFF2-40B4-BE49-F238E27FC236}">
                  <a16:creationId xmlns:a16="http://schemas.microsoft.com/office/drawing/2014/main" xmlns="" id="{03FD27EE-BAE9-47B2-A393-8C661E2BB5C9}"/>
                </a:ext>
              </a:extLst>
            </p:cNvPr>
            <p:cNvSpPr/>
            <p:nvPr/>
          </p:nvSpPr>
          <p:spPr bwMode="auto">
            <a:xfrm>
              <a:off x="3701487"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E4F293C4-2758-4A54-A710-CB50577EA559}"/>
                </a:ext>
              </a:extLst>
            </p:cNvPr>
            <p:cNvCxnSpPr>
              <a:cxnSpLocks/>
            </p:cNvCxnSpPr>
            <p:nvPr/>
          </p:nvCxnSpPr>
          <p:spPr>
            <a:xfrm flipH="1">
              <a:off x="3792927" y="2925816"/>
              <a:ext cx="0" cy="491376"/>
            </a:xfrm>
            <a:prstGeom prst="line">
              <a:avLst/>
            </a:prstGeom>
            <a:ln w="19050">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xmlns="" id="{1658AE4D-EB54-4147-8305-939D2AA64303}"/>
                </a:ext>
              </a:extLst>
            </p:cNvPr>
            <p:cNvSpPr txBox="1"/>
            <p:nvPr/>
          </p:nvSpPr>
          <p:spPr>
            <a:xfrm>
              <a:off x="2965463" y="2490067"/>
              <a:ext cx="1659173" cy="5170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Tenant and </a:t>
              </a:r>
              <a:br>
                <a:rPr lang="en-US" sz="1200" b="1">
                  <a:ln w="3175">
                    <a:noFill/>
                  </a:ln>
                  <a:gradFill>
                    <a:gsLst>
                      <a:gs pos="1250">
                        <a:schemeClr val="tx1"/>
                      </a:gs>
                      <a:gs pos="100000">
                        <a:schemeClr val="tx1"/>
                      </a:gs>
                    </a:gsLst>
                    <a:lin ang="5400000" scaled="0"/>
                  </a:gradFill>
                  <a:latin typeface="+mj-lt"/>
                  <a:cs typeface="Segoe UI" panose="020B0502040204020203" pitchFamily="34" charset="0"/>
                </a:rPr>
              </a:br>
              <a:r>
                <a:rPr lang="en-US" sz="1200" b="1">
                  <a:ln w="3175">
                    <a:noFill/>
                  </a:ln>
                  <a:gradFill>
                    <a:gsLst>
                      <a:gs pos="1250">
                        <a:schemeClr val="tx1"/>
                      </a:gs>
                      <a:gs pos="100000">
                        <a:schemeClr val="tx1"/>
                      </a:gs>
                    </a:gsLst>
                    <a:lin ang="5400000" scaled="0"/>
                  </a:gradFill>
                  <a:latin typeface="+mj-lt"/>
                  <a:cs typeface="Segoe UI" panose="020B0502040204020203" pitchFamily="34" charset="0"/>
                </a:rPr>
                <a:t>Service Management</a:t>
              </a:r>
            </a:p>
          </p:txBody>
        </p:sp>
      </p:grpSp>
      <p:grpSp>
        <p:nvGrpSpPr>
          <p:cNvPr id="15" name="Group 14">
            <a:extLst>
              <a:ext uri="{FF2B5EF4-FFF2-40B4-BE49-F238E27FC236}">
                <a16:creationId xmlns:a16="http://schemas.microsoft.com/office/drawing/2014/main" xmlns="" id="{B47EC64F-D0B2-4BE7-A421-8C3E10BF8079}"/>
              </a:ext>
            </a:extLst>
          </p:cNvPr>
          <p:cNvGrpSpPr/>
          <p:nvPr/>
        </p:nvGrpSpPr>
        <p:grpSpPr>
          <a:xfrm>
            <a:off x="3740370" y="2425580"/>
            <a:ext cx="1116011" cy="1108491"/>
            <a:chOff x="3237044" y="2491581"/>
            <a:chExt cx="1116011" cy="1108491"/>
          </a:xfrm>
        </p:grpSpPr>
        <p:sp>
          <p:nvSpPr>
            <p:cNvPr id="16" name="Oval 15">
              <a:extLst>
                <a:ext uri="{FF2B5EF4-FFF2-40B4-BE49-F238E27FC236}">
                  <a16:creationId xmlns:a16="http://schemas.microsoft.com/office/drawing/2014/main" xmlns="" id="{7FF6FAF8-12A4-4E87-ADBF-68A158590FDB}"/>
                </a:ext>
              </a:extLst>
            </p:cNvPr>
            <p:cNvSpPr/>
            <p:nvPr/>
          </p:nvSpPr>
          <p:spPr bwMode="auto">
            <a:xfrm>
              <a:off x="3703609"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17" name="Straight Connector 16">
              <a:extLst>
                <a:ext uri="{FF2B5EF4-FFF2-40B4-BE49-F238E27FC236}">
                  <a16:creationId xmlns:a16="http://schemas.microsoft.com/office/drawing/2014/main" xmlns="" id="{837B8E61-2726-454E-9FDB-22761DB0F87B}"/>
                </a:ext>
              </a:extLst>
            </p:cNvPr>
            <p:cNvCxnSpPr>
              <a:cxnSpLocks/>
            </p:cNvCxnSpPr>
            <p:nvPr/>
          </p:nvCxnSpPr>
          <p:spPr>
            <a:xfrm flipH="1">
              <a:off x="3792927" y="2925816"/>
              <a:ext cx="0" cy="491376"/>
            </a:xfrm>
            <a:prstGeom prst="line">
              <a:avLst/>
            </a:prstGeom>
            <a:ln w="19050">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xmlns="" id="{3A548802-9CE7-4D0A-BB56-5B326C166B90}"/>
                </a:ext>
              </a:extLst>
            </p:cNvPr>
            <p:cNvSpPr txBox="1"/>
            <p:nvPr/>
          </p:nvSpPr>
          <p:spPr>
            <a:xfrm>
              <a:off x="3237044" y="2491581"/>
              <a:ext cx="1116011" cy="5170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Identity </a:t>
              </a:r>
              <a:br>
                <a:rPr lang="en-US" sz="1200" b="1">
                  <a:ln w="3175">
                    <a:noFill/>
                  </a:ln>
                  <a:gradFill>
                    <a:gsLst>
                      <a:gs pos="1250">
                        <a:schemeClr val="tx1"/>
                      </a:gs>
                      <a:gs pos="100000">
                        <a:schemeClr val="tx1"/>
                      </a:gs>
                    </a:gsLst>
                    <a:lin ang="5400000" scaled="0"/>
                  </a:gradFill>
                  <a:latin typeface="+mj-lt"/>
                  <a:cs typeface="Segoe UI" panose="020B0502040204020203" pitchFamily="34" charset="0"/>
                </a:rPr>
              </a:br>
              <a:r>
                <a:rPr lang="en-US" sz="1200" b="1">
                  <a:ln w="3175">
                    <a:noFill/>
                  </a:ln>
                  <a:gradFill>
                    <a:gsLst>
                      <a:gs pos="1250">
                        <a:schemeClr val="tx1"/>
                      </a:gs>
                      <a:gs pos="100000">
                        <a:schemeClr val="tx1"/>
                      </a:gs>
                    </a:gsLst>
                    <a:lin ang="5400000" scaled="0"/>
                  </a:gradFill>
                  <a:latin typeface="+mj-lt"/>
                  <a:cs typeface="Segoe UI" panose="020B0502040204020203" pitchFamily="34" charset="0"/>
                </a:rPr>
                <a:t>Management</a:t>
              </a:r>
            </a:p>
          </p:txBody>
        </p:sp>
      </p:grpSp>
      <p:grpSp>
        <p:nvGrpSpPr>
          <p:cNvPr id="27" name="Group 26">
            <a:extLst>
              <a:ext uri="{FF2B5EF4-FFF2-40B4-BE49-F238E27FC236}">
                <a16:creationId xmlns:a16="http://schemas.microsoft.com/office/drawing/2014/main" xmlns="" id="{77CD29BD-0552-47C2-92BE-DDD85E00B438}"/>
              </a:ext>
            </a:extLst>
          </p:cNvPr>
          <p:cNvGrpSpPr/>
          <p:nvPr/>
        </p:nvGrpSpPr>
        <p:grpSpPr>
          <a:xfrm>
            <a:off x="6879147" y="2214105"/>
            <a:ext cx="1866813" cy="1316208"/>
            <a:chOff x="7615460" y="2174542"/>
            <a:chExt cx="1866813" cy="1316208"/>
          </a:xfrm>
        </p:grpSpPr>
        <p:sp>
          <p:nvSpPr>
            <p:cNvPr id="28" name="Oval 27">
              <a:extLst>
                <a:ext uri="{FF2B5EF4-FFF2-40B4-BE49-F238E27FC236}">
                  <a16:creationId xmlns:a16="http://schemas.microsoft.com/office/drawing/2014/main" xmlns="" id="{557A18EA-B756-40CD-9888-EE313F441838}"/>
                </a:ext>
              </a:extLst>
            </p:cNvPr>
            <p:cNvSpPr/>
            <p:nvPr/>
          </p:nvSpPr>
          <p:spPr bwMode="auto">
            <a:xfrm>
              <a:off x="8460115" y="3307870"/>
              <a:ext cx="182880" cy="182880"/>
            </a:xfrm>
            <a:prstGeom prst="ellipse">
              <a:avLst/>
            </a:prstGeom>
            <a:solidFill>
              <a:schemeClr val="accent2"/>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29" name="Straight Connector 28">
              <a:extLst>
                <a:ext uri="{FF2B5EF4-FFF2-40B4-BE49-F238E27FC236}">
                  <a16:creationId xmlns:a16="http://schemas.microsoft.com/office/drawing/2014/main" xmlns="" id="{F3440BB1-CD49-4B21-83A0-B26478434D13}"/>
                </a:ext>
              </a:extLst>
            </p:cNvPr>
            <p:cNvCxnSpPr>
              <a:cxnSpLocks/>
              <a:stCxn id="30" idx="2"/>
              <a:endCxn id="28" idx="0"/>
            </p:cNvCxnSpPr>
            <p:nvPr/>
          </p:nvCxnSpPr>
          <p:spPr>
            <a:xfrm>
              <a:off x="8548867" y="2908589"/>
              <a:ext cx="2688" cy="399281"/>
            </a:xfrm>
            <a:prstGeom prst="line">
              <a:avLst/>
            </a:prstGeom>
            <a:ln w="19050">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xmlns="" id="{A9B1FDB6-94F9-4F33-ACAF-940C035B76BD}"/>
                </a:ext>
              </a:extLst>
            </p:cNvPr>
            <p:cNvSpPr txBox="1"/>
            <p:nvPr/>
          </p:nvSpPr>
          <p:spPr>
            <a:xfrm>
              <a:off x="7615460" y="2174542"/>
              <a:ext cx="1866813" cy="734047"/>
            </a:xfrm>
            <a:prstGeom prst="rect">
              <a:avLst/>
            </a:prstGeom>
            <a:solidFill>
              <a:schemeClr val="accent2"/>
            </a:solidFill>
            <a:effectLst>
              <a:outerShdw blurRad="76200" dist="25400" dir="2700000" algn="ctr" rotWithShape="0">
                <a:prstClr val="black">
                  <a:alpha val="31000"/>
                </a:prstClr>
              </a:outerShdw>
            </a:effectLst>
          </p:spPr>
          <p:txBody>
            <a:bodyPr rot="0" spcFirstLastPara="0" vertOverflow="overflow" horzOverflow="overflow" vert="horz" wrap="square" lIns="137160" tIns="137160" rIns="137160" bIns="137160" numCol="1" spcCol="0" rtlCol="0" fromWordArt="0" anchor="ctr" anchorCtr="0" forceAA="0" compatLnSpc="1">
              <a:prstTxWarp prst="textNoShape">
                <a:avLst/>
              </a:prstTxWarp>
              <a:spAutoFit/>
            </a:bodyPr>
            <a:lstStyle>
              <a:defPPr>
                <a:defRPr lang="en-US"/>
              </a:defPPr>
              <a:lvl1pPr defTabSz="932742">
                <a:lnSpc>
                  <a:spcPct val="90000"/>
                </a:lnSpc>
                <a:spcBef>
                  <a:spcPct val="0"/>
                </a:spcBef>
                <a:defRPr sz="1200" b="1">
                  <a:ln w="3175">
                    <a:noFill/>
                  </a:ln>
                  <a:gradFill>
                    <a:gsLst>
                      <a:gs pos="1250">
                        <a:schemeClr val="bg1"/>
                      </a:gs>
                      <a:gs pos="100000">
                        <a:schemeClr val="bg1"/>
                      </a:gs>
                    </a:gsLst>
                    <a:lin ang="5400000" scaled="0"/>
                  </a:gradFill>
                  <a:latin typeface="+mj-lt"/>
                  <a:cs typeface="Segoe UI" panose="020B0502040204020203" pitchFamily="34" charset="0"/>
                </a:defRPr>
              </a:lvl1pPr>
            </a:lstStyle>
            <a:p>
              <a:r>
                <a:rPr lang="en-US" sz="1100" dirty="0"/>
                <a:t>MS-100: Microsoft 365 Identity and Services Exam</a:t>
              </a:r>
            </a:p>
          </p:txBody>
        </p:sp>
      </p:grpSp>
      <p:grpSp>
        <p:nvGrpSpPr>
          <p:cNvPr id="31" name="Group 30">
            <a:extLst>
              <a:ext uri="{FF2B5EF4-FFF2-40B4-BE49-F238E27FC236}">
                <a16:creationId xmlns:a16="http://schemas.microsoft.com/office/drawing/2014/main" xmlns="" id="{A4AA16B0-68AA-4649-A561-D8D500E88AD0}"/>
              </a:ext>
            </a:extLst>
          </p:cNvPr>
          <p:cNvGrpSpPr/>
          <p:nvPr/>
        </p:nvGrpSpPr>
        <p:grpSpPr>
          <a:xfrm>
            <a:off x="1951895" y="4372687"/>
            <a:ext cx="1157688" cy="1134575"/>
            <a:chOff x="2689922" y="3845604"/>
            <a:chExt cx="1157688" cy="1134575"/>
          </a:xfrm>
        </p:grpSpPr>
        <p:grpSp>
          <p:nvGrpSpPr>
            <p:cNvPr id="32" name="Group 31">
              <a:extLst>
                <a:ext uri="{FF2B5EF4-FFF2-40B4-BE49-F238E27FC236}">
                  <a16:creationId xmlns:a16="http://schemas.microsoft.com/office/drawing/2014/main" xmlns="" id="{30A3FFF8-49CF-4EA5-BB4E-A16732D36135}"/>
                </a:ext>
              </a:extLst>
            </p:cNvPr>
            <p:cNvGrpSpPr/>
            <p:nvPr/>
          </p:nvGrpSpPr>
          <p:grpSpPr>
            <a:xfrm flipV="1">
              <a:off x="3199149" y="3845604"/>
              <a:ext cx="182880" cy="674256"/>
              <a:chOff x="3175206" y="5139461"/>
              <a:chExt cx="182880" cy="674256"/>
            </a:xfrm>
          </p:grpSpPr>
          <p:sp>
            <p:nvSpPr>
              <p:cNvPr id="34" name="Oval 33">
                <a:extLst>
                  <a:ext uri="{FF2B5EF4-FFF2-40B4-BE49-F238E27FC236}">
                    <a16:creationId xmlns:a16="http://schemas.microsoft.com/office/drawing/2014/main" xmlns="" id="{7727B53D-A63B-43B2-99AD-B3966BAF520A}"/>
                  </a:ext>
                </a:extLst>
              </p:cNvPr>
              <p:cNvSpPr/>
              <p:nvPr/>
            </p:nvSpPr>
            <p:spPr bwMode="auto">
              <a:xfrm>
                <a:off x="3175206" y="5630837"/>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35" name="Straight Connector 34">
                <a:extLst>
                  <a:ext uri="{FF2B5EF4-FFF2-40B4-BE49-F238E27FC236}">
                    <a16:creationId xmlns:a16="http://schemas.microsoft.com/office/drawing/2014/main" xmlns="" id="{4DB8BDD1-A1DD-4D60-AB9B-37B7F177DA91}"/>
                  </a:ext>
                </a:extLst>
              </p:cNvPr>
              <p:cNvCxnSpPr>
                <a:cxnSpLocks/>
              </p:cNvCxnSpPr>
              <p:nvPr/>
            </p:nvCxnSpPr>
            <p:spPr>
              <a:xfrm flipH="1">
                <a:off x="3266646" y="5139461"/>
                <a:ext cx="0" cy="491376"/>
              </a:xfrm>
              <a:prstGeom prst="line">
                <a:avLst/>
              </a:prstGeom>
              <a:ln w="19050">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33" name="TextBox 32">
              <a:extLst>
                <a:ext uri="{FF2B5EF4-FFF2-40B4-BE49-F238E27FC236}">
                  <a16:creationId xmlns:a16="http://schemas.microsoft.com/office/drawing/2014/main" xmlns="" id="{9CCCF110-954B-417C-AB43-72371A6776DF}"/>
                </a:ext>
              </a:extLst>
            </p:cNvPr>
            <p:cNvSpPr txBox="1"/>
            <p:nvPr/>
          </p:nvSpPr>
          <p:spPr>
            <a:xfrm>
              <a:off x="2689922" y="4463114"/>
              <a:ext cx="1157688" cy="5170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Device </a:t>
              </a:r>
              <a:br>
                <a:rPr lang="en-US" sz="1200" b="1">
                  <a:ln w="3175">
                    <a:noFill/>
                  </a:ln>
                  <a:gradFill>
                    <a:gsLst>
                      <a:gs pos="1250">
                        <a:schemeClr val="tx1"/>
                      </a:gs>
                      <a:gs pos="100000">
                        <a:schemeClr val="tx1"/>
                      </a:gs>
                    </a:gsLst>
                    <a:lin ang="5400000" scaled="0"/>
                  </a:gradFill>
                  <a:latin typeface="+mj-lt"/>
                  <a:cs typeface="Segoe UI" panose="020B0502040204020203" pitchFamily="34" charset="0"/>
                </a:rPr>
              </a:br>
              <a:r>
                <a:rPr lang="en-US" sz="1200" b="1">
                  <a:ln w="3175">
                    <a:noFill/>
                  </a:ln>
                  <a:gradFill>
                    <a:gsLst>
                      <a:gs pos="1250">
                        <a:schemeClr val="tx1"/>
                      </a:gs>
                      <a:gs pos="100000">
                        <a:schemeClr val="tx1"/>
                      </a:gs>
                    </a:gsLst>
                    <a:lin ang="5400000" scaled="0"/>
                  </a:gradFill>
                  <a:latin typeface="+mj-lt"/>
                  <a:cs typeface="Segoe UI" panose="020B0502040204020203" pitchFamily="34" charset="0"/>
                </a:rPr>
                <a:t>Management </a:t>
              </a:r>
            </a:p>
          </p:txBody>
        </p:sp>
      </p:grpSp>
      <p:grpSp>
        <p:nvGrpSpPr>
          <p:cNvPr id="36" name="Group 35">
            <a:extLst>
              <a:ext uri="{FF2B5EF4-FFF2-40B4-BE49-F238E27FC236}">
                <a16:creationId xmlns:a16="http://schemas.microsoft.com/office/drawing/2014/main" xmlns="" id="{273E249B-FFD5-4188-BD41-7C610BB8F148}"/>
              </a:ext>
            </a:extLst>
          </p:cNvPr>
          <p:cNvGrpSpPr/>
          <p:nvPr/>
        </p:nvGrpSpPr>
        <p:grpSpPr>
          <a:xfrm>
            <a:off x="3740370" y="4372687"/>
            <a:ext cx="1116011" cy="1135077"/>
            <a:chOff x="3870351" y="4210463"/>
            <a:chExt cx="1116011" cy="1135077"/>
          </a:xfrm>
        </p:grpSpPr>
        <p:grpSp>
          <p:nvGrpSpPr>
            <p:cNvPr id="37" name="Group 36">
              <a:extLst>
                <a:ext uri="{FF2B5EF4-FFF2-40B4-BE49-F238E27FC236}">
                  <a16:creationId xmlns:a16="http://schemas.microsoft.com/office/drawing/2014/main" xmlns="" id="{E94B90FD-E58D-4BE8-B8F4-0B3E39F35D79}"/>
                </a:ext>
              </a:extLst>
            </p:cNvPr>
            <p:cNvGrpSpPr/>
            <p:nvPr/>
          </p:nvGrpSpPr>
          <p:grpSpPr>
            <a:xfrm flipV="1">
              <a:off x="4336915" y="4210463"/>
              <a:ext cx="182880" cy="674256"/>
              <a:chOff x="4336915" y="4833689"/>
              <a:chExt cx="182880" cy="674256"/>
            </a:xfrm>
          </p:grpSpPr>
          <p:sp>
            <p:nvSpPr>
              <p:cNvPr id="39" name="Oval 38">
                <a:extLst>
                  <a:ext uri="{FF2B5EF4-FFF2-40B4-BE49-F238E27FC236}">
                    <a16:creationId xmlns:a16="http://schemas.microsoft.com/office/drawing/2014/main" xmlns="" id="{965FC019-B1F2-40E9-8DAC-3FCA648A6C6E}"/>
                  </a:ext>
                </a:extLst>
              </p:cNvPr>
              <p:cNvSpPr/>
              <p:nvPr/>
            </p:nvSpPr>
            <p:spPr bwMode="auto">
              <a:xfrm>
                <a:off x="4336915" y="5325065"/>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40" name="Straight Connector 39">
                <a:extLst>
                  <a:ext uri="{FF2B5EF4-FFF2-40B4-BE49-F238E27FC236}">
                    <a16:creationId xmlns:a16="http://schemas.microsoft.com/office/drawing/2014/main" xmlns="" id="{58136FA6-E5ED-4ECB-A87E-065A09D6DE19}"/>
                  </a:ext>
                </a:extLst>
              </p:cNvPr>
              <p:cNvCxnSpPr>
                <a:cxnSpLocks/>
              </p:cNvCxnSpPr>
              <p:nvPr/>
            </p:nvCxnSpPr>
            <p:spPr>
              <a:xfrm flipH="1">
                <a:off x="4426233" y="4833689"/>
                <a:ext cx="0" cy="491376"/>
              </a:xfrm>
              <a:prstGeom prst="line">
                <a:avLst/>
              </a:prstGeom>
              <a:ln w="19050">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xmlns="" id="{F9A0BE14-03BF-4820-AFBF-D70E671D0223}"/>
                </a:ext>
              </a:extLst>
            </p:cNvPr>
            <p:cNvSpPr txBox="1"/>
            <p:nvPr/>
          </p:nvSpPr>
          <p:spPr>
            <a:xfrm>
              <a:off x="3870351" y="4828475"/>
              <a:ext cx="1116011" cy="5170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Security </a:t>
              </a:r>
              <a:br>
                <a:rPr lang="en-US" sz="1200" b="1">
                  <a:ln w="3175">
                    <a:noFill/>
                  </a:ln>
                  <a:gradFill>
                    <a:gsLst>
                      <a:gs pos="1250">
                        <a:schemeClr val="tx1"/>
                      </a:gs>
                      <a:gs pos="100000">
                        <a:schemeClr val="tx1"/>
                      </a:gs>
                    </a:gsLst>
                    <a:lin ang="5400000" scaled="0"/>
                  </a:gradFill>
                  <a:latin typeface="+mj-lt"/>
                  <a:cs typeface="Segoe UI" panose="020B0502040204020203" pitchFamily="34" charset="0"/>
                </a:rPr>
              </a:br>
              <a:r>
                <a:rPr lang="en-US" sz="1200" b="1">
                  <a:ln w="3175">
                    <a:noFill/>
                  </a:ln>
                  <a:gradFill>
                    <a:gsLst>
                      <a:gs pos="1250">
                        <a:schemeClr val="tx1"/>
                      </a:gs>
                      <a:gs pos="100000">
                        <a:schemeClr val="tx1"/>
                      </a:gs>
                    </a:gsLst>
                    <a:lin ang="5400000" scaled="0"/>
                  </a:gradFill>
                  <a:latin typeface="+mj-lt"/>
                  <a:cs typeface="Segoe UI" panose="020B0502040204020203" pitchFamily="34" charset="0"/>
                </a:rPr>
                <a:t>Management</a:t>
              </a:r>
            </a:p>
          </p:txBody>
        </p:sp>
      </p:grpSp>
      <p:grpSp>
        <p:nvGrpSpPr>
          <p:cNvPr id="46" name="Group 45">
            <a:extLst>
              <a:ext uri="{FF2B5EF4-FFF2-40B4-BE49-F238E27FC236}">
                <a16:creationId xmlns:a16="http://schemas.microsoft.com/office/drawing/2014/main" xmlns="" id="{25DCB508-D9FF-46BE-B567-A02DC992535C}"/>
              </a:ext>
            </a:extLst>
          </p:cNvPr>
          <p:cNvGrpSpPr/>
          <p:nvPr/>
        </p:nvGrpSpPr>
        <p:grpSpPr>
          <a:xfrm>
            <a:off x="5361795" y="4372687"/>
            <a:ext cx="1116010" cy="1135077"/>
            <a:chOff x="6195343" y="4210463"/>
            <a:chExt cx="1116010" cy="1135077"/>
          </a:xfrm>
        </p:grpSpPr>
        <p:grpSp>
          <p:nvGrpSpPr>
            <p:cNvPr id="47" name="Group 46">
              <a:extLst>
                <a:ext uri="{FF2B5EF4-FFF2-40B4-BE49-F238E27FC236}">
                  <a16:creationId xmlns:a16="http://schemas.microsoft.com/office/drawing/2014/main" xmlns="" id="{33125FE1-09C2-4270-A3E2-EA3499D4FD57}"/>
                </a:ext>
              </a:extLst>
            </p:cNvPr>
            <p:cNvGrpSpPr/>
            <p:nvPr/>
          </p:nvGrpSpPr>
          <p:grpSpPr>
            <a:xfrm flipV="1">
              <a:off x="6661907" y="4210463"/>
              <a:ext cx="182880" cy="674256"/>
              <a:chOff x="6661907" y="4833689"/>
              <a:chExt cx="182880" cy="674256"/>
            </a:xfrm>
          </p:grpSpPr>
          <p:sp>
            <p:nvSpPr>
              <p:cNvPr id="49" name="Oval 48">
                <a:extLst>
                  <a:ext uri="{FF2B5EF4-FFF2-40B4-BE49-F238E27FC236}">
                    <a16:creationId xmlns:a16="http://schemas.microsoft.com/office/drawing/2014/main" xmlns="" id="{5FD055E9-2AA1-4DDA-9563-D6EE44B62E2E}"/>
                  </a:ext>
                </a:extLst>
              </p:cNvPr>
              <p:cNvSpPr/>
              <p:nvPr/>
            </p:nvSpPr>
            <p:spPr bwMode="auto">
              <a:xfrm>
                <a:off x="6661907" y="5325065"/>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50" name="Straight Connector 49">
                <a:extLst>
                  <a:ext uri="{FF2B5EF4-FFF2-40B4-BE49-F238E27FC236}">
                    <a16:creationId xmlns:a16="http://schemas.microsoft.com/office/drawing/2014/main" xmlns="" id="{2A50C98A-79FF-4DA7-B7F2-8114D254A0BC}"/>
                  </a:ext>
                </a:extLst>
              </p:cNvPr>
              <p:cNvCxnSpPr>
                <a:cxnSpLocks/>
              </p:cNvCxnSpPr>
              <p:nvPr/>
            </p:nvCxnSpPr>
            <p:spPr>
              <a:xfrm flipH="1">
                <a:off x="6751225" y="4833689"/>
                <a:ext cx="0" cy="491376"/>
              </a:xfrm>
              <a:prstGeom prst="line">
                <a:avLst/>
              </a:prstGeom>
              <a:ln w="19050">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48" name="TextBox 47">
              <a:extLst>
                <a:ext uri="{FF2B5EF4-FFF2-40B4-BE49-F238E27FC236}">
                  <a16:creationId xmlns:a16="http://schemas.microsoft.com/office/drawing/2014/main" xmlns="" id="{34CF202D-A048-48BD-BA91-3C5531D11237}"/>
                </a:ext>
              </a:extLst>
            </p:cNvPr>
            <p:cNvSpPr txBox="1"/>
            <p:nvPr/>
          </p:nvSpPr>
          <p:spPr>
            <a:xfrm>
              <a:off x="6195343" y="4828475"/>
              <a:ext cx="1116010" cy="5170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Compliance </a:t>
              </a:r>
              <a:br>
                <a:rPr lang="en-US" sz="1200" b="1">
                  <a:ln w="3175">
                    <a:noFill/>
                  </a:ln>
                  <a:gradFill>
                    <a:gsLst>
                      <a:gs pos="1250">
                        <a:schemeClr val="tx1"/>
                      </a:gs>
                      <a:gs pos="100000">
                        <a:schemeClr val="tx1"/>
                      </a:gs>
                    </a:gsLst>
                    <a:lin ang="5400000" scaled="0"/>
                  </a:gradFill>
                  <a:latin typeface="+mj-lt"/>
                  <a:cs typeface="Segoe UI" panose="020B0502040204020203" pitchFamily="34" charset="0"/>
                </a:rPr>
              </a:br>
              <a:r>
                <a:rPr lang="en-US" sz="1200" b="1">
                  <a:ln w="3175">
                    <a:noFill/>
                  </a:ln>
                  <a:gradFill>
                    <a:gsLst>
                      <a:gs pos="1250">
                        <a:schemeClr val="tx1"/>
                      </a:gs>
                      <a:gs pos="100000">
                        <a:schemeClr val="tx1"/>
                      </a:gs>
                    </a:gsLst>
                    <a:lin ang="5400000" scaled="0"/>
                  </a:gradFill>
                  <a:latin typeface="+mj-lt"/>
                  <a:cs typeface="Segoe UI" panose="020B0502040204020203" pitchFamily="34" charset="0"/>
                </a:rPr>
                <a:t>Management</a:t>
              </a:r>
            </a:p>
          </p:txBody>
        </p:sp>
      </p:grpSp>
      <p:grpSp>
        <p:nvGrpSpPr>
          <p:cNvPr id="51" name="Group 50">
            <a:extLst>
              <a:ext uri="{FF2B5EF4-FFF2-40B4-BE49-F238E27FC236}">
                <a16:creationId xmlns:a16="http://schemas.microsoft.com/office/drawing/2014/main" xmlns="" id="{E0611227-5602-4A58-8BB5-6276096BD38D}"/>
              </a:ext>
            </a:extLst>
          </p:cNvPr>
          <p:cNvGrpSpPr/>
          <p:nvPr/>
        </p:nvGrpSpPr>
        <p:grpSpPr>
          <a:xfrm>
            <a:off x="6871181" y="4356408"/>
            <a:ext cx="1869319" cy="1369398"/>
            <a:chOff x="7230761" y="4194184"/>
            <a:chExt cx="1869319" cy="1369398"/>
          </a:xfrm>
        </p:grpSpPr>
        <p:grpSp>
          <p:nvGrpSpPr>
            <p:cNvPr id="52" name="Group 51">
              <a:extLst>
                <a:ext uri="{FF2B5EF4-FFF2-40B4-BE49-F238E27FC236}">
                  <a16:creationId xmlns:a16="http://schemas.microsoft.com/office/drawing/2014/main" xmlns="" id="{73B9E3F6-73EA-4F2B-8ECB-DEB75738364C}"/>
                </a:ext>
              </a:extLst>
            </p:cNvPr>
            <p:cNvGrpSpPr/>
            <p:nvPr/>
          </p:nvGrpSpPr>
          <p:grpSpPr>
            <a:xfrm flipV="1">
              <a:off x="8080733" y="4194184"/>
              <a:ext cx="182880" cy="635351"/>
              <a:chOff x="8080733" y="4852012"/>
              <a:chExt cx="182880" cy="635351"/>
            </a:xfrm>
          </p:grpSpPr>
          <p:sp>
            <p:nvSpPr>
              <p:cNvPr id="54" name="Oval 53">
                <a:extLst>
                  <a:ext uri="{FF2B5EF4-FFF2-40B4-BE49-F238E27FC236}">
                    <a16:creationId xmlns:a16="http://schemas.microsoft.com/office/drawing/2014/main" xmlns="" id="{2E175F84-D1CA-4AF9-8FD8-5A6DA8390103}"/>
                  </a:ext>
                </a:extLst>
              </p:cNvPr>
              <p:cNvSpPr/>
              <p:nvPr/>
            </p:nvSpPr>
            <p:spPr bwMode="auto">
              <a:xfrm>
                <a:off x="8080733" y="5304483"/>
                <a:ext cx="182880" cy="182880"/>
              </a:xfrm>
              <a:prstGeom prst="ellipse">
                <a:avLst/>
              </a:prstGeom>
              <a:solidFill>
                <a:schemeClr val="accent2"/>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55" name="Straight Connector 54">
                <a:extLst>
                  <a:ext uri="{FF2B5EF4-FFF2-40B4-BE49-F238E27FC236}">
                    <a16:creationId xmlns:a16="http://schemas.microsoft.com/office/drawing/2014/main" xmlns="" id="{A430E096-DA49-4F9F-B7B3-CEA82E290605}"/>
                  </a:ext>
                </a:extLst>
              </p:cNvPr>
              <p:cNvCxnSpPr>
                <a:cxnSpLocks/>
                <a:stCxn id="53" idx="0"/>
                <a:endCxn id="54" idx="0"/>
              </p:cNvCxnSpPr>
              <p:nvPr/>
            </p:nvCxnSpPr>
            <p:spPr>
              <a:xfrm>
                <a:off x="8165421" y="4852012"/>
                <a:ext cx="6752" cy="452471"/>
              </a:xfrm>
              <a:prstGeom prst="line">
                <a:avLst/>
              </a:prstGeom>
              <a:ln w="19050">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53" name="TextBox 52">
              <a:extLst>
                <a:ext uri="{FF2B5EF4-FFF2-40B4-BE49-F238E27FC236}">
                  <a16:creationId xmlns:a16="http://schemas.microsoft.com/office/drawing/2014/main" xmlns="" id="{AE63EFEF-5892-4A12-BE81-C09495BDE458}"/>
                </a:ext>
              </a:extLst>
            </p:cNvPr>
            <p:cNvSpPr txBox="1"/>
            <p:nvPr/>
          </p:nvSpPr>
          <p:spPr>
            <a:xfrm>
              <a:off x="7230761" y="4829535"/>
              <a:ext cx="1869319" cy="734047"/>
            </a:xfrm>
            <a:prstGeom prst="rect">
              <a:avLst/>
            </a:prstGeom>
            <a:solidFill>
              <a:schemeClr val="accent2"/>
            </a:solidFill>
            <a:effectLst>
              <a:outerShdw blurRad="76200" dist="25400" dir="2700000" algn="ctr" rotWithShape="0">
                <a:prstClr val="black">
                  <a:alpha val="31000"/>
                </a:prstClr>
              </a:outerShdw>
            </a:effectLst>
          </p:spPr>
          <p:txBody>
            <a:bodyPr rot="0" spcFirstLastPara="0" vertOverflow="overflow" horzOverflow="overflow" vert="horz" wrap="square" lIns="137160" tIns="137160" rIns="137160" bIns="137160" numCol="1" spcCol="0" rtlCol="0" fromWordArt="0" anchor="ctr" anchorCtr="0" forceAA="0" compatLnSpc="1">
              <a:prstTxWarp prst="textNoShape">
                <a:avLst/>
              </a:prstTxWarp>
              <a:spAutoFit/>
            </a:bodyPr>
            <a:lstStyle>
              <a:defPPr>
                <a:defRPr lang="en-US"/>
              </a:defPPr>
              <a:lvl1pPr defTabSz="932742">
                <a:lnSpc>
                  <a:spcPct val="90000"/>
                </a:lnSpc>
                <a:spcBef>
                  <a:spcPct val="0"/>
                </a:spcBef>
                <a:defRPr sz="1150" b="1">
                  <a:ln w="3175">
                    <a:noFill/>
                  </a:ln>
                  <a:gradFill>
                    <a:gsLst>
                      <a:gs pos="1250">
                        <a:schemeClr val="bg1"/>
                      </a:gs>
                      <a:gs pos="100000">
                        <a:schemeClr val="bg1"/>
                      </a:gs>
                    </a:gsLst>
                    <a:lin ang="5400000" scaled="0"/>
                  </a:gradFill>
                  <a:latin typeface="+mj-lt"/>
                  <a:cs typeface="Segoe UI" panose="020B0502040204020203" pitchFamily="34" charset="0"/>
                </a:defRPr>
              </a:lvl1pPr>
            </a:lstStyle>
            <a:p>
              <a:r>
                <a:rPr lang="en-US" sz="1100"/>
                <a:t>MS-101: Microsoft 365 Mobility and Security Exam</a:t>
              </a:r>
            </a:p>
          </p:txBody>
        </p:sp>
      </p:grpSp>
      <p:sp>
        <p:nvSpPr>
          <p:cNvPr id="56" name="Rectangle 55">
            <a:extLst>
              <a:ext uri="{FF2B5EF4-FFF2-40B4-BE49-F238E27FC236}">
                <a16:creationId xmlns:a16="http://schemas.microsoft.com/office/drawing/2014/main" xmlns="" id="{0DDBDC0E-B3EC-434C-9489-AEEFB45837CF}"/>
              </a:ext>
            </a:extLst>
          </p:cNvPr>
          <p:cNvSpPr/>
          <p:nvPr/>
        </p:nvSpPr>
        <p:spPr>
          <a:xfrm>
            <a:off x="3673003" y="3646005"/>
            <a:ext cx="2669501" cy="553998"/>
          </a:xfrm>
          <a:prstGeom prst="rect">
            <a:avLst/>
          </a:prstGeom>
          <a:noFill/>
        </p:spPr>
        <p:txBody>
          <a:bodyPr wrap="square" lIns="91440" tIns="91440" rIns="91440" bIns="91440" anchor="t">
            <a:spAutoFit/>
          </a:bodyPr>
          <a:lstStyle/>
          <a:p>
            <a:pPr algn="ctr">
              <a:spcAft>
                <a:spcPts val="1200"/>
              </a:spcAft>
              <a:defRPr/>
            </a:pPr>
            <a:r>
              <a:rPr lang="en-US" sz="1200" i="1">
                <a:gradFill>
                  <a:gsLst>
                    <a:gs pos="1250">
                      <a:schemeClr val="tx1"/>
                    </a:gs>
                    <a:gs pos="100000">
                      <a:schemeClr val="tx1"/>
                    </a:gs>
                  </a:gsLst>
                  <a:lin ang="5400000" scaled="0"/>
                </a:gradFill>
                <a:latin typeface="Segoe UI" panose="020B0502040204020203" pitchFamily="34" charset="0"/>
                <a:cs typeface="Segoe UI" panose="020B0502040204020203" pitchFamily="34" charset="0"/>
              </a:rPr>
              <a:t>Available as online courses and instructor-led trainin</a:t>
            </a:r>
            <a:r>
              <a:rPr lang="en-US" sz="1200">
                <a:gradFill>
                  <a:gsLst>
                    <a:gs pos="1250">
                      <a:schemeClr val="tx1"/>
                    </a:gs>
                    <a:gs pos="100000">
                      <a:schemeClr val="tx1"/>
                    </a:gs>
                  </a:gsLst>
                  <a:lin ang="5400000" scaled="0"/>
                </a:gradFill>
                <a:latin typeface="Segoe UI" panose="020B0502040204020203" pitchFamily="34" charset="0"/>
                <a:cs typeface="Segoe UI" panose="020B0502040204020203" pitchFamily="34" charset="0"/>
              </a:rPr>
              <a:t>g</a:t>
            </a:r>
            <a:endParaRPr kumimoji="0" lang="en-US" sz="1200" b="0" i="1" u="none" strike="noStrike" kern="1200" cap="none" spc="0" normalizeH="0" baseline="0" noProof="0">
              <a:ln>
                <a:noFill/>
              </a:ln>
              <a:gradFill>
                <a:gsLst>
                  <a:gs pos="1250">
                    <a:schemeClr val="tx1"/>
                  </a:gs>
                  <a:gs pos="100000">
                    <a:schemeClr val="tx1"/>
                  </a:gs>
                </a:gsLst>
                <a:lin ang="5400000" scaled="0"/>
              </a:gradFill>
              <a:effectLst/>
              <a:uLnTx/>
              <a:uFillTx/>
              <a:latin typeface="Segoe UI" panose="020B0502040204020203" pitchFamily="34" charset="0"/>
              <a:cs typeface="Segoe UI" panose="020B0502040204020203" pitchFamily="34" charset="0"/>
            </a:endParaRPr>
          </a:p>
        </p:txBody>
      </p:sp>
      <p:grpSp>
        <p:nvGrpSpPr>
          <p:cNvPr id="57" name="Group 56">
            <a:extLst>
              <a:ext uri="{FF2B5EF4-FFF2-40B4-BE49-F238E27FC236}">
                <a16:creationId xmlns:a16="http://schemas.microsoft.com/office/drawing/2014/main" xmlns="" id="{E41B2736-F0F5-4013-BB87-2AE64523CF64}"/>
              </a:ext>
            </a:extLst>
          </p:cNvPr>
          <p:cNvGrpSpPr/>
          <p:nvPr/>
        </p:nvGrpSpPr>
        <p:grpSpPr>
          <a:xfrm>
            <a:off x="8740507" y="3567996"/>
            <a:ext cx="2836288" cy="701731"/>
            <a:chOff x="4231776" y="2709582"/>
            <a:chExt cx="2836288" cy="701731"/>
          </a:xfrm>
        </p:grpSpPr>
        <p:sp>
          <p:nvSpPr>
            <p:cNvPr id="58" name="Title 1">
              <a:extLst>
                <a:ext uri="{FF2B5EF4-FFF2-40B4-BE49-F238E27FC236}">
                  <a16:creationId xmlns:a16="http://schemas.microsoft.com/office/drawing/2014/main" xmlns="" id="{5F257A80-B239-4C26-A34A-FA136995B92C}"/>
                </a:ext>
              </a:extLst>
            </p:cNvPr>
            <p:cNvSpPr txBox="1">
              <a:spLocks/>
            </p:cNvSpPr>
            <p:nvPr/>
          </p:nvSpPr>
          <p:spPr>
            <a:xfrm>
              <a:off x="4231776" y="2709582"/>
              <a:ext cx="2836288" cy="701731"/>
            </a:xfrm>
            <a:prstGeom prst="rect">
              <a:avLst/>
            </a:prstGeom>
            <a:solidFill>
              <a:schemeClr val="bg1"/>
            </a:solidFill>
            <a:effectLst>
              <a:outerShdw blurRad="190500" dist="63500" dir="2700000" sx="101000" sy="101000" algn="ctr" rotWithShape="0">
                <a:prstClr val="black">
                  <a:alpha val="30000"/>
                </a:prstClr>
              </a:outerShdw>
            </a:effectLst>
          </p:spPr>
          <p:txBody>
            <a:bodyPr vert="horz" wrap="square" lIns="548640" tIns="182880" rIns="0" bIns="182880" rtlCol="0" anchor="ctr" anchorCtr="0">
              <a:spAutoFit/>
            </a:bodyPr>
            <a:lstStyle>
              <a:defPPr>
                <a:defRPr lang="en-US"/>
              </a:defPPr>
              <a:lvl1pPr defTabSz="932742">
                <a:lnSpc>
                  <a:spcPct val="90000"/>
                </a:lnSpc>
                <a:spcBef>
                  <a:spcPct val="0"/>
                </a:spcBef>
                <a:buNone/>
                <a:defRPr sz="1200" b="1" cap="none" spc="0" baseline="0">
                  <a:ln w="3175">
                    <a:noFill/>
                  </a:ln>
                  <a:gradFill>
                    <a:gsLst>
                      <a:gs pos="1250">
                        <a:schemeClr val="tx1"/>
                      </a:gs>
                      <a:gs pos="100000">
                        <a:schemeClr val="tx1"/>
                      </a:gs>
                    </a:gsLst>
                    <a:lin ang="5400000" scaled="0"/>
                  </a:gradFill>
                  <a:effectLst/>
                  <a:latin typeface="+mj-lt"/>
                  <a:cs typeface="Segoe UI" panose="020B0502040204020203" pitchFamily="34" charset="0"/>
                </a:defRPr>
              </a:lvl1pPr>
            </a:lstStyle>
            <a:p>
              <a:r>
                <a:rPr lang="en-US"/>
                <a:t>Microsoft 365 Certified:</a:t>
              </a:r>
              <a:br>
                <a:rPr lang="en-US"/>
              </a:br>
              <a:r>
                <a:rPr lang="en-US"/>
                <a:t>Enterprise Administrator Expert</a:t>
              </a:r>
            </a:p>
          </p:txBody>
        </p:sp>
        <p:sp>
          <p:nvSpPr>
            <p:cNvPr id="59" name="Org_ECA6">
              <a:extLst>
                <a:ext uri="{FF2B5EF4-FFF2-40B4-BE49-F238E27FC236}">
                  <a16:creationId xmlns:a16="http://schemas.microsoft.com/office/drawing/2014/main" xmlns="" id="{2220A6C3-040A-4D03-BBC2-5ED048B10006}"/>
                </a:ext>
              </a:extLst>
            </p:cNvPr>
            <p:cNvSpPr>
              <a:spLocks noChangeAspect="1" noEditPoints="1"/>
            </p:cNvSpPr>
            <p:nvPr/>
          </p:nvSpPr>
          <p:spPr bwMode="auto">
            <a:xfrm>
              <a:off x="4388114" y="2928533"/>
              <a:ext cx="255747" cy="255872"/>
            </a:xfrm>
            <a:custGeom>
              <a:avLst/>
              <a:gdLst>
                <a:gd name="T0" fmla="*/ 1177 w 4117"/>
                <a:gd name="T1" fmla="*/ 4119 h 4119"/>
                <a:gd name="T2" fmla="*/ 0 w 4117"/>
                <a:gd name="T3" fmla="*/ 4119 h 4119"/>
                <a:gd name="T4" fmla="*/ 0 w 4117"/>
                <a:gd name="T5" fmla="*/ 2942 h 4119"/>
                <a:gd name="T6" fmla="*/ 1177 w 4117"/>
                <a:gd name="T7" fmla="*/ 2942 h 4119"/>
                <a:gd name="T8" fmla="*/ 1177 w 4117"/>
                <a:gd name="T9" fmla="*/ 4119 h 4119"/>
                <a:gd name="T10" fmla="*/ 4117 w 4117"/>
                <a:gd name="T11" fmla="*/ 2942 h 4119"/>
                <a:gd name="T12" fmla="*/ 2941 w 4117"/>
                <a:gd name="T13" fmla="*/ 2942 h 4119"/>
                <a:gd name="T14" fmla="*/ 2941 w 4117"/>
                <a:gd name="T15" fmla="*/ 4119 h 4119"/>
                <a:gd name="T16" fmla="*/ 4117 w 4117"/>
                <a:gd name="T17" fmla="*/ 4119 h 4119"/>
                <a:gd name="T18" fmla="*/ 4117 w 4117"/>
                <a:gd name="T19" fmla="*/ 2942 h 4119"/>
                <a:gd name="T20" fmla="*/ 2647 w 4117"/>
                <a:gd name="T21" fmla="*/ 0 h 4119"/>
                <a:gd name="T22" fmla="*/ 1471 w 4117"/>
                <a:gd name="T23" fmla="*/ 0 h 4119"/>
                <a:gd name="T24" fmla="*/ 1471 w 4117"/>
                <a:gd name="T25" fmla="*/ 1177 h 4119"/>
                <a:gd name="T26" fmla="*/ 2647 w 4117"/>
                <a:gd name="T27" fmla="*/ 1177 h 4119"/>
                <a:gd name="T28" fmla="*/ 2647 w 4117"/>
                <a:gd name="T29" fmla="*/ 0 h 4119"/>
                <a:gd name="T30" fmla="*/ 2059 w 4117"/>
                <a:gd name="T31" fmla="*/ 1177 h 4119"/>
                <a:gd name="T32" fmla="*/ 2059 w 4117"/>
                <a:gd name="T33" fmla="*/ 2060 h 4119"/>
                <a:gd name="T34" fmla="*/ 3529 w 4117"/>
                <a:gd name="T35" fmla="*/ 2942 h 4119"/>
                <a:gd name="T36" fmla="*/ 3529 w 4117"/>
                <a:gd name="T37" fmla="*/ 2060 h 4119"/>
                <a:gd name="T38" fmla="*/ 588 w 4117"/>
                <a:gd name="T39" fmla="*/ 2060 h 4119"/>
                <a:gd name="T40" fmla="*/ 588 w 4117"/>
                <a:gd name="T41" fmla="*/ 2942 h 4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7" h="4119">
                  <a:moveTo>
                    <a:pt x="1177" y="4119"/>
                  </a:moveTo>
                  <a:lnTo>
                    <a:pt x="0" y="4119"/>
                  </a:lnTo>
                  <a:lnTo>
                    <a:pt x="0" y="2942"/>
                  </a:lnTo>
                  <a:lnTo>
                    <a:pt x="1177" y="2942"/>
                  </a:lnTo>
                  <a:lnTo>
                    <a:pt x="1177" y="4119"/>
                  </a:lnTo>
                  <a:moveTo>
                    <a:pt x="4117" y="2942"/>
                  </a:moveTo>
                  <a:lnTo>
                    <a:pt x="2941" y="2942"/>
                  </a:lnTo>
                  <a:lnTo>
                    <a:pt x="2941" y="4119"/>
                  </a:lnTo>
                  <a:lnTo>
                    <a:pt x="4117" y="4119"/>
                  </a:lnTo>
                  <a:lnTo>
                    <a:pt x="4117" y="2942"/>
                  </a:lnTo>
                  <a:moveTo>
                    <a:pt x="2647" y="0"/>
                  </a:moveTo>
                  <a:lnTo>
                    <a:pt x="1471" y="0"/>
                  </a:lnTo>
                  <a:lnTo>
                    <a:pt x="1471" y="1177"/>
                  </a:lnTo>
                  <a:lnTo>
                    <a:pt x="2647" y="1177"/>
                  </a:lnTo>
                  <a:lnTo>
                    <a:pt x="2647" y="0"/>
                  </a:lnTo>
                  <a:moveTo>
                    <a:pt x="2059" y="1177"/>
                  </a:moveTo>
                  <a:lnTo>
                    <a:pt x="2059" y="2060"/>
                  </a:lnTo>
                  <a:moveTo>
                    <a:pt x="3529" y="2942"/>
                  </a:moveTo>
                  <a:lnTo>
                    <a:pt x="3529" y="2060"/>
                  </a:lnTo>
                  <a:lnTo>
                    <a:pt x="588" y="2060"/>
                  </a:lnTo>
                  <a:lnTo>
                    <a:pt x="588" y="2942"/>
                  </a:lnTo>
                </a:path>
              </a:pathLst>
            </a:custGeom>
            <a:noFill/>
            <a:ln w="2222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a:gradFill>
                  <a:gsLst>
                    <a:gs pos="0">
                      <a:srgbClr val="505050"/>
                    </a:gs>
                    <a:gs pos="100000">
                      <a:srgbClr val="505050"/>
                    </a:gs>
                  </a:gsLst>
                  <a:lin ang="5400000" scaled="1"/>
                </a:gradFill>
              </a:endParaRPr>
            </a:p>
          </p:txBody>
        </p:sp>
      </p:grpSp>
      <p:pic>
        <p:nvPicPr>
          <p:cNvPr id="60" name="Picture 59">
            <a:extLst>
              <a:ext uri="{FF2B5EF4-FFF2-40B4-BE49-F238E27FC236}">
                <a16:creationId xmlns:a16="http://schemas.microsoft.com/office/drawing/2014/main" xmlns="" id="{41FB0728-75BF-4FEB-B6F6-7B5922AB026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47111" y="3443159"/>
            <a:ext cx="459368" cy="432695"/>
          </a:xfrm>
          <a:prstGeom prst="rect">
            <a:avLst/>
          </a:prstGeom>
        </p:spPr>
      </p:pic>
      <p:grpSp>
        <p:nvGrpSpPr>
          <p:cNvPr id="61" name="Group 60">
            <a:extLst>
              <a:ext uri="{FF2B5EF4-FFF2-40B4-BE49-F238E27FC236}">
                <a16:creationId xmlns:a16="http://schemas.microsoft.com/office/drawing/2014/main" xmlns="" id="{CC210968-3C1C-4D02-B863-FB70524388FF}"/>
              </a:ext>
            </a:extLst>
          </p:cNvPr>
          <p:cNvGrpSpPr/>
          <p:nvPr/>
        </p:nvGrpSpPr>
        <p:grpSpPr>
          <a:xfrm>
            <a:off x="616046" y="3419939"/>
            <a:ext cx="1005840" cy="1005840"/>
            <a:chOff x="801424" y="3449123"/>
            <a:chExt cx="1005840" cy="1005840"/>
          </a:xfrm>
        </p:grpSpPr>
        <p:sp>
          <p:nvSpPr>
            <p:cNvPr id="62" name="Rectangle: Rounded Corners 61">
              <a:extLst>
                <a:ext uri="{FF2B5EF4-FFF2-40B4-BE49-F238E27FC236}">
                  <a16:creationId xmlns:a16="http://schemas.microsoft.com/office/drawing/2014/main" xmlns="" id="{29FC2202-37EA-4A58-869A-62E2479B33B7}"/>
                </a:ext>
              </a:extLst>
            </p:cNvPr>
            <p:cNvSpPr/>
            <p:nvPr/>
          </p:nvSpPr>
          <p:spPr bwMode="auto">
            <a:xfrm>
              <a:off x="801424" y="3449123"/>
              <a:ext cx="1005840" cy="1005840"/>
            </a:xfrm>
            <a:prstGeom prst="roundRect">
              <a:avLst>
                <a:gd name="adj" fmla="val 50000"/>
              </a:avLst>
            </a:prstGeom>
            <a:solidFill>
              <a:schemeClr val="bg1"/>
            </a:solidFill>
            <a:effectLst>
              <a:outerShdw blurRad="190500" dist="63500" dir="2700000" sx="101000" sy="101000" algn="ctr" rotWithShape="0">
                <a:prstClr val="black">
                  <a:alpha val="30000"/>
                </a:prstClr>
              </a:outerShdw>
            </a:effectLst>
          </p:spPr>
          <p:txBody>
            <a:bodyPr vert="horz" wrap="square" lIns="274320" tIns="365760" rIns="274320" bIns="2743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sp>
          <p:nvSpPr>
            <p:cNvPr id="63" name="people_8">
              <a:extLst>
                <a:ext uri="{FF2B5EF4-FFF2-40B4-BE49-F238E27FC236}">
                  <a16:creationId xmlns:a16="http://schemas.microsoft.com/office/drawing/2014/main" xmlns="" id="{D4B405C8-8228-4E9A-98CB-FA4DA7E8AD18}"/>
                </a:ext>
              </a:extLst>
            </p:cNvPr>
            <p:cNvSpPr>
              <a:spLocks noChangeAspect="1" noEditPoints="1"/>
            </p:cNvSpPr>
            <p:nvPr/>
          </p:nvSpPr>
          <p:spPr bwMode="auto">
            <a:xfrm>
              <a:off x="1034770" y="3699450"/>
              <a:ext cx="539149" cy="505187"/>
            </a:xfrm>
            <a:custGeom>
              <a:avLst/>
              <a:gdLst>
                <a:gd name="T0" fmla="*/ 24 w 351"/>
                <a:gd name="T1" fmla="*/ 190 h 329"/>
                <a:gd name="T2" fmla="*/ 80 w 351"/>
                <a:gd name="T3" fmla="*/ 134 h 329"/>
                <a:gd name="T4" fmla="*/ 136 w 351"/>
                <a:gd name="T5" fmla="*/ 190 h 329"/>
                <a:gd name="T6" fmla="*/ 80 w 351"/>
                <a:gd name="T7" fmla="*/ 246 h 329"/>
                <a:gd name="T8" fmla="*/ 24 w 351"/>
                <a:gd name="T9" fmla="*/ 190 h 329"/>
                <a:gd name="T10" fmla="*/ 163 w 351"/>
                <a:gd name="T11" fmla="*/ 328 h 329"/>
                <a:gd name="T12" fmla="*/ 81 w 351"/>
                <a:gd name="T13" fmla="*/ 246 h 329"/>
                <a:gd name="T14" fmla="*/ 0 w 351"/>
                <a:gd name="T15" fmla="*/ 328 h 329"/>
                <a:gd name="T16" fmla="*/ 217 w 351"/>
                <a:gd name="T17" fmla="*/ 112 h 329"/>
                <a:gd name="T18" fmla="*/ 273 w 351"/>
                <a:gd name="T19" fmla="*/ 56 h 329"/>
                <a:gd name="T20" fmla="*/ 217 w 351"/>
                <a:gd name="T21" fmla="*/ 0 h 329"/>
                <a:gd name="T22" fmla="*/ 161 w 351"/>
                <a:gd name="T23" fmla="*/ 56 h 329"/>
                <a:gd name="T24" fmla="*/ 217 w 351"/>
                <a:gd name="T25" fmla="*/ 112 h 329"/>
                <a:gd name="T26" fmla="*/ 300 w 351"/>
                <a:gd name="T27" fmla="*/ 194 h 329"/>
                <a:gd name="T28" fmla="*/ 218 w 351"/>
                <a:gd name="T29" fmla="*/ 112 h 329"/>
                <a:gd name="T30" fmla="*/ 136 w 351"/>
                <a:gd name="T31" fmla="*/ 194 h 329"/>
                <a:gd name="T32" fmla="*/ 296 w 351"/>
                <a:gd name="T33" fmla="*/ 329 h 329"/>
                <a:gd name="T34" fmla="*/ 351 w 351"/>
                <a:gd name="T35" fmla="*/ 273 h 329"/>
                <a:gd name="T36" fmla="*/ 296 w 351"/>
                <a:gd name="T37" fmla="*/ 218 h 329"/>
                <a:gd name="T38" fmla="*/ 351 w 351"/>
                <a:gd name="T39" fmla="*/ 273 h 329"/>
                <a:gd name="T40" fmla="*/ 249 w 351"/>
                <a:gd name="T41" fmla="*/ 273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1" h="329">
                  <a:moveTo>
                    <a:pt x="24" y="190"/>
                  </a:moveTo>
                  <a:cubicBezTo>
                    <a:pt x="24" y="159"/>
                    <a:pt x="49" y="134"/>
                    <a:pt x="80" y="134"/>
                  </a:cubicBezTo>
                  <a:cubicBezTo>
                    <a:pt x="111" y="134"/>
                    <a:pt x="136" y="159"/>
                    <a:pt x="136" y="190"/>
                  </a:cubicBezTo>
                  <a:cubicBezTo>
                    <a:pt x="136" y="221"/>
                    <a:pt x="111" y="246"/>
                    <a:pt x="80" y="246"/>
                  </a:cubicBezTo>
                  <a:cubicBezTo>
                    <a:pt x="49" y="246"/>
                    <a:pt x="24" y="221"/>
                    <a:pt x="24" y="190"/>
                  </a:cubicBezTo>
                  <a:close/>
                  <a:moveTo>
                    <a:pt x="163" y="328"/>
                  </a:moveTo>
                  <a:cubicBezTo>
                    <a:pt x="163" y="283"/>
                    <a:pt x="127" y="246"/>
                    <a:pt x="81" y="246"/>
                  </a:cubicBezTo>
                  <a:cubicBezTo>
                    <a:pt x="36" y="246"/>
                    <a:pt x="0" y="283"/>
                    <a:pt x="0" y="328"/>
                  </a:cubicBezTo>
                  <a:moveTo>
                    <a:pt x="217" y="112"/>
                  </a:moveTo>
                  <a:cubicBezTo>
                    <a:pt x="248" y="112"/>
                    <a:pt x="273" y="87"/>
                    <a:pt x="273" y="56"/>
                  </a:cubicBezTo>
                  <a:cubicBezTo>
                    <a:pt x="273" y="25"/>
                    <a:pt x="248" y="0"/>
                    <a:pt x="217" y="0"/>
                  </a:cubicBezTo>
                  <a:cubicBezTo>
                    <a:pt x="186" y="0"/>
                    <a:pt x="161" y="25"/>
                    <a:pt x="161" y="56"/>
                  </a:cubicBezTo>
                  <a:cubicBezTo>
                    <a:pt x="161" y="87"/>
                    <a:pt x="186" y="112"/>
                    <a:pt x="217" y="112"/>
                  </a:cubicBezTo>
                  <a:close/>
                  <a:moveTo>
                    <a:pt x="300" y="194"/>
                  </a:moveTo>
                  <a:cubicBezTo>
                    <a:pt x="300" y="149"/>
                    <a:pt x="263" y="112"/>
                    <a:pt x="218" y="112"/>
                  </a:cubicBezTo>
                  <a:cubicBezTo>
                    <a:pt x="173" y="112"/>
                    <a:pt x="136" y="149"/>
                    <a:pt x="136" y="194"/>
                  </a:cubicBezTo>
                  <a:moveTo>
                    <a:pt x="296" y="329"/>
                  </a:moveTo>
                  <a:cubicBezTo>
                    <a:pt x="351" y="273"/>
                    <a:pt x="351" y="273"/>
                    <a:pt x="351" y="273"/>
                  </a:cubicBezTo>
                  <a:cubicBezTo>
                    <a:pt x="296" y="218"/>
                    <a:pt x="296" y="218"/>
                    <a:pt x="296" y="218"/>
                  </a:cubicBezTo>
                  <a:moveTo>
                    <a:pt x="351" y="273"/>
                  </a:moveTo>
                  <a:cubicBezTo>
                    <a:pt x="249" y="273"/>
                    <a:pt x="249" y="273"/>
                    <a:pt x="249" y="273"/>
                  </a:cubicBezTo>
                </a:path>
              </a:pathLst>
            </a:custGeom>
            <a:noFill/>
            <a:ln w="22225"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4" name="Group 63">
            <a:extLst>
              <a:ext uri="{FF2B5EF4-FFF2-40B4-BE49-F238E27FC236}">
                <a16:creationId xmlns:a16="http://schemas.microsoft.com/office/drawing/2014/main" xmlns="" id="{BCE58C05-3D16-48DC-88C6-4B3D1F08F56E}"/>
              </a:ext>
            </a:extLst>
          </p:cNvPr>
          <p:cNvGrpSpPr/>
          <p:nvPr/>
        </p:nvGrpSpPr>
        <p:grpSpPr>
          <a:xfrm>
            <a:off x="5361795" y="2423777"/>
            <a:ext cx="1116010" cy="1110294"/>
            <a:chOff x="3237046" y="2489778"/>
            <a:chExt cx="1116010" cy="1110294"/>
          </a:xfrm>
        </p:grpSpPr>
        <p:sp>
          <p:nvSpPr>
            <p:cNvPr id="65" name="Oval 64">
              <a:extLst>
                <a:ext uri="{FF2B5EF4-FFF2-40B4-BE49-F238E27FC236}">
                  <a16:creationId xmlns:a16="http://schemas.microsoft.com/office/drawing/2014/main" xmlns="" id="{4E796E2E-8955-4092-9067-0FEE298D95C6}"/>
                </a:ext>
              </a:extLst>
            </p:cNvPr>
            <p:cNvSpPr/>
            <p:nvPr/>
          </p:nvSpPr>
          <p:spPr bwMode="auto">
            <a:xfrm>
              <a:off x="3703609" y="3417192"/>
              <a:ext cx="182880" cy="182880"/>
            </a:xfrm>
            <a:prstGeom prst="ellipse">
              <a:avLst/>
            </a:prstGeom>
            <a:solidFill>
              <a:schemeClr val="bg1"/>
            </a:solidFill>
            <a:effectLst>
              <a:outerShdw blurRad="76200" dist="25400" dir="2700000" algn="ctr" rotWithShape="0">
                <a:prstClr val="black">
                  <a:alpha val="31000"/>
                </a:prstClr>
              </a:outerShdw>
            </a:effectLst>
          </p:spPr>
          <p:txBody>
            <a:bodyPr vert="horz" wrap="square" lIns="365760" tIns="731520" rIns="0" bIns="731520" rtlCol="0" anchor="ctr" anchorCtr="0">
              <a:spAutoFit/>
            </a:bodyPr>
            <a:lstStyle/>
            <a:p>
              <a:pPr defTabSz="932742">
                <a:lnSpc>
                  <a:spcPct val="90000"/>
                </a:lnSpc>
                <a:spcBef>
                  <a:spcPct val="0"/>
                </a:spcBef>
              </a:pPr>
              <a:endParaRPr lang="en-US" sz="1200" b="1">
                <a:ln w="3175">
                  <a:noFill/>
                </a:ln>
                <a:gradFill>
                  <a:gsLst>
                    <a:gs pos="1250">
                      <a:schemeClr val="tx1"/>
                    </a:gs>
                    <a:gs pos="100000">
                      <a:schemeClr val="tx1"/>
                    </a:gs>
                  </a:gsLst>
                  <a:lin ang="5400000" scaled="0"/>
                </a:gradFill>
                <a:latin typeface="+mj-lt"/>
                <a:cs typeface="Segoe UI" panose="020B0502040204020203" pitchFamily="34" charset="0"/>
              </a:endParaRPr>
            </a:p>
          </p:txBody>
        </p:sp>
        <p:cxnSp>
          <p:nvCxnSpPr>
            <p:cNvPr id="66" name="Straight Connector 65">
              <a:extLst>
                <a:ext uri="{FF2B5EF4-FFF2-40B4-BE49-F238E27FC236}">
                  <a16:creationId xmlns:a16="http://schemas.microsoft.com/office/drawing/2014/main" xmlns="" id="{55A502CD-7A28-4246-B448-F7115E8083D3}"/>
                </a:ext>
              </a:extLst>
            </p:cNvPr>
            <p:cNvCxnSpPr>
              <a:cxnSpLocks/>
            </p:cNvCxnSpPr>
            <p:nvPr/>
          </p:nvCxnSpPr>
          <p:spPr>
            <a:xfrm flipH="1">
              <a:off x="3792927" y="2925816"/>
              <a:ext cx="0" cy="491376"/>
            </a:xfrm>
            <a:prstGeom prst="line">
              <a:avLst/>
            </a:prstGeom>
            <a:ln w="19050">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xmlns="" id="{CE8488D9-0955-43A8-856E-2D0058003912}"/>
                </a:ext>
              </a:extLst>
            </p:cNvPr>
            <p:cNvSpPr txBox="1"/>
            <p:nvPr/>
          </p:nvSpPr>
          <p:spPr>
            <a:xfrm>
              <a:off x="3237046" y="2489778"/>
              <a:ext cx="1116010" cy="517065"/>
            </a:xfrm>
            <a:prstGeom prst="rect">
              <a:avLst/>
            </a:prstGeom>
            <a:noFill/>
          </p:spPr>
          <p:txBody>
            <a:bodyPr wrap="none" lIns="91440" tIns="91440" rIns="91440" bIns="91440" rtlCol="0">
              <a:spAutoFit/>
            </a:bodyPr>
            <a:lstStyle/>
            <a:p>
              <a:pPr algn="ctr" defTabSz="932742">
                <a:lnSpc>
                  <a:spcPct val="90000"/>
                </a:lnSpc>
                <a:spcBef>
                  <a:spcPct val="0"/>
                </a:spcBef>
              </a:pPr>
              <a:r>
                <a:rPr lang="en-US" sz="1200" b="1">
                  <a:ln w="3175">
                    <a:noFill/>
                  </a:ln>
                  <a:gradFill>
                    <a:gsLst>
                      <a:gs pos="1250">
                        <a:schemeClr val="tx1"/>
                      </a:gs>
                      <a:gs pos="100000">
                        <a:schemeClr val="tx1"/>
                      </a:gs>
                    </a:gsLst>
                    <a:lin ang="5400000" scaled="0"/>
                  </a:gradFill>
                  <a:latin typeface="+mj-lt"/>
                  <a:cs typeface="Segoe UI" panose="020B0502040204020203" pitchFamily="34" charset="0"/>
                </a:rPr>
                <a:t>Office 365 </a:t>
              </a:r>
              <a:br>
                <a:rPr lang="en-US" sz="1200" b="1">
                  <a:ln w="3175">
                    <a:noFill/>
                  </a:ln>
                  <a:gradFill>
                    <a:gsLst>
                      <a:gs pos="1250">
                        <a:schemeClr val="tx1"/>
                      </a:gs>
                      <a:gs pos="100000">
                        <a:schemeClr val="tx1"/>
                      </a:gs>
                    </a:gsLst>
                    <a:lin ang="5400000" scaled="0"/>
                  </a:gradFill>
                  <a:latin typeface="+mj-lt"/>
                  <a:cs typeface="Segoe UI" panose="020B0502040204020203" pitchFamily="34" charset="0"/>
                </a:rPr>
              </a:br>
              <a:r>
                <a:rPr lang="en-US" sz="1200" b="1">
                  <a:ln w="3175">
                    <a:noFill/>
                  </a:ln>
                  <a:gradFill>
                    <a:gsLst>
                      <a:gs pos="1250">
                        <a:schemeClr val="tx1"/>
                      </a:gs>
                      <a:gs pos="100000">
                        <a:schemeClr val="tx1"/>
                      </a:gs>
                    </a:gsLst>
                    <a:lin ang="5400000" scaled="0"/>
                  </a:gradFill>
                  <a:latin typeface="+mj-lt"/>
                  <a:cs typeface="Segoe UI" panose="020B0502040204020203" pitchFamily="34" charset="0"/>
                </a:rPr>
                <a:t>Management</a:t>
              </a:r>
            </a:p>
          </p:txBody>
        </p:sp>
      </p:grpSp>
      <p:sp>
        <p:nvSpPr>
          <p:cNvPr id="68" name="Title 1">
            <a:extLst>
              <a:ext uri="{FF2B5EF4-FFF2-40B4-BE49-F238E27FC236}">
                <a16:creationId xmlns:a16="http://schemas.microsoft.com/office/drawing/2014/main" xmlns="" id="{E70E7EE2-F97E-444F-AFD9-99EFACAEEA25}"/>
              </a:ext>
            </a:extLst>
          </p:cNvPr>
          <p:cNvSpPr txBox="1">
            <a:spLocks/>
          </p:cNvSpPr>
          <p:nvPr/>
        </p:nvSpPr>
        <p:spPr>
          <a:xfrm>
            <a:off x="2532780" y="1324096"/>
            <a:ext cx="389771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Courses Prep for Certification</a:t>
            </a:r>
          </a:p>
        </p:txBody>
      </p:sp>
      <p:sp>
        <p:nvSpPr>
          <p:cNvPr id="69" name="Title 1">
            <a:extLst>
              <a:ext uri="{FF2B5EF4-FFF2-40B4-BE49-F238E27FC236}">
                <a16:creationId xmlns:a16="http://schemas.microsoft.com/office/drawing/2014/main" xmlns="" id="{7E040F75-62AC-4A89-8CBF-D85229057F3A}"/>
              </a:ext>
            </a:extLst>
          </p:cNvPr>
          <p:cNvSpPr txBox="1">
            <a:spLocks/>
          </p:cNvSpPr>
          <p:nvPr/>
        </p:nvSpPr>
        <p:spPr>
          <a:xfrm>
            <a:off x="8896845" y="1324096"/>
            <a:ext cx="222920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Certification</a:t>
            </a:r>
          </a:p>
        </p:txBody>
      </p:sp>
      <p:sp>
        <p:nvSpPr>
          <p:cNvPr id="70" name="Title 1">
            <a:extLst>
              <a:ext uri="{FF2B5EF4-FFF2-40B4-BE49-F238E27FC236}">
                <a16:creationId xmlns:a16="http://schemas.microsoft.com/office/drawing/2014/main" xmlns="" id="{766557C5-981B-4E2D-84F9-F6A9356576A9}"/>
              </a:ext>
            </a:extLst>
          </p:cNvPr>
          <p:cNvSpPr txBox="1">
            <a:spLocks/>
          </p:cNvSpPr>
          <p:nvPr/>
        </p:nvSpPr>
        <p:spPr>
          <a:xfrm>
            <a:off x="6748974" y="1328237"/>
            <a:ext cx="2229208"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Exams</a:t>
            </a:r>
          </a:p>
        </p:txBody>
      </p:sp>
      <p:sp>
        <p:nvSpPr>
          <p:cNvPr id="71" name="Rectangle 70">
            <a:extLst>
              <a:ext uri="{FF2B5EF4-FFF2-40B4-BE49-F238E27FC236}">
                <a16:creationId xmlns:a16="http://schemas.microsoft.com/office/drawing/2014/main" xmlns="" id="{D575984C-508E-4501-97B3-5575BD32A534}"/>
              </a:ext>
            </a:extLst>
          </p:cNvPr>
          <p:cNvSpPr/>
          <p:nvPr/>
        </p:nvSpPr>
        <p:spPr bwMode="auto">
          <a:xfrm>
            <a:off x="6782844" y="2071761"/>
            <a:ext cx="2038845" cy="994276"/>
          </a:xfrm>
          <a:prstGeom prst="rect">
            <a:avLst/>
          </a:prstGeom>
          <a:noFill/>
          <a:ln w="5715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
        <p:nvSpPr>
          <p:cNvPr id="72" name="Rectangle 71">
            <a:extLst>
              <a:ext uri="{FF2B5EF4-FFF2-40B4-BE49-F238E27FC236}">
                <a16:creationId xmlns:a16="http://schemas.microsoft.com/office/drawing/2014/main" xmlns="" id="{E815135A-BC38-43C5-8794-A63B980E266D}"/>
              </a:ext>
            </a:extLst>
          </p:cNvPr>
          <p:cNvSpPr/>
          <p:nvPr/>
        </p:nvSpPr>
        <p:spPr bwMode="auto">
          <a:xfrm>
            <a:off x="6789597" y="4847292"/>
            <a:ext cx="2032089" cy="994276"/>
          </a:xfrm>
          <a:prstGeom prst="rect">
            <a:avLst/>
          </a:prstGeom>
          <a:noFill/>
          <a:ln w="5715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Tree>
    <p:extLst>
      <p:ext uri="{BB962C8B-B14F-4D97-AF65-F5344CB8AC3E}">
        <p14:creationId xmlns:p14="http://schemas.microsoft.com/office/powerpoint/2010/main" val="2592529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par>
                                <p:cTn id="11" presetID="22" presetClass="entr" presetSubtype="1"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up)">
                                      <p:cBhvr>
                                        <p:cTn id="13" dur="500"/>
                                        <p:tgtEl>
                                          <p:spTgt spid="31"/>
                                        </p:tgtEl>
                                      </p:cBhvr>
                                    </p:animEffect>
                                  </p:childTnLst>
                                </p:cTn>
                              </p:par>
                              <p:par>
                                <p:cTn id="14" presetID="22" presetClass="entr" presetSubtype="4" fill="hold" nodeType="withEffect">
                                  <p:stCondLst>
                                    <p:cond delay="10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2" presetClass="entr" presetSubtype="1" fill="hold" nodeType="withEffect">
                                  <p:stCondLst>
                                    <p:cond delay="10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500"/>
                                        <p:tgtEl>
                                          <p:spTgt spid="36"/>
                                        </p:tgtEl>
                                      </p:cBhvr>
                                    </p:animEffect>
                                  </p:childTnLst>
                                </p:cTn>
                              </p:par>
                              <p:par>
                                <p:cTn id="20" presetID="22" presetClass="entr" presetSubtype="1" fill="hold" nodeType="withEffect">
                                  <p:stCondLst>
                                    <p:cond delay="300"/>
                                  </p:stCondLst>
                                  <p:childTnLst>
                                    <p:set>
                                      <p:cBhvr>
                                        <p:cTn id="21" dur="1" fill="hold">
                                          <p:stCondLst>
                                            <p:cond delay="0"/>
                                          </p:stCondLst>
                                        </p:cTn>
                                        <p:tgtEl>
                                          <p:spTgt spid="46"/>
                                        </p:tgtEl>
                                        <p:attrNameLst>
                                          <p:attrName>style.visibility</p:attrName>
                                        </p:attrNameLst>
                                      </p:cBhvr>
                                      <p:to>
                                        <p:strVal val="visible"/>
                                      </p:to>
                                    </p:set>
                                    <p:animEffect transition="in" filter="wipe(up)">
                                      <p:cBhvr>
                                        <p:cTn id="22" dur="500"/>
                                        <p:tgtEl>
                                          <p:spTgt spid="46"/>
                                        </p:tgtEl>
                                      </p:cBhvr>
                                    </p:animEffect>
                                  </p:childTnLst>
                                </p:cTn>
                              </p:par>
                              <p:par>
                                <p:cTn id="23" presetID="22" presetClass="entr" presetSubtype="1" fill="hold" nodeType="withEffect">
                                  <p:stCondLst>
                                    <p:cond delay="400"/>
                                  </p:stCondLst>
                                  <p:childTnLst>
                                    <p:set>
                                      <p:cBhvr>
                                        <p:cTn id="24" dur="1" fill="hold">
                                          <p:stCondLst>
                                            <p:cond delay="0"/>
                                          </p:stCondLst>
                                        </p:cTn>
                                        <p:tgtEl>
                                          <p:spTgt spid="51"/>
                                        </p:tgtEl>
                                        <p:attrNameLst>
                                          <p:attrName>style.visibility</p:attrName>
                                        </p:attrNameLst>
                                      </p:cBhvr>
                                      <p:to>
                                        <p:strVal val="visible"/>
                                      </p:to>
                                    </p:set>
                                    <p:animEffect transition="in" filter="wipe(up)">
                                      <p:cBhvr>
                                        <p:cTn id="25" dur="500"/>
                                        <p:tgtEl>
                                          <p:spTgt spid="51"/>
                                        </p:tgtEl>
                                      </p:cBhvr>
                                    </p:animEffect>
                                  </p:childTnLst>
                                </p:cTn>
                              </p:par>
                              <p:par>
                                <p:cTn id="26" presetID="22" presetClass="entr" presetSubtype="4" fill="hold" nodeType="withEffect">
                                  <p:stCondLst>
                                    <p:cond delay="40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par>
                                <p:cTn id="29" presetID="10" presetClass="entr" presetSubtype="0" fill="hold" nodeType="withEffect">
                                  <p:stCondLst>
                                    <p:cond delay="50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fade">
                                      <p:cBhvr>
                                        <p:cTn id="34" dur="500"/>
                                        <p:tgtEl>
                                          <p:spTgt spid="56"/>
                                        </p:tgtEl>
                                      </p:cBhvr>
                                    </p:animEffect>
                                  </p:childTnLst>
                                </p:cTn>
                              </p:par>
                              <p:par>
                                <p:cTn id="35" presetID="10" presetClass="entr" presetSubtype="0" fill="hold" nodeType="withEffect">
                                  <p:stCondLst>
                                    <p:cond delay="40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childTnLst>
                                </p:cTn>
                              </p:par>
                              <p:par>
                                <p:cTn id="38" presetID="22" presetClass="entr" presetSubtype="4" fill="hold" nodeType="withEffect">
                                  <p:stCondLst>
                                    <p:cond delay="300"/>
                                  </p:stCondLst>
                                  <p:childTnLst>
                                    <p:set>
                                      <p:cBhvr>
                                        <p:cTn id="39" dur="1" fill="hold">
                                          <p:stCondLst>
                                            <p:cond delay="0"/>
                                          </p:stCondLst>
                                        </p:cTn>
                                        <p:tgtEl>
                                          <p:spTgt spid="64"/>
                                        </p:tgtEl>
                                        <p:attrNameLst>
                                          <p:attrName>style.visibility</p:attrName>
                                        </p:attrNameLst>
                                      </p:cBhvr>
                                      <p:to>
                                        <p:strVal val="visible"/>
                                      </p:to>
                                    </p:set>
                                    <p:animEffect transition="in" filter="wipe(down)">
                                      <p:cBhvr>
                                        <p:cTn id="40" dur="500"/>
                                        <p:tgtEl>
                                          <p:spTgt spid="64"/>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71" grpId="0" animBg="1"/>
      <p:bldP spid="7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Plus Sign 12">
            <a:extLst>
              <a:ext uri="{FF2B5EF4-FFF2-40B4-BE49-F238E27FC236}">
                <a16:creationId xmlns:a16="http://schemas.microsoft.com/office/drawing/2014/main" xmlns="" id="{107A8A3B-FC0C-42BF-969D-BF6A2B6340FB}"/>
              </a:ext>
            </a:extLst>
          </p:cNvPr>
          <p:cNvSpPr/>
          <p:nvPr/>
        </p:nvSpPr>
        <p:spPr>
          <a:xfrm>
            <a:off x="3603743" y="3552310"/>
            <a:ext cx="282938" cy="275780"/>
          </a:xfrm>
          <a:prstGeom prst="math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xmlns="" id="{638C58E0-5DE6-442A-A08D-0B66D67D68FE}"/>
              </a:ext>
            </a:extLst>
          </p:cNvPr>
          <p:cNvSpPr/>
          <p:nvPr/>
        </p:nvSpPr>
        <p:spPr>
          <a:xfrm>
            <a:off x="4369763" y="3034070"/>
            <a:ext cx="2855963" cy="1372755"/>
          </a:xfrm>
          <a:prstGeom prst="rect">
            <a:avLst/>
          </a:prstGeom>
          <a:solidFill>
            <a:schemeClr val="bg1">
              <a:lumMod val="95000"/>
            </a:schemeClr>
          </a:solidFill>
          <a:ln>
            <a:noFill/>
          </a:ln>
        </p:spPr>
        <p:txBody>
          <a:bodyPr wrap="square" anchor="ctr">
            <a:noAutofit/>
          </a:bodyPr>
          <a:lstStyle/>
          <a:p>
            <a:pPr lvl="0" algn="ctr">
              <a:defRPr/>
            </a:pPr>
            <a:r>
              <a:rPr lang="en-US" sz="1400" dirty="0">
                <a:solidFill>
                  <a:srgbClr val="000000"/>
                </a:solidFill>
              </a:rPr>
              <a:t>MS-302: Microsoft 365 Teamwork Administrator Certification Transition​ Exam </a:t>
            </a:r>
          </a:p>
          <a:p>
            <a:pPr lvl="0" algn="ctr">
              <a:defRPr/>
            </a:pP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(available 1/14/19, retires 7/31/19)</a:t>
            </a:r>
            <a:endParaRPr kumimoji="0" lang="en-US" sz="2000" b="0" i="1" u="none" strike="noStrike" kern="1200" cap="none" spc="0" normalizeH="0" baseline="0" noProof="0" dirty="0">
              <a:ln>
                <a:noFill/>
              </a:ln>
              <a:solidFill>
                <a:srgbClr val="000000"/>
              </a:solidFill>
              <a:effectLst/>
              <a:uLnTx/>
              <a:uFillTx/>
              <a:latin typeface="Segoe UI"/>
              <a:ea typeface="+mn-ea"/>
              <a:cs typeface="+mn-cs"/>
            </a:endParaRPr>
          </a:p>
        </p:txBody>
      </p:sp>
      <p:sp>
        <p:nvSpPr>
          <p:cNvPr id="11" name="Rectangle 10">
            <a:extLst>
              <a:ext uri="{FF2B5EF4-FFF2-40B4-BE49-F238E27FC236}">
                <a16:creationId xmlns:a16="http://schemas.microsoft.com/office/drawing/2014/main" xmlns="" id="{8AF2CDD5-6D27-4B71-AEE6-C1B150B09748}"/>
              </a:ext>
            </a:extLst>
          </p:cNvPr>
          <p:cNvSpPr/>
          <p:nvPr/>
        </p:nvSpPr>
        <p:spPr>
          <a:xfrm>
            <a:off x="341795" y="2997696"/>
            <a:ext cx="2838058" cy="1372755"/>
          </a:xfrm>
          <a:prstGeom prst="rect">
            <a:avLst/>
          </a:prstGeom>
          <a:solidFill>
            <a:schemeClr val="bg1">
              <a:lumMod val="95000"/>
            </a:schemeClr>
          </a:solidFill>
          <a:ln>
            <a:noFill/>
          </a:ln>
        </p:spPr>
        <p:txBody>
          <a:bodyPr wrap="square" anchor="ctr">
            <a:noAutofit/>
          </a:bodyPr>
          <a:lstStyle/>
          <a:p>
            <a:pPr lvl="0" algn="ctr" fontAlgn="b">
              <a:defRPr/>
            </a:pPr>
            <a:r>
              <a:rPr lang="en-US" sz="1400" dirty="0">
                <a:solidFill>
                  <a:srgbClr val="000000"/>
                </a:solidFill>
              </a:rPr>
              <a:t>Exam 339: Managing Microsoft SharePoint Server 2016</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3" name="Equals 2">
            <a:extLst>
              <a:ext uri="{FF2B5EF4-FFF2-40B4-BE49-F238E27FC236}">
                <a16:creationId xmlns:a16="http://schemas.microsoft.com/office/drawing/2014/main" xmlns="" id="{BA8ACC96-9970-4860-B0B4-FBEDE99621A8}"/>
              </a:ext>
            </a:extLst>
          </p:cNvPr>
          <p:cNvSpPr/>
          <p:nvPr/>
        </p:nvSpPr>
        <p:spPr>
          <a:xfrm>
            <a:off x="7804246" y="3575506"/>
            <a:ext cx="340272" cy="252584"/>
          </a:xfrm>
          <a:prstGeom prst="mathEqual">
            <a:avLst/>
          </a:prstGeom>
          <a:solidFill>
            <a:schemeClr val="tx1"/>
          </a:solidFill>
          <a:ln w="6350">
            <a:noFill/>
            <a:headEnd type="none"/>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p:txBody>
      </p:sp>
      <p:sp>
        <p:nvSpPr>
          <p:cNvPr id="48" name="TextBox 47">
            <a:extLst>
              <a:ext uri="{FF2B5EF4-FFF2-40B4-BE49-F238E27FC236}">
                <a16:creationId xmlns:a16="http://schemas.microsoft.com/office/drawing/2014/main" xmlns="" id="{A96E911A-3E82-416F-868B-993DA7541770}"/>
              </a:ext>
            </a:extLst>
          </p:cNvPr>
          <p:cNvSpPr txBox="1"/>
          <p:nvPr/>
        </p:nvSpPr>
        <p:spPr>
          <a:xfrm>
            <a:off x="199922" y="6412778"/>
            <a:ext cx="6980798" cy="489365"/>
          </a:xfrm>
          <a:prstGeom prst="rect">
            <a:avLst/>
          </a:prstGeom>
          <a:noFill/>
        </p:spPr>
        <p:txBody>
          <a:bodyPr wrap="square" lIns="182880" tIns="146304" rIns="182880" bIns="146304" rtlCol="0">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*Note: No Transition available for</a:t>
            </a:r>
            <a:r>
              <a:rPr lang="en-US" sz="1400" i="1" dirty="0">
                <a:solidFill>
                  <a:srgbClr val="000000"/>
                </a:solidFill>
                <a:latin typeface="Calibri" panose="020F0502020204030204"/>
              </a:rPr>
              <a:t> Enterprise Administrator</a:t>
            </a: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9" name="Plus Sign 58">
            <a:extLst>
              <a:ext uri="{FF2B5EF4-FFF2-40B4-BE49-F238E27FC236}">
                <a16:creationId xmlns:a16="http://schemas.microsoft.com/office/drawing/2014/main" xmlns="" id="{70FD2825-C697-4E6C-AE10-35D782AE2FDD}"/>
              </a:ext>
            </a:extLst>
          </p:cNvPr>
          <p:cNvSpPr/>
          <p:nvPr/>
        </p:nvSpPr>
        <p:spPr>
          <a:xfrm>
            <a:off x="3609113" y="1829297"/>
            <a:ext cx="282938" cy="275780"/>
          </a:xfrm>
          <a:prstGeom prst="mathPlus">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Rectangle 60">
            <a:extLst>
              <a:ext uri="{FF2B5EF4-FFF2-40B4-BE49-F238E27FC236}">
                <a16:creationId xmlns:a16="http://schemas.microsoft.com/office/drawing/2014/main" xmlns="" id="{459F324C-8806-401F-A8FB-DF9D6833C1D0}"/>
              </a:ext>
            </a:extLst>
          </p:cNvPr>
          <p:cNvSpPr/>
          <p:nvPr/>
        </p:nvSpPr>
        <p:spPr>
          <a:xfrm>
            <a:off x="4369763" y="1329631"/>
            <a:ext cx="2855963" cy="1372755"/>
          </a:xfrm>
          <a:prstGeom prst="rect">
            <a:avLst/>
          </a:prstGeom>
          <a:solidFill>
            <a:schemeClr val="bg1">
              <a:lumMod val="95000"/>
            </a:schemeClr>
          </a:solidFill>
          <a:ln>
            <a:noFill/>
          </a:ln>
        </p:spPr>
        <p:txBody>
          <a:bodyPr wrap="square" anchor="ctr">
            <a:noAutofit/>
          </a:bodyPr>
          <a:lstStyle/>
          <a:p>
            <a:pPr lvl="0" algn="ctr">
              <a:defRPr/>
            </a:pPr>
            <a:r>
              <a:rPr lang="en-US" sz="1400" dirty="0">
                <a:solidFill>
                  <a:srgbClr val="000000"/>
                </a:solidFill>
              </a:rPr>
              <a:t>MD-101: Managing Modern Desktops </a:t>
            </a:r>
          </a:p>
          <a:p>
            <a:pPr lvl="0" algn="ctr">
              <a:defRPr/>
            </a:pP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lvl="0" algn="ctr">
              <a:defRPr/>
            </a:pP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(available </a:t>
            </a:r>
            <a:r>
              <a:rPr lang="en-US" sz="1400" i="1" dirty="0">
                <a:solidFill>
                  <a:srgbClr val="000000"/>
                </a:solidFill>
                <a:latin typeface="Calibri" panose="020F0502020204030204"/>
              </a:rPr>
              <a:t>12</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/3/18, </a:t>
            </a:r>
            <a:r>
              <a:rPr lang="en-US" sz="1400" i="1" dirty="0">
                <a:solidFill>
                  <a:srgbClr val="000000"/>
                </a:solidFill>
                <a:latin typeface="Calibri" panose="020F0502020204030204"/>
              </a:rPr>
              <a:t>transition option through 7</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/31/19)</a:t>
            </a:r>
            <a:endParaRPr kumimoji="0" lang="en-US" sz="2000" b="0" i="1" u="none" strike="noStrike" kern="1200" cap="none" spc="0" normalizeH="0" baseline="0" noProof="0" dirty="0">
              <a:ln>
                <a:noFill/>
              </a:ln>
              <a:solidFill>
                <a:srgbClr val="000000"/>
              </a:solidFill>
              <a:effectLst/>
              <a:uLnTx/>
              <a:uFillTx/>
              <a:latin typeface="Segoe UI"/>
              <a:ea typeface="+mn-ea"/>
              <a:cs typeface="+mn-cs"/>
            </a:endParaRPr>
          </a:p>
        </p:txBody>
      </p:sp>
      <p:sp>
        <p:nvSpPr>
          <p:cNvPr id="66" name="Rectangle 65">
            <a:extLst>
              <a:ext uri="{FF2B5EF4-FFF2-40B4-BE49-F238E27FC236}">
                <a16:creationId xmlns:a16="http://schemas.microsoft.com/office/drawing/2014/main" xmlns="" id="{FBE3C6EF-C182-47C0-90A7-B852986FA984}"/>
              </a:ext>
            </a:extLst>
          </p:cNvPr>
          <p:cNvSpPr/>
          <p:nvPr/>
        </p:nvSpPr>
        <p:spPr>
          <a:xfrm>
            <a:off x="341795" y="1293257"/>
            <a:ext cx="2838058" cy="1372755"/>
          </a:xfrm>
          <a:prstGeom prst="rect">
            <a:avLst/>
          </a:prstGeom>
          <a:solidFill>
            <a:schemeClr val="bg1">
              <a:lumMod val="95000"/>
            </a:schemeClr>
          </a:solidFill>
          <a:ln>
            <a:noFill/>
          </a:ln>
        </p:spPr>
        <p:txBody>
          <a:bodyPr wrap="square" anchor="ctr">
            <a:noAutofit/>
          </a:bodyPr>
          <a:lstStyle/>
          <a:p>
            <a:pPr algn="ctr">
              <a:defRPr/>
            </a:pPr>
            <a:r>
              <a:rPr lang="en-US" sz="1400" b="1" dirty="0">
                <a:solidFill>
                  <a:srgbClr val="353535"/>
                </a:solidFill>
                <a:latin typeface="Segoe UI Semibold" panose="020B0702040204020203" pitchFamily="34" charset="0"/>
                <a:cs typeface="Segoe UI Semibold" panose="020B0702040204020203" pitchFamily="34" charset="0"/>
              </a:rPr>
              <a:t>Exam 698: Installing</a:t>
            </a:r>
          </a:p>
          <a:p>
            <a:pPr algn="ctr">
              <a:defRPr/>
            </a:pPr>
            <a:r>
              <a:rPr lang="en-US" sz="1400" b="1" dirty="0">
                <a:solidFill>
                  <a:srgbClr val="353535"/>
                </a:solidFill>
                <a:latin typeface="Segoe UI Semibold" panose="020B0702040204020203" pitchFamily="34" charset="0"/>
                <a:cs typeface="Segoe UI Semibold" panose="020B0702040204020203" pitchFamily="34" charset="0"/>
              </a:rPr>
              <a:t> and Configuring </a:t>
            </a:r>
          </a:p>
          <a:p>
            <a:pPr algn="ctr">
              <a:defRPr/>
            </a:pPr>
            <a:r>
              <a:rPr lang="en-US" sz="1400" b="1" dirty="0">
                <a:solidFill>
                  <a:srgbClr val="353535"/>
                </a:solidFill>
                <a:latin typeface="Segoe UI Semibold" panose="020B0702040204020203" pitchFamily="34" charset="0"/>
                <a:cs typeface="Segoe UI Semibold" panose="020B0702040204020203" pitchFamily="34" charset="0"/>
              </a:rPr>
              <a:t>Windows 10 </a:t>
            </a:r>
          </a:p>
          <a:p>
            <a:pPr algn="ctr">
              <a:defRPr/>
            </a:pPr>
            <a:endParaRPr lang="en-US" sz="1600" dirty="0">
              <a:solidFill>
                <a:srgbClr val="000000"/>
              </a:solidFill>
            </a:endParaRPr>
          </a:p>
          <a:p>
            <a:pPr algn="ctr">
              <a:defRPr/>
            </a:pPr>
            <a:r>
              <a:rPr lang="en-US" sz="1400" dirty="0">
                <a:solidFill>
                  <a:srgbClr val="000000"/>
                </a:solidFill>
              </a:rPr>
              <a:t>(retires 3/31/2019)</a:t>
            </a:r>
            <a:endParaRPr lang="en-US" sz="1600" dirty="0">
              <a:solidFill>
                <a:srgbClr val="000000"/>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1" u="none" strike="noStrike" kern="1200" cap="none" spc="0" normalizeH="0" baseline="0" noProof="0" dirty="0">
              <a:ln>
                <a:noFill/>
              </a:ln>
              <a:solidFill>
                <a:srgbClr val="353535"/>
              </a:solidFill>
              <a:effectLst/>
              <a:uLnTx/>
              <a:uFillTx/>
              <a:latin typeface="Segoe UI Semibold" panose="020B0702040204020203" pitchFamily="34" charset="0"/>
              <a:ea typeface="+mn-ea"/>
              <a:cs typeface="Segoe UI Semibold" panose="020B0702040204020203" pitchFamily="34" charset="0"/>
            </a:endParaRPr>
          </a:p>
        </p:txBody>
      </p:sp>
      <p:sp>
        <p:nvSpPr>
          <p:cNvPr id="70" name="Equals 69">
            <a:extLst>
              <a:ext uri="{FF2B5EF4-FFF2-40B4-BE49-F238E27FC236}">
                <a16:creationId xmlns:a16="http://schemas.microsoft.com/office/drawing/2014/main" xmlns="" id="{7C3B7816-0F43-4A0A-AC1D-90AA72B799E3}"/>
              </a:ext>
            </a:extLst>
          </p:cNvPr>
          <p:cNvSpPr/>
          <p:nvPr/>
        </p:nvSpPr>
        <p:spPr>
          <a:xfrm>
            <a:off x="7809616" y="1852493"/>
            <a:ext cx="340272" cy="252584"/>
          </a:xfrm>
          <a:prstGeom prst="mathEqual">
            <a:avLst/>
          </a:prstGeom>
          <a:solidFill>
            <a:schemeClr val="tx1"/>
          </a:solidFill>
          <a:ln w="6350">
            <a:noFill/>
            <a:headEnd type="none"/>
            <a:tailEnd type="none" w="lg" len="me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Segoe UI"/>
              <a:ea typeface="+mn-ea"/>
              <a:cs typeface="+mn-cs"/>
            </a:endParaRPr>
          </a:p>
        </p:txBody>
      </p:sp>
      <p:sp>
        <p:nvSpPr>
          <p:cNvPr id="72" name="Title 1">
            <a:extLst>
              <a:ext uri="{FF2B5EF4-FFF2-40B4-BE49-F238E27FC236}">
                <a16:creationId xmlns:a16="http://schemas.microsoft.com/office/drawing/2014/main" xmlns="" id="{7ACB83D5-0A1A-4427-98F0-CEED89575A9D}"/>
              </a:ext>
            </a:extLst>
          </p:cNvPr>
          <p:cNvSpPr txBox="1">
            <a:spLocks/>
          </p:cNvSpPr>
          <p:nvPr/>
        </p:nvSpPr>
        <p:spPr>
          <a:xfrm>
            <a:off x="425143" y="226297"/>
            <a:ext cx="10024555"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a:ln w="3175">
                  <a:noFill/>
                </a:ln>
                <a:solidFill>
                  <a:schemeClr val="tx2"/>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50" normalizeH="0" baseline="0" noProof="0">
                <a:ln w="3175">
                  <a:noFill/>
                </a:ln>
                <a:solidFill>
                  <a:srgbClr val="0D0D0D"/>
                </a:solidFill>
                <a:effectLst/>
                <a:uLnTx/>
                <a:uFillTx/>
                <a:latin typeface="Segoe UI Semibold"/>
                <a:ea typeface="+mn-ea"/>
                <a:cs typeface="Segoe UI" pitchFamily="34" charset="0"/>
              </a:rPr>
              <a:t>Transition plan - existing M365 exam holders</a:t>
            </a:r>
          </a:p>
        </p:txBody>
      </p:sp>
      <p:grpSp>
        <p:nvGrpSpPr>
          <p:cNvPr id="7" name="Group 6">
            <a:extLst>
              <a:ext uri="{FF2B5EF4-FFF2-40B4-BE49-F238E27FC236}">
                <a16:creationId xmlns:a16="http://schemas.microsoft.com/office/drawing/2014/main" xmlns="" id="{642828B6-E84B-485C-8006-A71E75678C19}"/>
              </a:ext>
            </a:extLst>
          </p:cNvPr>
          <p:cNvGrpSpPr/>
          <p:nvPr/>
        </p:nvGrpSpPr>
        <p:grpSpPr>
          <a:xfrm>
            <a:off x="8482570" y="1699092"/>
            <a:ext cx="2996374" cy="818949"/>
            <a:chOff x="8482570" y="1699092"/>
            <a:chExt cx="2996374" cy="818949"/>
          </a:xfrm>
        </p:grpSpPr>
        <p:sp>
          <p:nvSpPr>
            <p:cNvPr id="57" name="Rectangle 56">
              <a:extLst>
                <a:ext uri="{FF2B5EF4-FFF2-40B4-BE49-F238E27FC236}">
                  <a16:creationId xmlns:a16="http://schemas.microsoft.com/office/drawing/2014/main" xmlns="" id="{69D56511-4D51-4AD9-9DA7-B74DDE24D401}"/>
                </a:ext>
              </a:extLst>
            </p:cNvPr>
            <p:cNvSpPr/>
            <p:nvPr/>
          </p:nvSpPr>
          <p:spPr>
            <a:xfrm>
              <a:off x="9315851" y="1699092"/>
              <a:ext cx="2163093"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3C3D41"/>
                  </a:solidFill>
                  <a:effectLst/>
                  <a:uLnTx/>
                  <a:uFillTx/>
                  <a:latin typeface="Segoe UI"/>
                  <a:ea typeface="+mn-ea"/>
                  <a:cs typeface="+mn-cs"/>
                </a:rPr>
                <a:t>Modern Desktop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3C3D41"/>
                  </a:solidFill>
                  <a:effectLst/>
                  <a:uLnTx/>
                  <a:uFillTx/>
                  <a:latin typeface="Segoe UI"/>
                  <a:ea typeface="+mn-ea"/>
                  <a:cs typeface="+mn-cs"/>
                </a:rPr>
                <a:t>Administrator</a:t>
              </a:r>
            </a:p>
          </p:txBody>
        </p:sp>
        <p:pic>
          <p:nvPicPr>
            <p:cNvPr id="4" name="Picture 3" descr="A close up of a sign&#10;&#10;Description generated with very high confidence">
              <a:extLst>
                <a:ext uri="{FF2B5EF4-FFF2-40B4-BE49-F238E27FC236}">
                  <a16:creationId xmlns:a16="http://schemas.microsoft.com/office/drawing/2014/main" xmlns="" id="{A267B267-596C-44E6-AF90-C9B7F7B68C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2570" y="1699092"/>
              <a:ext cx="841596" cy="818949"/>
            </a:xfrm>
            <a:prstGeom prst="rect">
              <a:avLst/>
            </a:prstGeom>
          </p:spPr>
        </p:pic>
      </p:grpSp>
      <p:grpSp>
        <p:nvGrpSpPr>
          <p:cNvPr id="6" name="Group 5">
            <a:extLst>
              <a:ext uri="{FF2B5EF4-FFF2-40B4-BE49-F238E27FC236}">
                <a16:creationId xmlns:a16="http://schemas.microsoft.com/office/drawing/2014/main" xmlns="" id="{10B80459-0333-43D9-985D-67D7DFB6539C}"/>
              </a:ext>
            </a:extLst>
          </p:cNvPr>
          <p:cNvGrpSpPr/>
          <p:nvPr/>
        </p:nvGrpSpPr>
        <p:grpSpPr>
          <a:xfrm>
            <a:off x="8482570" y="3396110"/>
            <a:ext cx="2651574" cy="818949"/>
            <a:chOff x="8482570" y="3396110"/>
            <a:chExt cx="2651574" cy="818949"/>
          </a:xfrm>
        </p:grpSpPr>
        <p:sp>
          <p:nvSpPr>
            <p:cNvPr id="20" name="Rectangle 19">
              <a:extLst>
                <a:ext uri="{FF2B5EF4-FFF2-40B4-BE49-F238E27FC236}">
                  <a16:creationId xmlns:a16="http://schemas.microsoft.com/office/drawing/2014/main" xmlns="" id="{2CF95146-BE9A-4FCA-B7DA-49D63903D205}"/>
                </a:ext>
              </a:extLst>
            </p:cNvPr>
            <p:cNvSpPr/>
            <p:nvPr/>
          </p:nvSpPr>
          <p:spPr>
            <a:xfrm>
              <a:off x="9401362" y="3396110"/>
              <a:ext cx="1732782"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3C3D41"/>
                  </a:solidFill>
                  <a:effectLst/>
                  <a:uLnTx/>
                  <a:uFillTx/>
                  <a:latin typeface="Segoe UI"/>
                  <a:ea typeface="+mn-ea"/>
                  <a:cs typeface="+mn-cs"/>
                </a:rPr>
                <a:t>Teamwork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3C3D41"/>
                  </a:solidFill>
                  <a:effectLst/>
                  <a:uLnTx/>
                  <a:uFillTx/>
                  <a:latin typeface="Segoe UI"/>
                  <a:ea typeface="+mn-ea"/>
                  <a:cs typeface="+mn-cs"/>
                </a:rPr>
                <a:t>Administrator</a:t>
              </a:r>
            </a:p>
          </p:txBody>
        </p:sp>
        <p:pic>
          <p:nvPicPr>
            <p:cNvPr id="53" name="Picture 52" descr="A close up of a sign&#10;&#10;Description generated with very high confidence">
              <a:extLst>
                <a:ext uri="{FF2B5EF4-FFF2-40B4-BE49-F238E27FC236}">
                  <a16:creationId xmlns:a16="http://schemas.microsoft.com/office/drawing/2014/main" xmlns="" id="{144CDA6B-99D1-4432-AF7D-045B2CC92B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2570" y="3396110"/>
              <a:ext cx="841596" cy="818949"/>
            </a:xfrm>
            <a:prstGeom prst="rect">
              <a:avLst/>
            </a:prstGeom>
          </p:spPr>
        </p:pic>
      </p:grpSp>
    </p:spTree>
    <p:extLst>
      <p:ext uri="{BB962C8B-B14F-4D97-AF65-F5344CB8AC3E}">
        <p14:creationId xmlns:p14="http://schemas.microsoft.com/office/powerpoint/2010/main" val="9857217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fade">
                                      <p:cBhvr>
                                        <p:cTn id="7" dur="500"/>
                                        <p:tgtEl>
                                          <p:spTgt spid="6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500"/>
                                        <p:tgtEl>
                                          <p:spTgt spid="61"/>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childTnLst>
                                </p:cTn>
                              </p:par>
                              <p:par>
                                <p:cTn id="15" presetID="10"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childTnLst>
                                </p:cTn>
                              </p:par>
                              <p:par>
                                <p:cTn id="30" presetID="10" presetClass="entr" presetSubtype="0"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1" grpId="0" animBg="1"/>
      <p:bldP spid="3" grpId="0" animBg="1"/>
      <p:bldP spid="48" grpId="0"/>
      <p:bldP spid="59" grpId="0" animBg="1"/>
      <p:bldP spid="61" grpId="0" animBg="1"/>
      <p:bldP spid="66" grpId="0" animBg="1"/>
      <p:bldP spid="7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ED955E21-9345-49AD-9462-2969F8A7523B}"/>
              </a:ext>
            </a:extLst>
          </p:cNvPr>
          <p:cNvSpPr txBox="1"/>
          <p:nvPr/>
        </p:nvSpPr>
        <p:spPr>
          <a:xfrm>
            <a:off x="1034396" y="1761623"/>
            <a:ext cx="4746178" cy="4524315"/>
          </a:xfrm>
          <a:prstGeom prst="rect">
            <a:avLst/>
          </a:prstGeom>
        </p:spPr>
        <p:txBody>
          <a:bodyPr vert="horz" wrap="square" lIns="0" tIns="0" rIns="0" bIns="0" rtlCol="0" anchor="t">
            <a:spAutoFit/>
          </a:bodyPr>
          <a:lstStyle>
            <a:lvl1pPr marR="0" indent="0" defTabSz="932742" fontAlgn="auto">
              <a:lnSpc>
                <a:spcPct val="100000"/>
              </a:lnSpc>
              <a:spcBef>
                <a:spcPts val="0"/>
              </a:spcBef>
              <a:spcAft>
                <a:spcPts val="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cs typeface="Segoe UI Semilight" panose="020B0402040204020203" pitchFamily="34" charset="0"/>
              </a:defRPr>
            </a:lvl1pPr>
            <a:lvl2pPr marL="228600" marR="0" indent="0" defTabSz="932742" fontAlgn="auto">
              <a:lnSpc>
                <a:spcPct val="100000"/>
              </a:lnSpc>
              <a:spcBef>
                <a:spcPct val="20000"/>
              </a:spcBef>
              <a:spcAft>
                <a:spcPts val="0"/>
              </a:spcAft>
              <a:buClrTx/>
              <a:buSzPct val="90000"/>
              <a:buFont typeface="Wingdings" panose="05000000000000000000" pitchFamily="2" charset="2"/>
              <a:buNone/>
              <a:tabLst/>
              <a:defRPr sz="2000" spc="0" baseline="0">
                <a:gradFill>
                  <a:gsLst>
                    <a:gs pos="1250">
                      <a:schemeClr val="tx1"/>
                    </a:gs>
                    <a:gs pos="100000">
                      <a:schemeClr val="tx1"/>
                    </a:gs>
                  </a:gsLst>
                  <a:lin ang="5400000" scaled="0"/>
                </a:gradFill>
              </a:defRPr>
            </a:lvl2pPr>
            <a:lvl3pPr marL="457200" marR="0" indent="0" defTabSz="932742" fontAlgn="auto">
              <a:lnSpc>
                <a:spcPct val="100000"/>
              </a:lnSpc>
              <a:spcBef>
                <a:spcPct val="20000"/>
              </a:spcBef>
              <a:spcAft>
                <a:spcPts val="0"/>
              </a:spcAft>
              <a:buClrTx/>
              <a:buSzPct val="90000"/>
              <a:buFont typeface="Wingdings" panose="05000000000000000000" pitchFamily="2" charset="2"/>
              <a:buNone/>
              <a:tabLst/>
              <a:defRPr sz="1600" spc="0" baseline="0">
                <a:gradFill>
                  <a:gsLst>
                    <a:gs pos="1250">
                      <a:schemeClr val="tx1"/>
                    </a:gs>
                    <a:gs pos="100000">
                      <a:schemeClr val="tx1"/>
                    </a:gs>
                  </a:gsLst>
                  <a:lin ang="5400000" scaled="0"/>
                </a:gradFill>
              </a:defRPr>
            </a:lvl3pPr>
            <a:lvl4pPr marL="661988" marR="0" indent="0" defTabSz="932742" fontAlgn="auto">
              <a:lnSpc>
                <a:spcPct val="100000"/>
              </a:lnSpc>
              <a:spcBef>
                <a:spcPct val="20000"/>
              </a:spcBef>
              <a:spcAft>
                <a:spcPts val="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defRPr>
            </a:lvl4pPr>
            <a:lvl5pPr marL="855663" marR="0" indent="0" defTabSz="932742" fontAlgn="auto">
              <a:lnSpc>
                <a:spcPct val="100000"/>
              </a:lnSpc>
              <a:spcBef>
                <a:spcPct val="20000"/>
              </a:spcBef>
              <a:spcAft>
                <a:spcPts val="0"/>
              </a:spcAft>
              <a:buClrTx/>
              <a:buSzPct val="90000"/>
              <a:buFont typeface="Wingdings" panose="05000000000000000000" pitchFamily="2" charset="2"/>
              <a:buNone/>
              <a:tabLst/>
              <a:defRPr sz="1400" spc="0" baseline="0">
                <a:gradFill>
                  <a:gsLst>
                    <a:gs pos="1250">
                      <a:schemeClr val="tx1"/>
                    </a:gs>
                    <a:gs pos="100000">
                      <a:schemeClr val="tx1"/>
                    </a:gs>
                  </a:gsLst>
                  <a:lin ang="5400000" scaled="0"/>
                </a:gradFill>
              </a:defRPr>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Starting with Azure, each job role certification will have performance-based labs</a:t>
            </a:r>
          </a:p>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endPar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endParaRPr>
          </a:p>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endPar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endParaRPr>
          </a:p>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Map to what you do everyday</a:t>
            </a:r>
          </a:p>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endPar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endParaRPr>
          </a:p>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endPar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endParaRPr>
          </a:p>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
            </a:r>
            <a:br>
              <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br>
            <a:r>
              <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Demonstrate your skills using the technology</a:t>
            </a:r>
          </a:p>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endParaRPr kumimoji="0" lang="en-US" sz="24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endParaRPr>
          </a:p>
          <a:p>
            <a:pPr marL="0" marR="0" lvl="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
            </a:r>
            <a:br>
              <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br>
            <a:r>
              <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At least one exam in certification will have  labs; that exam have at least 2 labs with 7-9 tasks</a:t>
            </a:r>
          </a:p>
          <a:p>
            <a:pPr marL="0" marR="0" lvl="0" indent="0" algn="l" defTabSz="932742" rtl="0" eaLnBrk="1" fontAlgn="auto" latinLnBrk="0" hangingPunct="1">
              <a:lnSpc>
                <a:spcPct val="100000"/>
              </a:lnSpc>
              <a:spcBef>
                <a:spcPts val="0"/>
              </a:spcBef>
              <a:spcAft>
                <a:spcPts val="2400"/>
              </a:spcAft>
              <a:buClrTx/>
              <a:buSzPct val="90000"/>
              <a:buFont typeface="Wingdings" panose="05000000000000000000" pitchFamily="2" charset="2"/>
              <a:buNone/>
              <a:tabLst/>
              <a:defRPr/>
            </a:pPr>
            <a:r>
              <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a:hlinkClick r:id="rId3" invalidUrl="http:///"/>
              </a:rPr>
              <a:t/>
            </a:r>
            <a:br>
              <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a:hlinkClick r:id="rId4" invalidUrl="http:///"/>
              </a:rPr>
            </a:br>
            <a:endParaRPr kumimoji="0" lang="en-US" sz="18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endParaRPr>
          </a:p>
        </p:txBody>
      </p:sp>
      <p:sp>
        <p:nvSpPr>
          <p:cNvPr id="2" name="Title 1"/>
          <p:cNvSpPr>
            <a:spLocks noGrp="1"/>
          </p:cNvSpPr>
          <p:nvPr>
            <p:ph type="title"/>
          </p:nvPr>
        </p:nvSpPr>
        <p:spPr/>
        <p:txBody>
          <a:bodyPr/>
          <a:lstStyle/>
          <a:p>
            <a:r>
              <a:rPr lang="en-US" dirty="0"/>
              <a:t>Introducing performance-based testing </a:t>
            </a:r>
          </a:p>
        </p:txBody>
      </p:sp>
      <p:grpSp>
        <p:nvGrpSpPr>
          <p:cNvPr id="29" name="Group 28">
            <a:extLst>
              <a:ext uri="{FF2B5EF4-FFF2-40B4-BE49-F238E27FC236}">
                <a16:creationId xmlns:a16="http://schemas.microsoft.com/office/drawing/2014/main" xmlns="" id="{633988AA-67B9-4EE3-B57A-A7B853993F85}"/>
              </a:ext>
            </a:extLst>
          </p:cNvPr>
          <p:cNvGrpSpPr/>
          <p:nvPr/>
        </p:nvGrpSpPr>
        <p:grpSpPr>
          <a:xfrm>
            <a:off x="402156" y="2826121"/>
            <a:ext cx="457200" cy="457200"/>
            <a:chOff x="740082" y="2039566"/>
            <a:chExt cx="548640" cy="548640"/>
          </a:xfrm>
        </p:grpSpPr>
        <p:sp>
          <p:nvSpPr>
            <p:cNvPr id="13" name="Oval 12">
              <a:extLst>
                <a:ext uri="{FF2B5EF4-FFF2-40B4-BE49-F238E27FC236}">
                  <a16:creationId xmlns:a16="http://schemas.microsoft.com/office/drawing/2014/main" xmlns="" id="{0DF308AC-6A3D-4DB6-AFF5-7A9EDB789F38}"/>
                </a:ext>
              </a:extLst>
            </p:cNvPr>
            <p:cNvSpPr/>
            <p:nvPr/>
          </p:nvSpPr>
          <p:spPr bwMode="auto">
            <a:xfrm>
              <a:off x="740082" y="2039566"/>
              <a:ext cx="548640" cy="548640"/>
            </a:xfrm>
            <a:prstGeom prst="ellipse">
              <a:avLst/>
            </a:prstGeom>
            <a:solidFill>
              <a:schemeClr val="accent3"/>
            </a:solidFill>
            <a:ln w="19050" cap="flat">
              <a:noFill/>
              <a:prstDash val="solid"/>
              <a:miter/>
            </a:ln>
            <a:effectLst>
              <a:outerShdw blurRad="101600" dist="25400" dir="2700000" algn="tl" rotWithShape="0">
                <a:prstClr val="black">
                  <a:alpha val="34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6" name="Touch_E815">
              <a:extLst>
                <a:ext uri="{FF2B5EF4-FFF2-40B4-BE49-F238E27FC236}">
                  <a16:creationId xmlns:a16="http://schemas.microsoft.com/office/drawing/2014/main" xmlns="" id="{D2CF7A1C-339C-46EC-A511-74A53121A54C}"/>
                </a:ext>
              </a:extLst>
            </p:cNvPr>
            <p:cNvSpPr>
              <a:spLocks noChangeAspect="1" noEditPoints="1"/>
            </p:cNvSpPr>
            <p:nvPr/>
          </p:nvSpPr>
          <p:spPr bwMode="auto">
            <a:xfrm>
              <a:off x="882959" y="2154250"/>
              <a:ext cx="250266" cy="365760"/>
            </a:xfrm>
            <a:custGeom>
              <a:avLst/>
              <a:gdLst>
                <a:gd name="T0" fmla="*/ 1238 w 2563"/>
                <a:gd name="T1" fmla="*/ 1510 h 3746"/>
                <a:gd name="T2" fmla="*/ 1238 w 2563"/>
                <a:gd name="T3" fmla="*/ 1758 h 3746"/>
                <a:gd name="T4" fmla="*/ 1238 w 2563"/>
                <a:gd name="T5" fmla="*/ 654 h 3746"/>
                <a:gd name="T6" fmla="*/ 1017 w 2563"/>
                <a:gd name="T7" fmla="*/ 433 h 3746"/>
                <a:gd name="T8" fmla="*/ 796 w 2563"/>
                <a:gd name="T9" fmla="*/ 654 h 3746"/>
                <a:gd name="T10" fmla="*/ 796 w 2563"/>
                <a:gd name="T11" fmla="*/ 669 h 3746"/>
                <a:gd name="T12" fmla="*/ 796 w 2563"/>
                <a:gd name="T13" fmla="*/ 2453 h 3746"/>
                <a:gd name="T14" fmla="*/ 662 w 2563"/>
                <a:gd name="T15" fmla="*/ 2508 h 3746"/>
                <a:gd name="T16" fmla="*/ 423 w 2563"/>
                <a:gd name="T17" fmla="*/ 2269 h 3746"/>
                <a:gd name="T18" fmla="*/ 92 w 2563"/>
                <a:gd name="T19" fmla="*/ 2269 h 3746"/>
                <a:gd name="T20" fmla="*/ 92 w 2563"/>
                <a:gd name="T21" fmla="*/ 2600 h 3746"/>
                <a:gd name="T22" fmla="*/ 906 w 2563"/>
                <a:gd name="T23" fmla="*/ 3415 h 3746"/>
                <a:gd name="T24" fmla="*/ 1680 w 2563"/>
                <a:gd name="T25" fmla="*/ 3746 h 3746"/>
                <a:gd name="T26" fmla="*/ 2563 w 2563"/>
                <a:gd name="T27" fmla="*/ 2863 h 3746"/>
                <a:gd name="T28" fmla="*/ 2563 w 2563"/>
                <a:gd name="T29" fmla="*/ 2013 h 3746"/>
                <a:gd name="T30" fmla="*/ 2396 w 2563"/>
                <a:gd name="T31" fmla="*/ 1799 h 3746"/>
                <a:gd name="T32" fmla="*/ 1238 w 2563"/>
                <a:gd name="T33" fmla="*/ 1510 h 3746"/>
                <a:gd name="T34" fmla="*/ 1238 w 2563"/>
                <a:gd name="T35" fmla="*/ 654 h 3746"/>
                <a:gd name="T36" fmla="*/ 1238 w 2563"/>
                <a:gd name="T37" fmla="*/ 1268 h 3746"/>
                <a:gd name="T38" fmla="*/ 1669 w 2563"/>
                <a:gd name="T39" fmla="*/ 654 h 3746"/>
                <a:gd name="T40" fmla="*/ 1016 w 2563"/>
                <a:gd name="T41" fmla="*/ 0 h 3746"/>
                <a:gd name="T42" fmla="*/ 363 w 2563"/>
                <a:gd name="T43" fmla="*/ 654 h 3746"/>
                <a:gd name="T44" fmla="*/ 796 w 2563"/>
                <a:gd name="T45" fmla="*/ 1269 h 3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63" h="3746">
                  <a:moveTo>
                    <a:pt x="1238" y="1510"/>
                  </a:moveTo>
                  <a:cubicBezTo>
                    <a:pt x="1238" y="1758"/>
                    <a:pt x="1238" y="1758"/>
                    <a:pt x="1238" y="1758"/>
                  </a:cubicBezTo>
                  <a:moveTo>
                    <a:pt x="1238" y="654"/>
                  </a:moveTo>
                  <a:cubicBezTo>
                    <a:pt x="1238" y="532"/>
                    <a:pt x="1139" y="433"/>
                    <a:pt x="1017" y="433"/>
                  </a:cubicBezTo>
                  <a:cubicBezTo>
                    <a:pt x="895" y="433"/>
                    <a:pt x="796" y="532"/>
                    <a:pt x="796" y="654"/>
                  </a:cubicBezTo>
                  <a:cubicBezTo>
                    <a:pt x="796" y="654"/>
                    <a:pt x="796" y="659"/>
                    <a:pt x="796" y="669"/>
                  </a:cubicBezTo>
                  <a:cubicBezTo>
                    <a:pt x="796" y="818"/>
                    <a:pt x="796" y="2026"/>
                    <a:pt x="796" y="2453"/>
                  </a:cubicBezTo>
                  <a:cubicBezTo>
                    <a:pt x="796" y="2523"/>
                    <a:pt x="712" y="2557"/>
                    <a:pt x="662" y="2508"/>
                  </a:cubicBezTo>
                  <a:cubicBezTo>
                    <a:pt x="423" y="2269"/>
                    <a:pt x="423" y="2269"/>
                    <a:pt x="423" y="2269"/>
                  </a:cubicBezTo>
                  <a:cubicBezTo>
                    <a:pt x="331" y="2177"/>
                    <a:pt x="183" y="2177"/>
                    <a:pt x="92" y="2269"/>
                  </a:cubicBezTo>
                  <a:cubicBezTo>
                    <a:pt x="0" y="2360"/>
                    <a:pt x="0" y="2508"/>
                    <a:pt x="92" y="2600"/>
                  </a:cubicBezTo>
                  <a:cubicBezTo>
                    <a:pt x="906" y="3415"/>
                    <a:pt x="906" y="3415"/>
                    <a:pt x="906" y="3415"/>
                  </a:cubicBezTo>
                  <a:cubicBezTo>
                    <a:pt x="1104" y="3619"/>
                    <a:pt x="1377" y="3746"/>
                    <a:pt x="1680" y="3746"/>
                  </a:cubicBezTo>
                  <a:cubicBezTo>
                    <a:pt x="2168" y="3746"/>
                    <a:pt x="2563" y="3351"/>
                    <a:pt x="2563" y="2863"/>
                  </a:cubicBezTo>
                  <a:cubicBezTo>
                    <a:pt x="2563" y="2013"/>
                    <a:pt x="2563" y="2013"/>
                    <a:pt x="2563" y="2013"/>
                  </a:cubicBezTo>
                  <a:cubicBezTo>
                    <a:pt x="2563" y="1912"/>
                    <a:pt x="2494" y="1824"/>
                    <a:pt x="2396" y="1799"/>
                  </a:cubicBezTo>
                  <a:cubicBezTo>
                    <a:pt x="1238" y="1510"/>
                    <a:pt x="1238" y="1510"/>
                    <a:pt x="1238" y="1510"/>
                  </a:cubicBezTo>
                  <a:lnTo>
                    <a:pt x="1238" y="654"/>
                  </a:lnTo>
                  <a:close/>
                  <a:moveTo>
                    <a:pt x="1238" y="1268"/>
                  </a:moveTo>
                  <a:cubicBezTo>
                    <a:pt x="1489" y="1177"/>
                    <a:pt x="1669" y="936"/>
                    <a:pt x="1669" y="654"/>
                  </a:cubicBezTo>
                  <a:cubicBezTo>
                    <a:pt x="1669" y="293"/>
                    <a:pt x="1377" y="0"/>
                    <a:pt x="1016" y="0"/>
                  </a:cubicBezTo>
                  <a:cubicBezTo>
                    <a:pt x="655" y="0"/>
                    <a:pt x="363" y="293"/>
                    <a:pt x="363" y="654"/>
                  </a:cubicBezTo>
                  <a:cubicBezTo>
                    <a:pt x="363" y="937"/>
                    <a:pt x="544" y="1178"/>
                    <a:pt x="796" y="1269"/>
                  </a:cubicBezTo>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sp>
        <p:nvSpPr>
          <p:cNvPr id="18" name="Title 1">
            <a:extLst>
              <a:ext uri="{FF2B5EF4-FFF2-40B4-BE49-F238E27FC236}">
                <a16:creationId xmlns:a16="http://schemas.microsoft.com/office/drawing/2014/main" xmlns="" id="{16FD2365-753A-458F-8B68-0E5F70A62FAB}"/>
              </a:ext>
            </a:extLst>
          </p:cNvPr>
          <p:cNvSpPr txBox="1">
            <a:spLocks/>
          </p:cNvSpPr>
          <p:nvPr/>
        </p:nvSpPr>
        <p:spPr>
          <a:xfrm>
            <a:off x="610588" y="877067"/>
            <a:ext cx="5734482" cy="341632"/>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1800" b="1" i="0" u="none" strike="noStrike" kern="1200" cap="none" spc="0" normalizeH="0" baseline="0" noProof="0">
                <a:ln w="3175">
                  <a:noFill/>
                </a:ln>
                <a:gradFill>
                  <a:gsLst>
                    <a:gs pos="1250">
                      <a:srgbClr val="1A1A1A"/>
                    </a:gs>
                    <a:gs pos="100000">
                      <a:srgbClr val="1A1A1A"/>
                    </a:gs>
                  </a:gsLst>
                  <a:lin ang="5400000" scaled="0"/>
                </a:gradFill>
                <a:effectLst/>
                <a:uLnTx/>
                <a:uFillTx/>
                <a:latin typeface="Segoe UI Semibold"/>
                <a:ea typeface="+mn-ea"/>
                <a:cs typeface="Segoe UI" pitchFamily="34" charset="0"/>
              </a:rPr>
              <a:t>Prove your skills with hands-on labs</a:t>
            </a:r>
          </a:p>
        </p:txBody>
      </p:sp>
      <p:grpSp>
        <p:nvGrpSpPr>
          <p:cNvPr id="9" name="Group 8">
            <a:extLst>
              <a:ext uri="{FF2B5EF4-FFF2-40B4-BE49-F238E27FC236}">
                <a16:creationId xmlns:a16="http://schemas.microsoft.com/office/drawing/2014/main" xmlns="" id="{CEC3CFF4-D888-41C8-B4F8-6BFFA5D4E00C}"/>
              </a:ext>
            </a:extLst>
          </p:cNvPr>
          <p:cNvGrpSpPr/>
          <p:nvPr/>
        </p:nvGrpSpPr>
        <p:grpSpPr>
          <a:xfrm>
            <a:off x="417022" y="1782523"/>
            <a:ext cx="457200" cy="457200"/>
            <a:chOff x="417022" y="1782523"/>
            <a:chExt cx="457200" cy="457200"/>
          </a:xfrm>
        </p:grpSpPr>
        <p:sp>
          <p:nvSpPr>
            <p:cNvPr id="41" name="Oval 40">
              <a:extLst>
                <a:ext uri="{FF2B5EF4-FFF2-40B4-BE49-F238E27FC236}">
                  <a16:creationId xmlns:a16="http://schemas.microsoft.com/office/drawing/2014/main" xmlns="" id="{973D7EEE-2373-4901-AB69-B706D8DED054}"/>
                </a:ext>
              </a:extLst>
            </p:cNvPr>
            <p:cNvSpPr/>
            <p:nvPr/>
          </p:nvSpPr>
          <p:spPr bwMode="auto">
            <a:xfrm>
              <a:off x="417022" y="1782523"/>
              <a:ext cx="457200" cy="457200"/>
            </a:xfrm>
            <a:prstGeom prst="ellipse">
              <a:avLst/>
            </a:prstGeom>
            <a:solidFill>
              <a:schemeClr val="accent3"/>
            </a:solidFill>
            <a:ln w="19050" cap="flat">
              <a:noFill/>
              <a:prstDash val="solid"/>
              <a:miter/>
            </a:ln>
            <a:effectLst>
              <a:outerShdw blurRad="101600" dist="25400" dir="2700000" algn="tl" rotWithShape="0">
                <a:prstClr val="black">
                  <a:alpha val="34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1" name="Org_ECA6">
              <a:extLst>
                <a:ext uri="{FF2B5EF4-FFF2-40B4-BE49-F238E27FC236}">
                  <a16:creationId xmlns:a16="http://schemas.microsoft.com/office/drawing/2014/main" xmlns="" id="{9FF4D76F-4D77-46FF-9532-70B2EDEEE62C}"/>
                </a:ext>
              </a:extLst>
            </p:cNvPr>
            <p:cNvSpPr>
              <a:spLocks noChangeAspect="1" noEditPoints="1"/>
            </p:cNvSpPr>
            <p:nvPr/>
          </p:nvSpPr>
          <p:spPr bwMode="auto">
            <a:xfrm>
              <a:off x="522395" y="1875008"/>
              <a:ext cx="243876" cy="243995"/>
            </a:xfrm>
            <a:custGeom>
              <a:avLst/>
              <a:gdLst>
                <a:gd name="T0" fmla="*/ 1177 w 4117"/>
                <a:gd name="T1" fmla="*/ 4119 h 4119"/>
                <a:gd name="T2" fmla="*/ 0 w 4117"/>
                <a:gd name="T3" fmla="*/ 4119 h 4119"/>
                <a:gd name="T4" fmla="*/ 0 w 4117"/>
                <a:gd name="T5" fmla="*/ 2942 h 4119"/>
                <a:gd name="T6" fmla="*/ 1177 w 4117"/>
                <a:gd name="T7" fmla="*/ 2942 h 4119"/>
                <a:gd name="T8" fmla="*/ 1177 w 4117"/>
                <a:gd name="T9" fmla="*/ 4119 h 4119"/>
                <a:gd name="T10" fmla="*/ 4117 w 4117"/>
                <a:gd name="T11" fmla="*/ 2942 h 4119"/>
                <a:gd name="T12" fmla="*/ 2941 w 4117"/>
                <a:gd name="T13" fmla="*/ 2942 h 4119"/>
                <a:gd name="T14" fmla="*/ 2941 w 4117"/>
                <a:gd name="T15" fmla="*/ 4119 h 4119"/>
                <a:gd name="T16" fmla="*/ 4117 w 4117"/>
                <a:gd name="T17" fmla="*/ 4119 h 4119"/>
                <a:gd name="T18" fmla="*/ 4117 w 4117"/>
                <a:gd name="T19" fmla="*/ 2942 h 4119"/>
                <a:gd name="T20" fmla="*/ 2647 w 4117"/>
                <a:gd name="T21" fmla="*/ 0 h 4119"/>
                <a:gd name="T22" fmla="*/ 1471 w 4117"/>
                <a:gd name="T23" fmla="*/ 0 h 4119"/>
                <a:gd name="T24" fmla="*/ 1471 w 4117"/>
                <a:gd name="T25" fmla="*/ 1177 h 4119"/>
                <a:gd name="T26" fmla="*/ 2647 w 4117"/>
                <a:gd name="T27" fmla="*/ 1177 h 4119"/>
                <a:gd name="T28" fmla="*/ 2647 w 4117"/>
                <a:gd name="T29" fmla="*/ 0 h 4119"/>
                <a:gd name="T30" fmla="*/ 2059 w 4117"/>
                <a:gd name="T31" fmla="*/ 1177 h 4119"/>
                <a:gd name="T32" fmla="*/ 2059 w 4117"/>
                <a:gd name="T33" fmla="*/ 2060 h 4119"/>
                <a:gd name="T34" fmla="*/ 3529 w 4117"/>
                <a:gd name="T35" fmla="*/ 2942 h 4119"/>
                <a:gd name="T36" fmla="*/ 3529 w 4117"/>
                <a:gd name="T37" fmla="*/ 2060 h 4119"/>
                <a:gd name="T38" fmla="*/ 588 w 4117"/>
                <a:gd name="T39" fmla="*/ 2060 h 4119"/>
                <a:gd name="T40" fmla="*/ 588 w 4117"/>
                <a:gd name="T41" fmla="*/ 2942 h 4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7" h="4119">
                  <a:moveTo>
                    <a:pt x="1177" y="4119"/>
                  </a:moveTo>
                  <a:lnTo>
                    <a:pt x="0" y="4119"/>
                  </a:lnTo>
                  <a:lnTo>
                    <a:pt x="0" y="2942"/>
                  </a:lnTo>
                  <a:lnTo>
                    <a:pt x="1177" y="2942"/>
                  </a:lnTo>
                  <a:lnTo>
                    <a:pt x="1177" y="4119"/>
                  </a:lnTo>
                  <a:moveTo>
                    <a:pt x="4117" y="2942"/>
                  </a:moveTo>
                  <a:lnTo>
                    <a:pt x="2941" y="2942"/>
                  </a:lnTo>
                  <a:lnTo>
                    <a:pt x="2941" y="4119"/>
                  </a:lnTo>
                  <a:lnTo>
                    <a:pt x="4117" y="4119"/>
                  </a:lnTo>
                  <a:lnTo>
                    <a:pt x="4117" y="2942"/>
                  </a:lnTo>
                  <a:moveTo>
                    <a:pt x="2647" y="0"/>
                  </a:moveTo>
                  <a:lnTo>
                    <a:pt x="1471" y="0"/>
                  </a:lnTo>
                  <a:lnTo>
                    <a:pt x="1471" y="1177"/>
                  </a:lnTo>
                  <a:lnTo>
                    <a:pt x="2647" y="1177"/>
                  </a:lnTo>
                  <a:lnTo>
                    <a:pt x="2647" y="0"/>
                  </a:lnTo>
                  <a:moveTo>
                    <a:pt x="2059" y="1177"/>
                  </a:moveTo>
                  <a:lnTo>
                    <a:pt x="2059" y="2060"/>
                  </a:lnTo>
                  <a:moveTo>
                    <a:pt x="3529" y="2942"/>
                  </a:moveTo>
                  <a:lnTo>
                    <a:pt x="3529" y="2060"/>
                  </a:lnTo>
                  <a:lnTo>
                    <a:pt x="588" y="2060"/>
                  </a:lnTo>
                  <a:lnTo>
                    <a:pt x="588" y="2942"/>
                  </a:lnTo>
                </a:path>
              </a:pathLst>
            </a:custGeom>
            <a:noFill/>
            <a:ln w="12700"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7" name="Group 6">
            <a:extLst>
              <a:ext uri="{FF2B5EF4-FFF2-40B4-BE49-F238E27FC236}">
                <a16:creationId xmlns:a16="http://schemas.microsoft.com/office/drawing/2014/main" xmlns="" id="{B9FFC850-8BD4-48D2-AB83-9E25EAC1E18B}"/>
              </a:ext>
            </a:extLst>
          </p:cNvPr>
          <p:cNvGrpSpPr/>
          <p:nvPr/>
        </p:nvGrpSpPr>
        <p:grpSpPr>
          <a:xfrm>
            <a:off x="402156" y="3869719"/>
            <a:ext cx="457200" cy="457200"/>
            <a:chOff x="402156" y="3761947"/>
            <a:chExt cx="457200" cy="457200"/>
          </a:xfrm>
        </p:grpSpPr>
        <p:sp>
          <p:nvSpPr>
            <p:cNvPr id="17" name="Oval 16">
              <a:extLst>
                <a:ext uri="{FF2B5EF4-FFF2-40B4-BE49-F238E27FC236}">
                  <a16:creationId xmlns:a16="http://schemas.microsoft.com/office/drawing/2014/main" xmlns="" id="{D66C6DF7-3C46-4F60-820F-13F7F66F3868}"/>
                </a:ext>
              </a:extLst>
            </p:cNvPr>
            <p:cNvSpPr/>
            <p:nvPr/>
          </p:nvSpPr>
          <p:spPr bwMode="auto">
            <a:xfrm>
              <a:off x="402156" y="3761947"/>
              <a:ext cx="457200" cy="457200"/>
            </a:xfrm>
            <a:prstGeom prst="ellipse">
              <a:avLst/>
            </a:prstGeom>
            <a:solidFill>
              <a:schemeClr val="accent3"/>
            </a:solidFill>
            <a:ln w="19050" cap="flat">
              <a:noFill/>
              <a:prstDash val="solid"/>
              <a:miter/>
            </a:ln>
            <a:effectLst>
              <a:outerShdw blurRad="101600" dist="25400" dir="2700000" algn="tl" rotWithShape="0">
                <a:prstClr val="black">
                  <a:alpha val="34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2" name="Education">
              <a:extLst>
                <a:ext uri="{FF2B5EF4-FFF2-40B4-BE49-F238E27FC236}">
                  <a16:creationId xmlns:a16="http://schemas.microsoft.com/office/drawing/2014/main" xmlns="" id="{4260D403-A6E0-48E3-99D7-93F237A7C7F6}"/>
                </a:ext>
              </a:extLst>
            </p:cNvPr>
            <p:cNvSpPr>
              <a:spLocks noChangeAspect="1" noEditPoints="1"/>
            </p:cNvSpPr>
            <p:nvPr/>
          </p:nvSpPr>
          <p:spPr bwMode="auto">
            <a:xfrm>
              <a:off x="491859" y="3856906"/>
              <a:ext cx="267281" cy="267281"/>
            </a:xfrm>
            <a:custGeom>
              <a:avLst/>
              <a:gdLst>
                <a:gd name="T0" fmla="*/ 35 w 350"/>
                <a:gd name="T1" fmla="*/ 350 h 350"/>
                <a:gd name="T2" fmla="*/ 10 w 350"/>
                <a:gd name="T3" fmla="*/ 340 h 350"/>
                <a:gd name="T4" fmla="*/ 0 w 350"/>
                <a:gd name="T5" fmla="*/ 315 h 350"/>
                <a:gd name="T6" fmla="*/ 10 w 350"/>
                <a:gd name="T7" fmla="*/ 290 h 350"/>
                <a:gd name="T8" fmla="*/ 35 w 350"/>
                <a:gd name="T9" fmla="*/ 280 h 350"/>
                <a:gd name="T10" fmla="*/ 175 w 350"/>
                <a:gd name="T11" fmla="*/ 280 h 350"/>
                <a:gd name="T12" fmla="*/ 245 w 350"/>
                <a:gd name="T13" fmla="*/ 280 h 350"/>
                <a:gd name="T14" fmla="*/ 220 w 350"/>
                <a:gd name="T15" fmla="*/ 290 h 350"/>
                <a:gd name="T16" fmla="*/ 210 w 350"/>
                <a:gd name="T17" fmla="*/ 315 h 350"/>
                <a:gd name="T18" fmla="*/ 220 w 350"/>
                <a:gd name="T19" fmla="*/ 340 h 350"/>
                <a:gd name="T20" fmla="*/ 245 w 350"/>
                <a:gd name="T21" fmla="*/ 350 h 350"/>
                <a:gd name="T22" fmla="*/ 280 w 350"/>
                <a:gd name="T23" fmla="*/ 70 h 350"/>
                <a:gd name="T24" fmla="*/ 315 w 350"/>
                <a:gd name="T25" fmla="*/ 70 h 350"/>
                <a:gd name="T26" fmla="*/ 350 w 350"/>
                <a:gd name="T27" fmla="*/ 35 h 350"/>
                <a:gd name="T28" fmla="*/ 315 w 350"/>
                <a:gd name="T29" fmla="*/ 0 h 350"/>
                <a:gd name="T30" fmla="*/ 280 w 350"/>
                <a:gd name="T31" fmla="*/ 35 h 350"/>
                <a:gd name="T32" fmla="*/ 280 w 350"/>
                <a:gd name="T33" fmla="*/ 222 h 350"/>
                <a:gd name="T34" fmla="*/ 314 w 350"/>
                <a:gd name="T35" fmla="*/ 0 h 350"/>
                <a:gd name="T36" fmla="*/ 82 w 350"/>
                <a:gd name="T37" fmla="*/ 0 h 350"/>
                <a:gd name="T38" fmla="*/ 47 w 350"/>
                <a:gd name="T39" fmla="*/ 35 h 350"/>
                <a:gd name="T40" fmla="*/ 47 w 350"/>
                <a:gd name="T41" fmla="*/ 268 h 350"/>
                <a:gd name="T42" fmla="*/ 280 w 350"/>
                <a:gd name="T43" fmla="*/ 222 h 350"/>
                <a:gd name="T44" fmla="*/ 280 w 350"/>
                <a:gd name="T45" fmla="*/ 315 h 350"/>
                <a:gd name="T46" fmla="*/ 35 w 350"/>
                <a:gd name="T47" fmla="*/ 350 h 350"/>
                <a:gd name="T48" fmla="*/ 245 w 350"/>
                <a:gd name="T49" fmla="*/ 350 h 350"/>
                <a:gd name="T50" fmla="*/ 280 w 350"/>
                <a:gd name="T51" fmla="*/ 315 h 350"/>
                <a:gd name="T52" fmla="*/ 82 w 350"/>
                <a:gd name="T53" fmla="*/ 70 h 350"/>
                <a:gd name="T54" fmla="*/ 245 w 350"/>
                <a:gd name="T55" fmla="*/ 70 h 350"/>
                <a:gd name="T56" fmla="*/ 82 w 350"/>
                <a:gd name="T57" fmla="*/ 117 h 350"/>
                <a:gd name="T58" fmla="*/ 128 w 350"/>
                <a:gd name="T59" fmla="*/ 117 h 350"/>
                <a:gd name="T60" fmla="*/ 82 w 350"/>
                <a:gd name="T61" fmla="*/ 163 h 350"/>
                <a:gd name="T62" fmla="*/ 128 w 350"/>
                <a:gd name="T63" fmla="*/ 163 h 350"/>
                <a:gd name="T64" fmla="*/ 82 w 350"/>
                <a:gd name="T65" fmla="*/ 210 h 350"/>
                <a:gd name="T66" fmla="*/ 128 w 350"/>
                <a:gd name="T67" fmla="*/ 210 h 350"/>
                <a:gd name="T68" fmla="*/ 163 w 350"/>
                <a:gd name="T69" fmla="*/ 152 h 350"/>
                <a:gd name="T70" fmla="*/ 163 w 350"/>
                <a:gd name="T71" fmla="*/ 245 h 350"/>
                <a:gd name="T72" fmla="*/ 198 w 350"/>
                <a:gd name="T73" fmla="*/ 228 h 350"/>
                <a:gd name="T74" fmla="*/ 233 w 350"/>
                <a:gd name="T75" fmla="*/ 245 h 350"/>
                <a:gd name="T76" fmla="*/ 233 w 350"/>
                <a:gd name="T77" fmla="*/ 152 h 350"/>
                <a:gd name="T78" fmla="*/ 198 w 350"/>
                <a:gd name="T79" fmla="*/ 117 h 350"/>
                <a:gd name="T80" fmla="*/ 163 w 350"/>
                <a:gd name="T81" fmla="*/ 152 h 350"/>
                <a:gd name="T82" fmla="*/ 198 w 350"/>
                <a:gd name="T83" fmla="*/ 187 h 350"/>
                <a:gd name="T84" fmla="*/ 233 w 350"/>
                <a:gd name="T85" fmla="*/ 152 h 350"/>
                <a:gd name="T86" fmla="*/ 198 w 350"/>
                <a:gd name="T87" fmla="*/ 11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0" h="350">
                  <a:moveTo>
                    <a:pt x="35" y="350"/>
                  </a:moveTo>
                  <a:cubicBezTo>
                    <a:pt x="25" y="350"/>
                    <a:pt x="17" y="346"/>
                    <a:pt x="10" y="340"/>
                  </a:cubicBezTo>
                  <a:cubicBezTo>
                    <a:pt x="4" y="333"/>
                    <a:pt x="0" y="325"/>
                    <a:pt x="0" y="315"/>
                  </a:cubicBezTo>
                  <a:cubicBezTo>
                    <a:pt x="0" y="305"/>
                    <a:pt x="4" y="297"/>
                    <a:pt x="10" y="290"/>
                  </a:cubicBezTo>
                  <a:cubicBezTo>
                    <a:pt x="17" y="284"/>
                    <a:pt x="25" y="280"/>
                    <a:pt x="35" y="280"/>
                  </a:cubicBezTo>
                  <a:cubicBezTo>
                    <a:pt x="175" y="280"/>
                    <a:pt x="175" y="280"/>
                    <a:pt x="175" y="280"/>
                  </a:cubicBezTo>
                  <a:cubicBezTo>
                    <a:pt x="245" y="280"/>
                    <a:pt x="245" y="280"/>
                    <a:pt x="245" y="280"/>
                  </a:cubicBezTo>
                  <a:cubicBezTo>
                    <a:pt x="235" y="280"/>
                    <a:pt x="227" y="284"/>
                    <a:pt x="220" y="290"/>
                  </a:cubicBezTo>
                  <a:cubicBezTo>
                    <a:pt x="214" y="297"/>
                    <a:pt x="210" y="305"/>
                    <a:pt x="210" y="315"/>
                  </a:cubicBezTo>
                  <a:cubicBezTo>
                    <a:pt x="210" y="325"/>
                    <a:pt x="214" y="333"/>
                    <a:pt x="220" y="340"/>
                  </a:cubicBezTo>
                  <a:cubicBezTo>
                    <a:pt x="227" y="346"/>
                    <a:pt x="235" y="350"/>
                    <a:pt x="245" y="350"/>
                  </a:cubicBezTo>
                  <a:moveTo>
                    <a:pt x="280" y="70"/>
                  </a:moveTo>
                  <a:cubicBezTo>
                    <a:pt x="315" y="70"/>
                    <a:pt x="315" y="70"/>
                    <a:pt x="315" y="70"/>
                  </a:cubicBezTo>
                  <a:cubicBezTo>
                    <a:pt x="334" y="70"/>
                    <a:pt x="350" y="54"/>
                    <a:pt x="350" y="35"/>
                  </a:cubicBezTo>
                  <a:cubicBezTo>
                    <a:pt x="350" y="16"/>
                    <a:pt x="334" y="0"/>
                    <a:pt x="315" y="0"/>
                  </a:cubicBezTo>
                  <a:cubicBezTo>
                    <a:pt x="296" y="0"/>
                    <a:pt x="280" y="16"/>
                    <a:pt x="280" y="35"/>
                  </a:cubicBezTo>
                  <a:cubicBezTo>
                    <a:pt x="280" y="222"/>
                    <a:pt x="280" y="222"/>
                    <a:pt x="280" y="222"/>
                  </a:cubicBezTo>
                  <a:moveTo>
                    <a:pt x="314" y="0"/>
                  </a:moveTo>
                  <a:cubicBezTo>
                    <a:pt x="82" y="0"/>
                    <a:pt x="82" y="0"/>
                    <a:pt x="82" y="0"/>
                  </a:cubicBezTo>
                  <a:cubicBezTo>
                    <a:pt x="62" y="0"/>
                    <a:pt x="47" y="16"/>
                    <a:pt x="47" y="35"/>
                  </a:cubicBezTo>
                  <a:cubicBezTo>
                    <a:pt x="47" y="268"/>
                    <a:pt x="47" y="268"/>
                    <a:pt x="47" y="268"/>
                  </a:cubicBezTo>
                  <a:moveTo>
                    <a:pt x="280" y="222"/>
                  </a:moveTo>
                  <a:cubicBezTo>
                    <a:pt x="280" y="315"/>
                    <a:pt x="280" y="315"/>
                    <a:pt x="280" y="315"/>
                  </a:cubicBezTo>
                  <a:moveTo>
                    <a:pt x="35" y="350"/>
                  </a:moveTo>
                  <a:cubicBezTo>
                    <a:pt x="245" y="350"/>
                    <a:pt x="245" y="350"/>
                    <a:pt x="245" y="350"/>
                  </a:cubicBezTo>
                  <a:cubicBezTo>
                    <a:pt x="264" y="350"/>
                    <a:pt x="280" y="334"/>
                    <a:pt x="280" y="315"/>
                  </a:cubicBezTo>
                  <a:moveTo>
                    <a:pt x="82" y="70"/>
                  </a:moveTo>
                  <a:cubicBezTo>
                    <a:pt x="245" y="70"/>
                    <a:pt x="245" y="70"/>
                    <a:pt x="245" y="70"/>
                  </a:cubicBezTo>
                  <a:moveTo>
                    <a:pt x="82" y="117"/>
                  </a:moveTo>
                  <a:cubicBezTo>
                    <a:pt x="128" y="117"/>
                    <a:pt x="128" y="117"/>
                    <a:pt x="128" y="117"/>
                  </a:cubicBezTo>
                  <a:moveTo>
                    <a:pt x="82" y="163"/>
                  </a:moveTo>
                  <a:cubicBezTo>
                    <a:pt x="128" y="163"/>
                    <a:pt x="128" y="163"/>
                    <a:pt x="128" y="163"/>
                  </a:cubicBezTo>
                  <a:moveTo>
                    <a:pt x="82" y="210"/>
                  </a:moveTo>
                  <a:cubicBezTo>
                    <a:pt x="128" y="210"/>
                    <a:pt x="128" y="210"/>
                    <a:pt x="128" y="210"/>
                  </a:cubicBezTo>
                  <a:moveTo>
                    <a:pt x="163" y="152"/>
                  </a:moveTo>
                  <a:cubicBezTo>
                    <a:pt x="163" y="245"/>
                    <a:pt x="163" y="245"/>
                    <a:pt x="163" y="245"/>
                  </a:cubicBezTo>
                  <a:cubicBezTo>
                    <a:pt x="198" y="228"/>
                    <a:pt x="198" y="228"/>
                    <a:pt x="198" y="228"/>
                  </a:cubicBezTo>
                  <a:cubicBezTo>
                    <a:pt x="233" y="245"/>
                    <a:pt x="233" y="245"/>
                    <a:pt x="233" y="245"/>
                  </a:cubicBezTo>
                  <a:cubicBezTo>
                    <a:pt x="233" y="152"/>
                    <a:pt x="233" y="152"/>
                    <a:pt x="233" y="152"/>
                  </a:cubicBezTo>
                  <a:moveTo>
                    <a:pt x="198" y="117"/>
                  </a:moveTo>
                  <a:cubicBezTo>
                    <a:pt x="179" y="117"/>
                    <a:pt x="163" y="132"/>
                    <a:pt x="163" y="152"/>
                  </a:cubicBezTo>
                  <a:cubicBezTo>
                    <a:pt x="163" y="171"/>
                    <a:pt x="179" y="187"/>
                    <a:pt x="198" y="187"/>
                  </a:cubicBezTo>
                  <a:cubicBezTo>
                    <a:pt x="218" y="187"/>
                    <a:pt x="233" y="171"/>
                    <a:pt x="233" y="152"/>
                  </a:cubicBezTo>
                  <a:cubicBezTo>
                    <a:pt x="233" y="132"/>
                    <a:pt x="218" y="117"/>
                    <a:pt x="198" y="117"/>
                  </a:cubicBezTo>
                  <a:close/>
                </a:path>
              </a:pathLst>
            </a:custGeom>
            <a:noFill/>
            <a:ln w="1587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gradFill>
                  <a:gsLst>
                    <a:gs pos="0">
                      <a:srgbClr val="505050"/>
                    </a:gs>
                    <a:gs pos="100000">
                      <a:srgbClr val="505050"/>
                    </a:gs>
                  </a:gsLst>
                  <a:lin ang="5400000" scaled="1"/>
                </a:gradFill>
                <a:effectLst/>
                <a:uLnTx/>
                <a:uFillTx/>
                <a:latin typeface="Segoe UI"/>
                <a:ea typeface="+mn-ea"/>
                <a:cs typeface="+mn-cs"/>
              </a:endParaRPr>
            </a:p>
          </p:txBody>
        </p:sp>
      </p:grpSp>
      <p:grpSp>
        <p:nvGrpSpPr>
          <p:cNvPr id="8" name="Group 7">
            <a:extLst>
              <a:ext uri="{FF2B5EF4-FFF2-40B4-BE49-F238E27FC236}">
                <a16:creationId xmlns:a16="http://schemas.microsoft.com/office/drawing/2014/main" xmlns="" id="{B2B59A5C-644B-4AC5-8CB7-64313AD839C6}"/>
              </a:ext>
            </a:extLst>
          </p:cNvPr>
          <p:cNvGrpSpPr/>
          <p:nvPr/>
        </p:nvGrpSpPr>
        <p:grpSpPr>
          <a:xfrm>
            <a:off x="402156" y="4913318"/>
            <a:ext cx="457200" cy="457200"/>
            <a:chOff x="402156" y="4913318"/>
            <a:chExt cx="457200" cy="457200"/>
          </a:xfrm>
        </p:grpSpPr>
        <p:sp>
          <p:nvSpPr>
            <p:cNvPr id="33" name="Oval 32">
              <a:extLst>
                <a:ext uri="{FF2B5EF4-FFF2-40B4-BE49-F238E27FC236}">
                  <a16:creationId xmlns:a16="http://schemas.microsoft.com/office/drawing/2014/main" xmlns="" id="{B8397C49-5DA1-40E4-B214-2932ACF93A41}"/>
                </a:ext>
              </a:extLst>
            </p:cNvPr>
            <p:cNvSpPr/>
            <p:nvPr/>
          </p:nvSpPr>
          <p:spPr bwMode="auto">
            <a:xfrm>
              <a:off x="402156" y="4913318"/>
              <a:ext cx="457200" cy="457200"/>
            </a:xfrm>
            <a:prstGeom prst="ellipse">
              <a:avLst/>
            </a:prstGeom>
            <a:solidFill>
              <a:schemeClr val="accent3"/>
            </a:solidFill>
            <a:ln w="19050" cap="flat">
              <a:noFill/>
              <a:prstDash val="solid"/>
              <a:miter/>
            </a:ln>
            <a:effectLst>
              <a:outerShdw blurRad="101600" dist="25400" dir="2700000" algn="tl" rotWithShape="0">
                <a:prstClr val="black">
                  <a:alpha val="34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pic>
          <p:nvPicPr>
            <p:cNvPr id="5" name="Graphic 4" descr="Laptop">
              <a:extLst>
                <a:ext uri="{FF2B5EF4-FFF2-40B4-BE49-F238E27FC236}">
                  <a16:creationId xmlns:a16="http://schemas.microsoft.com/office/drawing/2014/main" xmlns="" id="{80915A43-ADCB-4A2B-B2BB-50836409499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454682" y="4971102"/>
              <a:ext cx="341633" cy="341633"/>
            </a:xfrm>
            <a:prstGeom prst="rect">
              <a:avLst/>
            </a:prstGeom>
          </p:spPr>
        </p:pic>
      </p:grpSp>
      <p:grpSp>
        <p:nvGrpSpPr>
          <p:cNvPr id="6" name="Group 5">
            <a:extLst>
              <a:ext uri="{FF2B5EF4-FFF2-40B4-BE49-F238E27FC236}">
                <a16:creationId xmlns:a16="http://schemas.microsoft.com/office/drawing/2014/main" xmlns="" id="{C829117A-65E4-4923-A5B6-F75C8C677532}"/>
              </a:ext>
            </a:extLst>
          </p:cNvPr>
          <p:cNvGrpSpPr/>
          <p:nvPr/>
        </p:nvGrpSpPr>
        <p:grpSpPr>
          <a:xfrm>
            <a:off x="5765708" y="1589790"/>
            <a:ext cx="6426292" cy="3940814"/>
            <a:chOff x="5628282" y="1782523"/>
            <a:chExt cx="6426292" cy="3940814"/>
          </a:xfrm>
        </p:grpSpPr>
        <p:pic>
          <p:nvPicPr>
            <p:cNvPr id="25" name="Picture 24">
              <a:extLst>
                <a:ext uri="{FF2B5EF4-FFF2-40B4-BE49-F238E27FC236}">
                  <a16:creationId xmlns:a16="http://schemas.microsoft.com/office/drawing/2014/main" xmlns="" id="{9FC35DF7-0AE4-4CFD-9A99-E17ABF9EEF79}"/>
                </a:ext>
              </a:extLst>
            </p:cNvPr>
            <p:cNvPicPr>
              <a:picLocks noChangeAspect="1"/>
            </p:cNvPicPr>
            <p:nvPr/>
          </p:nvPicPr>
          <p:blipFill rotWithShape="1">
            <a:blip r:embed="rId7"/>
            <a:srcRect l="74351" t="-3" r="1221" b="34739"/>
            <a:stretch/>
          </p:blipFill>
          <p:spPr>
            <a:xfrm>
              <a:off x="10363700" y="1782523"/>
              <a:ext cx="1591006" cy="3377290"/>
            </a:xfrm>
            <a:prstGeom prst="rect">
              <a:avLst/>
            </a:prstGeom>
          </p:spPr>
        </p:pic>
        <p:pic>
          <p:nvPicPr>
            <p:cNvPr id="27" name="Picture 26">
              <a:extLst>
                <a:ext uri="{FF2B5EF4-FFF2-40B4-BE49-F238E27FC236}">
                  <a16:creationId xmlns:a16="http://schemas.microsoft.com/office/drawing/2014/main" xmlns="" id="{8EE5F3D1-506B-447E-8530-5CF0CCE3AEFD}"/>
                </a:ext>
              </a:extLst>
            </p:cNvPr>
            <p:cNvPicPr>
              <a:picLocks noChangeAspect="1"/>
            </p:cNvPicPr>
            <p:nvPr/>
          </p:nvPicPr>
          <p:blipFill rotWithShape="1">
            <a:blip r:embed="rId7"/>
            <a:srcRect l="114" t="18553" r="25649" b="5293"/>
            <a:stretch/>
          </p:blipFill>
          <p:spPr>
            <a:xfrm>
              <a:off x="5628282" y="1782523"/>
              <a:ext cx="4835285" cy="3940814"/>
            </a:xfrm>
            <a:prstGeom prst="rect">
              <a:avLst/>
            </a:prstGeom>
          </p:spPr>
        </p:pic>
        <p:pic>
          <p:nvPicPr>
            <p:cNvPr id="28" name="Picture 27">
              <a:extLst>
                <a:ext uri="{FF2B5EF4-FFF2-40B4-BE49-F238E27FC236}">
                  <a16:creationId xmlns:a16="http://schemas.microsoft.com/office/drawing/2014/main" xmlns="" id="{EB5BC1E2-D59A-49D3-8E7A-F1DB836CB89F}"/>
                </a:ext>
              </a:extLst>
            </p:cNvPr>
            <p:cNvPicPr>
              <a:picLocks noChangeAspect="1"/>
            </p:cNvPicPr>
            <p:nvPr/>
          </p:nvPicPr>
          <p:blipFill rotWithShape="1">
            <a:blip r:embed="rId7"/>
            <a:srcRect l="75884" t="87423" r="-312" b="4"/>
            <a:stretch/>
          </p:blipFill>
          <p:spPr>
            <a:xfrm>
              <a:off x="10463568" y="5072678"/>
              <a:ext cx="1591006" cy="650659"/>
            </a:xfrm>
            <a:prstGeom prst="rect">
              <a:avLst/>
            </a:prstGeom>
          </p:spPr>
        </p:pic>
      </p:grpSp>
    </p:spTree>
    <p:extLst>
      <p:ext uri="{BB962C8B-B14F-4D97-AF65-F5344CB8AC3E}">
        <p14:creationId xmlns:p14="http://schemas.microsoft.com/office/powerpoint/2010/main" val="109698362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100" name="Picture 4" descr="Image result for pitanja">
            <a:extLst>
              <a:ext uri="{FF2B5EF4-FFF2-40B4-BE49-F238E27FC236}">
                <a16:creationId xmlns:a16="http://schemas.microsoft.com/office/drawing/2014/main" xmlns="" id="{D6775AC4-8AA1-4273-AA69-F5DB796B94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1" y="1600201"/>
            <a:ext cx="6489700" cy="38938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24654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7D23781-402D-4BF7-9C26-41F210EB2698}"/>
              </a:ext>
            </a:extLst>
          </p:cNvPr>
          <p:cNvSpPr>
            <a:spLocks noGrp="1"/>
          </p:cNvSpPr>
          <p:nvPr>
            <p:ph type="title"/>
          </p:nvPr>
        </p:nvSpPr>
        <p:spPr/>
        <p:txBody>
          <a:bodyPr/>
          <a:lstStyle/>
          <a:p>
            <a:r>
              <a:rPr lang="en-US"/>
              <a:t>Benefits</a:t>
            </a:r>
            <a:r>
              <a:rPr lang="en-US">
                <a:cs typeface="Segoe UI Semibold"/>
              </a:rPr>
              <a:t> for getting certified</a:t>
            </a:r>
            <a:endParaRPr lang="en-US"/>
          </a:p>
        </p:txBody>
      </p:sp>
      <p:sp>
        <p:nvSpPr>
          <p:cNvPr id="21" name="Text Placeholder 2">
            <a:extLst>
              <a:ext uri="{FF2B5EF4-FFF2-40B4-BE49-F238E27FC236}">
                <a16:creationId xmlns:a16="http://schemas.microsoft.com/office/drawing/2014/main" xmlns="" id="{9ECE676A-7A68-45F3-AFAB-1A1FAB5364EC}"/>
              </a:ext>
            </a:extLst>
          </p:cNvPr>
          <p:cNvSpPr txBox="1">
            <a:spLocks/>
          </p:cNvSpPr>
          <p:nvPr/>
        </p:nvSpPr>
        <p:spPr>
          <a:xfrm>
            <a:off x="697916" y="6061989"/>
            <a:ext cx="11384018" cy="677621"/>
          </a:xfrm>
          <a:prstGeom prst="rect">
            <a:avLst/>
          </a:prstGeom>
        </p:spPr>
        <p:txBody>
          <a:bodyPr vert="horz" wrap="square" lIns="0" tIns="0" rIns="0" bIns="0" rtlCol="0" anchor="b"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2395" marR="0" lvl="0" indent="-112395" algn="l" defTabSz="932742" rtl="0" eaLnBrk="1" fontAlgn="auto" latinLnBrk="0" hangingPunct="1">
              <a:lnSpc>
                <a:spcPct val="100000"/>
              </a:lnSpc>
              <a:spcBef>
                <a:spcPct val="20000"/>
              </a:spcBef>
              <a:spcAft>
                <a:spcPts val="500"/>
              </a:spcAft>
              <a:buClrTx/>
              <a:buSzPct val="90000"/>
              <a:buFont typeface="Wingdings" panose="05000000000000000000" pitchFamily="2" charset="2"/>
              <a:buNone/>
              <a:tabLst/>
              <a:defRPr/>
            </a:pPr>
            <a:r>
              <a:rPr kumimoji="0" lang="en-US" sz="1500" b="1" i="0" u="none" strike="noStrike" kern="1200" cap="none" spc="0" normalizeH="0" baseline="3000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1 </a:t>
            </a:r>
            <a:r>
              <a:rPr kumimoji="0" lang="en-US" sz="105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hlinkClick r:id="rId3" invalidUrl="http:///"/>
              </a:rPr>
              <a:t>2017 IDC-Microsoft, Cloud Skills and Organizational Influence:</a:t>
            </a:r>
            <a:r>
              <a:rPr kumimoji="0" lang="en-US" sz="105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a:rPr>
              <a:t> </a:t>
            </a:r>
            <a:r>
              <a:rPr kumimoji="0" lang="en-US" sz="105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hlinkClick r:id="rId4" invalidUrl="http:///"/>
              </a:rPr>
              <a:t>How Cloud Skills Are Accelerating the Careers of IT Professionals </a:t>
            </a:r>
            <a:r>
              <a:rPr kumimoji="0" lang="en-US" sz="105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white paper </a:t>
            </a:r>
            <a:endParaRPr kumimoji="0" lang="en-US" sz="28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Semilight" panose="020B0402040204020203" pitchFamily="34" charset="0"/>
              <a:ea typeface="+mn-ea"/>
              <a:cs typeface="Segoe UI Semilight" panose="020B0402040204020203" pitchFamily="34" charset="0"/>
            </a:endParaRPr>
          </a:p>
          <a:p>
            <a:pPr marL="0" marR="0" lvl="0" indent="0" algn="l" defTabSz="932742" rtl="0" eaLnBrk="1" fontAlgn="auto" latinLnBrk="0" hangingPunct="1">
              <a:lnSpc>
                <a:spcPct val="100000"/>
              </a:lnSpc>
              <a:spcBef>
                <a:spcPct val="20000"/>
              </a:spcBef>
              <a:spcAft>
                <a:spcPts val="500"/>
              </a:spcAft>
              <a:buClrTx/>
              <a:buSzPct val="90000"/>
              <a:buFont typeface="Wingdings" panose="05000000000000000000" pitchFamily="2" charset="2"/>
              <a:buNone/>
              <a:tabLst/>
              <a:defRPr/>
            </a:pPr>
            <a:r>
              <a:rPr kumimoji="0" lang="en-US" sz="1500" b="1" i="0" u="none" strike="noStrike" kern="1200" cap="none" spc="0" normalizeH="0" baseline="3000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2 </a:t>
            </a:r>
            <a:r>
              <a:rPr kumimoji="0" lang="en-US" sz="105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Semilight" panose="020B0402040204020203" pitchFamily="34" charset="0"/>
                <a:hlinkClick r:id="rId5"/>
              </a:rPr>
              <a:t>2017 Pearson VUE, Value of Certification </a:t>
            </a:r>
            <a:r>
              <a:rPr kumimoji="0" lang="en-US" sz="105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Semilight" panose="020B0402040204020203" pitchFamily="34" charset="0"/>
              </a:rPr>
              <a:t>white paper</a:t>
            </a:r>
          </a:p>
          <a:p>
            <a:pPr marL="119063" marR="0" lvl="0" indent="-119063" algn="l" defTabSz="932742" rtl="0" eaLnBrk="1" fontAlgn="auto" latinLnBrk="0" hangingPunct="1">
              <a:lnSpc>
                <a:spcPct val="100000"/>
              </a:lnSpc>
              <a:spcBef>
                <a:spcPct val="20000"/>
              </a:spcBef>
              <a:spcAft>
                <a:spcPts val="500"/>
              </a:spcAft>
              <a:buClrTx/>
              <a:buSzPct val="90000"/>
              <a:buFont typeface="Wingdings" panose="05000000000000000000" pitchFamily="2" charset="2"/>
              <a:buNone/>
              <a:tabLst/>
              <a:defRPr/>
            </a:pPr>
            <a:r>
              <a:rPr kumimoji="0" lang="en-US" sz="1500" b="1" i="0" u="none" strike="noStrike" kern="1200" cap="none" spc="0" normalizeH="0" baseline="3000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3</a:t>
            </a:r>
            <a:r>
              <a:rPr kumimoji="0" lang="en-US" sz="105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 </a:t>
            </a:r>
            <a:r>
              <a:rPr kumimoji="0" lang="en-US" sz="1050" b="0" i="0" u="none" strike="noStrike" kern="1200" cap="none" spc="0" normalizeH="0" baseline="0" noProof="0">
                <a:ln>
                  <a:noFill/>
                </a:ln>
                <a:solidFill>
                  <a:srgbClr val="000000"/>
                </a:solidFill>
                <a:effectLst/>
                <a:uLnTx/>
                <a:uFillTx/>
                <a:latin typeface="Segoe UI"/>
                <a:ea typeface="+mn-ea"/>
                <a:cs typeface="Segoe UI Semilight" panose="020B0402040204020203" pitchFamily="34" charset="0"/>
              </a:rPr>
              <a:t>2017 </a:t>
            </a:r>
            <a:r>
              <a:rPr kumimoji="0" lang="en-US" sz="1050" b="0" i="0" u="none" strike="noStrike" kern="1200" cap="none" spc="0" normalizeH="0" baseline="0" noProof="0">
                <a:ln>
                  <a:noFill/>
                </a:ln>
                <a:solidFill>
                  <a:srgbClr val="000000"/>
                </a:solidFill>
                <a:effectLst/>
                <a:uLnTx/>
                <a:uFillTx/>
                <a:latin typeface="Segoe UI"/>
                <a:ea typeface="+mn-ea"/>
                <a:cs typeface="Segoe UI Semilight" panose="020B0402040204020203" pitchFamily="34" charset="0"/>
                <a:hlinkClick r:id="rId6"/>
              </a:rPr>
              <a:t>Nigel Frank International Microsoft Technology for Business Salary Survey</a:t>
            </a:r>
            <a:endParaRPr kumimoji="0" lang="en-US" sz="105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Semilight" panose="020B0402040204020203" pitchFamily="34" charset="0"/>
            </a:endParaRPr>
          </a:p>
        </p:txBody>
      </p:sp>
      <p:grpSp>
        <p:nvGrpSpPr>
          <p:cNvPr id="11" name="Group 10">
            <a:extLst>
              <a:ext uri="{FF2B5EF4-FFF2-40B4-BE49-F238E27FC236}">
                <a16:creationId xmlns:a16="http://schemas.microsoft.com/office/drawing/2014/main" xmlns="" id="{C1BF6587-A7EC-446F-9FAD-843DA53CD1F7}"/>
              </a:ext>
            </a:extLst>
          </p:cNvPr>
          <p:cNvGrpSpPr/>
          <p:nvPr/>
        </p:nvGrpSpPr>
        <p:grpSpPr>
          <a:xfrm>
            <a:off x="1122433" y="2006261"/>
            <a:ext cx="2804807" cy="2523744"/>
            <a:chOff x="1122433" y="2138036"/>
            <a:chExt cx="2804807" cy="2523744"/>
          </a:xfrm>
        </p:grpSpPr>
        <p:grpSp>
          <p:nvGrpSpPr>
            <p:cNvPr id="4" name="Group 3">
              <a:extLst>
                <a:ext uri="{FF2B5EF4-FFF2-40B4-BE49-F238E27FC236}">
                  <a16:creationId xmlns:a16="http://schemas.microsoft.com/office/drawing/2014/main" xmlns="" id="{83E26EA2-3B3A-4C13-B0C5-78A2247A55CF}"/>
                </a:ext>
              </a:extLst>
            </p:cNvPr>
            <p:cNvGrpSpPr/>
            <p:nvPr/>
          </p:nvGrpSpPr>
          <p:grpSpPr>
            <a:xfrm>
              <a:off x="1122433" y="2138036"/>
              <a:ext cx="2523744" cy="2523744"/>
              <a:chOff x="2947225" y="1827721"/>
              <a:chExt cx="2523744" cy="2523744"/>
            </a:xfrm>
          </p:grpSpPr>
          <p:sp>
            <p:nvSpPr>
              <p:cNvPr id="14" name="Oval 13">
                <a:extLst>
                  <a:ext uri="{FF2B5EF4-FFF2-40B4-BE49-F238E27FC236}">
                    <a16:creationId xmlns:a16="http://schemas.microsoft.com/office/drawing/2014/main" xmlns="" id="{AD1AD4DA-D549-4A69-8891-5AC0CC8FE582}"/>
                  </a:ext>
                </a:extLst>
              </p:cNvPr>
              <p:cNvSpPr/>
              <p:nvPr/>
            </p:nvSpPr>
            <p:spPr bwMode="auto">
              <a:xfrm>
                <a:off x="2947225" y="1827721"/>
                <a:ext cx="2523744" cy="2523744"/>
              </a:xfrm>
              <a:prstGeom prst="ellipse">
                <a:avLst/>
              </a:prstGeom>
              <a:solidFill>
                <a:schemeClr val="bg1"/>
              </a:solidFill>
              <a:ln w="19050" cap="flat">
                <a:noFill/>
                <a:prstDash val="solid"/>
                <a:miter/>
              </a:ln>
              <a:effectLst>
                <a:outerShdw blurRad="508000" dist="63500" dir="2700000" sx="101000" sy="101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4" name="people_4">
                <a:extLst>
                  <a:ext uri="{FF2B5EF4-FFF2-40B4-BE49-F238E27FC236}">
                    <a16:creationId xmlns:a16="http://schemas.microsoft.com/office/drawing/2014/main" xmlns="" id="{BA270D4D-C556-4750-8C6A-2B0C56326BF8}"/>
                  </a:ext>
                </a:extLst>
              </p:cNvPr>
              <p:cNvSpPr>
                <a:spLocks noChangeAspect="1" noEditPoints="1"/>
              </p:cNvSpPr>
              <p:nvPr/>
            </p:nvSpPr>
            <p:spPr bwMode="auto">
              <a:xfrm>
                <a:off x="3669331" y="2491246"/>
                <a:ext cx="1079532" cy="1206897"/>
              </a:xfrm>
              <a:custGeom>
                <a:avLst/>
                <a:gdLst>
                  <a:gd name="T0" fmla="*/ 48 w 246"/>
                  <a:gd name="T1" fmla="*/ 76 h 275"/>
                  <a:gd name="T2" fmla="*/ 124 w 246"/>
                  <a:gd name="T3" fmla="*/ 0 h 275"/>
                  <a:gd name="T4" fmla="*/ 201 w 246"/>
                  <a:gd name="T5" fmla="*/ 76 h 275"/>
                  <a:gd name="T6" fmla="*/ 124 w 246"/>
                  <a:gd name="T7" fmla="*/ 152 h 275"/>
                  <a:gd name="T8" fmla="*/ 48 w 246"/>
                  <a:gd name="T9" fmla="*/ 76 h 275"/>
                  <a:gd name="T10" fmla="*/ 246 w 246"/>
                  <a:gd name="T11" fmla="*/ 275 h 275"/>
                  <a:gd name="T12" fmla="*/ 123 w 246"/>
                  <a:gd name="T13" fmla="*/ 152 h 275"/>
                  <a:gd name="T14" fmla="*/ 0 w 246"/>
                  <a:gd name="T15" fmla="*/ 275 h 2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275">
                    <a:moveTo>
                      <a:pt x="48" y="76"/>
                    </a:moveTo>
                    <a:cubicBezTo>
                      <a:pt x="48" y="34"/>
                      <a:pt x="82" y="0"/>
                      <a:pt x="124" y="0"/>
                    </a:cubicBezTo>
                    <a:cubicBezTo>
                      <a:pt x="166" y="0"/>
                      <a:pt x="201" y="34"/>
                      <a:pt x="201" y="76"/>
                    </a:cubicBezTo>
                    <a:cubicBezTo>
                      <a:pt x="201" y="118"/>
                      <a:pt x="166" y="152"/>
                      <a:pt x="124" y="152"/>
                    </a:cubicBezTo>
                    <a:cubicBezTo>
                      <a:pt x="82" y="152"/>
                      <a:pt x="48" y="118"/>
                      <a:pt x="48" y="76"/>
                    </a:cubicBezTo>
                    <a:close/>
                    <a:moveTo>
                      <a:pt x="246" y="275"/>
                    </a:moveTo>
                    <a:cubicBezTo>
                      <a:pt x="246" y="207"/>
                      <a:pt x="191" y="152"/>
                      <a:pt x="123" y="152"/>
                    </a:cubicBezTo>
                    <a:cubicBezTo>
                      <a:pt x="55" y="152"/>
                      <a:pt x="0" y="207"/>
                      <a:pt x="0" y="275"/>
                    </a:cubicBezTo>
                  </a:path>
                </a:pathLst>
              </a:custGeom>
              <a:noFill/>
              <a:ln w="50800" cap="flat">
                <a:solidFill>
                  <a:srgbClr val="D83B01"/>
                </a:solidFill>
                <a:prstDash val="solid"/>
                <a:miter/>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3" name="Group 2">
              <a:extLst>
                <a:ext uri="{FF2B5EF4-FFF2-40B4-BE49-F238E27FC236}">
                  <a16:creationId xmlns:a16="http://schemas.microsoft.com/office/drawing/2014/main" xmlns="" id="{BD2428DB-9558-46A6-9D76-FC4F51FB2B0A}"/>
                </a:ext>
              </a:extLst>
            </p:cNvPr>
            <p:cNvGrpSpPr/>
            <p:nvPr/>
          </p:nvGrpSpPr>
          <p:grpSpPr>
            <a:xfrm>
              <a:off x="3019494" y="2493377"/>
              <a:ext cx="907746" cy="906531"/>
              <a:chOff x="3300326" y="2324576"/>
              <a:chExt cx="784980" cy="783930"/>
            </a:xfrm>
          </p:grpSpPr>
          <p:sp>
            <p:nvSpPr>
              <p:cNvPr id="15" name="Oval 14">
                <a:extLst>
                  <a:ext uri="{FF2B5EF4-FFF2-40B4-BE49-F238E27FC236}">
                    <a16:creationId xmlns:a16="http://schemas.microsoft.com/office/drawing/2014/main" xmlns="" id="{E09B0D62-F923-4170-B895-C9DD0D3CEEC1}"/>
                  </a:ext>
                </a:extLst>
              </p:cNvPr>
              <p:cNvSpPr/>
              <p:nvPr/>
            </p:nvSpPr>
            <p:spPr bwMode="auto">
              <a:xfrm rot="16200000">
                <a:off x="3300851" y="2324051"/>
                <a:ext cx="783930" cy="78498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0579" tIns="120463" rIns="150579" bIns="120463" numCol="1" spcCol="0" rtlCol="0" fromWordArt="0" anchor="t" anchorCtr="0" forceAA="0" compatLnSpc="1">
                <a:prstTxWarp prst="textNoShape">
                  <a:avLst/>
                </a:prstTxWarp>
                <a:noAutofit/>
              </a:bodyPr>
              <a:lstStyle/>
              <a:p>
                <a:pPr marL="0" marR="0" lvl="0" indent="0" algn="l" defTabSz="767723" rtl="0" eaLnBrk="1" fontAlgn="base" latinLnBrk="0" hangingPunct="1">
                  <a:lnSpc>
                    <a:spcPct val="100000"/>
                  </a:lnSpc>
                  <a:spcBef>
                    <a:spcPct val="0"/>
                  </a:spcBef>
                  <a:spcAft>
                    <a:spcPct val="0"/>
                  </a:spcAft>
                  <a:buClrTx/>
                  <a:buSzTx/>
                  <a:buFontTx/>
                  <a:buNone/>
                  <a:tabLst/>
                  <a:defRPr/>
                </a:pPr>
                <a:endParaRPr kumimoji="0" lang="en-US" sz="1975"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3" name="Graphic 12">
                <a:extLst>
                  <a:ext uri="{FF2B5EF4-FFF2-40B4-BE49-F238E27FC236}">
                    <a16:creationId xmlns:a16="http://schemas.microsoft.com/office/drawing/2014/main" xmlns="" id="{87659B6E-9F10-4A65-B0AB-B9B90A8F1A46}"/>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3392149" y="2434096"/>
                <a:ext cx="601332" cy="564888"/>
              </a:xfrm>
              <a:prstGeom prst="rect">
                <a:avLst/>
              </a:prstGeom>
            </p:spPr>
          </p:pic>
        </p:grpSp>
      </p:grpSp>
      <p:sp>
        <p:nvSpPr>
          <p:cNvPr id="16" name="Rectangle 15">
            <a:extLst>
              <a:ext uri="{FF2B5EF4-FFF2-40B4-BE49-F238E27FC236}">
                <a16:creationId xmlns:a16="http://schemas.microsoft.com/office/drawing/2014/main" xmlns="" id="{7860B5B7-50E3-4BC5-BCFD-BF843A7FDCB2}"/>
              </a:ext>
            </a:extLst>
          </p:cNvPr>
          <p:cNvSpPr/>
          <p:nvPr/>
        </p:nvSpPr>
        <p:spPr bwMode="auto">
          <a:xfrm>
            <a:off x="4984437" y="1348317"/>
            <a:ext cx="5847279" cy="1200329"/>
          </a:xfrm>
          <a:prstGeom prst="rect">
            <a:avLst/>
          </a:prstGeom>
          <a:solidFill>
            <a:schemeClr val="bg1"/>
          </a:solidFill>
          <a:ln>
            <a:noFill/>
          </a:ln>
          <a:effectLst>
            <a:outerShdw blurRad="508000" dist="63500" dir="2700000" sx="101000" sy="1010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Stand out</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Certified employees </a:t>
            </a:r>
            <a:r>
              <a:rPr kumimoji="0" lang="en-US" sz="1600" b="1" i="0" u="none" strike="noStrike" kern="1200" cap="none" spc="0" normalizeH="0" baseline="0" noProof="0">
                <a:ln>
                  <a:noFill/>
                </a:ln>
                <a:gradFill>
                  <a:gsLst>
                    <a:gs pos="1250">
                      <a:srgbClr val="D83B01"/>
                    </a:gs>
                    <a:gs pos="100000">
                      <a:srgbClr val="D83B01"/>
                    </a:gs>
                  </a:gsLst>
                  <a:lin ang="5400000" scaled="0"/>
                </a:gradFill>
                <a:effectLst/>
                <a:uLnTx/>
                <a:uFillTx/>
                <a:latin typeface="Segoe UI"/>
                <a:ea typeface="+mn-ea"/>
                <a:cs typeface="+mn-cs"/>
              </a:rPr>
              <a:t>get greater recognition </a:t>
            </a: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of skills due to validation</a:t>
            </a:r>
            <a:r>
              <a:rPr kumimoji="0" lang="en-US" sz="1600" b="1" i="0" u="none" strike="noStrike" kern="1200" cap="none" spc="0" normalizeH="0" baseline="30000" noProof="0">
                <a:ln>
                  <a:noFill/>
                </a:ln>
                <a:gradFill>
                  <a:gsLst>
                    <a:gs pos="1250">
                      <a:srgbClr val="1A1A1A"/>
                    </a:gs>
                    <a:gs pos="100000">
                      <a:srgbClr val="1A1A1A"/>
                    </a:gs>
                  </a:gsLst>
                  <a:lin ang="5400000" scaled="0"/>
                </a:gradFill>
                <a:effectLst/>
                <a:uLnTx/>
                <a:uFillTx/>
                <a:latin typeface="Segoe UI"/>
                <a:ea typeface="+mn-ea"/>
                <a:cs typeface="+mn-cs"/>
              </a:rPr>
              <a:t> 1</a:t>
            </a:r>
            <a:endParaRPr kumimoji="0" lang="en-US" sz="1400" b="1" i="0" u="none" strike="noStrike" kern="1200" cap="none" spc="0" normalizeH="0" baseline="0" noProof="0">
              <a:ln>
                <a:noFill/>
              </a:ln>
              <a:gradFill>
                <a:gsLst>
                  <a:gs pos="1250">
                    <a:srgbClr val="D83B01"/>
                  </a:gs>
                  <a:gs pos="100000">
                    <a:srgbClr val="D83B01"/>
                  </a:gs>
                </a:gsLst>
                <a:lin ang="5400000" scaled="0"/>
              </a:gradFill>
              <a:effectLst/>
              <a:uLnTx/>
              <a:uFillTx/>
              <a:latin typeface="Segoe UI"/>
              <a:ea typeface="+mn-ea"/>
              <a:cs typeface="+mn-cs"/>
            </a:endParaRPr>
          </a:p>
        </p:txBody>
      </p:sp>
      <p:sp>
        <p:nvSpPr>
          <p:cNvPr id="17" name="Rectangle 16">
            <a:extLst>
              <a:ext uri="{FF2B5EF4-FFF2-40B4-BE49-F238E27FC236}">
                <a16:creationId xmlns:a16="http://schemas.microsoft.com/office/drawing/2014/main" xmlns="" id="{63E2D4EF-2587-4932-83D6-92B3529E0C35}"/>
              </a:ext>
            </a:extLst>
          </p:cNvPr>
          <p:cNvSpPr/>
          <p:nvPr/>
        </p:nvSpPr>
        <p:spPr bwMode="auto">
          <a:xfrm>
            <a:off x="4984435" y="2679664"/>
            <a:ext cx="5847279" cy="1200329"/>
          </a:xfrm>
          <a:prstGeom prst="rect">
            <a:avLst/>
          </a:prstGeom>
          <a:solidFill>
            <a:schemeClr val="bg1"/>
          </a:solidFill>
          <a:ln>
            <a:noFill/>
          </a:ln>
          <a:effectLst>
            <a:outerShdw blurRad="508000" dist="63500" dir="2700000" sx="101000" sy="1010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Earn more</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23% of Microsoft certified technologists </a:t>
            </a:r>
            <a:r>
              <a:rPr kumimoji="0" lang="en-US" sz="1600" b="1" i="0" u="none" strike="noStrike" kern="1200" cap="none" spc="0" normalizeH="0" baseline="0" noProof="0">
                <a:ln>
                  <a:noFill/>
                </a:ln>
                <a:gradFill>
                  <a:gsLst>
                    <a:gs pos="1250">
                      <a:srgbClr val="D83B01"/>
                    </a:gs>
                    <a:gs pos="100000">
                      <a:srgbClr val="D83B01"/>
                    </a:gs>
                  </a:gsLst>
                  <a:lin ang="5400000" scaled="0"/>
                </a:gradFill>
                <a:effectLst/>
                <a:uLnTx/>
                <a:uFillTx/>
                <a:latin typeface="Segoe UI"/>
                <a:ea typeface="+mn-ea"/>
                <a:cs typeface="+mn-cs"/>
              </a:rPr>
              <a:t>earn up </a:t>
            </a:r>
            <a:br>
              <a:rPr kumimoji="0" lang="en-US" sz="1600" b="1" i="0" u="none" strike="noStrike" kern="1200" cap="none" spc="0" normalizeH="0" baseline="0" noProof="0">
                <a:ln>
                  <a:noFill/>
                </a:ln>
                <a:gradFill>
                  <a:gsLst>
                    <a:gs pos="1250">
                      <a:srgbClr val="D83B01"/>
                    </a:gs>
                    <a:gs pos="100000">
                      <a:srgbClr val="D83B01"/>
                    </a:gs>
                  </a:gsLst>
                  <a:lin ang="5400000" scaled="0"/>
                </a:gradFill>
                <a:effectLst/>
                <a:uLnTx/>
                <a:uFillTx/>
                <a:latin typeface="Segoe UI"/>
                <a:ea typeface="+mn-ea"/>
                <a:cs typeface="+mn-cs"/>
              </a:rPr>
            </a:br>
            <a:r>
              <a:rPr kumimoji="0" lang="en-US" sz="1600" b="1" i="0" u="none" strike="noStrike" kern="1200" cap="none" spc="0" normalizeH="0" baseline="0" noProof="0">
                <a:ln>
                  <a:noFill/>
                </a:ln>
                <a:gradFill>
                  <a:gsLst>
                    <a:gs pos="1250">
                      <a:srgbClr val="D83B01"/>
                    </a:gs>
                    <a:gs pos="100000">
                      <a:srgbClr val="D83B01"/>
                    </a:gs>
                  </a:gsLst>
                  <a:lin ang="5400000" scaled="0"/>
                </a:gradFill>
                <a:effectLst/>
                <a:uLnTx/>
                <a:uFillTx/>
                <a:latin typeface="Segoe UI"/>
                <a:ea typeface="+mn-ea"/>
                <a:cs typeface="+mn-cs"/>
              </a:rPr>
              <a:t>to 20% more </a:t>
            </a:r>
            <a:r>
              <a:rPr kumimoji="0" lang="en-US" sz="1600" b="1" i="0" u="none" strike="noStrike" kern="1200" cap="none" spc="0" normalizeH="0" baseline="30000" noProof="0">
                <a:ln>
                  <a:noFill/>
                </a:ln>
                <a:gradFill>
                  <a:gsLst>
                    <a:gs pos="1250">
                      <a:srgbClr val="1A1A1A"/>
                    </a:gs>
                    <a:gs pos="100000">
                      <a:srgbClr val="1A1A1A"/>
                    </a:gs>
                  </a:gsLst>
                  <a:lin ang="5400000" scaled="0"/>
                </a:gradFill>
                <a:effectLst/>
                <a:uLnTx/>
                <a:uFillTx/>
                <a:latin typeface="Segoe UI"/>
                <a:ea typeface="+mn-ea"/>
                <a:cs typeface="+mn-cs"/>
              </a:rPr>
              <a:t>2 </a:t>
            </a:r>
            <a:endParaRPr kumimoji="0" lang="en-US" sz="1400" b="1" i="0" u="none" strike="noStrike" kern="1200" cap="none" spc="0" normalizeH="0" baseline="0" noProof="0">
              <a:ln>
                <a:noFill/>
              </a:ln>
              <a:gradFill>
                <a:gsLst>
                  <a:gs pos="1250">
                    <a:srgbClr val="D83B01"/>
                  </a:gs>
                  <a:gs pos="100000">
                    <a:srgbClr val="D83B01"/>
                  </a:gs>
                </a:gsLst>
                <a:lin ang="5400000" scaled="0"/>
              </a:gradFill>
              <a:effectLst/>
              <a:uLnTx/>
              <a:uFillTx/>
              <a:latin typeface="Segoe UI"/>
              <a:ea typeface="+mn-ea"/>
              <a:cs typeface="+mn-cs"/>
            </a:endParaRPr>
          </a:p>
        </p:txBody>
      </p:sp>
      <p:sp>
        <p:nvSpPr>
          <p:cNvPr id="18" name="Rectangle 17">
            <a:extLst>
              <a:ext uri="{FF2B5EF4-FFF2-40B4-BE49-F238E27FC236}">
                <a16:creationId xmlns:a16="http://schemas.microsoft.com/office/drawing/2014/main" xmlns="" id="{662DC1A2-41D3-4765-BA2E-F204731D7BC9}"/>
              </a:ext>
            </a:extLst>
          </p:cNvPr>
          <p:cNvSpPr/>
          <p:nvPr/>
        </p:nvSpPr>
        <p:spPr bwMode="auto">
          <a:xfrm>
            <a:off x="4984434" y="4011011"/>
            <a:ext cx="5847279" cy="1200329"/>
          </a:xfrm>
          <a:prstGeom prst="rect">
            <a:avLst/>
          </a:prstGeom>
          <a:solidFill>
            <a:schemeClr val="bg1"/>
          </a:solidFill>
          <a:ln>
            <a:noFill/>
          </a:ln>
          <a:effectLst>
            <a:outerShdw blurRad="508000" dist="63500" dir="2700000" sx="101000" sy="1010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Advance</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1600" b="0" i="0" u="none" strike="noStrike" kern="1200" cap="none" spc="0" normalizeH="0" baseline="0" noProof="0" dirty="0">
                <a:ln>
                  <a:noFill/>
                </a:ln>
                <a:gradFill>
                  <a:gsLst>
                    <a:gs pos="1250">
                      <a:srgbClr val="1A1A1A"/>
                    </a:gs>
                    <a:gs pos="100000">
                      <a:srgbClr val="1A1A1A"/>
                    </a:gs>
                  </a:gsLst>
                  <a:lin ang="5400000" scaled="0"/>
                </a:gradFill>
                <a:effectLst/>
                <a:uLnTx/>
                <a:uFillTx/>
                <a:latin typeface="Segoe UI"/>
                <a:ea typeface="+mn-ea"/>
                <a:cs typeface="+mn-cs"/>
              </a:rPr>
              <a:t>49% believe cloud certifications </a:t>
            </a:r>
            <a:r>
              <a:rPr kumimoji="0" lang="en-US" sz="1600" b="1" i="0" u="none" strike="noStrike" kern="1200" cap="none" spc="0" normalizeH="0" baseline="0" noProof="0" dirty="0">
                <a:ln>
                  <a:noFill/>
                </a:ln>
                <a:gradFill>
                  <a:gsLst>
                    <a:gs pos="1250">
                      <a:srgbClr val="D83B01"/>
                    </a:gs>
                    <a:gs pos="100000">
                      <a:srgbClr val="D83B01"/>
                    </a:gs>
                  </a:gsLst>
                  <a:lin ang="5400000" scaled="0"/>
                </a:gradFill>
                <a:effectLst/>
                <a:uLnTx/>
                <a:uFillTx/>
                <a:latin typeface="Segoe UI"/>
                <a:ea typeface="+mn-ea"/>
                <a:cs typeface="+mn-cs"/>
              </a:rPr>
              <a:t>increase employability</a:t>
            </a:r>
            <a:r>
              <a:rPr kumimoji="0" lang="en-US" sz="1600" b="1" i="0" u="none" strike="noStrike" kern="1200" cap="none" spc="0" normalizeH="0" baseline="30000" noProof="0" dirty="0">
                <a:ln>
                  <a:noFill/>
                </a:ln>
                <a:gradFill>
                  <a:gsLst>
                    <a:gs pos="1250">
                      <a:srgbClr val="1A1A1A"/>
                    </a:gs>
                    <a:gs pos="100000">
                      <a:srgbClr val="1A1A1A"/>
                    </a:gs>
                  </a:gsLst>
                  <a:lin ang="5400000" scaled="0"/>
                </a:gradFill>
                <a:effectLst/>
                <a:uLnTx/>
                <a:uFillTx/>
                <a:latin typeface="Segoe UI"/>
                <a:ea typeface="+mn-ea"/>
                <a:cs typeface="+mn-cs"/>
              </a:rPr>
              <a:t>3</a:t>
            </a:r>
            <a:r>
              <a:rPr kumimoji="0" lang="en-US" sz="1600" b="0" i="0" u="none" strike="noStrike" kern="1200" cap="none" spc="0" normalizeH="0" baseline="0" noProof="0" dirty="0">
                <a:ln>
                  <a:noFill/>
                </a:ln>
                <a:solidFill>
                  <a:srgbClr val="FFFFFF"/>
                </a:solidFill>
                <a:effectLst/>
                <a:uLnTx/>
                <a:uFillTx/>
                <a:latin typeface="Segoe UI"/>
                <a:ea typeface="+mn-ea"/>
                <a:cs typeface="+mn-cs"/>
              </a:rPr>
              <a:t>cloud certifications </a:t>
            </a:r>
            <a:r>
              <a:rPr kumimoji="0" lang="en-US" sz="1600" b="1" i="0" u="none" strike="noStrike" kern="1200" cap="none" spc="0" normalizeH="0" baseline="0" noProof="0" dirty="0">
                <a:ln>
                  <a:noFill/>
                </a:ln>
                <a:solidFill>
                  <a:srgbClr val="FFFFFF"/>
                </a:solidFill>
                <a:effectLst/>
                <a:uLnTx/>
                <a:uFillTx/>
                <a:latin typeface="Segoe UI"/>
                <a:ea typeface="+mn-ea"/>
                <a:cs typeface="+mn-cs"/>
              </a:rPr>
              <a:t>increase employability</a:t>
            </a:r>
            <a:r>
              <a:rPr kumimoji="0" lang="en-US" sz="1600" b="1" i="0" u="none" strike="noStrike" kern="1200" cap="none" spc="0" normalizeH="0" baseline="30000" noProof="0" dirty="0">
                <a:ln>
                  <a:noFill/>
                </a:ln>
                <a:solidFill>
                  <a:srgbClr val="FFFFFF"/>
                </a:solidFill>
                <a:effectLst/>
                <a:uLnTx/>
                <a:uFillTx/>
                <a:latin typeface="Segoe UI"/>
                <a:ea typeface="+mn-ea"/>
                <a:cs typeface="+mn-cs"/>
              </a:rPr>
              <a:t> </a:t>
            </a:r>
            <a:endParaRPr kumimoji="0" lang="en-US" sz="1600" b="1" i="0" u="none" strike="noStrike" kern="1200" cap="none" spc="0" normalizeH="0" baseline="0" noProof="0" dirty="0">
              <a:ln>
                <a:noFill/>
              </a:ln>
              <a:solidFill>
                <a:srgbClr val="FFFFFF"/>
              </a:solidFill>
              <a:effectLst/>
              <a:uLnTx/>
              <a:uFillTx/>
              <a:latin typeface="Segoe UI"/>
              <a:ea typeface="+mn-ea"/>
              <a:cs typeface="+mn-cs"/>
            </a:endParaRPr>
          </a:p>
        </p:txBody>
      </p:sp>
    </p:spTree>
    <p:extLst>
      <p:ext uri="{BB962C8B-B14F-4D97-AF65-F5344CB8AC3E}">
        <p14:creationId xmlns:p14="http://schemas.microsoft.com/office/powerpoint/2010/main" val="35492237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2" presetClass="path" presetSubtype="0" decel="100000" fill="hold" nodeType="withEffect">
                                  <p:stCondLst>
                                    <p:cond delay="0"/>
                                  </p:stCondLst>
                                  <p:childTnLst>
                                    <p:animMotion origin="layout" path="M 4.375E-6 0 L -0.05092 -0.00069 " pathEditMode="relative" rAng="0" ptsTypes="AA">
                                      <p:cBhvr>
                                        <p:cTn id="9" dur="750" spd="-100000" fill="hold"/>
                                        <p:tgtEl>
                                          <p:spTgt spid="11"/>
                                        </p:tgtEl>
                                        <p:attrNameLst>
                                          <p:attrName>ppt_x</p:attrName>
                                          <p:attrName>ppt_y</p:attrName>
                                        </p:attrNameLst>
                                      </p:cBhvr>
                                      <p:rCtr x="-2552" y="-46"/>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xmlns="" id="{9FE540B9-58B7-43CF-A073-6CB5554D6177}"/>
              </a:ext>
            </a:extLst>
          </p:cNvPr>
          <p:cNvSpPr/>
          <p:nvPr/>
        </p:nvSpPr>
        <p:spPr bwMode="auto">
          <a:xfrm>
            <a:off x="4984437" y="1348317"/>
            <a:ext cx="5847279" cy="1200329"/>
          </a:xfrm>
          <a:prstGeom prst="rect">
            <a:avLst/>
          </a:prstGeom>
          <a:solidFill>
            <a:schemeClr val="bg1"/>
          </a:solidFill>
          <a:ln>
            <a:noFill/>
          </a:ln>
          <a:effectLst>
            <a:outerShdw blurRad="508000" dist="63500" dir="2700000" sx="101000" sy="1010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Talent identification</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Certification simplifies the candidate screening process and </a:t>
            </a:r>
            <a:r>
              <a:rPr kumimoji="0" lang="en-US" sz="1600" b="1" i="0" u="none" strike="noStrike" kern="1200" cap="none" spc="0" normalizeH="0" baseline="0" noProof="0">
                <a:ln>
                  <a:noFill/>
                </a:ln>
                <a:gradFill>
                  <a:gsLst>
                    <a:gs pos="1250">
                      <a:srgbClr val="D83B01"/>
                    </a:gs>
                    <a:gs pos="100000">
                      <a:srgbClr val="D83B01"/>
                    </a:gs>
                  </a:gsLst>
                  <a:lin ang="5400000" scaled="0"/>
                </a:gradFill>
                <a:effectLst/>
                <a:uLnTx/>
                <a:uFillTx/>
                <a:latin typeface="Segoe UI"/>
                <a:ea typeface="+mn-ea"/>
                <a:cs typeface="+mn-cs"/>
              </a:rPr>
              <a:t>helps to distinguish individuals</a:t>
            </a:r>
            <a:r>
              <a:rPr kumimoji="0" lang="en-US" sz="1600" b="1" i="0" u="none" strike="noStrike" kern="1200" cap="none" spc="0" normalizeH="0" baseline="30000" noProof="0">
                <a:ln>
                  <a:noFill/>
                </a:ln>
                <a:gradFill>
                  <a:gsLst>
                    <a:gs pos="1250">
                      <a:srgbClr val="1A1A1A"/>
                    </a:gs>
                    <a:gs pos="100000">
                      <a:srgbClr val="1A1A1A"/>
                    </a:gs>
                  </a:gsLst>
                  <a:lin ang="5400000" scaled="0"/>
                </a:gradFill>
                <a:effectLst/>
                <a:uLnTx/>
                <a:uFillTx/>
                <a:latin typeface="Segoe UI"/>
                <a:ea typeface="+mn-ea"/>
                <a:cs typeface="+mn-cs"/>
              </a:rPr>
              <a:t>  1</a:t>
            </a:r>
            <a:endPar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endParaRPr>
          </a:p>
        </p:txBody>
      </p:sp>
      <p:sp>
        <p:nvSpPr>
          <p:cNvPr id="28" name="Rectangle 27">
            <a:extLst>
              <a:ext uri="{FF2B5EF4-FFF2-40B4-BE49-F238E27FC236}">
                <a16:creationId xmlns:a16="http://schemas.microsoft.com/office/drawing/2014/main" xmlns="" id="{3773AEF6-6B4E-42EC-9ED0-7AEF163F4644}"/>
              </a:ext>
            </a:extLst>
          </p:cNvPr>
          <p:cNvSpPr/>
          <p:nvPr/>
        </p:nvSpPr>
        <p:spPr bwMode="auto">
          <a:xfrm>
            <a:off x="4984435" y="2679664"/>
            <a:ext cx="5847279" cy="1200329"/>
          </a:xfrm>
          <a:prstGeom prst="rect">
            <a:avLst/>
          </a:prstGeom>
          <a:solidFill>
            <a:schemeClr val="bg1"/>
          </a:solidFill>
          <a:ln>
            <a:noFill/>
          </a:ln>
          <a:effectLst>
            <a:outerShdw blurRad="508000" dist="63500" dir="2700000" sx="101000" sy="1010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Productivity</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Certified teams are </a:t>
            </a:r>
            <a:r>
              <a:rPr kumimoji="0" lang="en-US" sz="1600" b="1" i="0" u="none" strike="noStrike" kern="1200" cap="none" spc="0" normalizeH="0" baseline="0" noProof="0">
                <a:ln>
                  <a:noFill/>
                </a:ln>
                <a:gradFill>
                  <a:gsLst>
                    <a:gs pos="1250">
                      <a:srgbClr val="D83B01"/>
                    </a:gs>
                    <a:gs pos="100000">
                      <a:srgbClr val="D83B01"/>
                    </a:gs>
                  </a:gsLst>
                  <a:lin ang="5400000" scaled="0"/>
                </a:gradFill>
                <a:effectLst/>
                <a:uLnTx/>
                <a:uFillTx/>
                <a:latin typeface="Segoe UI"/>
                <a:ea typeface="+mn-ea"/>
                <a:cs typeface="+mn-cs"/>
              </a:rPr>
              <a:t>20% more productive </a:t>
            </a: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than </a:t>
            </a:r>
            <a:b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b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non-certified teams </a:t>
            </a:r>
            <a:r>
              <a:rPr kumimoji="0" lang="en-US" sz="1600" b="1" i="0" u="none" strike="noStrike" kern="1200" cap="none" spc="0" normalizeH="0" baseline="30000" noProof="0">
                <a:ln>
                  <a:noFill/>
                </a:ln>
                <a:gradFill>
                  <a:gsLst>
                    <a:gs pos="1250">
                      <a:srgbClr val="1A1A1A"/>
                    </a:gs>
                    <a:gs pos="100000">
                      <a:srgbClr val="1A1A1A"/>
                    </a:gs>
                  </a:gsLst>
                  <a:lin ang="5400000" scaled="0"/>
                </a:gradFill>
                <a:effectLst/>
                <a:uLnTx/>
                <a:uFillTx/>
                <a:latin typeface="Segoe UI"/>
                <a:ea typeface="+mn-ea"/>
                <a:cs typeface="+mn-cs"/>
              </a:rPr>
              <a:t>1</a:t>
            </a:r>
            <a:endPar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endParaRPr>
          </a:p>
        </p:txBody>
      </p:sp>
      <p:sp>
        <p:nvSpPr>
          <p:cNvPr id="29" name="Rectangle 28">
            <a:extLst>
              <a:ext uri="{FF2B5EF4-FFF2-40B4-BE49-F238E27FC236}">
                <a16:creationId xmlns:a16="http://schemas.microsoft.com/office/drawing/2014/main" xmlns="" id="{5F8A0B23-B834-4526-890D-25F54443CB5A}"/>
              </a:ext>
            </a:extLst>
          </p:cNvPr>
          <p:cNvSpPr/>
          <p:nvPr/>
        </p:nvSpPr>
        <p:spPr bwMode="auto">
          <a:xfrm>
            <a:off x="4984436" y="4011012"/>
            <a:ext cx="5847279" cy="1200329"/>
          </a:xfrm>
          <a:prstGeom prst="rect">
            <a:avLst/>
          </a:prstGeom>
          <a:solidFill>
            <a:schemeClr val="bg1"/>
          </a:solidFill>
          <a:ln>
            <a:noFill/>
          </a:ln>
          <a:effectLst>
            <a:outerShdw blurRad="508000" dist="63500" dir="2700000" sx="101000" sy="101000" algn="ct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Business impact</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As the percentage of certified candidates increase, so does the </a:t>
            </a:r>
            <a:r>
              <a:rPr kumimoji="0" lang="en-US" sz="1600" b="1" i="0" u="none" strike="noStrike" kern="1200" cap="none" spc="0" normalizeH="0" baseline="0" noProof="0">
                <a:ln>
                  <a:noFill/>
                </a:ln>
                <a:gradFill>
                  <a:gsLst>
                    <a:gs pos="1250">
                      <a:srgbClr val="D83B01"/>
                    </a:gs>
                    <a:gs pos="100000">
                      <a:srgbClr val="D83B01"/>
                    </a:gs>
                  </a:gsLst>
                  <a:lin ang="5400000" scaled="0"/>
                </a:gradFill>
                <a:effectLst/>
                <a:uLnTx/>
                <a:uFillTx/>
                <a:latin typeface="Segoe UI"/>
                <a:ea typeface="+mn-ea"/>
                <a:cs typeface="+mn-cs"/>
              </a:rPr>
              <a:t>impact of the overall team</a:t>
            </a:r>
            <a:r>
              <a:rPr kumimoji="0" lang="en-US" sz="16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a:ea typeface="+mn-ea"/>
                <a:cs typeface="+mn-cs"/>
              </a:rPr>
              <a:t>.</a:t>
            </a:r>
            <a:r>
              <a:rPr kumimoji="0" lang="en-US" sz="1600" b="1" i="0" u="none" strike="noStrike" kern="1200" cap="none" spc="0" normalizeH="0" baseline="30000" noProof="0">
                <a:ln>
                  <a:noFill/>
                </a:ln>
                <a:gradFill>
                  <a:gsLst>
                    <a:gs pos="1250">
                      <a:srgbClr val="1A1A1A"/>
                    </a:gs>
                    <a:gs pos="100000">
                      <a:srgbClr val="1A1A1A"/>
                    </a:gs>
                  </a:gsLst>
                  <a:lin ang="5400000" scaled="0"/>
                </a:gradFill>
                <a:effectLst/>
                <a:uLnTx/>
                <a:uFillTx/>
                <a:latin typeface="Segoe UI"/>
                <a:ea typeface="+mn-ea"/>
                <a:cs typeface="+mn-cs"/>
              </a:rPr>
              <a:t> 2</a:t>
            </a:r>
          </a:p>
        </p:txBody>
      </p:sp>
      <p:sp>
        <p:nvSpPr>
          <p:cNvPr id="2" name="Title 1">
            <a:extLst>
              <a:ext uri="{FF2B5EF4-FFF2-40B4-BE49-F238E27FC236}">
                <a16:creationId xmlns:a16="http://schemas.microsoft.com/office/drawing/2014/main" xmlns="" id="{68D4D7AA-F5A0-48DE-97F8-444A15290A29}"/>
              </a:ext>
            </a:extLst>
          </p:cNvPr>
          <p:cNvSpPr>
            <a:spLocks noGrp="1"/>
          </p:cNvSpPr>
          <p:nvPr>
            <p:ph type="title"/>
          </p:nvPr>
        </p:nvSpPr>
        <p:spPr/>
        <p:txBody>
          <a:bodyPr/>
          <a:lstStyle/>
          <a:p>
            <a:r>
              <a:rPr lang="en-US"/>
              <a:t>Benefits of certified teams</a:t>
            </a:r>
          </a:p>
        </p:txBody>
      </p:sp>
      <p:sp>
        <p:nvSpPr>
          <p:cNvPr id="23" name="Text Placeholder 2">
            <a:extLst>
              <a:ext uri="{FF2B5EF4-FFF2-40B4-BE49-F238E27FC236}">
                <a16:creationId xmlns:a16="http://schemas.microsoft.com/office/drawing/2014/main" xmlns="" id="{D26721F7-0A00-4056-8BC7-C6E027AD2B6A}"/>
              </a:ext>
            </a:extLst>
          </p:cNvPr>
          <p:cNvSpPr txBox="1">
            <a:spLocks/>
          </p:cNvSpPr>
          <p:nvPr/>
        </p:nvSpPr>
        <p:spPr>
          <a:xfrm>
            <a:off x="584200" y="6342485"/>
            <a:ext cx="10439400" cy="419602"/>
          </a:xfrm>
          <a:prstGeom prst="rect">
            <a:avLst/>
          </a:prstGeom>
        </p:spPr>
        <p:txBody>
          <a:bodyPr vert="horz" wrap="square" lIns="0" tIns="0" rIns="0" bIns="0" rtlCol="0" anchor="b" anchorCtr="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500"/>
              </a:spcAft>
              <a:buClrTx/>
              <a:buSzPct val="90000"/>
              <a:buFont typeface="Wingdings" panose="05000000000000000000" pitchFamily="2" charset="2"/>
              <a:buNone/>
              <a:tabLst/>
              <a:defRPr/>
            </a:pPr>
            <a:r>
              <a:rPr kumimoji="0" lang="en-US" sz="1500" b="1" i="0" u="none" strike="noStrike" kern="1200" cap="none" spc="0" normalizeH="0" baseline="3000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1</a:t>
            </a:r>
            <a:r>
              <a:rPr kumimoji="0" lang="en-US" sz="105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Semilight" panose="020B0402040204020203" pitchFamily="34" charset="0"/>
              </a:rPr>
              <a:t> 2016 Certified Employees Show Improved Productivity, Increased Efficiency. IDC White Paper</a:t>
            </a:r>
          </a:p>
          <a:p>
            <a:pPr marL="0" marR="0" lvl="0" indent="0" algn="l" defTabSz="932742" rtl="0" eaLnBrk="1" fontAlgn="auto" latinLnBrk="0" hangingPunct="1">
              <a:lnSpc>
                <a:spcPct val="100000"/>
              </a:lnSpc>
              <a:spcBef>
                <a:spcPct val="20000"/>
              </a:spcBef>
              <a:spcAft>
                <a:spcPts val="500"/>
              </a:spcAft>
              <a:buClrTx/>
              <a:buSzPct val="90000"/>
              <a:buFont typeface="Wingdings" panose="05000000000000000000" pitchFamily="2" charset="2"/>
              <a:buNone/>
              <a:tabLst/>
              <a:defRPr/>
            </a:pPr>
            <a:r>
              <a:rPr kumimoji="0" lang="en-US" sz="1500" b="1" i="0" u="none" strike="noStrike" kern="1200" cap="none" spc="0" normalizeH="0" baseline="30000" noProof="0">
                <a:ln>
                  <a:noFill/>
                </a:ln>
                <a:gradFill>
                  <a:gsLst>
                    <a:gs pos="1250">
                      <a:srgbClr val="1A1A1A"/>
                    </a:gs>
                    <a:gs pos="100000">
                      <a:srgbClr val="1A1A1A"/>
                    </a:gs>
                  </a:gsLst>
                  <a:lin ang="5400000" scaled="0"/>
                </a:gradFill>
                <a:effectLst/>
                <a:uLnTx/>
                <a:uFillTx/>
                <a:latin typeface="Segoe UI"/>
                <a:ea typeface="+mn-ea"/>
                <a:cs typeface="Segoe UI Semilight" panose="020B0402040204020203" pitchFamily="34" charset="0"/>
              </a:rPr>
              <a:t>2</a:t>
            </a:r>
            <a:r>
              <a:rPr kumimoji="0" lang="en-US" sz="1050" b="0" i="0" u="none" strike="noStrike" kern="1200" cap="none" spc="0" normalizeH="0" baseline="0" noProof="0">
                <a:ln>
                  <a:noFill/>
                </a:ln>
                <a:gradFill>
                  <a:gsLst>
                    <a:gs pos="0">
                      <a:srgbClr val="1A1A1A"/>
                    </a:gs>
                    <a:gs pos="100000">
                      <a:srgbClr val="1A1A1A"/>
                    </a:gs>
                  </a:gsLst>
                  <a:lin ang="5400000" scaled="1"/>
                </a:gradFill>
                <a:effectLst/>
                <a:uLnTx/>
                <a:uFillTx/>
                <a:latin typeface="Segoe UI"/>
                <a:ea typeface="+mn-ea"/>
                <a:cs typeface="Segoe UI Semilight" panose="020B0402040204020203" pitchFamily="34" charset="0"/>
              </a:rPr>
              <a:t> 2017 Microsoft Certified Professional Satisfaction Survey.</a:t>
            </a:r>
          </a:p>
        </p:txBody>
      </p:sp>
      <p:grpSp>
        <p:nvGrpSpPr>
          <p:cNvPr id="5" name="Group 4">
            <a:extLst>
              <a:ext uri="{FF2B5EF4-FFF2-40B4-BE49-F238E27FC236}">
                <a16:creationId xmlns:a16="http://schemas.microsoft.com/office/drawing/2014/main" xmlns="" id="{A34EEC11-AA5B-493B-9674-D619B70D2E09}"/>
              </a:ext>
            </a:extLst>
          </p:cNvPr>
          <p:cNvGrpSpPr/>
          <p:nvPr/>
        </p:nvGrpSpPr>
        <p:grpSpPr>
          <a:xfrm>
            <a:off x="1122433" y="2030242"/>
            <a:ext cx="2804807" cy="2523744"/>
            <a:chOff x="1122433" y="2030242"/>
            <a:chExt cx="2804807" cy="2523744"/>
          </a:xfrm>
        </p:grpSpPr>
        <p:grpSp>
          <p:nvGrpSpPr>
            <p:cNvPr id="7" name="Group 6">
              <a:extLst>
                <a:ext uri="{FF2B5EF4-FFF2-40B4-BE49-F238E27FC236}">
                  <a16:creationId xmlns:a16="http://schemas.microsoft.com/office/drawing/2014/main" xmlns="" id="{59C4FC1C-F8CD-4CF3-ADEC-078F1BAEBA7C}"/>
                </a:ext>
              </a:extLst>
            </p:cNvPr>
            <p:cNvGrpSpPr/>
            <p:nvPr/>
          </p:nvGrpSpPr>
          <p:grpSpPr>
            <a:xfrm>
              <a:off x="1122433" y="2030242"/>
              <a:ext cx="2523744" cy="2523744"/>
              <a:chOff x="2692518" y="2074038"/>
              <a:chExt cx="2031111" cy="2031111"/>
            </a:xfrm>
          </p:grpSpPr>
          <p:sp>
            <p:nvSpPr>
              <p:cNvPr id="16" name="Oval 15">
                <a:extLst>
                  <a:ext uri="{FF2B5EF4-FFF2-40B4-BE49-F238E27FC236}">
                    <a16:creationId xmlns:a16="http://schemas.microsoft.com/office/drawing/2014/main" xmlns="" id="{50335071-19BB-40B2-B9A2-B101D2338F8E}"/>
                  </a:ext>
                </a:extLst>
              </p:cNvPr>
              <p:cNvSpPr/>
              <p:nvPr/>
            </p:nvSpPr>
            <p:spPr bwMode="auto">
              <a:xfrm>
                <a:off x="2692518" y="2074038"/>
                <a:ext cx="2031111" cy="2031111"/>
              </a:xfrm>
              <a:prstGeom prst="ellipse">
                <a:avLst/>
              </a:prstGeom>
              <a:solidFill>
                <a:schemeClr val="bg1"/>
              </a:solidFill>
              <a:ln w="19050" cap="flat">
                <a:noFill/>
                <a:prstDash val="solid"/>
                <a:miter/>
              </a:ln>
              <a:effectLst>
                <a:outerShdw blurRad="508000" dist="63500" dir="2700000" sx="101000" sy="101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gradFill>
                    <a:gsLst>
                      <a:gs pos="0">
                        <a:srgbClr val="505050"/>
                      </a:gs>
                      <a:gs pos="100000">
                        <a:srgbClr val="505050"/>
                      </a:gs>
                    </a:gsLst>
                  </a:gradFill>
                  <a:effectLst/>
                  <a:uLnTx/>
                  <a:uFillTx/>
                  <a:latin typeface="Segoe UI"/>
                  <a:ea typeface="+mn-ea"/>
                  <a:cs typeface="+mn-cs"/>
                </a:endParaRPr>
              </a:p>
            </p:txBody>
          </p:sp>
          <p:sp>
            <p:nvSpPr>
              <p:cNvPr id="22" name="people_12">
                <a:extLst>
                  <a:ext uri="{FF2B5EF4-FFF2-40B4-BE49-F238E27FC236}">
                    <a16:creationId xmlns:a16="http://schemas.microsoft.com/office/drawing/2014/main" xmlns="" id="{B673C471-EF38-4A9E-AAFC-D37FEF177048}"/>
                  </a:ext>
                </a:extLst>
              </p:cNvPr>
              <p:cNvSpPr>
                <a:spLocks noChangeAspect="1" noEditPoints="1"/>
              </p:cNvSpPr>
              <p:nvPr/>
            </p:nvSpPr>
            <p:spPr bwMode="auto">
              <a:xfrm>
                <a:off x="3106501" y="2650762"/>
                <a:ext cx="1139339" cy="972057"/>
              </a:xfrm>
              <a:custGeom>
                <a:avLst/>
                <a:gdLst>
                  <a:gd name="T0" fmla="*/ 110 w 349"/>
                  <a:gd name="T1" fmla="*/ 142 h 296"/>
                  <a:gd name="T2" fmla="*/ 174 w 349"/>
                  <a:gd name="T3" fmla="*/ 78 h 296"/>
                  <a:gd name="T4" fmla="*/ 238 w 349"/>
                  <a:gd name="T5" fmla="*/ 142 h 296"/>
                  <a:gd name="T6" fmla="*/ 174 w 349"/>
                  <a:gd name="T7" fmla="*/ 206 h 296"/>
                  <a:gd name="T8" fmla="*/ 110 w 349"/>
                  <a:gd name="T9" fmla="*/ 142 h 296"/>
                  <a:gd name="T10" fmla="*/ 264 w 349"/>
                  <a:gd name="T11" fmla="*/ 296 h 296"/>
                  <a:gd name="T12" fmla="*/ 174 w 349"/>
                  <a:gd name="T13" fmla="*/ 207 h 296"/>
                  <a:gd name="T14" fmla="*/ 85 w 349"/>
                  <a:gd name="T15" fmla="*/ 296 h 296"/>
                  <a:gd name="T16" fmla="*/ 56 w 349"/>
                  <a:gd name="T17" fmla="*/ 80 h 296"/>
                  <a:gd name="T18" fmla="*/ 96 w 349"/>
                  <a:gd name="T19" fmla="*/ 40 h 296"/>
                  <a:gd name="T20" fmla="*/ 56 w 349"/>
                  <a:gd name="T21" fmla="*/ 0 h 296"/>
                  <a:gd name="T22" fmla="*/ 16 w 349"/>
                  <a:gd name="T23" fmla="*/ 40 h 296"/>
                  <a:gd name="T24" fmla="*/ 56 w 349"/>
                  <a:gd name="T25" fmla="*/ 80 h 296"/>
                  <a:gd name="T26" fmla="*/ 111 w 349"/>
                  <a:gd name="T27" fmla="*/ 136 h 296"/>
                  <a:gd name="T28" fmla="*/ 56 w 349"/>
                  <a:gd name="T29" fmla="*/ 81 h 296"/>
                  <a:gd name="T30" fmla="*/ 0 w 349"/>
                  <a:gd name="T31" fmla="*/ 136 h 296"/>
                  <a:gd name="T32" fmla="*/ 293 w 349"/>
                  <a:gd name="T33" fmla="*/ 80 h 296"/>
                  <a:gd name="T34" fmla="*/ 333 w 349"/>
                  <a:gd name="T35" fmla="*/ 40 h 296"/>
                  <a:gd name="T36" fmla="*/ 293 w 349"/>
                  <a:gd name="T37" fmla="*/ 0 h 296"/>
                  <a:gd name="T38" fmla="*/ 253 w 349"/>
                  <a:gd name="T39" fmla="*/ 40 h 296"/>
                  <a:gd name="T40" fmla="*/ 293 w 349"/>
                  <a:gd name="T41" fmla="*/ 80 h 296"/>
                  <a:gd name="T42" fmla="*/ 349 w 349"/>
                  <a:gd name="T43" fmla="*/ 136 h 296"/>
                  <a:gd name="T44" fmla="*/ 293 w 349"/>
                  <a:gd name="T45" fmla="*/ 81 h 296"/>
                  <a:gd name="T46" fmla="*/ 237 w 349"/>
                  <a:gd name="T47" fmla="*/ 1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9" h="296">
                    <a:moveTo>
                      <a:pt x="110" y="142"/>
                    </a:moveTo>
                    <a:cubicBezTo>
                      <a:pt x="110" y="107"/>
                      <a:pt x="139" y="78"/>
                      <a:pt x="174" y="78"/>
                    </a:cubicBezTo>
                    <a:cubicBezTo>
                      <a:pt x="210" y="78"/>
                      <a:pt x="238" y="107"/>
                      <a:pt x="238" y="142"/>
                    </a:cubicBezTo>
                    <a:cubicBezTo>
                      <a:pt x="238" y="177"/>
                      <a:pt x="210" y="206"/>
                      <a:pt x="174" y="206"/>
                    </a:cubicBezTo>
                    <a:cubicBezTo>
                      <a:pt x="139" y="206"/>
                      <a:pt x="110" y="177"/>
                      <a:pt x="110" y="142"/>
                    </a:cubicBezTo>
                    <a:close/>
                    <a:moveTo>
                      <a:pt x="264" y="296"/>
                    </a:moveTo>
                    <a:cubicBezTo>
                      <a:pt x="264" y="247"/>
                      <a:pt x="224" y="207"/>
                      <a:pt x="174" y="207"/>
                    </a:cubicBezTo>
                    <a:cubicBezTo>
                      <a:pt x="125" y="207"/>
                      <a:pt x="85" y="247"/>
                      <a:pt x="85" y="296"/>
                    </a:cubicBezTo>
                    <a:moveTo>
                      <a:pt x="56" y="80"/>
                    </a:moveTo>
                    <a:cubicBezTo>
                      <a:pt x="78" y="80"/>
                      <a:pt x="96" y="62"/>
                      <a:pt x="96" y="40"/>
                    </a:cubicBezTo>
                    <a:cubicBezTo>
                      <a:pt x="96" y="18"/>
                      <a:pt x="78" y="0"/>
                      <a:pt x="56" y="0"/>
                    </a:cubicBezTo>
                    <a:cubicBezTo>
                      <a:pt x="34" y="0"/>
                      <a:pt x="16" y="18"/>
                      <a:pt x="16" y="40"/>
                    </a:cubicBezTo>
                    <a:cubicBezTo>
                      <a:pt x="16" y="62"/>
                      <a:pt x="34" y="80"/>
                      <a:pt x="56" y="80"/>
                    </a:cubicBezTo>
                    <a:close/>
                    <a:moveTo>
                      <a:pt x="111" y="136"/>
                    </a:moveTo>
                    <a:cubicBezTo>
                      <a:pt x="111" y="106"/>
                      <a:pt x="86" y="81"/>
                      <a:pt x="56" y="81"/>
                    </a:cubicBezTo>
                    <a:cubicBezTo>
                      <a:pt x="25" y="81"/>
                      <a:pt x="0" y="106"/>
                      <a:pt x="0" y="136"/>
                    </a:cubicBezTo>
                    <a:moveTo>
                      <a:pt x="293" y="80"/>
                    </a:moveTo>
                    <a:cubicBezTo>
                      <a:pt x="315" y="80"/>
                      <a:pt x="333" y="62"/>
                      <a:pt x="333" y="40"/>
                    </a:cubicBezTo>
                    <a:cubicBezTo>
                      <a:pt x="333" y="18"/>
                      <a:pt x="315" y="0"/>
                      <a:pt x="293" y="0"/>
                    </a:cubicBezTo>
                    <a:cubicBezTo>
                      <a:pt x="271" y="0"/>
                      <a:pt x="253" y="18"/>
                      <a:pt x="253" y="40"/>
                    </a:cubicBezTo>
                    <a:cubicBezTo>
                      <a:pt x="253" y="62"/>
                      <a:pt x="271" y="80"/>
                      <a:pt x="293" y="80"/>
                    </a:cubicBezTo>
                    <a:close/>
                    <a:moveTo>
                      <a:pt x="349" y="136"/>
                    </a:moveTo>
                    <a:cubicBezTo>
                      <a:pt x="349" y="106"/>
                      <a:pt x="324" y="81"/>
                      <a:pt x="293" y="81"/>
                    </a:cubicBezTo>
                    <a:cubicBezTo>
                      <a:pt x="262" y="81"/>
                      <a:pt x="237" y="106"/>
                      <a:pt x="237" y="136"/>
                    </a:cubicBezTo>
                  </a:path>
                </a:pathLst>
              </a:custGeom>
              <a:noFill/>
              <a:ln w="50800" cap="flat">
                <a:solidFill>
                  <a:srgbClr val="D83B01"/>
                </a:solidFill>
                <a:prstDash val="solid"/>
                <a:miter/>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A1A1A"/>
                  </a:solidFill>
                  <a:effectLst/>
                  <a:uLnTx/>
                  <a:uFillTx/>
                  <a:latin typeface="Segoe UI"/>
                  <a:ea typeface="+mn-ea"/>
                  <a:cs typeface="+mn-cs"/>
                </a:endParaRPr>
              </a:p>
            </p:txBody>
          </p:sp>
        </p:grpSp>
        <p:grpSp>
          <p:nvGrpSpPr>
            <p:cNvPr id="13" name="Group 12">
              <a:extLst>
                <a:ext uri="{FF2B5EF4-FFF2-40B4-BE49-F238E27FC236}">
                  <a16:creationId xmlns:a16="http://schemas.microsoft.com/office/drawing/2014/main" xmlns="" id="{900FB690-8965-4C46-9C4C-89D55C5A99D8}"/>
                </a:ext>
              </a:extLst>
            </p:cNvPr>
            <p:cNvGrpSpPr/>
            <p:nvPr/>
          </p:nvGrpSpPr>
          <p:grpSpPr>
            <a:xfrm>
              <a:off x="3019494" y="2352392"/>
              <a:ext cx="907746" cy="906531"/>
              <a:chOff x="3300326" y="2324576"/>
              <a:chExt cx="784980" cy="783930"/>
            </a:xfrm>
          </p:grpSpPr>
          <p:sp>
            <p:nvSpPr>
              <p:cNvPr id="15" name="Oval 14">
                <a:extLst>
                  <a:ext uri="{FF2B5EF4-FFF2-40B4-BE49-F238E27FC236}">
                    <a16:creationId xmlns:a16="http://schemas.microsoft.com/office/drawing/2014/main" xmlns="" id="{CED2284D-6763-4669-8077-419442845A47}"/>
                  </a:ext>
                </a:extLst>
              </p:cNvPr>
              <p:cNvSpPr/>
              <p:nvPr/>
            </p:nvSpPr>
            <p:spPr bwMode="auto">
              <a:xfrm rot="16200000">
                <a:off x="3300851" y="2324051"/>
                <a:ext cx="783930" cy="784980"/>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50579" tIns="120463" rIns="150579" bIns="120463" numCol="1" spcCol="0" rtlCol="0" fromWordArt="0" anchor="t" anchorCtr="0" forceAA="0" compatLnSpc="1">
                <a:prstTxWarp prst="textNoShape">
                  <a:avLst/>
                </a:prstTxWarp>
                <a:noAutofit/>
              </a:bodyPr>
              <a:lstStyle/>
              <a:p>
                <a:pPr marL="0" marR="0" lvl="0" indent="0" algn="l" defTabSz="767723" rtl="0" eaLnBrk="1" fontAlgn="base" latinLnBrk="0" hangingPunct="1">
                  <a:lnSpc>
                    <a:spcPct val="100000"/>
                  </a:lnSpc>
                  <a:spcBef>
                    <a:spcPct val="0"/>
                  </a:spcBef>
                  <a:spcAft>
                    <a:spcPct val="0"/>
                  </a:spcAft>
                  <a:buClrTx/>
                  <a:buSzTx/>
                  <a:buFontTx/>
                  <a:buNone/>
                  <a:tabLst/>
                  <a:defRPr/>
                </a:pPr>
                <a:endParaRPr kumimoji="0" lang="en-US" sz="1975" b="0" i="0" u="none" strike="noStrike" kern="120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7" name="Graphic 16">
                <a:extLst>
                  <a:ext uri="{FF2B5EF4-FFF2-40B4-BE49-F238E27FC236}">
                    <a16:creationId xmlns:a16="http://schemas.microsoft.com/office/drawing/2014/main" xmlns="" id="{FD2FE763-A7F0-41E8-8939-964B17C336FC}"/>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3392149" y="2434096"/>
                <a:ext cx="601332" cy="564888"/>
              </a:xfrm>
              <a:prstGeom prst="rect">
                <a:avLst/>
              </a:prstGeom>
            </p:spPr>
          </p:pic>
        </p:grpSp>
      </p:grpSp>
    </p:spTree>
    <p:extLst>
      <p:ext uri="{BB962C8B-B14F-4D97-AF65-F5344CB8AC3E}">
        <p14:creationId xmlns:p14="http://schemas.microsoft.com/office/powerpoint/2010/main" val="34392140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nodeType="withEffect">
                                  <p:stCondLst>
                                    <p:cond delay="0"/>
                                  </p:stCondLst>
                                  <p:childTnLst>
                                    <p:animMotion origin="layout" path="M 2.5E-6 -3.7037E-7 L -0.05091 -0.00069 " pathEditMode="relative" rAng="0" ptsTypes="AA">
                                      <p:cBhvr>
                                        <p:cTn id="9" dur="750" spd="-100000" fill="hold"/>
                                        <p:tgtEl>
                                          <p:spTgt spid="5"/>
                                        </p:tgtEl>
                                        <p:attrNameLst>
                                          <p:attrName>ppt_x</p:attrName>
                                          <p:attrName>ppt_y</p:attrName>
                                        </p:attrNameLst>
                                      </p:cBhvr>
                                      <p:rCtr x="-2539" y="-46"/>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9">
            <a:extLst>
              <a:ext uri="{FF2B5EF4-FFF2-40B4-BE49-F238E27FC236}">
                <a16:creationId xmlns:a16="http://schemas.microsoft.com/office/drawing/2014/main" xmlns="" id="{BACEF225-2599-4193-B119-A79D0ADADA74}"/>
              </a:ext>
            </a:extLst>
          </p:cNvPr>
          <p:cNvSpPr>
            <a:spLocks noGrp="1"/>
          </p:cNvSpPr>
          <p:nvPr>
            <p:ph type="title"/>
          </p:nvPr>
        </p:nvSpPr>
        <p:spPr>
          <a:xfrm>
            <a:off x="584200" y="457200"/>
            <a:ext cx="5508419" cy="433965"/>
          </a:xfrm>
        </p:spPr>
        <p:txBody>
          <a:bodyPr/>
          <a:lstStyle/>
          <a:p>
            <a:r>
              <a:rPr lang="en-US"/>
              <a:t>Preparing you for the opportunity</a:t>
            </a:r>
            <a:endParaRPr lang="en-IN"/>
          </a:p>
        </p:txBody>
      </p:sp>
      <p:pic>
        <p:nvPicPr>
          <p:cNvPr id="5" name="Picture 4">
            <a:extLst>
              <a:ext uri="{FF2B5EF4-FFF2-40B4-BE49-F238E27FC236}">
                <a16:creationId xmlns:a16="http://schemas.microsoft.com/office/drawing/2014/main" xmlns="" id="{A6750A22-D89A-48F5-ABA0-E1840AACCA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1498" y="957879"/>
            <a:ext cx="4942242" cy="4942242"/>
          </a:xfrm>
          <a:prstGeom prst="rect">
            <a:avLst/>
          </a:prstGeom>
        </p:spPr>
      </p:pic>
    </p:spTree>
    <p:extLst>
      <p:ext uri="{BB962C8B-B14F-4D97-AF65-F5344CB8AC3E}">
        <p14:creationId xmlns:p14="http://schemas.microsoft.com/office/powerpoint/2010/main" val="77832867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xmlns="" id="{5B0234A7-389C-48DB-84D8-BF911FCB8080}"/>
              </a:ext>
            </a:extLst>
          </p:cNvPr>
          <p:cNvSpPr/>
          <p:nvPr/>
        </p:nvSpPr>
        <p:spPr bwMode="auto">
          <a:xfrm>
            <a:off x="0" y="0"/>
            <a:ext cx="12192000" cy="68580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pic>
        <p:nvPicPr>
          <p:cNvPr id="24" name="Picture Placeholder 23">
            <a:extLst>
              <a:ext uri="{FF2B5EF4-FFF2-40B4-BE49-F238E27FC236}">
                <a16:creationId xmlns:a16="http://schemas.microsoft.com/office/drawing/2014/main" xmlns="" id="{5E37C1F6-E5E0-41F6-845E-2903AFC1A70E}"/>
              </a:ext>
            </a:extLst>
          </p:cNvPr>
          <p:cNvPicPr>
            <a:picLocks noGrp="1" noChangeAspect="1"/>
          </p:cNvPicPr>
          <p:nvPr>
            <p:ph type="pic" sz="quarter" idx="11"/>
          </p:nvPr>
        </p:nvPicPr>
        <p:blipFill rotWithShape="1">
          <a:blip r:embed="rId3" cstate="email">
            <a:extLst>
              <a:ext uri="{28A0092B-C50C-407E-A947-70E740481C1C}">
                <a14:useLocalDpi xmlns:a14="http://schemas.microsoft.com/office/drawing/2010/main"/>
              </a:ext>
            </a:extLst>
          </a:blip>
          <a:srcRect/>
          <a:stretch/>
        </p:blipFill>
        <p:spPr>
          <a:xfrm>
            <a:off x="0" y="1"/>
            <a:ext cx="12192000" cy="4706752"/>
          </a:xfrm>
        </p:spPr>
      </p:pic>
      <p:sp>
        <p:nvSpPr>
          <p:cNvPr id="25" name="Rectangle 24">
            <a:extLst>
              <a:ext uri="{FF2B5EF4-FFF2-40B4-BE49-F238E27FC236}">
                <a16:creationId xmlns:a16="http://schemas.microsoft.com/office/drawing/2014/main" xmlns="" id="{8ADDA19F-B1AC-4046-8CF8-CDAE50E72AF8}"/>
              </a:ext>
            </a:extLst>
          </p:cNvPr>
          <p:cNvSpPr/>
          <p:nvPr/>
        </p:nvSpPr>
        <p:spPr bwMode="auto">
          <a:xfrm>
            <a:off x="0" y="3868552"/>
            <a:ext cx="12192000" cy="838200"/>
          </a:xfrm>
          <a:prstGeom prst="rect">
            <a:avLst/>
          </a:prstGeom>
          <a:solidFill>
            <a:schemeClr val="accent3"/>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600" b="0" i="0" u="none" strike="noStrike" kern="1200" cap="none" spc="0" normalizeH="0" baseline="0" noProof="0">
              <a:ln>
                <a:noFill/>
              </a:ln>
              <a:gradFill>
                <a:gsLst>
                  <a:gs pos="40075">
                    <a:srgbClr val="FFFFFF"/>
                  </a:gs>
                  <a:gs pos="30000">
                    <a:srgbClr val="FFFFFF"/>
                  </a:gs>
                </a:gsLst>
                <a:lin ang="5400000" scaled="0"/>
              </a:gradFill>
              <a:effectLst/>
              <a:uLnTx/>
              <a:uFillTx/>
              <a:latin typeface="Segoe UI"/>
              <a:ea typeface="+mn-ea"/>
              <a:cs typeface="+mn-cs"/>
            </a:endParaRPr>
          </a:p>
        </p:txBody>
      </p:sp>
      <p:sp>
        <p:nvSpPr>
          <p:cNvPr id="4" name="Title 3">
            <a:extLst>
              <a:ext uri="{FF2B5EF4-FFF2-40B4-BE49-F238E27FC236}">
                <a16:creationId xmlns:a16="http://schemas.microsoft.com/office/drawing/2014/main" xmlns="" id="{52F4931A-DCCE-400A-8013-9F34417059D5}"/>
              </a:ext>
            </a:extLst>
          </p:cNvPr>
          <p:cNvSpPr>
            <a:spLocks noGrp="1"/>
          </p:cNvSpPr>
          <p:nvPr>
            <p:ph type="title"/>
          </p:nvPr>
        </p:nvSpPr>
        <p:spPr>
          <a:xfrm>
            <a:off x="1590495" y="4072209"/>
            <a:ext cx="2130606" cy="430887"/>
          </a:xfrm>
        </p:spPr>
        <p:txBody>
          <a:bodyPr/>
          <a:lstStyle/>
          <a:p>
            <a:r>
              <a:rPr lang="en-US">
                <a:gradFill>
                  <a:gsLst>
                    <a:gs pos="1250">
                      <a:schemeClr val="bg1"/>
                    </a:gs>
                    <a:gs pos="100000">
                      <a:schemeClr val="bg1"/>
                    </a:gs>
                  </a:gsLst>
                  <a:lin ang="5400000" scaled="0"/>
                </a:gradFill>
                <a:latin typeface="Segoe UI Semibold" panose="020B0702040204020203" pitchFamily="34" charset="0"/>
                <a:cs typeface="Segoe UI Semibold" panose="020B0702040204020203" pitchFamily="34" charset="0"/>
              </a:rPr>
              <a:t>Role-based</a:t>
            </a:r>
          </a:p>
        </p:txBody>
      </p:sp>
      <p:sp>
        <p:nvSpPr>
          <p:cNvPr id="8" name="TextBox 7">
            <a:extLst>
              <a:ext uri="{FF2B5EF4-FFF2-40B4-BE49-F238E27FC236}">
                <a16:creationId xmlns:a16="http://schemas.microsoft.com/office/drawing/2014/main" xmlns="" id="{1C9E6C80-D04E-4FB6-A920-C48F439B5C8F}"/>
              </a:ext>
            </a:extLst>
          </p:cNvPr>
          <p:cNvSpPr txBox="1"/>
          <p:nvPr/>
        </p:nvSpPr>
        <p:spPr>
          <a:xfrm>
            <a:off x="4527550" y="5093540"/>
            <a:ext cx="3048000" cy="1169551"/>
          </a:xfrm>
          <a:prstGeom prst="rect">
            <a:avLst/>
          </a:prstGeom>
          <a:solidFill>
            <a:schemeClr val="bg1"/>
          </a:solidFill>
          <a:effectLst>
            <a:outerShdw blurRad="254000" dist="63500" dir="2700000" algn="ctr" rotWithShape="0">
              <a:prstClr val="black">
                <a:alpha val="30000"/>
              </a:prstClr>
            </a:outerShdw>
          </a:effectLst>
        </p:spPr>
        <p:txBody>
          <a:bodyPr wrap="square" lIns="91427" tIns="274320" rIns="91427" bIns="274320" rtlCol="0" anchor="ctr">
            <a:spAutoFit/>
          </a:bodyPr>
          <a:lstStyle>
            <a:defPPr>
              <a:defRPr lang="en-US"/>
            </a:defPPr>
            <a:lvl1pPr lvl="0" algn="ctr" defTabSz="914367">
              <a:defRPr sz="2000">
                <a:gradFill>
                  <a:gsLst>
                    <a:gs pos="1250">
                      <a:schemeClr val="tx1"/>
                    </a:gs>
                    <a:gs pos="100000">
                      <a:schemeClr val="tx1"/>
                    </a:gs>
                  </a:gsLst>
                  <a:lin ang="5400000" scaled="0"/>
                </a:gradFill>
                <a:latin typeface="Segoe UI Semibold" panose="020B0702040204020203" pitchFamily="34" charset="0"/>
                <a:cs typeface="Segoe UI Semibold" panose="020B0702040204020203" pitchFamily="34" charset="0"/>
              </a:defRPr>
            </a:lvl1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Semibold" panose="020B0702040204020203" pitchFamily="34" charset="0"/>
                <a:ea typeface="+mn-ea"/>
                <a:cs typeface="Segoe UI Semibold" panose="020B0702040204020203" pitchFamily="34" charset="0"/>
              </a:rPr>
              <a:t>Specialization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Semibold" panose="020B0702040204020203" pitchFamily="34" charset="0"/>
                <a:ea typeface="+mn-ea"/>
                <a:cs typeface="Segoe UI Semibold" panose="020B0702040204020203" pitchFamily="34" charset="0"/>
              </a:rPr>
              <a:t>in the role</a:t>
            </a:r>
          </a:p>
        </p:txBody>
      </p:sp>
      <p:sp>
        <p:nvSpPr>
          <p:cNvPr id="9" name="TextBox 8">
            <a:extLst>
              <a:ext uri="{FF2B5EF4-FFF2-40B4-BE49-F238E27FC236}">
                <a16:creationId xmlns:a16="http://schemas.microsoft.com/office/drawing/2014/main" xmlns="" id="{A7C4008D-252C-4D09-BE2B-EDCD36FFAE48}"/>
              </a:ext>
            </a:extLst>
          </p:cNvPr>
          <p:cNvSpPr txBox="1"/>
          <p:nvPr/>
        </p:nvSpPr>
        <p:spPr>
          <a:xfrm>
            <a:off x="762000" y="5093540"/>
            <a:ext cx="3048000" cy="1169551"/>
          </a:xfrm>
          <a:prstGeom prst="rect">
            <a:avLst/>
          </a:prstGeom>
          <a:solidFill>
            <a:schemeClr val="bg1"/>
          </a:solidFill>
          <a:effectLst>
            <a:outerShdw blurRad="254000" dist="63500" dir="2700000" algn="ctr" rotWithShape="0">
              <a:prstClr val="black">
                <a:alpha val="30000"/>
              </a:prstClr>
            </a:outerShdw>
          </a:effectLst>
        </p:spPr>
        <p:txBody>
          <a:bodyPr wrap="square" lIns="91427" tIns="274320" rIns="91427" bIns="274320" rtlCol="0" anchor="ctr">
            <a:spAutoFit/>
          </a:bodyPr>
          <a:lstStyle>
            <a:defPPr>
              <a:defRPr lang="en-US"/>
            </a:defPPr>
            <a:lvl1pPr lvl="0" algn="ctr" defTabSz="914367">
              <a:defRPr sz="2000">
                <a:gradFill>
                  <a:gsLst>
                    <a:gs pos="1250">
                      <a:schemeClr val="tx1"/>
                    </a:gs>
                    <a:gs pos="100000">
                      <a:schemeClr val="tx1"/>
                    </a:gs>
                  </a:gsLst>
                  <a:lin ang="5400000" scaled="0"/>
                </a:gradFill>
                <a:latin typeface="Segoe UI Semibold" panose="020B0702040204020203" pitchFamily="34" charset="0"/>
                <a:cs typeface="Segoe UI Semibold" panose="020B0702040204020203" pitchFamily="34" charset="0"/>
              </a:defRPr>
            </a:lvl1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Semibold" panose="020B0702040204020203" pitchFamily="34" charset="0"/>
                <a:ea typeface="+mn-ea"/>
                <a:cs typeface="Segoe UI Semibold" panose="020B0702040204020203" pitchFamily="34" charset="0"/>
              </a:rPr>
              <a:t>Emerging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Semibold" panose="020B0702040204020203" pitchFamily="34" charset="0"/>
                <a:ea typeface="+mn-ea"/>
                <a:cs typeface="Segoe UI Semibold" panose="020B0702040204020203" pitchFamily="34" charset="0"/>
              </a:rPr>
              <a:t>job roles</a:t>
            </a:r>
          </a:p>
        </p:txBody>
      </p:sp>
      <p:sp>
        <p:nvSpPr>
          <p:cNvPr id="10" name="TextBox 9">
            <a:extLst>
              <a:ext uri="{FF2B5EF4-FFF2-40B4-BE49-F238E27FC236}">
                <a16:creationId xmlns:a16="http://schemas.microsoft.com/office/drawing/2014/main" xmlns="" id="{1E26B0F3-76CC-4CD8-94CF-4D7C840A35C4}"/>
              </a:ext>
            </a:extLst>
          </p:cNvPr>
          <p:cNvSpPr txBox="1"/>
          <p:nvPr/>
        </p:nvSpPr>
        <p:spPr>
          <a:xfrm>
            <a:off x="8293100" y="5093540"/>
            <a:ext cx="3048000" cy="1169551"/>
          </a:xfrm>
          <a:prstGeom prst="rect">
            <a:avLst/>
          </a:prstGeom>
          <a:solidFill>
            <a:schemeClr val="bg1"/>
          </a:solidFill>
          <a:effectLst>
            <a:outerShdw blurRad="254000" dist="63500" dir="2700000" algn="ctr" rotWithShape="0">
              <a:prstClr val="black">
                <a:alpha val="30000"/>
              </a:prstClr>
            </a:outerShdw>
          </a:effectLst>
        </p:spPr>
        <p:txBody>
          <a:bodyPr wrap="square" lIns="91427" tIns="274320" rIns="91427" bIns="274320" rtlCol="0" anchor="ctr">
            <a:spAutoFit/>
          </a:bodyPr>
          <a:lstStyle>
            <a:defPPr>
              <a:defRPr lang="en-US"/>
            </a:defPPr>
            <a:lvl1pPr lvl="0" algn="ctr" defTabSz="914367">
              <a:defRPr sz="2000">
                <a:gradFill>
                  <a:gsLst>
                    <a:gs pos="1250">
                      <a:schemeClr val="tx1"/>
                    </a:gs>
                    <a:gs pos="100000">
                      <a:schemeClr val="tx1"/>
                    </a:gs>
                  </a:gsLst>
                  <a:lin ang="5400000" scaled="0"/>
                </a:gradFill>
                <a:latin typeface="Segoe UI Semibold" panose="020B0702040204020203" pitchFamily="34" charset="0"/>
                <a:cs typeface="Segoe UI Semibold" panose="020B0702040204020203" pitchFamily="34" charset="0"/>
              </a:defRPr>
            </a:lvl1p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Semibold" panose="020B0702040204020203" pitchFamily="34" charset="0"/>
                <a:ea typeface="+mn-ea"/>
                <a:cs typeface="Segoe UI Semibold" panose="020B0702040204020203" pitchFamily="34" charset="0"/>
              </a:rPr>
              <a:t>Hands-on </a:t>
            </a:r>
          </a:p>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gradFill>
                  <a:gsLst>
                    <a:gs pos="1250">
                      <a:srgbClr val="1A1A1A"/>
                    </a:gs>
                    <a:gs pos="100000">
                      <a:srgbClr val="1A1A1A"/>
                    </a:gs>
                  </a:gsLst>
                  <a:lin ang="5400000" scaled="0"/>
                </a:gradFill>
                <a:effectLst/>
                <a:uLnTx/>
                <a:uFillTx/>
                <a:latin typeface="Segoe UI Semibold" panose="020B0702040204020203" pitchFamily="34" charset="0"/>
                <a:ea typeface="+mn-ea"/>
                <a:cs typeface="Segoe UI Semibold" panose="020B0702040204020203" pitchFamily="34" charset="0"/>
              </a:rPr>
              <a:t>experiences</a:t>
            </a:r>
          </a:p>
        </p:txBody>
      </p:sp>
      <p:sp>
        <p:nvSpPr>
          <p:cNvPr id="19" name="Processing_E9F5">
            <a:extLst>
              <a:ext uri="{FF2B5EF4-FFF2-40B4-BE49-F238E27FC236}">
                <a16:creationId xmlns:a16="http://schemas.microsoft.com/office/drawing/2014/main" xmlns="" id="{5F7B85DD-8A0F-4CB9-AA19-F21D0D2E4102}"/>
              </a:ext>
            </a:extLst>
          </p:cNvPr>
          <p:cNvSpPr>
            <a:spLocks noChangeAspect="1" noEditPoints="1"/>
          </p:cNvSpPr>
          <p:nvPr/>
        </p:nvSpPr>
        <p:spPr bwMode="auto">
          <a:xfrm>
            <a:off x="960064" y="4072209"/>
            <a:ext cx="498863" cy="434476"/>
          </a:xfrm>
          <a:custGeom>
            <a:avLst/>
            <a:gdLst>
              <a:gd name="T0" fmla="*/ 924 w 3867"/>
              <a:gd name="T1" fmla="*/ 299 h 3367"/>
              <a:gd name="T2" fmla="*/ 1549 w 3867"/>
              <a:gd name="T3" fmla="*/ 924 h 3367"/>
              <a:gd name="T4" fmla="*/ 924 w 3867"/>
              <a:gd name="T5" fmla="*/ 1549 h 3367"/>
              <a:gd name="T6" fmla="*/ 299 w 3867"/>
              <a:gd name="T7" fmla="*/ 924 h 3367"/>
              <a:gd name="T8" fmla="*/ 924 w 3867"/>
              <a:gd name="T9" fmla="*/ 299 h 3367"/>
              <a:gd name="T10" fmla="*/ 1163 w 3867"/>
              <a:gd name="T11" fmla="*/ 347 h 3367"/>
              <a:gd name="T12" fmla="*/ 1307 w 3867"/>
              <a:gd name="T13" fmla="*/ 0 h 3367"/>
              <a:gd name="T14" fmla="*/ 1501 w 3867"/>
              <a:gd name="T15" fmla="*/ 685 h 3367"/>
              <a:gd name="T16" fmla="*/ 1848 w 3867"/>
              <a:gd name="T17" fmla="*/ 541 h 3367"/>
              <a:gd name="T18" fmla="*/ 1501 w 3867"/>
              <a:gd name="T19" fmla="*/ 1163 h 3367"/>
              <a:gd name="T20" fmla="*/ 1848 w 3867"/>
              <a:gd name="T21" fmla="*/ 1307 h 3367"/>
              <a:gd name="T22" fmla="*/ 1163 w 3867"/>
              <a:gd name="T23" fmla="*/ 1501 h 3367"/>
              <a:gd name="T24" fmla="*/ 1307 w 3867"/>
              <a:gd name="T25" fmla="*/ 1848 h 3367"/>
              <a:gd name="T26" fmla="*/ 685 w 3867"/>
              <a:gd name="T27" fmla="*/ 1501 h 3367"/>
              <a:gd name="T28" fmla="*/ 541 w 3867"/>
              <a:gd name="T29" fmla="*/ 1848 h 3367"/>
              <a:gd name="T30" fmla="*/ 347 w 3867"/>
              <a:gd name="T31" fmla="*/ 1163 h 3367"/>
              <a:gd name="T32" fmla="*/ 0 w 3867"/>
              <a:gd name="T33" fmla="*/ 1307 h 3367"/>
              <a:gd name="T34" fmla="*/ 0 w 3867"/>
              <a:gd name="T35" fmla="*/ 541 h 3367"/>
              <a:gd name="T36" fmla="*/ 347 w 3867"/>
              <a:gd name="T37" fmla="*/ 685 h 3367"/>
              <a:gd name="T38" fmla="*/ 685 w 3867"/>
              <a:gd name="T39" fmla="*/ 347 h 3367"/>
              <a:gd name="T40" fmla="*/ 541 w 3867"/>
              <a:gd name="T41" fmla="*/ 0 h 3367"/>
              <a:gd name="T42" fmla="*/ 2049 w 3867"/>
              <a:gd name="T43" fmla="*/ 2299 h 3367"/>
              <a:gd name="T44" fmla="*/ 2799 w 3867"/>
              <a:gd name="T45" fmla="*/ 3049 h 3367"/>
              <a:gd name="T46" fmla="*/ 3549 w 3867"/>
              <a:gd name="T47" fmla="*/ 2299 h 3367"/>
              <a:gd name="T48" fmla="*/ 2799 w 3867"/>
              <a:gd name="T49" fmla="*/ 1549 h 3367"/>
              <a:gd name="T50" fmla="*/ 2049 w 3867"/>
              <a:gd name="T51" fmla="*/ 2299 h 3367"/>
              <a:gd name="T52" fmla="*/ 2357 w 3867"/>
              <a:gd name="T53" fmla="*/ 1231 h 3367"/>
              <a:gd name="T54" fmla="*/ 2512 w 3867"/>
              <a:gd name="T55" fmla="*/ 1606 h 3367"/>
              <a:gd name="T56" fmla="*/ 2106 w 3867"/>
              <a:gd name="T57" fmla="*/ 2012 h 3367"/>
              <a:gd name="T58" fmla="*/ 1731 w 3867"/>
              <a:gd name="T59" fmla="*/ 1856 h 3367"/>
              <a:gd name="T60" fmla="*/ 2106 w 3867"/>
              <a:gd name="T61" fmla="*/ 2586 h 3367"/>
              <a:gd name="T62" fmla="*/ 1731 w 3867"/>
              <a:gd name="T63" fmla="*/ 2741 h 3367"/>
              <a:gd name="T64" fmla="*/ 2512 w 3867"/>
              <a:gd name="T65" fmla="*/ 2992 h 3367"/>
              <a:gd name="T66" fmla="*/ 2357 w 3867"/>
              <a:gd name="T67" fmla="*/ 3367 h 3367"/>
              <a:gd name="T68" fmla="*/ 3086 w 3867"/>
              <a:gd name="T69" fmla="*/ 2992 h 3367"/>
              <a:gd name="T70" fmla="*/ 3241 w 3867"/>
              <a:gd name="T71" fmla="*/ 3367 h 3367"/>
              <a:gd name="T72" fmla="*/ 3492 w 3867"/>
              <a:gd name="T73" fmla="*/ 2586 h 3367"/>
              <a:gd name="T74" fmla="*/ 3867 w 3867"/>
              <a:gd name="T75" fmla="*/ 2741 h 3367"/>
              <a:gd name="T76" fmla="*/ 3492 w 3867"/>
              <a:gd name="T77" fmla="*/ 2012 h 3367"/>
              <a:gd name="T78" fmla="*/ 3867 w 3867"/>
              <a:gd name="T79" fmla="*/ 1856 h 3367"/>
              <a:gd name="T80" fmla="*/ 3086 w 3867"/>
              <a:gd name="T81" fmla="*/ 1606 h 3367"/>
              <a:gd name="T82" fmla="*/ 3241 w 3867"/>
              <a:gd name="T83" fmla="*/ 1231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7" h="3367">
                <a:moveTo>
                  <a:pt x="924" y="299"/>
                </a:moveTo>
                <a:cubicBezTo>
                  <a:pt x="1269" y="299"/>
                  <a:pt x="1549" y="579"/>
                  <a:pt x="1549" y="924"/>
                </a:cubicBezTo>
                <a:cubicBezTo>
                  <a:pt x="1549" y="1269"/>
                  <a:pt x="1269" y="1549"/>
                  <a:pt x="924" y="1549"/>
                </a:cubicBezTo>
                <a:cubicBezTo>
                  <a:pt x="579" y="1549"/>
                  <a:pt x="299" y="1269"/>
                  <a:pt x="299" y="924"/>
                </a:cubicBezTo>
                <a:cubicBezTo>
                  <a:pt x="299" y="579"/>
                  <a:pt x="579" y="299"/>
                  <a:pt x="924" y="299"/>
                </a:cubicBezTo>
                <a:close/>
                <a:moveTo>
                  <a:pt x="1163" y="347"/>
                </a:moveTo>
                <a:cubicBezTo>
                  <a:pt x="1307" y="0"/>
                  <a:pt x="1307" y="0"/>
                  <a:pt x="1307" y="0"/>
                </a:cubicBezTo>
                <a:moveTo>
                  <a:pt x="1501" y="685"/>
                </a:moveTo>
                <a:cubicBezTo>
                  <a:pt x="1848" y="541"/>
                  <a:pt x="1848" y="541"/>
                  <a:pt x="1848" y="541"/>
                </a:cubicBezTo>
                <a:moveTo>
                  <a:pt x="1501" y="1163"/>
                </a:moveTo>
                <a:cubicBezTo>
                  <a:pt x="1848" y="1307"/>
                  <a:pt x="1848" y="1307"/>
                  <a:pt x="1848" y="1307"/>
                </a:cubicBezTo>
                <a:moveTo>
                  <a:pt x="1163" y="1501"/>
                </a:moveTo>
                <a:cubicBezTo>
                  <a:pt x="1307" y="1848"/>
                  <a:pt x="1307" y="1848"/>
                  <a:pt x="1307" y="1848"/>
                </a:cubicBezTo>
                <a:moveTo>
                  <a:pt x="685" y="1501"/>
                </a:moveTo>
                <a:cubicBezTo>
                  <a:pt x="541" y="1848"/>
                  <a:pt x="541" y="1848"/>
                  <a:pt x="541" y="1848"/>
                </a:cubicBezTo>
                <a:moveTo>
                  <a:pt x="347" y="1163"/>
                </a:moveTo>
                <a:cubicBezTo>
                  <a:pt x="0" y="1307"/>
                  <a:pt x="0" y="1307"/>
                  <a:pt x="0" y="1307"/>
                </a:cubicBezTo>
                <a:moveTo>
                  <a:pt x="0" y="541"/>
                </a:moveTo>
                <a:cubicBezTo>
                  <a:pt x="347" y="685"/>
                  <a:pt x="347" y="685"/>
                  <a:pt x="347" y="685"/>
                </a:cubicBezTo>
                <a:moveTo>
                  <a:pt x="685" y="347"/>
                </a:moveTo>
                <a:cubicBezTo>
                  <a:pt x="541" y="0"/>
                  <a:pt x="541" y="0"/>
                  <a:pt x="541" y="0"/>
                </a:cubicBezTo>
                <a:moveTo>
                  <a:pt x="2049" y="2299"/>
                </a:moveTo>
                <a:cubicBezTo>
                  <a:pt x="2049" y="2713"/>
                  <a:pt x="2385" y="3049"/>
                  <a:pt x="2799" y="3049"/>
                </a:cubicBezTo>
                <a:cubicBezTo>
                  <a:pt x="3213" y="3049"/>
                  <a:pt x="3549" y="2713"/>
                  <a:pt x="3549" y="2299"/>
                </a:cubicBezTo>
                <a:cubicBezTo>
                  <a:pt x="3549" y="1885"/>
                  <a:pt x="3213" y="1549"/>
                  <a:pt x="2799" y="1549"/>
                </a:cubicBezTo>
                <a:cubicBezTo>
                  <a:pt x="2385" y="1549"/>
                  <a:pt x="2049" y="1885"/>
                  <a:pt x="2049" y="2299"/>
                </a:cubicBezTo>
                <a:close/>
                <a:moveTo>
                  <a:pt x="2357" y="1231"/>
                </a:moveTo>
                <a:cubicBezTo>
                  <a:pt x="2512" y="1606"/>
                  <a:pt x="2512" y="1606"/>
                  <a:pt x="2512" y="1606"/>
                </a:cubicBezTo>
                <a:moveTo>
                  <a:pt x="2106" y="2012"/>
                </a:moveTo>
                <a:cubicBezTo>
                  <a:pt x="1731" y="1856"/>
                  <a:pt x="1731" y="1856"/>
                  <a:pt x="1731" y="1856"/>
                </a:cubicBezTo>
                <a:moveTo>
                  <a:pt x="2106" y="2586"/>
                </a:moveTo>
                <a:cubicBezTo>
                  <a:pt x="1731" y="2741"/>
                  <a:pt x="1731" y="2741"/>
                  <a:pt x="1731" y="2741"/>
                </a:cubicBezTo>
                <a:moveTo>
                  <a:pt x="2512" y="2992"/>
                </a:moveTo>
                <a:cubicBezTo>
                  <a:pt x="2357" y="3367"/>
                  <a:pt x="2357" y="3367"/>
                  <a:pt x="2357" y="3367"/>
                </a:cubicBezTo>
                <a:moveTo>
                  <a:pt x="3086" y="2992"/>
                </a:moveTo>
                <a:cubicBezTo>
                  <a:pt x="3241" y="3367"/>
                  <a:pt x="3241" y="3367"/>
                  <a:pt x="3241" y="3367"/>
                </a:cubicBezTo>
                <a:moveTo>
                  <a:pt x="3492" y="2586"/>
                </a:moveTo>
                <a:cubicBezTo>
                  <a:pt x="3867" y="2741"/>
                  <a:pt x="3867" y="2741"/>
                  <a:pt x="3867" y="2741"/>
                </a:cubicBezTo>
                <a:moveTo>
                  <a:pt x="3492" y="2012"/>
                </a:moveTo>
                <a:cubicBezTo>
                  <a:pt x="3867" y="1856"/>
                  <a:pt x="3867" y="1856"/>
                  <a:pt x="3867" y="1856"/>
                </a:cubicBezTo>
                <a:moveTo>
                  <a:pt x="3086" y="1606"/>
                </a:moveTo>
                <a:cubicBezTo>
                  <a:pt x="3241" y="1231"/>
                  <a:pt x="3241" y="1231"/>
                  <a:pt x="3241" y="1231"/>
                </a:cubicBezTo>
              </a:path>
            </a:pathLst>
          </a:custGeom>
          <a:noFill/>
          <a:ln w="22225" cap="sq">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353535"/>
              </a:solidFill>
              <a:effectLst/>
              <a:uLnTx/>
              <a:uFillTx/>
              <a:latin typeface="Segoe UI Semilight"/>
              <a:ea typeface="+mn-ea"/>
              <a:cs typeface="+mn-cs"/>
            </a:endParaRPr>
          </a:p>
        </p:txBody>
      </p:sp>
    </p:spTree>
    <p:extLst>
      <p:ext uri="{BB962C8B-B14F-4D97-AF65-F5344CB8AC3E}">
        <p14:creationId xmlns:p14="http://schemas.microsoft.com/office/powerpoint/2010/main" val="15850693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path" presetSubtype="0" decel="100000" fill="hold" grpId="1" nodeType="withEffect">
                                  <p:stCondLst>
                                    <p:cond delay="0"/>
                                  </p:stCondLst>
                                  <p:childTnLst>
                                    <p:animMotion origin="layout" path="M 2.77556E-17 7.40741E-7 L -0.05091 -0.0007 " pathEditMode="relative" rAng="0" ptsTypes="AA">
                                      <p:cBhvr>
                                        <p:cTn id="9" dur="750" spd="-100000" fill="hold"/>
                                        <p:tgtEl>
                                          <p:spTgt spid="9"/>
                                        </p:tgtEl>
                                        <p:attrNameLst>
                                          <p:attrName>ppt_x</p:attrName>
                                          <p:attrName>ppt_y</p:attrName>
                                        </p:attrNameLst>
                                      </p:cBhvr>
                                      <p:rCtr x="-2552" y="-46"/>
                                    </p:animMotion>
                                  </p:childTnLst>
                                </p:cTn>
                              </p:par>
                              <p:par>
                                <p:cTn id="10" presetID="10" presetClass="entr" presetSubtype="0" fill="hold" grpId="0" nodeType="withEffect">
                                  <p:stCondLst>
                                    <p:cond delay="1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42" presetClass="path" presetSubtype="0" decel="100000" fill="hold" grpId="1" nodeType="withEffect">
                                  <p:stCondLst>
                                    <p:cond delay="100"/>
                                  </p:stCondLst>
                                  <p:childTnLst>
                                    <p:animMotion origin="layout" path="M -4.16667E-6 7.40741E-7 L -0.05091 -0.0007 " pathEditMode="relative" rAng="0" ptsTypes="AA">
                                      <p:cBhvr>
                                        <p:cTn id="14" dur="750" spd="-100000" fill="hold"/>
                                        <p:tgtEl>
                                          <p:spTgt spid="8"/>
                                        </p:tgtEl>
                                        <p:attrNameLst>
                                          <p:attrName>ppt_x</p:attrName>
                                          <p:attrName>ppt_y</p:attrName>
                                        </p:attrNameLst>
                                      </p:cBhvr>
                                      <p:rCtr x="-2552" y="-46"/>
                                    </p:animMotion>
                                  </p:childTnLst>
                                </p:cTn>
                              </p:par>
                              <p:par>
                                <p:cTn id="15" presetID="10" presetClass="entr" presetSubtype="0" fill="hold" grpId="0" nodeType="withEffect">
                                  <p:stCondLst>
                                    <p:cond delay="2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42" presetClass="path" presetSubtype="0" decel="100000" fill="hold" grpId="1" nodeType="withEffect">
                                  <p:stCondLst>
                                    <p:cond delay="200"/>
                                  </p:stCondLst>
                                  <p:childTnLst>
                                    <p:animMotion origin="layout" path="M 1.66667E-6 7.40741E-7 L -0.05091 -0.0007 " pathEditMode="relative" rAng="0" ptsTypes="AA">
                                      <p:cBhvr>
                                        <p:cTn id="19" dur="750" spd="-100000" fill="hold"/>
                                        <p:tgtEl>
                                          <p:spTgt spid="10"/>
                                        </p:tgtEl>
                                        <p:attrNameLst>
                                          <p:attrName>ppt_x</p:attrName>
                                          <p:attrName>ppt_y</p:attrName>
                                        </p:attrNameLst>
                                      </p:cBhvr>
                                      <p:rCtr x="-2552"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animBg="1"/>
      <p:bldP spid="1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xmlns="" id="{D9038C8D-2E4B-4D31-9F13-68C416BFA8B4}"/>
              </a:ext>
            </a:extLst>
          </p:cNvPr>
          <p:cNvSpPr>
            <a:spLocks noGrp="1"/>
          </p:cNvSpPr>
          <p:nvPr>
            <p:ph type="title"/>
          </p:nvPr>
        </p:nvSpPr>
        <p:spPr>
          <a:xfrm>
            <a:off x="584200" y="446315"/>
            <a:ext cx="7777248" cy="433965"/>
          </a:xfrm>
        </p:spPr>
        <p:txBody>
          <a:bodyPr/>
          <a:lstStyle/>
          <a:p>
            <a:r>
              <a:rPr lang="en-US" dirty="0"/>
              <a:t>8 new job role certifications and training</a:t>
            </a:r>
          </a:p>
        </p:txBody>
      </p:sp>
      <p:grpSp>
        <p:nvGrpSpPr>
          <p:cNvPr id="71" name="Group 70">
            <a:extLst>
              <a:ext uri="{FF2B5EF4-FFF2-40B4-BE49-F238E27FC236}">
                <a16:creationId xmlns:a16="http://schemas.microsoft.com/office/drawing/2014/main" xmlns="" id="{29448017-3ED5-43A3-809C-91630F87CF23}"/>
              </a:ext>
            </a:extLst>
          </p:cNvPr>
          <p:cNvGrpSpPr/>
          <p:nvPr/>
        </p:nvGrpSpPr>
        <p:grpSpPr>
          <a:xfrm>
            <a:off x="490532" y="1388494"/>
            <a:ext cx="2229208" cy="2098078"/>
            <a:chOff x="7709143" y="4357232"/>
            <a:chExt cx="2510301" cy="2362637"/>
          </a:xfrm>
        </p:grpSpPr>
        <p:sp>
          <p:nvSpPr>
            <p:cNvPr id="72" name="Oval 71">
              <a:extLst>
                <a:ext uri="{FF2B5EF4-FFF2-40B4-BE49-F238E27FC236}">
                  <a16:creationId xmlns:a16="http://schemas.microsoft.com/office/drawing/2014/main" xmlns="" id="{07A6C406-DD07-4984-96D6-731DCC51DAD3}"/>
                </a:ext>
              </a:extLst>
            </p:cNvPr>
            <p:cNvSpPr/>
            <p:nvPr/>
          </p:nvSpPr>
          <p:spPr bwMode="auto">
            <a:xfrm>
              <a:off x="8143593" y="4357232"/>
              <a:ext cx="1641401" cy="1641401"/>
            </a:xfrm>
            <a:prstGeom prst="ellipse">
              <a:avLst/>
            </a:prstGeom>
            <a:solidFill>
              <a:schemeClr val="bg1"/>
            </a:solidFill>
            <a:ln w="19050" cap="flat">
              <a:solidFill>
                <a:schemeClr val="accent1"/>
              </a:solidFill>
              <a:prstDash val="solid"/>
              <a:miter/>
            </a:ln>
            <a:effectLst>
              <a:outerShdw blurRad="508000" dist="63500" dir="2700000" sx="101000" sy="101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en-US" sz="800">
                <a:gradFill>
                  <a:gsLst>
                    <a:gs pos="0">
                      <a:srgbClr val="505050"/>
                    </a:gs>
                    <a:gs pos="100000">
                      <a:srgbClr val="505050"/>
                    </a:gs>
                  </a:gsLst>
                </a:gradFill>
              </a:endParaRPr>
            </a:p>
          </p:txBody>
        </p:sp>
        <p:sp>
          <p:nvSpPr>
            <p:cNvPr id="73" name="Title 1">
              <a:extLst>
                <a:ext uri="{FF2B5EF4-FFF2-40B4-BE49-F238E27FC236}">
                  <a16:creationId xmlns:a16="http://schemas.microsoft.com/office/drawing/2014/main" xmlns="" id="{7C2765F2-59F3-46CB-9007-937DE2803488}"/>
                </a:ext>
              </a:extLst>
            </p:cNvPr>
            <p:cNvSpPr txBox="1">
              <a:spLocks/>
            </p:cNvSpPr>
            <p:nvPr/>
          </p:nvSpPr>
          <p:spPr>
            <a:xfrm>
              <a:off x="7709143" y="6023231"/>
              <a:ext cx="2510301" cy="696638"/>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Azure </a:t>
              </a:r>
              <a:br>
                <a:rPr lang="en-US" sz="2000"/>
              </a:br>
              <a:r>
                <a:rPr lang="en-US" sz="2000"/>
                <a:t>Administrator</a:t>
              </a:r>
            </a:p>
          </p:txBody>
        </p:sp>
        <p:sp>
          <p:nvSpPr>
            <p:cNvPr id="74" name="Org_ECA6">
              <a:extLst>
                <a:ext uri="{FF2B5EF4-FFF2-40B4-BE49-F238E27FC236}">
                  <a16:creationId xmlns:a16="http://schemas.microsoft.com/office/drawing/2014/main" xmlns="" id="{0CCD020F-E002-4A89-A064-01961AD4237C}"/>
                </a:ext>
              </a:extLst>
            </p:cNvPr>
            <p:cNvSpPr>
              <a:spLocks noChangeAspect="1" noEditPoints="1"/>
            </p:cNvSpPr>
            <p:nvPr/>
          </p:nvSpPr>
          <p:spPr bwMode="auto">
            <a:xfrm>
              <a:off x="8561590" y="4762507"/>
              <a:ext cx="805406" cy="805798"/>
            </a:xfrm>
            <a:custGeom>
              <a:avLst/>
              <a:gdLst>
                <a:gd name="T0" fmla="*/ 1177 w 4117"/>
                <a:gd name="T1" fmla="*/ 4119 h 4119"/>
                <a:gd name="T2" fmla="*/ 0 w 4117"/>
                <a:gd name="T3" fmla="*/ 4119 h 4119"/>
                <a:gd name="T4" fmla="*/ 0 w 4117"/>
                <a:gd name="T5" fmla="*/ 2942 h 4119"/>
                <a:gd name="T6" fmla="*/ 1177 w 4117"/>
                <a:gd name="T7" fmla="*/ 2942 h 4119"/>
                <a:gd name="T8" fmla="*/ 1177 w 4117"/>
                <a:gd name="T9" fmla="*/ 4119 h 4119"/>
                <a:gd name="T10" fmla="*/ 4117 w 4117"/>
                <a:gd name="T11" fmla="*/ 2942 h 4119"/>
                <a:gd name="T12" fmla="*/ 2941 w 4117"/>
                <a:gd name="T13" fmla="*/ 2942 h 4119"/>
                <a:gd name="T14" fmla="*/ 2941 w 4117"/>
                <a:gd name="T15" fmla="*/ 4119 h 4119"/>
                <a:gd name="T16" fmla="*/ 4117 w 4117"/>
                <a:gd name="T17" fmla="*/ 4119 h 4119"/>
                <a:gd name="T18" fmla="*/ 4117 w 4117"/>
                <a:gd name="T19" fmla="*/ 2942 h 4119"/>
                <a:gd name="T20" fmla="*/ 2647 w 4117"/>
                <a:gd name="T21" fmla="*/ 0 h 4119"/>
                <a:gd name="T22" fmla="*/ 1471 w 4117"/>
                <a:gd name="T23" fmla="*/ 0 h 4119"/>
                <a:gd name="T24" fmla="*/ 1471 w 4117"/>
                <a:gd name="T25" fmla="*/ 1177 h 4119"/>
                <a:gd name="T26" fmla="*/ 2647 w 4117"/>
                <a:gd name="T27" fmla="*/ 1177 h 4119"/>
                <a:gd name="T28" fmla="*/ 2647 w 4117"/>
                <a:gd name="T29" fmla="*/ 0 h 4119"/>
                <a:gd name="T30" fmla="*/ 2059 w 4117"/>
                <a:gd name="T31" fmla="*/ 1177 h 4119"/>
                <a:gd name="T32" fmla="*/ 2059 w 4117"/>
                <a:gd name="T33" fmla="*/ 2060 h 4119"/>
                <a:gd name="T34" fmla="*/ 3529 w 4117"/>
                <a:gd name="T35" fmla="*/ 2942 h 4119"/>
                <a:gd name="T36" fmla="*/ 3529 w 4117"/>
                <a:gd name="T37" fmla="*/ 2060 h 4119"/>
                <a:gd name="T38" fmla="*/ 588 w 4117"/>
                <a:gd name="T39" fmla="*/ 2060 h 4119"/>
                <a:gd name="T40" fmla="*/ 588 w 4117"/>
                <a:gd name="T41" fmla="*/ 2942 h 4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7" h="4119">
                  <a:moveTo>
                    <a:pt x="1177" y="4119"/>
                  </a:moveTo>
                  <a:lnTo>
                    <a:pt x="0" y="4119"/>
                  </a:lnTo>
                  <a:lnTo>
                    <a:pt x="0" y="2942"/>
                  </a:lnTo>
                  <a:lnTo>
                    <a:pt x="1177" y="2942"/>
                  </a:lnTo>
                  <a:lnTo>
                    <a:pt x="1177" y="4119"/>
                  </a:lnTo>
                  <a:moveTo>
                    <a:pt x="4117" y="2942"/>
                  </a:moveTo>
                  <a:lnTo>
                    <a:pt x="2941" y="2942"/>
                  </a:lnTo>
                  <a:lnTo>
                    <a:pt x="2941" y="4119"/>
                  </a:lnTo>
                  <a:lnTo>
                    <a:pt x="4117" y="4119"/>
                  </a:lnTo>
                  <a:lnTo>
                    <a:pt x="4117" y="2942"/>
                  </a:lnTo>
                  <a:moveTo>
                    <a:pt x="2647" y="0"/>
                  </a:moveTo>
                  <a:lnTo>
                    <a:pt x="1471" y="0"/>
                  </a:lnTo>
                  <a:lnTo>
                    <a:pt x="1471" y="1177"/>
                  </a:lnTo>
                  <a:lnTo>
                    <a:pt x="2647" y="1177"/>
                  </a:lnTo>
                  <a:lnTo>
                    <a:pt x="2647" y="0"/>
                  </a:lnTo>
                  <a:moveTo>
                    <a:pt x="2059" y="1177"/>
                  </a:moveTo>
                  <a:lnTo>
                    <a:pt x="2059" y="2060"/>
                  </a:lnTo>
                  <a:moveTo>
                    <a:pt x="3529" y="2942"/>
                  </a:moveTo>
                  <a:lnTo>
                    <a:pt x="3529" y="2060"/>
                  </a:lnTo>
                  <a:lnTo>
                    <a:pt x="588" y="2060"/>
                  </a:lnTo>
                  <a:lnTo>
                    <a:pt x="588" y="2942"/>
                  </a:lnTo>
                </a:path>
              </a:pathLst>
            </a:cu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endParaRPr>
            </a:p>
          </p:txBody>
        </p:sp>
      </p:grpSp>
      <p:grpSp>
        <p:nvGrpSpPr>
          <p:cNvPr id="75" name="Group 74">
            <a:extLst>
              <a:ext uri="{FF2B5EF4-FFF2-40B4-BE49-F238E27FC236}">
                <a16:creationId xmlns:a16="http://schemas.microsoft.com/office/drawing/2014/main" xmlns="" id="{8F308060-67EE-4E96-93FC-8AC5EBDFDE90}"/>
              </a:ext>
            </a:extLst>
          </p:cNvPr>
          <p:cNvGrpSpPr/>
          <p:nvPr/>
        </p:nvGrpSpPr>
        <p:grpSpPr>
          <a:xfrm>
            <a:off x="3266951" y="1388494"/>
            <a:ext cx="1999676" cy="2098078"/>
            <a:chOff x="7816274" y="4357232"/>
            <a:chExt cx="2251826" cy="2362637"/>
          </a:xfrm>
        </p:grpSpPr>
        <p:sp>
          <p:nvSpPr>
            <p:cNvPr id="76" name="Oval 75">
              <a:extLst>
                <a:ext uri="{FF2B5EF4-FFF2-40B4-BE49-F238E27FC236}">
                  <a16:creationId xmlns:a16="http://schemas.microsoft.com/office/drawing/2014/main" xmlns="" id="{D0A63A79-32AB-4777-9365-EE75D38C77CE}"/>
                </a:ext>
              </a:extLst>
            </p:cNvPr>
            <p:cNvSpPr/>
            <p:nvPr/>
          </p:nvSpPr>
          <p:spPr bwMode="auto">
            <a:xfrm>
              <a:off x="8143593" y="4357232"/>
              <a:ext cx="1641401" cy="1641401"/>
            </a:xfrm>
            <a:prstGeom prst="ellipse">
              <a:avLst/>
            </a:prstGeom>
            <a:solidFill>
              <a:schemeClr val="bg1"/>
            </a:solidFill>
            <a:ln w="19050" cap="flat">
              <a:solidFill>
                <a:schemeClr val="accent1"/>
              </a:solidFill>
              <a:prstDash val="solid"/>
              <a:miter/>
            </a:ln>
            <a:effectLst>
              <a:outerShdw blurRad="508000" dist="63500" dir="2700000" sx="101000" sy="101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en-US" sz="800">
                <a:gradFill>
                  <a:gsLst>
                    <a:gs pos="0">
                      <a:srgbClr val="505050"/>
                    </a:gs>
                    <a:gs pos="100000">
                      <a:srgbClr val="505050"/>
                    </a:gs>
                  </a:gsLst>
                </a:gradFill>
              </a:endParaRPr>
            </a:p>
          </p:txBody>
        </p:sp>
        <p:sp>
          <p:nvSpPr>
            <p:cNvPr id="77" name="Title 1">
              <a:extLst>
                <a:ext uri="{FF2B5EF4-FFF2-40B4-BE49-F238E27FC236}">
                  <a16:creationId xmlns:a16="http://schemas.microsoft.com/office/drawing/2014/main" xmlns="" id="{E57DD5E4-A3DC-4D9A-983D-74751C9C8318}"/>
                </a:ext>
              </a:extLst>
            </p:cNvPr>
            <p:cNvSpPr txBox="1">
              <a:spLocks/>
            </p:cNvSpPr>
            <p:nvPr/>
          </p:nvSpPr>
          <p:spPr>
            <a:xfrm>
              <a:off x="7816274" y="6023231"/>
              <a:ext cx="2251826" cy="696638"/>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Azure </a:t>
              </a:r>
              <a:br>
                <a:rPr lang="en-US" sz="2000"/>
              </a:br>
              <a:r>
                <a:rPr lang="en-US" sz="2000"/>
                <a:t>Developer</a:t>
              </a:r>
            </a:p>
          </p:txBody>
        </p:sp>
        <p:sp>
          <p:nvSpPr>
            <p:cNvPr id="78" name="binary">
              <a:extLst>
                <a:ext uri="{FF2B5EF4-FFF2-40B4-BE49-F238E27FC236}">
                  <a16:creationId xmlns:a16="http://schemas.microsoft.com/office/drawing/2014/main" xmlns="" id="{282F35F6-69FF-4C40-B3ED-56389E2677BF}"/>
                </a:ext>
              </a:extLst>
            </p:cNvPr>
            <p:cNvSpPr>
              <a:spLocks noChangeAspect="1" noEditPoints="1"/>
            </p:cNvSpPr>
            <p:nvPr/>
          </p:nvSpPr>
          <p:spPr bwMode="auto">
            <a:xfrm>
              <a:off x="8509238" y="4825373"/>
              <a:ext cx="865899" cy="747702"/>
            </a:xfrm>
            <a:custGeom>
              <a:avLst/>
              <a:gdLst>
                <a:gd name="T0" fmla="*/ 0 w 245"/>
                <a:gd name="T1" fmla="*/ 48 h 212"/>
                <a:gd name="T2" fmla="*/ 92 w 245"/>
                <a:gd name="T3" fmla="*/ 48 h 212"/>
                <a:gd name="T4" fmla="*/ 183 w 245"/>
                <a:gd name="T5" fmla="*/ 48 h 212"/>
                <a:gd name="T6" fmla="*/ 62 w 245"/>
                <a:gd name="T7" fmla="*/ 15 h 212"/>
                <a:gd name="T8" fmla="*/ 46 w 245"/>
                <a:gd name="T9" fmla="*/ 0 h 212"/>
                <a:gd name="T10" fmla="*/ 30 w 245"/>
                <a:gd name="T11" fmla="*/ 33 h 212"/>
                <a:gd name="T12" fmla="*/ 46 w 245"/>
                <a:gd name="T13" fmla="*/ 49 h 212"/>
                <a:gd name="T14" fmla="*/ 153 w 245"/>
                <a:gd name="T15" fmla="*/ 33 h 212"/>
                <a:gd name="T16" fmla="*/ 137 w 245"/>
                <a:gd name="T17" fmla="*/ 0 h 212"/>
                <a:gd name="T18" fmla="*/ 122 w 245"/>
                <a:gd name="T19" fmla="*/ 15 h 212"/>
                <a:gd name="T20" fmla="*/ 137 w 245"/>
                <a:gd name="T21" fmla="*/ 49 h 212"/>
                <a:gd name="T22" fmla="*/ 153 w 245"/>
                <a:gd name="T23" fmla="*/ 33 h 212"/>
                <a:gd name="T24" fmla="*/ 245 w 245"/>
                <a:gd name="T25" fmla="*/ 15 h 212"/>
                <a:gd name="T26" fmla="*/ 229 w 245"/>
                <a:gd name="T27" fmla="*/ 0 h 212"/>
                <a:gd name="T28" fmla="*/ 213 w 245"/>
                <a:gd name="T29" fmla="*/ 33 h 212"/>
                <a:gd name="T30" fmla="*/ 229 w 245"/>
                <a:gd name="T31" fmla="*/ 49 h 212"/>
                <a:gd name="T32" fmla="*/ 0 w 245"/>
                <a:gd name="T33" fmla="*/ 163 h 212"/>
                <a:gd name="T34" fmla="*/ 92 w 245"/>
                <a:gd name="T35" fmla="*/ 163 h 212"/>
                <a:gd name="T36" fmla="*/ 183 w 245"/>
                <a:gd name="T37" fmla="*/ 163 h 212"/>
                <a:gd name="T38" fmla="*/ 62 w 245"/>
                <a:gd name="T39" fmla="*/ 196 h 212"/>
                <a:gd name="T40" fmla="*/ 46 w 245"/>
                <a:gd name="T41" fmla="*/ 163 h 212"/>
                <a:gd name="T42" fmla="*/ 30 w 245"/>
                <a:gd name="T43" fmla="*/ 179 h 212"/>
                <a:gd name="T44" fmla="*/ 46 w 245"/>
                <a:gd name="T45" fmla="*/ 212 h 212"/>
                <a:gd name="T46" fmla="*/ 62 w 245"/>
                <a:gd name="T47" fmla="*/ 196 h 212"/>
                <a:gd name="T48" fmla="*/ 153 w 245"/>
                <a:gd name="T49" fmla="*/ 179 h 212"/>
                <a:gd name="T50" fmla="*/ 137 w 245"/>
                <a:gd name="T51" fmla="*/ 163 h 212"/>
                <a:gd name="T52" fmla="*/ 122 w 245"/>
                <a:gd name="T53" fmla="*/ 196 h 212"/>
                <a:gd name="T54" fmla="*/ 137 w 245"/>
                <a:gd name="T55" fmla="*/ 212 h 212"/>
                <a:gd name="T56" fmla="*/ 245 w 245"/>
                <a:gd name="T57" fmla="*/ 196 h 212"/>
                <a:gd name="T58" fmla="*/ 229 w 245"/>
                <a:gd name="T59" fmla="*/ 163 h 212"/>
                <a:gd name="T60" fmla="*/ 213 w 245"/>
                <a:gd name="T61" fmla="*/ 179 h 212"/>
                <a:gd name="T62" fmla="*/ 229 w 245"/>
                <a:gd name="T63" fmla="*/ 212 h 212"/>
                <a:gd name="T64" fmla="*/ 245 w 245"/>
                <a:gd name="T65" fmla="*/ 196 h 212"/>
                <a:gd name="T66" fmla="*/ 62 w 245"/>
                <a:gd name="T67" fmla="*/ 131 h 212"/>
                <a:gd name="T68" fmla="*/ 153 w 245"/>
                <a:gd name="T69" fmla="*/ 131 h 212"/>
                <a:gd name="T70" fmla="*/ 32 w 245"/>
                <a:gd name="T71" fmla="*/ 98 h 212"/>
                <a:gd name="T72" fmla="*/ 16 w 245"/>
                <a:gd name="T73" fmla="*/ 83 h 212"/>
                <a:gd name="T74" fmla="*/ 0 w 245"/>
                <a:gd name="T75" fmla="*/ 116 h 212"/>
                <a:gd name="T76" fmla="*/ 16 w 245"/>
                <a:gd name="T77" fmla="*/ 132 h 212"/>
                <a:gd name="T78" fmla="*/ 123 w 245"/>
                <a:gd name="T79" fmla="*/ 116 h 212"/>
                <a:gd name="T80" fmla="*/ 107 w 245"/>
                <a:gd name="T81" fmla="*/ 83 h 212"/>
                <a:gd name="T82" fmla="*/ 92 w 245"/>
                <a:gd name="T83" fmla="*/ 98 h 212"/>
                <a:gd name="T84" fmla="*/ 107 w 245"/>
                <a:gd name="T85" fmla="*/ 132 h 212"/>
                <a:gd name="T86" fmla="*/ 123 w 245"/>
                <a:gd name="T87" fmla="*/ 116 h 212"/>
                <a:gd name="T88" fmla="*/ 215 w 245"/>
                <a:gd name="T89" fmla="*/ 98 h 212"/>
                <a:gd name="T90" fmla="*/ 199 w 245"/>
                <a:gd name="T91" fmla="*/ 83 h 212"/>
                <a:gd name="T92" fmla="*/ 183 w 245"/>
                <a:gd name="T93" fmla="*/ 116 h 212"/>
                <a:gd name="T94" fmla="*/ 199 w 245"/>
                <a:gd name="T95" fmla="*/ 132 h 212"/>
                <a:gd name="T96" fmla="*/ 245 w 245"/>
                <a:gd name="T97" fmla="*/ 8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5" h="212">
                  <a:moveTo>
                    <a:pt x="0" y="0"/>
                  </a:moveTo>
                  <a:cubicBezTo>
                    <a:pt x="0" y="48"/>
                    <a:pt x="0" y="48"/>
                    <a:pt x="0" y="48"/>
                  </a:cubicBezTo>
                  <a:moveTo>
                    <a:pt x="92" y="0"/>
                  </a:moveTo>
                  <a:cubicBezTo>
                    <a:pt x="92" y="48"/>
                    <a:pt x="92" y="48"/>
                    <a:pt x="92" y="48"/>
                  </a:cubicBezTo>
                  <a:moveTo>
                    <a:pt x="183" y="0"/>
                  </a:moveTo>
                  <a:cubicBezTo>
                    <a:pt x="183" y="48"/>
                    <a:pt x="183" y="48"/>
                    <a:pt x="183" y="48"/>
                  </a:cubicBezTo>
                  <a:moveTo>
                    <a:pt x="62" y="33"/>
                  </a:moveTo>
                  <a:cubicBezTo>
                    <a:pt x="62" y="15"/>
                    <a:pt x="62" y="15"/>
                    <a:pt x="62" y="15"/>
                  </a:cubicBezTo>
                  <a:cubicBezTo>
                    <a:pt x="62" y="7"/>
                    <a:pt x="55" y="0"/>
                    <a:pt x="46" y="0"/>
                  </a:cubicBezTo>
                  <a:cubicBezTo>
                    <a:pt x="46" y="0"/>
                    <a:pt x="46" y="0"/>
                    <a:pt x="46" y="0"/>
                  </a:cubicBezTo>
                  <a:cubicBezTo>
                    <a:pt x="37" y="0"/>
                    <a:pt x="30" y="7"/>
                    <a:pt x="30" y="15"/>
                  </a:cubicBezTo>
                  <a:cubicBezTo>
                    <a:pt x="30" y="33"/>
                    <a:pt x="30" y="33"/>
                    <a:pt x="30" y="33"/>
                  </a:cubicBezTo>
                  <a:cubicBezTo>
                    <a:pt x="30" y="41"/>
                    <a:pt x="37" y="49"/>
                    <a:pt x="46" y="49"/>
                  </a:cubicBezTo>
                  <a:cubicBezTo>
                    <a:pt x="46" y="49"/>
                    <a:pt x="46" y="49"/>
                    <a:pt x="46" y="49"/>
                  </a:cubicBezTo>
                  <a:cubicBezTo>
                    <a:pt x="55" y="49"/>
                    <a:pt x="62" y="41"/>
                    <a:pt x="62" y="33"/>
                  </a:cubicBezTo>
                  <a:close/>
                  <a:moveTo>
                    <a:pt x="153" y="33"/>
                  </a:moveTo>
                  <a:cubicBezTo>
                    <a:pt x="153" y="15"/>
                    <a:pt x="153" y="15"/>
                    <a:pt x="153" y="15"/>
                  </a:cubicBezTo>
                  <a:cubicBezTo>
                    <a:pt x="153" y="7"/>
                    <a:pt x="146" y="0"/>
                    <a:pt x="137" y="0"/>
                  </a:cubicBezTo>
                  <a:cubicBezTo>
                    <a:pt x="137" y="0"/>
                    <a:pt x="137" y="0"/>
                    <a:pt x="137" y="0"/>
                  </a:cubicBezTo>
                  <a:cubicBezTo>
                    <a:pt x="129" y="0"/>
                    <a:pt x="122" y="7"/>
                    <a:pt x="122" y="15"/>
                  </a:cubicBezTo>
                  <a:cubicBezTo>
                    <a:pt x="122" y="33"/>
                    <a:pt x="122" y="33"/>
                    <a:pt x="122" y="33"/>
                  </a:cubicBezTo>
                  <a:cubicBezTo>
                    <a:pt x="122" y="41"/>
                    <a:pt x="129" y="49"/>
                    <a:pt x="137" y="49"/>
                  </a:cubicBezTo>
                  <a:cubicBezTo>
                    <a:pt x="137" y="49"/>
                    <a:pt x="137" y="49"/>
                    <a:pt x="137" y="49"/>
                  </a:cubicBezTo>
                  <a:cubicBezTo>
                    <a:pt x="146" y="49"/>
                    <a:pt x="153" y="41"/>
                    <a:pt x="153" y="33"/>
                  </a:cubicBezTo>
                  <a:close/>
                  <a:moveTo>
                    <a:pt x="245" y="33"/>
                  </a:moveTo>
                  <a:cubicBezTo>
                    <a:pt x="245" y="15"/>
                    <a:pt x="245" y="15"/>
                    <a:pt x="245" y="15"/>
                  </a:cubicBezTo>
                  <a:cubicBezTo>
                    <a:pt x="245" y="7"/>
                    <a:pt x="237" y="0"/>
                    <a:pt x="229" y="0"/>
                  </a:cubicBezTo>
                  <a:cubicBezTo>
                    <a:pt x="229" y="0"/>
                    <a:pt x="229" y="0"/>
                    <a:pt x="229" y="0"/>
                  </a:cubicBezTo>
                  <a:cubicBezTo>
                    <a:pt x="220" y="0"/>
                    <a:pt x="213" y="7"/>
                    <a:pt x="213" y="15"/>
                  </a:cubicBezTo>
                  <a:cubicBezTo>
                    <a:pt x="213" y="33"/>
                    <a:pt x="213" y="33"/>
                    <a:pt x="213" y="33"/>
                  </a:cubicBezTo>
                  <a:cubicBezTo>
                    <a:pt x="213" y="41"/>
                    <a:pt x="220" y="49"/>
                    <a:pt x="229" y="49"/>
                  </a:cubicBezTo>
                  <a:cubicBezTo>
                    <a:pt x="229" y="49"/>
                    <a:pt x="229" y="49"/>
                    <a:pt x="229" y="49"/>
                  </a:cubicBezTo>
                  <a:cubicBezTo>
                    <a:pt x="237" y="49"/>
                    <a:pt x="245" y="41"/>
                    <a:pt x="245" y="33"/>
                  </a:cubicBezTo>
                  <a:close/>
                  <a:moveTo>
                    <a:pt x="0" y="163"/>
                  </a:moveTo>
                  <a:cubicBezTo>
                    <a:pt x="0" y="212"/>
                    <a:pt x="0" y="212"/>
                    <a:pt x="0" y="212"/>
                  </a:cubicBezTo>
                  <a:moveTo>
                    <a:pt x="92" y="163"/>
                  </a:moveTo>
                  <a:cubicBezTo>
                    <a:pt x="92" y="212"/>
                    <a:pt x="92" y="212"/>
                    <a:pt x="92" y="212"/>
                  </a:cubicBezTo>
                  <a:moveTo>
                    <a:pt x="183" y="163"/>
                  </a:moveTo>
                  <a:cubicBezTo>
                    <a:pt x="183" y="212"/>
                    <a:pt x="183" y="212"/>
                    <a:pt x="183" y="212"/>
                  </a:cubicBezTo>
                  <a:moveTo>
                    <a:pt x="62" y="196"/>
                  </a:moveTo>
                  <a:cubicBezTo>
                    <a:pt x="62" y="179"/>
                    <a:pt x="62" y="179"/>
                    <a:pt x="62" y="179"/>
                  </a:cubicBezTo>
                  <a:cubicBezTo>
                    <a:pt x="62" y="170"/>
                    <a:pt x="55" y="163"/>
                    <a:pt x="46" y="163"/>
                  </a:cubicBezTo>
                  <a:cubicBezTo>
                    <a:pt x="46" y="163"/>
                    <a:pt x="46" y="163"/>
                    <a:pt x="46" y="163"/>
                  </a:cubicBezTo>
                  <a:cubicBezTo>
                    <a:pt x="37" y="163"/>
                    <a:pt x="30" y="170"/>
                    <a:pt x="30" y="179"/>
                  </a:cubicBezTo>
                  <a:cubicBezTo>
                    <a:pt x="30" y="196"/>
                    <a:pt x="30" y="196"/>
                    <a:pt x="30" y="196"/>
                  </a:cubicBezTo>
                  <a:cubicBezTo>
                    <a:pt x="30" y="205"/>
                    <a:pt x="37" y="212"/>
                    <a:pt x="46" y="212"/>
                  </a:cubicBezTo>
                  <a:cubicBezTo>
                    <a:pt x="46" y="212"/>
                    <a:pt x="46" y="212"/>
                    <a:pt x="46" y="212"/>
                  </a:cubicBezTo>
                  <a:cubicBezTo>
                    <a:pt x="55" y="212"/>
                    <a:pt x="62" y="205"/>
                    <a:pt x="62" y="196"/>
                  </a:cubicBezTo>
                  <a:close/>
                  <a:moveTo>
                    <a:pt x="153" y="196"/>
                  </a:moveTo>
                  <a:cubicBezTo>
                    <a:pt x="153" y="179"/>
                    <a:pt x="153" y="179"/>
                    <a:pt x="153" y="179"/>
                  </a:cubicBezTo>
                  <a:cubicBezTo>
                    <a:pt x="153" y="170"/>
                    <a:pt x="146" y="163"/>
                    <a:pt x="137" y="163"/>
                  </a:cubicBezTo>
                  <a:cubicBezTo>
                    <a:pt x="137" y="163"/>
                    <a:pt x="137" y="163"/>
                    <a:pt x="137" y="163"/>
                  </a:cubicBezTo>
                  <a:cubicBezTo>
                    <a:pt x="129" y="163"/>
                    <a:pt x="122" y="170"/>
                    <a:pt x="122" y="179"/>
                  </a:cubicBezTo>
                  <a:cubicBezTo>
                    <a:pt x="122" y="196"/>
                    <a:pt x="122" y="196"/>
                    <a:pt x="122" y="196"/>
                  </a:cubicBezTo>
                  <a:cubicBezTo>
                    <a:pt x="122" y="205"/>
                    <a:pt x="129" y="212"/>
                    <a:pt x="137" y="212"/>
                  </a:cubicBezTo>
                  <a:cubicBezTo>
                    <a:pt x="137" y="212"/>
                    <a:pt x="137" y="212"/>
                    <a:pt x="137" y="212"/>
                  </a:cubicBezTo>
                  <a:cubicBezTo>
                    <a:pt x="146" y="212"/>
                    <a:pt x="153" y="205"/>
                    <a:pt x="153" y="196"/>
                  </a:cubicBezTo>
                  <a:close/>
                  <a:moveTo>
                    <a:pt x="245" y="196"/>
                  </a:moveTo>
                  <a:cubicBezTo>
                    <a:pt x="245" y="179"/>
                    <a:pt x="245" y="179"/>
                    <a:pt x="245" y="179"/>
                  </a:cubicBezTo>
                  <a:cubicBezTo>
                    <a:pt x="245" y="170"/>
                    <a:pt x="237" y="163"/>
                    <a:pt x="229" y="163"/>
                  </a:cubicBezTo>
                  <a:cubicBezTo>
                    <a:pt x="229" y="163"/>
                    <a:pt x="229" y="163"/>
                    <a:pt x="229" y="163"/>
                  </a:cubicBezTo>
                  <a:cubicBezTo>
                    <a:pt x="220" y="163"/>
                    <a:pt x="213" y="170"/>
                    <a:pt x="213" y="179"/>
                  </a:cubicBezTo>
                  <a:cubicBezTo>
                    <a:pt x="213" y="196"/>
                    <a:pt x="213" y="196"/>
                    <a:pt x="213" y="196"/>
                  </a:cubicBezTo>
                  <a:cubicBezTo>
                    <a:pt x="213" y="205"/>
                    <a:pt x="220" y="212"/>
                    <a:pt x="229" y="212"/>
                  </a:cubicBezTo>
                  <a:cubicBezTo>
                    <a:pt x="229" y="212"/>
                    <a:pt x="229" y="212"/>
                    <a:pt x="229" y="212"/>
                  </a:cubicBezTo>
                  <a:cubicBezTo>
                    <a:pt x="237" y="212"/>
                    <a:pt x="245" y="205"/>
                    <a:pt x="245" y="196"/>
                  </a:cubicBezTo>
                  <a:close/>
                  <a:moveTo>
                    <a:pt x="62" y="83"/>
                  </a:moveTo>
                  <a:cubicBezTo>
                    <a:pt x="62" y="131"/>
                    <a:pt x="62" y="131"/>
                    <a:pt x="62" y="131"/>
                  </a:cubicBezTo>
                  <a:moveTo>
                    <a:pt x="153" y="83"/>
                  </a:moveTo>
                  <a:cubicBezTo>
                    <a:pt x="153" y="131"/>
                    <a:pt x="153" y="131"/>
                    <a:pt x="153" y="131"/>
                  </a:cubicBezTo>
                  <a:moveTo>
                    <a:pt x="32" y="116"/>
                  </a:moveTo>
                  <a:cubicBezTo>
                    <a:pt x="32" y="98"/>
                    <a:pt x="32" y="98"/>
                    <a:pt x="32" y="98"/>
                  </a:cubicBezTo>
                  <a:cubicBezTo>
                    <a:pt x="32" y="90"/>
                    <a:pt x="25" y="83"/>
                    <a:pt x="16" y="83"/>
                  </a:cubicBezTo>
                  <a:cubicBezTo>
                    <a:pt x="16" y="83"/>
                    <a:pt x="16" y="83"/>
                    <a:pt x="16" y="83"/>
                  </a:cubicBezTo>
                  <a:cubicBezTo>
                    <a:pt x="7" y="83"/>
                    <a:pt x="0" y="90"/>
                    <a:pt x="0" y="98"/>
                  </a:cubicBezTo>
                  <a:cubicBezTo>
                    <a:pt x="0" y="116"/>
                    <a:pt x="0" y="116"/>
                    <a:pt x="0" y="116"/>
                  </a:cubicBezTo>
                  <a:cubicBezTo>
                    <a:pt x="0" y="124"/>
                    <a:pt x="7" y="132"/>
                    <a:pt x="16" y="132"/>
                  </a:cubicBezTo>
                  <a:cubicBezTo>
                    <a:pt x="16" y="132"/>
                    <a:pt x="16" y="132"/>
                    <a:pt x="16" y="132"/>
                  </a:cubicBezTo>
                  <a:cubicBezTo>
                    <a:pt x="25" y="132"/>
                    <a:pt x="32" y="124"/>
                    <a:pt x="32" y="116"/>
                  </a:cubicBezTo>
                  <a:close/>
                  <a:moveTo>
                    <a:pt x="123" y="116"/>
                  </a:moveTo>
                  <a:cubicBezTo>
                    <a:pt x="123" y="98"/>
                    <a:pt x="123" y="98"/>
                    <a:pt x="123" y="98"/>
                  </a:cubicBezTo>
                  <a:cubicBezTo>
                    <a:pt x="123" y="90"/>
                    <a:pt x="116" y="83"/>
                    <a:pt x="107" y="83"/>
                  </a:cubicBezTo>
                  <a:cubicBezTo>
                    <a:pt x="107" y="83"/>
                    <a:pt x="107" y="83"/>
                    <a:pt x="107" y="83"/>
                  </a:cubicBezTo>
                  <a:cubicBezTo>
                    <a:pt x="99" y="83"/>
                    <a:pt x="92" y="90"/>
                    <a:pt x="92" y="98"/>
                  </a:cubicBezTo>
                  <a:cubicBezTo>
                    <a:pt x="92" y="116"/>
                    <a:pt x="92" y="116"/>
                    <a:pt x="92" y="116"/>
                  </a:cubicBezTo>
                  <a:cubicBezTo>
                    <a:pt x="92" y="124"/>
                    <a:pt x="99" y="132"/>
                    <a:pt x="107" y="132"/>
                  </a:cubicBezTo>
                  <a:cubicBezTo>
                    <a:pt x="107" y="132"/>
                    <a:pt x="107" y="132"/>
                    <a:pt x="107" y="132"/>
                  </a:cubicBezTo>
                  <a:cubicBezTo>
                    <a:pt x="116" y="132"/>
                    <a:pt x="123" y="124"/>
                    <a:pt x="123" y="116"/>
                  </a:cubicBezTo>
                  <a:close/>
                  <a:moveTo>
                    <a:pt x="215" y="116"/>
                  </a:moveTo>
                  <a:cubicBezTo>
                    <a:pt x="215" y="98"/>
                    <a:pt x="215" y="98"/>
                    <a:pt x="215" y="98"/>
                  </a:cubicBezTo>
                  <a:cubicBezTo>
                    <a:pt x="215" y="90"/>
                    <a:pt x="207" y="83"/>
                    <a:pt x="199" y="83"/>
                  </a:cubicBezTo>
                  <a:cubicBezTo>
                    <a:pt x="199" y="83"/>
                    <a:pt x="199" y="83"/>
                    <a:pt x="199" y="83"/>
                  </a:cubicBezTo>
                  <a:cubicBezTo>
                    <a:pt x="190" y="83"/>
                    <a:pt x="183" y="90"/>
                    <a:pt x="183" y="98"/>
                  </a:cubicBezTo>
                  <a:cubicBezTo>
                    <a:pt x="183" y="116"/>
                    <a:pt x="183" y="116"/>
                    <a:pt x="183" y="116"/>
                  </a:cubicBezTo>
                  <a:cubicBezTo>
                    <a:pt x="183" y="124"/>
                    <a:pt x="190" y="132"/>
                    <a:pt x="199" y="132"/>
                  </a:cubicBezTo>
                  <a:cubicBezTo>
                    <a:pt x="199" y="132"/>
                    <a:pt x="199" y="132"/>
                    <a:pt x="199" y="132"/>
                  </a:cubicBezTo>
                  <a:cubicBezTo>
                    <a:pt x="207" y="132"/>
                    <a:pt x="215" y="124"/>
                    <a:pt x="215" y="116"/>
                  </a:cubicBezTo>
                  <a:close/>
                  <a:moveTo>
                    <a:pt x="245" y="83"/>
                  </a:moveTo>
                  <a:cubicBezTo>
                    <a:pt x="245" y="131"/>
                    <a:pt x="245" y="131"/>
                    <a:pt x="245" y="131"/>
                  </a:cubicBezTo>
                </a:path>
              </a:pathLst>
            </a:cu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endParaRPr>
            </a:p>
          </p:txBody>
        </p:sp>
      </p:grpSp>
      <p:grpSp>
        <p:nvGrpSpPr>
          <p:cNvPr id="85" name="Group 84">
            <a:extLst>
              <a:ext uri="{FF2B5EF4-FFF2-40B4-BE49-F238E27FC236}">
                <a16:creationId xmlns:a16="http://schemas.microsoft.com/office/drawing/2014/main" xmlns="" id="{3D8A5BFF-C9C6-4D09-95B3-A41F01FF23D3}"/>
              </a:ext>
            </a:extLst>
          </p:cNvPr>
          <p:cNvGrpSpPr/>
          <p:nvPr/>
        </p:nvGrpSpPr>
        <p:grpSpPr>
          <a:xfrm>
            <a:off x="334263" y="4096369"/>
            <a:ext cx="2541746" cy="2098078"/>
            <a:chOff x="7656442" y="4675554"/>
            <a:chExt cx="2541746" cy="2098078"/>
          </a:xfrm>
        </p:grpSpPr>
        <p:sp>
          <p:nvSpPr>
            <p:cNvPr id="86" name="Oval 85">
              <a:extLst>
                <a:ext uri="{FF2B5EF4-FFF2-40B4-BE49-F238E27FC236}">
                  <a16:creationId xmlns:a16="http://schemas.microsoft.com/office/drawing/2014/main" xmlns="" id="{68FCDCBB-93F1-468A-AFB7-0C7E23E81DDE}"/>
                </a:ext>
              </a:extLst>
            </p:cNvPr>
            <p:cNvSpPr/>
            <p:nvPr/>
          </p:nvSpPr>
          <p:spPr bwMode="auto">
            <a:xfrm>
              <a:off x="8198513" y="4675554"/>
              <a:ext cx="1457604" cy="1457603"/>
            </a:xfrm>
            <a:prstGeom prst="ellipse">
              <a:avLst/>
            </a:prstGeom>
            <a:solidFill>
              <a:schemeClr val="bg1"/>
            </a:solidFill>
            <a:ln w="19050" cap="flat">
              <a:solidFill>
                <a:schemeClr val="accent1"/>
              </a:solidFill>
              <a:prstDash val="solid"/>
              <a:miter/>
            </a:ln>
            <a:effectLst>
              <a:outerShdw blurRad="508000" dist="63500" dir="2700000" sx="101000" sy="101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en-US" sz="800">
                <a:gradFill>
                  <a:gsLst>
                    <a:gs pos="0">
                      <a:srgbClr val="505050"/>
                    </a:gs>
                    <a:gs pos="100000">
                      <a:srgbClr val="505050"/>
                    </a:gs>
                  </a:gsLst>
                </a:gradFill>
              </a:endParaRPr>
            </a:p>
          </p:txBody>
        </p:sp>
        <p:sp>
          <p:nvSpPr>
            <p:cNvPr id="87" name="Title 1">
              <a:extLst>
                <a:ext uri="{FF2B5EF4-FFF2-40B4-BE49-F238E27FC236}">
                  <a16:creationId xmlns:a16="http://schemas.microsoft.com/office/drawing/2014/main" xmlns="" id="{F78C5F9F-1E07-4B68-99B2-1D1E936DA823}"/>
                </a:ext>
              </a:extLst>
            </p:cNvPr>
            <p:cNvSpPr txBox="1">
              <a:spLocks/>
            </p:cNvSpPr>
            <p:nvPr/>
          </p:nvSpPr>
          <p:spPr>
            <a:xfrm>
              <a:off x="7656442" y="6155001"/>
              <a:ext cx="2541746" cy="618631"/>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Azure </a:t>
              </a:r>
              <a:br>
                <a:rPr lang="en-US" sz="2000"/>
              </a:br>
              <a:r>
                <a:rPr lang="en-US" sz="2000"/>
                <a:t>Solutions Architect</a:t>
              </a:r>
            </a:p>
          </p:txBody>
        </p:sp>
        <p:grpSp>
          <p:nvGrpSpPr>
            <p:cNvPr id="88" name="Group 87">
              <a:extLst>
                <a:ext uri="{FF2B5EF4-FFF2-40B4-BE49-F238E27FC236}">
                  <a16:creationId xmlns:a16="http://schemas.microsoft.com/office/drawing/2014/main" xmlns="" id="{C4681774-8109-467D-95E2-9C5AEED1CB0E}"/>
                </a:ext>
              </a:extLst>
            </p:cNvPr>
            <p:cNvGrpSpPr/>
            <p:nvPr/>
          </p:nvGrpSpPr>
          <p:grpSpPr>
            <a:xfrm>
              <a:off x="8443825" y="5139872"/>
              <a:ext cx="966980" cy="528966"/>
              <a:chOff x="8480803" y="5141245"/>
              <a:chExt cx="966980" cy="528966"/>
            </a:xfrm>
          </p:grpSpPr>
          <p:sp>
            <p:nvSpPr>
              <p:cNvPr id="89" name="server">
                <a:extLst>
                  <a:ext uri="{FF2B5EF4-FFF2-40B4-BE49-F238E27FC236}">
                    <a16:creationId xmlns:a16="http://schemas.microsoft.com/office/drawing/2014/main" xmlns="" id="{57A3865E-1660-4C4E-9CFA-F1A1FD2094AB}"/>
                  </a:ext>
                </a:extLst>
              </p:cNvPr>
              <p:cNvSpPr>
                <a:spLocks noChangeAspect="1" noEditPoints="1"/>
              </p:cNvSpPr>
              <p:nvPr/>
            </p:nvSpPr>
            <p:spPr bwMode="auto">
              <a:xfrm>
                <a:off x="8480803" y="5143994"/>
                <a:ext cx="277048" cy="526217"/>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endParaRPr>
              </a:p>
            </p:txBody>
          </p:sp>
          <p:sp>
            <p:nvSpPr>
              <p:cNvPr id="90" name="server">
                <a:extLst>
                  <a:ext uri="{FF2B5EF4-FFF2-40B4-BE49-F238E27FC236}">
                    <a16:creationId xmlns:a16="http://schemas.microsoft.com/office/drawing/2014/main" xmlns="" id="{4C56CB1E-688E-4B1E-96C7-A634B4FEEA01}"/>
                  </a:ext>
                </a:extLst>
              </p:cNvPr>
              <p:cNvSpPr>
                <a:spLocks noChangeAspect="1" noEditPoints="1"/>
              </p:cNvSpPr>
              <p:nvPr/>
            </p:nvSpPr>
            <p:spPr bwMode="auto">
              <a:xfrm>
                <a:off x="8825769" y="5141246"/>
                <a:ext cx="277048" cy="526217"/>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endParaRPr>
              </a:p>
            </p:txBody>
          </p:sp>
          <p:sp>
            <p:nvSpPr>
              <p:cNvPr id="91" name="server">
                <a:extLst>
                  <a:ext uri="{FF2B5EF4-FFF2-40B4-BE49-F238E27FC236}">
                    <a16:creationId xmlns:a16="http://schemas.microsoft.com/office/drawing/2014/main" xmlns="" id="{AA0328E2-975F-4D8B-9A23-99905CC7095E}"/>
                  </a:ext>
                </a:extLst>
              </p:cNvPr>
              <p:cNvSpPr>
                <a:spLocks noChangeAspect="1" noEditPoints="1"/>
              </p:cNvSpPr>
              <p:nvPr/>
            </p:nvSpPr>
            <p:spPr bwMode="auto">
              <a:xfrm>
                <a:off x="9170735" y="5141245"/>
                <a:ext cx="277048" cy="526217"/>
              </a:xfrm>
              <a:custGeom>
                <a:avLst/>
                <a:gdLst>
                  <a:gd name="T0" fmla="*/ 318 w 318"/>
                  <a:gd name="T1" fmla="*/ 283 h 604"/>
                  <a:gd name="T2" fmla="*/ 318 w 318"/>
                  <a:gd name="T3" fmla="*/ 604 h 604"/>
                  <a:gd name="T4" fmla="*/ 0 w 318"/>
                  <a:gd name="T5" fmla="*/ 604 h 604"/>
                  <a:gd name="T6" fmla="*/ 0 w 318"/>
                  <a:gd name="T7" fmla="*/ 0 h 604"/>
                  <a:gd name="T8" fmla="*/ 318 w 318"/>
                  <a:gd name="T9" fmla="*/ 0 h 604"/>
                  <a:gd name="T10" fmla="*/ 318 w 318"/>
                  <a:gd name="T11" fmla="*/ 283 h 604"/>
                  <a:gd name="T12" fmla="*/ 67 w 318"/>
                  <a:gd name="T13" fmla="*/ 97 h 604"/>
                  <a:gd name="T14" fmla="*/ 249 w 318"/>
                  <a:gd name="T15" fmla="*/ 97 h 604"/>
                  <a:gd name="T16" fmla="*/ 67 w 318"/>
                  <a:gd name="T17" fmla="*/ 414 h 604"/>
                  <a:gd name="T18" fmla="*/ 249 w 318"/>
                  <a:gd name="T19" fmla="*/ 414 h 604"/>
                  <a:gd name="T20" fmla="*/ 67 w 318"/>
                  <a:gd name="T21" fmla="*/ 504 h 604"/>
                  <a:gd name="T22" fmla="*/ 249 w 318"/>
                  <a:gd name="T23" fmla="*/ 5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8" h="604">
                    <a:moveTo>
                      <a:pt x="318" y="283"/>
                    </a:moveTo>
                    <a:lnTo>
                      <a:pt x="318" y="604"/>
                    </a:lnTo>
                    <a:lnTo>
                      <a:pt x="0" y="604"/>
                    </a:lnTo>
                    <a:lnTo>
                      <a:pt x="0" y="0"/>
                    </a:lnTo>
                    <a:lnTo>
                      <a:pt x="318" y="0"/>
                    </a:lnTo>
                    <a:lnTo>
                      <a:pt x="318" y="283"/>
                    </a:lnTo>
                    <a:moveTo>
                      <a:pt x="67" y="97"/>
                    </a:moveTo>
                    <a:lnTo>
                      <a:pt x="249" y="97"/>
                    </a:lnTo>
                    <a:moveTo>
                      <a:pt x="67" y="414"/>
                    </a:moveTo>
                    <a:lnTo>
                      <a:pt x="249" y="414"/>
                    </a:lnTo>
                    <a:moveTo>
                      <a:pt x="67" y="504"/>
                    </a:moveTo>
                    <a:lnTo>
                      <a:pt x="249" y="504"/>
                    </a:lnTo>
                  </a:path>
                </a:pathLst>
              </a:cu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endParaRPr>
              </a:p>
            </p:txBody>
          </p:sp>
        </p:grpSp>
      </p:grpSp>
      <p:grpSp>
        <p:nvGrpSpPr>
          <p:cNvPr id="12" name="Group 11">
            <a:extLst>
              <a:ext uri="{FF2B5EF4-FFF2-40B4-BE49-F238E27FC236}">
                <a16:creationId xmlns:a16="http://schemas.microsoft.com/office/drawing/2014/main" xmlns="" id="{03C2EB84-1075-4C95-818F-807E1B92224E}"/>
              </a:ext>
            </a:extLst>
          </p:cNvPr>
          <p:cNvGrpSpPr/>
          <p:nvPr/>
        </p:nvGrpSpPr>
        <p:grpSpPr>
          <a:xfrm>
            <a:off x="3122675" y="4096369"/>
            <a:ext cx="2288229" cy="2119922"/>
            <a:chOff x="7827379" y="4675554"/>
            <a:chExt cx="2288229" cy="2119922"/>
          </a:xfrm>
        </p:grpSpPr>
        <p:sp>
          <p:nvSpPr>
            <p:cNvPr id="80" name="Oval 79">
              <a:extLst>
                <a:ext uri="{FF2B5EF4-FFF2-40B4-BE49-F238E27FC236}">
                  <a16:creationId xmlns:a16="http://schemas.microsoft.com/office/drawing/2014/main" xmlns="" id="{EE7CE441-806F-4C33-AD7D-F62A789269C9}"/>
                </a:ext>
              </a:extLst>
            </p:cNvPr>
            <p:cNvSpPr/>
            <p:nvPr/>
          </p:nvSpPr>
          <p:spPr bwMode="auto">
            <a:xfrm>
              <a:off x="8198513" y="4675554"/>
              <a:ext cx="1457604" cy="1457603"/>
            </a:xfrm>
            <a:prstGeom prst="ellipse">
              <a:avLst/>
            </a:prstGeom>
            <a:solidFill>
              <a:schemeClr val="bg1"/>
            </a:solidFill>
            <a:ln w="19050" cap="flat">
              <a:solidFill>
                <a:schemeClr val="accent1"/>
              </a:solidFill>
              <a:prstDash val="solid"/>
              <a:miter/>
            </a:ln>
            <a:effectLst>
              <a:outerShdw blurRad="508000" dist="63500" dir="2700000" sx="101000" sy="101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en-US" sz="800">
                <a:gradFill>
                  <a:gsLst>
                    <a:gs pos="0">
                      <a:srgbClr val="505050"/>
                    </a:gs>
                    <a:gs pos="100000">
                      <a:srgbClr val="505050"/>
                    </a:gs>
                  </a:gsLst>
                </a:gradFill>
              </a:endParaRPr>
            </a:p>
          </p:txBody>
        </p:sp>
        <p:sp>
          <p:nvSpPr>
            <p:cNvPr id="81" name="Title 1">
              <a:extLst>
                <a:ext uri="{FF2B5EF4-FFF2-40B4-BE49-F238E27FC236}">
                  <a16:creationId xmlns:a16="http://schemas.microsoft.com/office/drawing/2014/main" xmlns="" id="{31E76402-D458-439A-ABA8-8C1BF6BABC4F}"/>
                </a:ext>
              </a:extLst>
            </p:cNvPr>
            <p:cNvSpPr txBox="1">
              <a:spLocks/>
            </p:cNvSpPr>
            <p:nvPr/>
          </p:nvSpPr>
          <p:spPr>
            <a:xfrm>
              <a:off x="7827379" y="6176845"/>
              <a:ext cx="2288229" cy="618631"/>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Azure </a:t>
              </a:r>
              <a:br>
                <a:rPr lang="en-US" sz="2000"/>
              </a:br>
              <a:r>
                <a:rPr lang="en-US" sz="2000"/>
                <a:t>DevOps Engineer</a:t>
              </a:r>
            </a:p>
          </p:txBody>
        </p:sp>
        <p:sp>
          <p:nvSpPr>
            <p:cNvPr id="68" name="DeveloperTools_EC7A">
              <a:extLst>
                <a:ext uri="{FF2B5EF4-FFF2-40B4-BE49-F238E27FC236}">
                  <a16:creationId xmlns:a16="http://schemas.microsoft.com/office/drawing/2014/main" xmlns="" id="{81CFE2BE-7165-456E-A224-37062B5FB12F}"/>
                </a:ext>
              </a:extLst>
            </p:cNvPr>
            <p:cNvSpPr>
              <a:spLocks noChangeAspect="1" noEditPoints="1"/>
            </p:cNvSpPr>
            <p:nvPr/>
          </p:nvSpPr>
          <p:spPr bwMode="auto">
            <a:xfrm>
              <a:off x="8720949" y="5079193"/>
              <a:ext cx="412731" cy="650325"/>
            </a:xfrm>
            <a:custGeom>
              <a:avLst/>
              <a:gdLst>
                <a:gd name="T0" fmla="*/ 765 w 2384"/>
                <a:gd name="T1" fmla="*/ 958 h 3756"/>
                <a:gd name="T2" fmla="*/ 765 w 2384"/>
                <a:gd name="T3" fmla="*/ 3500 h 3756"/>
                <a:gd name="T4" fmla="*/ 509 w 2384"/>
                <a:gd name="T5" fmla="*/ 3756 h 3756"/>
                <a:gd name="T6" fmla="*/ 509 w 2384"/>
                <a:gd name="T7" fmla="*/ 3756 h 3756"/>
                <a:gd name="T8" fmla="*/ 253 w 2384"/>
                <a:gd name="T9" fmla="*/ 3500 h 3756"/>
                <a:gd name="T10" fmla="*/ 253 w 2384"/>
                <a:gd name="T11" fmla="*/ 958 h 3756"/>
                <a:gd name="T12" fmla="*/ 0 w 2384"/>
                <a:gd name="T13" fmla="*/ 518 h 3756"/>
                <a:gd name="T14" fmla="*/ 509 w 2384"/>
                <a:gd name="T15" fmla="*/ 9 h 3756"/>
                <a:gd name="T16" fmla="*/ 1018 w 2384"/>
                <a:gd name="T17" fmla="*/ 518 h 3756"/>
                <a:gd name="T18" fmla="*/ 765 w 2384"/>
                <a:gd name="T19" fmla="*/ 958 h 3756"/>
                <a:gd name="T20" fmla="*/ 1503 w 2384"/>
                <a:gd name="T21" fmla="*/ 2012 h 3756"/>
                <a:gd name="T22" fmla="*/ 1503 w 2384"/>
                <a:gd name="T23" fmla="*/ 3500 h 3756"/>
                <a:gd name="T24" fmla="*/ 1759 w 2384"/>
                <a:gd name="T25" fmla="*/ 3756 h 3756"/>
                <a:gd name="T26" fmla="*/ 1759 w 2384"/>
                <a:gd name="T27" fmla="*/ 3756 h 3756"/>
                <a:gd name="T28" fmla="*/ 2015 w 2384"/>
                <a:gd name="T29" fmla="*/ 3500 h 3756"/>
                <a:gd name="T30" fmla="*/ 2015 w 2384"/>
                <a:gd name="T31" fmla="*/ 2012 h 3756"/>
                <a:gd name="T32" fmla="*/ 509 w 2384"/>
                <a:gd name="T33" fmla="*/ 0 h 3756"/>
                <a:gd name="T34" fmla="*/ 509 w 2384"/>
                <a:gd name="T35" fmla="*/ 509 h 3756"/>
                <a:gd name="T36" fmla="*/ 1134 w 2384"/>
                <a:gd name="T37" fmla="*/ 2012 h 3756"/>
                <a:gd name="T38" fmla="*/ 2384 w 2384"/>
                <a:gd name="T39" fmla="*/ 2012 h 3756"/>
                <a:gd name="T40" fmla="*/ 1759 w 2384"/>
                <a:gd name="T41" fmla="*/ 2012 h 3756"/>
                <a:gd name="T42" fmla="*/ 1759 w 2384"/>
                <a:gd name="T43" fmla="*/ 711 h 3756"/>
                <a:gd name="T44" fmla="*/ 2015 w 2384"/>
                <a:gd name="T45" fmla="*/ 9 h 3756"/>
                <a:gd name="T46" fmla="*/ 1503 w 2384"/>
                <a:gd name="T47" fmla="*/ 9 h 3756"/>
                <a:gd name="T48" fmla="*/ 1503 w 2384"/>
                <a:gd name="T49" fmla="*/ 510 h 3756"/>
                <a:gd name="T50" fmla="*/ 1759 w 2384"/>
                <a:gd name="T51" fmla="*/ 756 h 3756"/>
                <a:gd name="T52" fmla="*/ 2015 w 2384"/>
                <a:gd name="T53" fmla="*/ 510 h 3756"/>
                <a:gd name="T54" fmla="*/ 2015 w 2384"/>
                <a:gd name="T55" fmla="*/ 9 h 3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84" h="3756">
                  <a:moveTo>
                    <a:pt x="765" y="958"/>
                  </a:moveTo>
                  <a:cubicBezTo>
                    <a:pt x="765" y="3500"/>
                    <a:pt x="765" y="3500"/>
                    <a:pt x="765" y="3500"/>
                  </a:cubicBezTo>
                  <a:cubicBezTo>
                    <a:pt x="765" y="3641"/>
                    <a:pt x="650" y="3756"/>
                    <a:pt x="509" y="3756"/>
                  </a:cubicBezTo>
                  <a:cubicBezTo>
                    <a:pt x="509" y="3756"/>
                    <a:pt x="509" y="3756"/>
                    <a:pt x="509" y="3756"/>
                  </a:cubicBezTo>
                  <a:cubicBezTo>
                    <a:pt x="368" y="3756"/>
                    <a:pt x="253" y="3641"/>
                    <a:pt x="253" y="3500"/>
                  </a:cubicBezTo>
                  <a:cubicBezTo>
                    <a:pt x="253" y="958"/>
                    <a:pt x="253" y="958"/>
                    <a:pt x="253" y="958"/>
                  </a:cubicBezTo>
                  <a:cubicBezTo>
                    <a:pt x="102" y="869"/>
                    <a:pt x="0" y="706"/>
                    <a:pt x="0" y="518"/>
                  </a:cubicBezTo>
                  <a:cubicBezTo>
                    <a:pt x="0" y="237"/>
                    <a:pt x="228" y="9"/>
                    <a:pt x="509" y="9"/>
                  </a:cubicBezTo>
                  <a:cubicBezTo>
                    <a:pt x="790" y="9"/>
                    <a:pt x="1018" y="237"/>
                    <a:pt x="1018" y="518"/>
                  </a:cubicBezTo>
                  <a:cubicBezTo>
                    <a:pt x="1018" y="706"/>
                    <a:pt x="916" y="869"/>
                    <a:pt x="765" y="958"/>
                  </a:cubicBezTo>
                  <a:close/>
                  <a:moveTo>
                    <a:pt x="1503" y="2012"/>
                  </a:moveTo>
                  <a:cubicBezTo>
                    <a:pt x="1503" y="3500"/>
                    <a:pt x="1503" y="3500"/>
                    <a:pt x="1503" y="3500"/>
                  </a:cubicBezTo>
                  <a:cubicBezTo>
                    <a:pt x="1503" y="3641"/>
                    <a:pt x="1618" y="3756"/>
                    <a:pt x="1759" y="3756"/>
                  </a:cubicBezTo>
                  <a:cubicBezTo>
                    <a:pt x="1759" y="3756"/>
                    <a:pt x="1759" y="3756"/>
                    <a:pt x="1759" y="3756"/>
                  </a:cubicBezTo>
                  <a:cubicBezTo>
                    <a:pt x="1900" y="3756"/>
                    <a:pt x="2015" y="3641"/>
                    <a:pt x="2015" y="3500"/>
                  </a:cubicBezTo>
                  <a:cubicBezTo>
                    <a:pt x="2015" y="2012"/>
                    <a:pt x="2015" y="2012"/>
                    <a:pt x="2015" y="2012"/>
                  </a:cubicBezTo>
                  <a:moveTo>
                    <a:pt x="509" y="0"/>
                  </a:moveTo>
                  <a:cubicBezTo>
                    <a:pt x="509" y="509"/>
                    <a:pt x="509" y="509"/>
                    <a:pt x="509" y="509"/>
                  </a:cubicBezTo>
                  <a:moveTo>
                    <a:pt x="1134" y="2012"/>
                  </a:moveTo>
                  <a:cubicBezTo>
                    <a:pt x="2384" y="2012"/>
                    <a:pt x="2384" y="2012"/>
                    <a:pt x="2384" y="2012"/>
                  </a:cubicBezTo>
                  <a:moveTo>
                    <a:pt x="1759" y="2012"/>
                  </a:moveTo>
                  <a:cubicBezTo>
                    <a:pt x="1759" y="711"/>
                    <a:pt x="1759" y="711"/>
                    <a:pt x="1759" y="711"/>
                  </a:cubicBezTo>
                  <a:moveTo>
                    <a:pt x="2015" y="9"/>
                  </a:moveTo>
                  <a:cubicBezTo>
                    <a:pt x="1503" y="9"/>
                    <a:pt x="1503" y="9"/>
                    <a:pt x="1503" y="9"/>
                  </a:cubicBezTo>
                  <a:cubicBezTo>
                    <a:pt x="1503" y="510"/>
                    <a:pt x="1503" y="510"/>
                    <a:pt x="1503" y="510"/>
                  </a:cubicBezTo>
                  <a:cubicBezTo>
                    <a:pt x="1759" y="756"/>
                    <a:pt x="1759" y="756"/>
                    <a:pt x="1759" y="756"/>
                  </a:cubicBezTo>
                  <a:cubicBezTo>
                    <a:pt x="2015" y="510"/>
                    <a:pt x="2015" y="510"/>
                    <a:pt x="2015" y="510"/>
                  </a:cubicBezTo>
                  <a:lnTo>
                    <a:pt x="2015" y="9"/>
                  </a:lnTo>
                  <a:close/>
                </a:path>
              </a:pathLst>
            </a:custGeom>
            <a:noFill/>
            <a:ln w="317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endParaRPr>
            </a:p>
          </p:txBody>
        </p:sp>
      </p:grpSp>
      <p:grpSp>
        <p:nvGrpSpPr>
          <p:cNvPr id="96" name="Group 95">
            <a:extLst>
              <a:ext uri="{FF2B5EF4-FFF2-40B4-BE49-F238E27FC236}">
                <a16:creationId xmlns:a16="http://schemas.microsoft.com/office/drawing/2014/main" xmlns="" id="{C77B76B6-4ACE-41B5-8D74-79462343CF75}"/>
              </a:ext>
            </a:extLst>
          </p:cNvPr>
          <p:cNvGrpSpPr/>
          <p:nvPr/>
        </p:nvGrpSpPr>
        <p:grpSpPr>
          <a:xfrm>
            <a:off x="6051250" y="1430954"/>
            <a:ext cx="3055504" cy="2098078"/>
            <a:chOff x="6927671" y="4452759"/>
            <a:chExt cx="3055504" cy="2098078"/>
          </a:xfrm>
        </p:grpSpPr>
        <p:sp>
          <p:nvSpPr>
            <p:cNvPr id="97" name="Oval 96">
              <a:extLst>
                <a:ext uri="{FF2B5EF4-FFF2-40B4-BE49-F238E27FC236}">
                  <a16:creationId xmlns:a16="http://schemas.microsoft.com/office/drawing/2014/main" xmlns="" id="{11160F89-805C-4DBB-98F0-F3485DF2FDEC}"/>
                </a:ext>
              </a:extLst>
            </p:cNvPr>
            <p:cNvSpPr/>
            <p:nvPr/>
          </p:nvSpPr>
          <p:spPr bwMode="auto">
            <a:xfrm>
              <a:off x="7726621" y="4452759"/>
              <a:ext cx="1457604" cy="1457603"/>
            </a:xfrm>
            <a:prstGeom prst="ellipse">
              <a:avLst/>
            </a:prstGeom>
            <a:solidFill>
              <a:schemeClr val="bg1"/>
            </a:solidFill>
            <a:ln w="19050" cap="flat">
              <a:solidFill>
                <a:schemeClr val="accent2"/>
              </a:solidFill>
              <a:prstDash val="solid"/>
              <a:miter/>
            </a:ln>
            <a:effectLst>
              <a:outerShdw blurRad="508000" dist="63500" dir="2700000" sx="101000" sy="101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en-US" sz="800">
                <a:gradFill>
                  <a:gsLst>
                    <a:gs pos="0">
                      <a:srgbClr val="505050"/>
                    </a:gs>
                    <a:gs pos="100000">
                      <a:srgbClr val="505050"/>
                    </a:gs>
                  </a:gsLst>
                </a:gradFill>
              </a:endParaRPr>
            </a:p>
          </p:txBody>
        </p:sp>
        <p:sp>
          <p:nvSpPr>
            <p:cNvPr id="98" name="Title 1">
              <a:extLst>
                <a:ext uri="{FF2B5EF4-FFF2-40B4-BE49-F238E27FC236}">
                  <a16:creationId xmlns:a16="http://schemas.microsoft.com/office/drawing/2014/main" xmlns="" id="{EA30B1D6-74DE-4C7C-BF8F-1CE760B7B345}"/>
                </a:ext>
              </a:extLst>
            </p:cNvPr>
            <p:cNvSpPr txBox="1">
              <a:spLocks/>
            </p:cNvSpPr>
            <p:nvPr/>
          </p:nvSpPr>
          <p:spPr>
            <a:xfrm>
              <a:off x="6927671" y="5932206"/>
              <a:ext cx="3055504" cy="618631"/>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Microsoft 365 Enterprise Administrator</a:t>
              </a:r>
            </a:p>
          </p:txBody>
        </p:sp>
        <p:sp>
          <p:nvSpPr>
            <p:cNvPr id="99" name="Org_ECA6">
              <a:extLst>
                <a:ext uri="{FF2B5EF4-FFF2-40B4-BE49-F238E27FC236}">
                  <a16:creationId xmlns:a16="http://schemas.microsoft.com/office/drawing/2014/main" xmlns="" id="{B068EE3B-CB4B-452A-838F-27D1465C7B48}"/>
                </a:ext>
              </a:extLst>
            </p:cNvPr>
            <p:cNvSpPr>
              <a:spLocks noChangeAspect="1" noEditPoints="1"/>
            </p:cNvSpPr>
            <p:nvPr/>
          </p:nvSpPr>
          <p:spPr bwMode="auto">
            <a:xfrm>
              <a:off x="8097813" y="4812653"/>
              <a:ext cx="715220" cy="715568"/>
            </a:xfrm>
            <a:custGeom>
              <a:avLst/>
              <a:gdLst>
                <a:gd name="T0" fmla="*/ 1177 w 4117"/>
                <a:gd name="T1" fmla="*/ 4119 h 4119"/>
                <a:gd name="T2" fmla="*/ 0 w 4117"/>
                <a:gd name="T3" fmla="*/ 4119 h 4119"/>
                <a:gd name="T4" fmla="*/ 0 w 4117"/>
                <a:gd name="T5" fmla="*/ 2942 h 4119"/>
                <a:gd name="T6" fmla="*/ 1177 w 4117"/>
                <a:gd name="T7" fmla="*/ 2942 h 4119"/>
                <a:gd name="T8" fmla="*/ 1177 w 4117"/>
                <a:gd name="T9" fmla="*/ 4119 h 4119"/>
                <a:gd name="T10" fmla="*/ 4117 w 4117"/>
                <a:gd name="T11" fmla="*/ 2942 h 4119"/>
                <a:gd name="T12" fmla="*/ 2941 w 4117"/>
                <a:gd name="T13" fmla="*/ 2942 h 4119"/>
                <a:gd name="T14" fmla="*/ 2941 w 4117"/>
                <a:gd name="T15" fmla="*/ 4119 h 4119"/>
                <a:gd name="T16" fmla="*/ 4117 w 4117"/>
                <a:gd name="T17" fmla="*/ 4119 h 4119"/>
                <a:gd name="T18" fmla="*/ 4117 w 4117"/>
                <a:gd name="T19" fmla="*/ 2942 h 4119"/>
                <a:gd name="T20" fmla="*/ 2647 w 4117"/>
                <a:gd name="T21" fmla="*/ 0 h 4119"/>
                <a:gd name="T22" fmla="*/ 1471 w 4117"/>
                <a:gd name="T23" fmla="*/ 0 h 4119"/>
                <a:gd name="T24" fmla="*/ 1471 w 4117"/>
                <a:gd name="T25" fmla="*/ 1177 h 4119"/>
                <a:gd name="T26" fmla="*/ 2647 w 4117"/>
                <a:gd name="T27" fmla="*/ 1177 h 4119"/>
                <a:gd name="T28" fmla="*/ 2647 w 4117"/>
                <a:gd name="T29" fmla="*/ 0 h 4119"/>
                <a:gd name="T30" fmla="*/ 2059 w 4117"/>
                <a:gd name="T31" fmla="*/ 1177 h 4119"/>
                <a:gd name="T32" fmla="*/ 2059 w 4117"/>
                <a:gd name="T33" fmla="*/ 2060 h 4119"/>
                <a:gd name="T34" fmla="*/ 3529 w 4117"/>
                <a:gd name="T35" fmla="*/ 2942 h 4119"/>
                <a:gd name="T36" fmla="*/ 3529 w 4117"/>
                <a:gd name="T37" fmla="*/ 2060 h 4119"/>
                <a:gd name="T38" fmla="*/ 588 w 4117"/>
                <a:gd name="T39" fmla="*/ 2060 h 4119"/>
                <a:gd name="T40" fmla="*/ 588 w 4117"/>
                <a:gd name="T41" fmla="*/ 2942 h 4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17" h="4119">
                  <a:moveTo>
                    <a:pt x="1177" y="4119"/>
                  </a:moveTo>
                  <a:lnTo>
                    <a:pt x="0" y="4119"/>
                  </a:lnTo>
                  <a:lnTo>
                    <a:pt x="0" y="2942"/>
                  </a:lnTo>
                  <a:lnTo>
                    <a:pt x="1177" y="2942"/>
                  </a:lnTo>
                  <a:lnTo>
                    <a:pt x="1177" y="4119"/>
                  </a:lnTo>
                  <a:moveTo>
                    <a:pt x="4117" y="2942"/>
                  </a:moveTo>
                  <a:lnTo>
                    <a:pt x="2941" y="2942"/>
                  </a:lnTo>
                  <a:lnTo>
                    <a:pt x="2941" y="4119"/>
                  </a:lnTo>
                  <a:lnTo>
                    <a:pt x="4117" y="4119"/>
                  </a:lnTo>
                  <a:lnTo>
                    <a:pt x="4117" y="2942"/>
                  </a:lnTo>
                  <a:moveTo>
                    <a:pt x="2647" y="0"/>
                  </a:moveTo>
                  <a:lnTo>
                    <a:pt x="1471" y="0"/>
                  </a:lnTo>
                  <a:lnTo>
                    <a:pt x="1471" y="1177"/>
                  </a:lnTo>
                  <a:lnTo>
                    <a:pt x="2647" y="1177"/>
                  </a:lnTo>
                  <a:lnTo>
                    <a:pt x="2647" y="0"/>
                  </a:lnTo>
                  <a:moveTo>
                    <a:pt x="2059" y="1177"/>
                  </a:moveTo>
                  <a:lnTo>
                    <a:pt x="2059" y="2060"/>
                  </a:lnTo>
                  <a:moveTo>
                    <a:pt x="3529" y="2942"/>
                  </a:moveTo>
                  <a:lnTo>
                    <a:pt x="3529" y="2060"/>
                  </a:lnTo>
                  <a:lnTo>
                    <a:pt x="588" y="2060"/>
                  </a:lnTo>
                  <a:lnTo>
                    <a:pt x="588" y="2942"/>
                  </a:lnTo>
                </a:path>
              </a:pathLst>
            </a:custGeom>
            <a:noFill/>
            <a:ln w="317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600">
                <a:gradFill>
                  <a:gsLst>
                    <a:gs pos="0">
                      <a:srgbClr val="505050"/>
                    </a:gs>
                    <a:gs pos="100000">
                      <a:srgbClr val="505050"/>
                    </a:gs>
                  </a:gsLst>
                  <a:lin ang="5400000" scaled="1"/>
                </a:gradFill>
              </a:endParaRPr>
            </a:p>
          </p:txBody>
        </p:sp>
      </p:grpSp>
      <p:grpSp>
        <p:nvGrpSpPr>
          <p:cNvPr id="14" name="Group 13">
            <a:extLst>
              <a:ext uri="{FF2B5EF4-FFF2-40B4-BE49-F238E27FC236}">
                <a16:creationId xmlns:a16="http://schemas.microsoft.com/office/drawing/2014/main" xmlns="" id="{810FF6B7-0894-48B9-9917-769BF0B43B01}"/>
              </a:ext>
            </a:extLst>
          </p:cNvPr>
          <p:cNvGrpSpPr/>
          <p:nvPr/>
        </p:nvGrpSpPr>
        <p:grpSpPr>
          <a:xfrm>
            <a:off x="6464398" y="4138829"/>
            <a:ext cx="2229208" cy="2098078"/>
            <a:chOff x="7340819" y="4452759"/>
            <a:chExt cx="2229208" cy="2098078"/>
          </a:xfrm>
        </p:grpSpPr>
        <p:sp>
          <p:nvSpPr>
            <p:cNvPr id="93" name="Oval 92">
              <a:extLst>
                <a:ext uri="{FF2B5EF4-FFF2-40B4-BE49-F238E27FC236}">
                  <a16:creationId xmlns:a16="http://schemas.microsoft.com/office/drawing/2014/main" xmlns="" id="{F7B62BC2-681C-4CE0-99CE-52DCB84623EA}"/>
                </a:ext>
              </a:extLst>
            </p:cNvPr>
            <p:cNvSpPr/>
            <p:nvPr/>
          </p:nvSpPr>
          <p:spPr bwMode="auto">
            <a:xfrm>
              <a:off x="7726621" y="4452759"/>
              <a:ext cx="1457604" cy="1457603"/>
            </a:xfrm>
            <a:prstGeom prst="ellipse">
              <a:avLst/>
            </a:prstGeom>
            <a:solidFill>
              <a:schemeClr val="bg1"/>
            </a:solidFill>
            <a:ln w="19050" cap="flat">
              <a:solidFill>
                <a:schemeClr val="accent2"/>
              </a:solidFill>
              <a:prstDash val="solid"/>
              <a:miter/>
            </a:ln>
            <a:effectLst>
              <a:outerShdw blurRad="508000" dist="63500" dir="2700000" sx="101000" sy="101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en-US" sz="800">
                <a:gradFill>
                  <a:gsLst>
                    <a:gs pos="0">
                      <a:srgbClr val="505050"/>
                    </a:gs>
                    <a:gs pos="100000">
                      <a:srgbClr val="505050"/>
                    </a:gs>
                  </a:gsLst>
                </a:gradFill>
              </a:endParaRPr>
            </a:p>
          </p:txBody>
        </p:sp>
        <p:sp>
          <p:nvSpPr>
            <p:cNvPr id="94" name="Title 1">
              <a:extLst>
                <a:ext uri="{FF2B5EF4-FFF2-40B4-BE49-F238E27FC236}">
                  <a16:creationId xmlns:a16="http://schemas.microsoft.com/office/drawing/2014/main" xmlns="" id="{7947F10D-BDD2-4615-BB9B-5034AB1EA0AF}"/>
                </a:ext>
              </a:extLst>
            </p:cNvPr>
            <p:cNvSpPr txBox="1">
              <a:spLocks/>
            </p:cNvSpPr>
            <p:nvPr/>
          </p:nvSpPr>
          <p:spPr>
            <a:xfrm>
              <a:off x="7340819" y="5932206"/>
              <a:ext cx="2229208" cy="618631"/>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a:t>Modern Desktop Administrator</a:t>
              </a:r>
            </a:p>
          </p:txBody>
        </p:sp>
        <p:sp>
          <p:nvSpPr>
            <p:cNvPr id="69" name="PC1_E977">
              <a:extLst>
                <a:ext uri="{FF2B5EF4-FFF2-40B4-BE49-F238E27FC236}">
                  <a16:creationId xmlns:a16="http://schemas.microsoft.com/office/drawing/2014/main" xmlns="" id="{EE0FCAF2-4BB4-472B-81DB-003894F49204}"/>
                </a:ext>
              </a:extLst>
            </p:cNvPr>
            <p:cNvSpPr>
              <a:spLocks noChangeAspect="1" noEditPoints="1"/>
            </p:cNvSpPr>
            <p:nvPr/>
          </p:nvSpPr>
          <p:spPr bwMode="auto">
            <a:xfrm>
              <a:off x="8091714" y="4888097"/>
              <a:ext cx="727418" cy="582163"/>
            </a:xfrm>
            <a:custGeom>
              <a:avLst/>
              <a:gdLst>
                <a:gd name="T0" fmla="*/ 1697 w 5093"/>
                <a:gd name="T1" fmla="*/ 1359 h 4076"/>
                <a:gd name="T2" fmla="*/ 5093 w 5093"/>
                <a:gd name="T3" fmla="*/ 1359 h 4076"/>
                <a:gd name="T4" fmla="*/ 5093 w 5093"/>
                <a:gd name="T5" fmla="*/ 3398 h 4076"/>
                <a:gd name="T6" fmla="*/ 1697 w 5093"/>
                <a:gd name="T7" fmla="*/ 3398 h 4076"/>
                <a:gd name="T8" fmla="*/ 1697 w 5093"/>
                <a:gd name="T9" fmla="*/ 1359 h 4076"/>
                <a:gd name="T10" fmla="*/ 3396 w 5093"/>
                <a:gd name="T11" fmla="*/ 3398 h 4076"/>
                <a:gd name="T12" fmla="*/ 3396 w 5093"/>
                <a:gd name="T13" fmla="*/ 4076 h 4076"/>
                <a:gd name="T14" fmla="*/ 2547 w 5093"/>
                <a:gd name="T15" fmla="*/ 4076 h 4076"/>
                <a:gd name="T16" fmla="*/ 4244 w 5093"/>
                <a:gd name="T17" fmla="*/ 4076 h 4076"/>
                <a:gd name="T18" fmla="*/ 510 w 5093"/>
                <a:gd name="T19" fmla="*/ 680 h 4076"/>
                <a:gd name="T20" fmla="*/ 1528 w 5093"/>
                <a:gd name="T21" fmla="*/ 680 h 4076"/>
                <a:gd name="T22" fmla="*/ 510 w 5093"/>
                <a:gd name="T23" fmla="*/ 3398 h 4076"/>
                <a:gd name="T24" fmla="*/ 1697 w 5093"/>
                <a:gd name="T25" fmla="*/ 3398 h 4076"/>
                <a:gd name="T26" fmla="*/ 510 w 5093"/>
                <a:gd name="T27" fmla="*/ 2718 h 4076"/>
                <a:gd name="T28" fmla="*/ 1705 w 5093"/>
                <a:gd name="T29" fmla="*/ 2718 h 4076"/>
                <a:gd name="T30" fmla="*/ 2038 w 5093"/>
                <a:gd name="T31" fmla="*/ 1359 h 4076"/>
                <a:gd name="T32" fmla="*/ 2038 w 5093"/>
                <a:gd name="T33" fmla="*/ 0 h 4076"/>
                <a:gd name="T34" fmla="*/ 0 w 5093"/>
                <a:gd name="T35" fmla="*/ 0 h 4076"/>
                <a:gd name="T36" fmla="*/ 0 w 5093"/>
                <a:gd name="T37" fmla="*/ 4076 h 4076"/>
                <a:gd name="T38" fmla="*/ 2038 w 5093"/>
                <a:gd name="T39" fmla="*/ 4076 h 4076"/>
                <a:gd name="T40" fmla="*/ 2038 w 5093"/>
                <a:gd name="T41" fmla="*/ 3398 h 4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93" h="4076">
                  <a:moveTo>
                    <a:pt x="1697" y="1359"/>
                  </a:moveTo>
                  <a:lnTo>
                    <a:pt x="5093" y="1359"/>
                  </a:lnTo>
                  <a:lnTo>
                    <a:pt x="5093" y="3398"/>
                  </a:lnTo>
                  <a:lnTo>
                    <a:pt x="1697" y="3398"/>
                  </a:lnTo>
                  <a:lnTo>
                    <a:pt x="1697" y="1359"/>
                  </a:lnTo>
                  <a:moveTo>
                    <a:pt x="3396" y="3398"/>
                  </a:moveTo>
                  <a:lnTo>
                    <a:pt x="3396" y="4076"/>
                  </a:lnTo>
                  <a:moveTo>
                    <a:pt x="2547" y="4076"/>
                  </a:moveTo>
                  <a:lnTo>
                    <a:pt x="4244" y="4076"/>
                  </a:lnTo>
                  <a:moveTo>
                    <a:pt x="510" y="680"/>
                  </a:moveTo>
                  <a:lnTo>
                    <a:pt x="1528" y="680"/>
                  </a:lnTo>
                  <a:moveTo>
                    <a:pt x="510" y="3398"/>
                  </a:moveTo>
                  <a:lnTo>
                    <a:pt x="1697" y="3398"/>
                  </a:lnTo>
                  <a:moveTo>
                    <a:pt x="510" y="2718"/>
                  </a:moveTo>
                  <a:lnTo>
                    <a:pt x="1705" y="2718"/>
                  </a:lnTo>
                  <a:moveTo>
                    <a:pt x="2038" y="1359"/>
                  </a:moveTo>
                  <a:lnTo>
                    <a:pt x="2038" y="0"/>
                  </a:lnTo>
                  <a:lnTo>
                    <a:pt x="0" y="0"/>
                  </a:lnTo>
                  <a:lnTo>
                    <a:pt x="0" y="4076"/>
                  </a:lnTo>
                  <a:lnTo>
                    <a:pt x="2038" y="4076"/>
                  </a:lnTo>
                  <a:lnTo>
                    <a:pt x="2038" y="3398"/>
                  </a:lnTo>
                </a:path>
              </a:pathLst>
            </a:custGeom>
            <a:noFill/>
            <a:ln w="31750" cap="sq">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gradFill>
                  <a:gsLst>
                    <a:gs pos="0">
                      <a:srgbClr val="505050"/>
                    </a:gs>
                    <a:gs pos="100000">
                      <a:srgbClr val="505050"/>
                    </a:gs>
                  </a:gsLst>
                  <a:lin ang="5400000" scaled="1"/>
                </a:gradFill>
              </a:endParaRPr>
            </a:p>
          </p:txBody>
        </p:sp>
      </p:grpSp>
      <p:cxnSp>
        <p:nvCxnSpPr>
          <p:cNvPr id="18" name="Straight Connector 17">
            <a:extLst>
              <a:ext uri="{FF2B5EF4-FFF2-40B4-BE49-F238E27FC236}">
                <a16:creationId xmlns:a16="http://schemas.microsoft.com/office/drawing/2014/main" xmlns="" id="{0AA18BA4-1B5D-44A0-9D1C-5A3E9C34D426}"/>
              </a:ext>
            </a:extLst>
          </p:cNvPr>
          <p:cNvCxnSpPr/>
          <p:nvPr/>
        </p:nvCxnSpPr>
        <p:spPr>
          <a:xfrm>
            <a:off x="5660571" y="1627995"/>
            <a:ext cx="0" cy="4114800"/>
          </a:xfrm>
          <a:prstGeom prst="line">
            <a:avLst/>
          </a:prstGeom>
          <a:ln>
            <a:solidFill>
              <a:schemeClr val="bg1">
                <a:lumMod val="5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3" name="Rectangle: Rounded Corners 32">
            <a:extLst>
              <a:ext uri="{FF2B5EF4-FFF2-40B4-BE49-F238E27FC236}">
                <a16:creationId xmlns:a16="http://schemas.microsoft.com/office/drawing/2014/main" xmlns="" id="{AC5015DB-EEB4-4587-B1AB-B87BE4BD7BE9}"/>
              </a:ext>
            </a:extLst>
          </p:cNvPr>
          <p:cNvSpPr/>
          <p:nvPr/>
        </p:nvSpPr>
        <p:spPr bwMode="auto">
          <a:xfrm>
            <a:off x="3946749" y="3866092"/>
            <a:ext cx="640080" cy="516324"/>
          </a:xfrm>
          <a:prstGeom prst="roundRect">
            <a:avLst>
              <a:gd name="adj" fmla="val 0"/>
            </a:avLst>
          </a:prstGeom>
          <a:solidFill>
            <a:schemeClr val="accent1"/>
          </a:solidFill>
          <a:effectLst>
            <a:outerShdw blurRad="190500" dist="63500" dir="2700000" sx="101000" sy="101000" algn="ctr" rotWithShape="0">
              <a:prstClr val="black">
                <a:alpha val="30000"/>
              </a:prstClr>
            </a:outerShdw>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932742">
              <a:lnSpc>
                <a:spcPct val="90000"/>
              </a:lnSpc>
              <a:spcBef>
                <a:spcPct val="0"/>
              </a:spcBef>
            </a:pPr>
            <a:r>
              <a:rPr lang="en-US" sz="800" b="1">
                <a:ln w="3175">
                  <a:noFill/>
                </a:ln>
                <a:gradFill>
                  <a:gsLst>
                    <a:gs pos="1250">
                      <a:schemeClr val="bg1"/>
                    </a:gs>
                    <a:gs pos="100000">
                      <a:schemeClr val="bg1"/>
                    </a:gs>
                  </a:gsLst>
                  <a:lin ang="5400000" scaled="0"/>
                </a:gradFill>
                <a:cs typeface="Segoe UI" panose="020B0502040204020203" pitchFamily="34" charset="0"/>
              </a:rPr>
              <a:t>COMING</a:t>
            </a:r>
            <a:br>
              <a:rPr lang="en-US" sz="800" b="1">
                <a:ln w="3175">
                  <a:noFill/>
                </a:ln>
                <a:gradFill>
                  <a:gsLst>
                    <a:gs pos="1250">
                      <a:schemeClr val="bg1"/>
                    </a:gs>
                    <a:gs pos="100000">
                      <a:schemeClr val="bg1"/>
                    </a:gs>
                  </a:gsLst>
                  <a:lin ang="5400000" scaled="0"/>
                </a:gradFill>
                <a:cs typeface="Segoe UI" panose="020B0502040204020203" pitchFamily="34" charset="0"/>
              </a:rPr>
            </a:br>
            <a:r>
              <a:rPr lang="en-US" sz="800" b="1">
                <a:ln w="3175">
                  <a:noFill/>
                </a:ln>
                <a:gradFill>
                  <a:gsLst>
                    <a:gs pos="1250">
                      <a:schemeClr val="bg1"/>
                    </a:gs>
                    <a:gs pos="100000">
                      <a:schemeClr val="bg1"/>
                    </a:gs>
                  </a:gsLst>
                  <a:lin ang="5400000" scaled="0"/>
                </a:gradFill>
                <a:cs typeface="Segoe UI" panose="020B0502040204020203" pitchFamily="34" charset="0"/>
              </a:rPr>
              <a:t>SOON</a:t>
            </a:r>
          </a:p>
        </p:txBody>
      </p:sp>
      <p:sp>
        <p:nvSpPr>
          <p:cNvPr id="34" name="Rectangle: Rounded Corners 33">
            <a:extLst>
              <a:ext uri="{FF2B5EF4-FFF2-40B4-BE49-F238E27FC236}">
                <a16:creationId xmlns:a16="http://schemas.microsoft.com/office/drawing/2014/main" xmlns="" id="{159A6240-C36F-4247-A3F1-4B90A1112831}"/>
              </a:ext>
            </a:extLst>
          </p:cNvPr>
          <p:cNvSpPr/>
          <p:nvPr/>
        </p:nvSpPr>
        <p:spPr bwMode="auto">
          <a:xfrm>
            <a:off x="7258962" y="3908552"/>
            <a:ext cx="640080" cy="516324"/>
          </a:xfrm>
          <a:prstGeom prst="roundRect">
            <a:avLst>
              <a:gd name="adj" fmla="val 0"/>
            </a:avLst>
          </a:prstGeom>
          <a:solidFill>
            <a:schemeClr val="accent2"/>
          </a:solidFill>
          <a:effectLst>
            <a:outerShdw blurRad="190500" dist="63500" dir="2700000" sx="101000" sy="101000" algn="ctr" rotWithShape="0">
              <a:prstClr val="black">
                <a:alpha val="30000"/>
              </a:prstClr>
            </a:outerShdw>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932742">
              <a:lnSpc>
                <a:spcPct val="90000"/>
              </a:lnSpc>
              <a:spcBef>
                <a:spcPct val="0"/>
              </a:spcBef>
            </a:pPr>
            <a:r>
              <a:rPr lang="en-US" sz="800" b="1">
                <a:ln w="3175">
                  <a:noFill/>
                </a:ln>
                <a:gradFill>
                  <a:gsLst>
                    <a:gs pos="1250">
                      <a:schemeClr val="bg1"/>
                    </a:gs>
                    <a:gs pos="100000">
                      <a:schemeClr val="bg1"/>
                    </a:gs>
                  </a:gsLst>
                  <a:lin ang="5400000" scaled="0"/>
                </a:gradFill>
                <a:cs typeface="Segoe UI" panose="020B0502040204020203" pitchFamily="34" charset="0"/>
              </a:rPr>
              <a:t>COMING</a:t>
            </a:r>
            <a:br>
              <a:rPr lang="en-US" sz="800" b="1">
                <a:ln w="3175">
                  <a:noFill/>
                </a:ln>
                <a:gradFill>
                  <a:gsLst>
                    <a:gs pos="1250">
                      <a:schemeClr val="bg1"/>
                    </a:gs>
                    <a:gs pos="100000">
                      <a:schemeClr val="bg1"/>
                    </a:gs>
                  </a:gsLst>
                  <a:lin ang="5400000" scaled="0"/>
                </a:gradFill>
                <a:cs typeface="Segoe UI" panose="020B0502040204020203" pitchFamily="34" charset="0"/>
              </a:rPr>
            </a:br>
            <a:r>
              <a:rPr lang="en-US" sz="800" b="1">
                <a:ln w="3175">
                  <a:noFill/>
                </a:ln>
                <a:gradFill>
                  <a:gsLst>
                    <a:gs pos="1250">
                      <a:schemeClr val="bg1"/>
                    </a:gs>
                    <a:gs pos="100000">
                      <a:schemeClr val="bg1"/>
                    </a:gs>
                  </a:gsLst>
                  <a:lin ang="5400000" scaled="0"/>
                </a:gradFill>
                <a:cs typeface="Segoe UI" panose="020B0502040204020203" pitchFamily="34" charset="0"/>
              </a:rPr>
              <a:t>SOON</a:t>
            </a:r>
          </a:p>
        </p:txBody>
      </p:sp>
      <p:sp>
        <p:nvSpPr>
          <p:cNvPr id="35" name="Rectangle: Rounded Corners 34">
            <a:extLst>
              <a:ext uri="{FF2B5EF4-FFF2-40B4-BE49-F238E27FC236}">
                <a16:creationId xmlns:a16="http://schemas.microsoft.com/office/drawing/2014/main" xmlns="" id="{63162530-70FB-43ED-BECF-570984250FF5}"/>
              </a:ext>
            </a:extLst>
          </p:cNvPr>
          <p:cNvSpPr/>
          <p:nvPr/>
        </p:nvSpPr>
        <p:spPr bwMode="auto">
          <a:xfrm>
            <a:off x="7296532" y="1199879"/>
            <a:ext cx="640080" cy="516324"/>
          </a:xfrm>
          <a:prstGeom prst="roundRect">
            <a:avLst>
              <a:gd name="adj" fmla="val 0"/>
            </a:avLst>
          </a:prstGeom>
          <a:solidFill>
            <a:schemeClr val="accent2"/>
          </a:solidFill>
          <a:effectLst>
            <a:outerShdw blurRad="190500" dist="63500" dir="2700000" sx="101000" sy="101000" algn="ctr" rotWithShape="0">
              <a:prstClr val="black">
                <a:alpha val="30000"/>
              </a:prstClr>
            </a:outerShdw>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932742">
              <a:lnSpc>
                <a:spcPct val="90000"/>
              </a:lnSpc>
              <a:spcBef>
                <a:spcPct val="0"/>
              </a:spcBef>
            </a:pPr>
            <a:r>
              <a:rPr lang="en-US" sz="800" b="1">
                <a:ln w="3175">
                  <a:noFill/>
                </a:ln>
                <a:gradFill>
                  <a:gsLst>
                    <a:gs pos="1250">
                      <a:schemeClr val="bg1"/>
                    </a:gs>
                    <a:gs pos="100000">
                      <a:schemeClr val="bg1"/>
                    </a:gs>
                  </a:gsLst>
                  <a:lin ang="5400000" scaled="0"/>
                </a:gradFill>
                <a:cs typeface="Segoe UI" panose="020B0502040204020203" pitchFamily="34" charset="0"/>
              </a:rPr>
              <a:t>TRAINING AVAILABLE</a:t>
            </a:r>
          </a:p>
        </p:txBody>
      </p:sp>
      <p:grpSp>
        <p:nvGrpSpPr>
          <p:cNvPr id="2" name="Group 1">
            <a:extLst>
              <a:ext uri="{FF2B5EF4-FFF2-40B4-BE49-F238E27FC236}">
                <a16:creationId xmlns:a16="http://schemas.microsoft.com/office/drawing/2014/main" xmlns="" id="{FF2725F2-5C29-4C49-86B6-B8C4A29DF79B}"/>
              </a:ext>
            </a:extLst>
          </p:cNvPr>
          <p:cNvGrpSpPr/>
          <p:nvPr/>
        </p:nvGrpSpPr>
        <p:grpSpPr>
          <a:xfrm>
            <a:off x="8989252" y="4139627"/>
            <a:ext cx="3055504" cy="2098078"/>
            <a:chOff x="8989252" y="4139627"/>
            <a:chExt cx="3055504" cy="2098078"/>
          </a:xfrm>
        </p:grpSpPr>
        <p:grpSp>
          <p:nvGrpSpPr>
            <p:cNvPr id="51" name="Group 50">
              <a:extLst>
                <a:ext uri="{FF2B5EF4-FFF2-40B4-BE49-F238E27FC236}">
                  <a16:creationId xmlns:a16="http://schemas.microsoft.com/office/drawing/2014/main" xmlns="" id="{D274BBC8-D7EC-4313-95AA-19D2D39DA36F}"/>
                </a:ext>
              </a:extLst>
            </p:cNvPr>
            <p:cNvGrpSpPr/>
            <p:nvPr/>
          </p:nvGrpSpPr>
          <p:grpSpPr>
            <a:xfrm>
              <a:off x="8989252" y="4139627"/>
              <a:ext cx="3055504" cy="2098078"/>
              <a:chOff x="6927671" y="4452759"/>
              <a:chExt cx="3055504" cy="2098078"/>
            </a:xfrm>
          </p:grpSpPr>
          <p:sp>
            <p:nvSpPr>
              <p:cNvPr id="52" name="Oval 51">
                <a:extLst>
                  <a:ext uri="{FF2B5EF4-FFF2-40B4-BE49-F238E27FC236}">
                    <a16:creationId xmlns:a16="http://schemas.microsoft.com/office/drawing/2014/main" xmlns="" id="{C43874E7-737B-48ED-86B1-05D121952C1E}"/>
                  </a:ext>
                </a:extLst>
              </p:cNvPr>
              <p:cNvSpPr/>
              <p:nvPr/>
            </p:nvSpPr>
            <p:spPr bwMode="auto">
              <a:xfrm>
                <a:off x="7726621" y="4452759"/>
                <a:ext cx="1457604" cy="1457603"/>
              </a:xfrm>
              <a:prstGeom prst="ellipse">
                <a:avLst/>
              </a:prstGeom>
              <a:solidFill>
                <a:schemeClr val="bg1"/>
              </a:solidFill>
              <a:ln w="19050" cap="flat">
                <a:solidFill>
                  <a:schemeClr val="accent2"/>
                </a:solidFill>
                <a:prstDash val="solid"/>
                <a:miter/>
              </a:ln>
              <a:effectLst>
                <a:outerShdw blurRad="508000" dist="63500" dir="2700000" sx="101000" sy="101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en-US" sz="800">
                  <a:gradFill>
                    <a:gsLst>
                      <a:gs pos="0">
                        <a:srgbClr val="505050"/>
                      </a:gs>
                      <a:gs pos="100000">
                        <a:srgbClr val="505050"/>
                      </a:gs>
                    </a:gsLst>
                  </a:gradFill>
                </a:endParaRPr>
              </a:p>
            </p:txBody>
          </p:sp>
          <p:sp>
            <p:nvSpPr>
              <p:cNvPr id="53" name="Title 1">
                <a:extLst>
                  <a:ext uri="{FF2B5EF4-FFF2-40B4-BE49-F238E27FC236}">
                    <a16:creationId xmlns:a16="http://schemas.microsoft.com/office/drawing/2014/main" xmlns="" id="{2F59CDDA-6922-4516-91AB-AD630C6A0F4C}"/>
                  </a:ext>
                </a:extLst>
              </p:cNvPr>
              <p:cNvSpPr txBox="1">
                <a:spLocks/>
              </p:cNvSpPr>
              <p:nvPr/>
            </p:nvSpPr>
            <p:spPr>
              <a:xfrm>
                <a:off x="6927671" y="5932206"/>
                <a:ext cx="3055504" cy="618631"/>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dirty="0"/>
                  <a:t>Security </a:t>
                </a:r>
              </a:p>
              <a:p>
                <a:pPr algn="ctr">
                  <a:lnSpc>
                    <a:spcPct val="90000"/>
                  </a:lnSpc>
                </a:pPr>
                <a:r>
                  <a:rPr lang="en-US" sz="2000" dirty="0"/>
                  <a:t>Administrator</a:t>
                </a:r>
              </a:p>
            </p:txBody>
          </p:sp>
        </p:grpSp>
        <p:pic>
          <p:nvPicPr>
            <p:cNvPr id="3" name="Graphic 2" descr="Lock">
              <a:extLst>
                <a:ext uri="{FF2B5EF4-FFF2-40B4-BE49-F238E27FC236}">
                  <a16:creationId xmlns:a16="http://schemas.microsoft.com/office/drawing/2014/main" xmlns="" id="{E79EEA75-93CF-4390-AE74-F241CCC48AD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058508" y="4446720"/>
              <a:ext cx="916991" cy="916991"/>
            </a:xfrm>
            <a:prstGeom prst="rect">
              <a:avLst/>
            </a:prstGeom>
          </p:spPr>
        </p:pic>
      </p:grpSp>
      <p:sp>
        <p:nvSpPr>
          <p:cNvPr id="55" name="Rectangle: Rounded Corners 54">
            <a:extLst>
              <a:ext uri="{FF2B5EF4-FFF2-40B4-BE49-F238E27FC236}">
                <a16:creationId xmlns:a16="http://schemas.microsoft.com/office/drawing/2014/main" xmlns="" id="{964C0ECB-102A-4815-9BEF-A762A660D87A}"/>
              </a:ext>
            </a:extLst>
          </p:cNvPr>
          <p:cNvSpPr/>
          <p:nvPr/>
        </p:nvSpPr>
        <p:spPr bwMode="auto">
          <a:xfrm>
            <a:off x="10234534" y="3908552"/>
            <a:ext cx="640080" cy="516324"/>
          </a:xfrm>
          <a:prstGeom prst="roundRect">
            <a:avLst>
              <a:gd name="adj" fmla="val 0"/>
            </a:avLst>
          </a:prstGeom>
          <a:solidFill>
            <a:schemeClr val="accent2"/>
          </a:solidFill>
          <a:effectLst>
            <a:outerShdw blurRad="190500" dist="63500" dir="2700000" sx="101000" sy="101000" algn="ctr" rotWithShape="0">
              <a:prstClr val="black">
                <a:alpha val="30000"/>
              </a:prstClr>
            </a:outerShdw>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932742">
              <a:lnSpc>
                <a:spcPct val="90000"/>
              </a:lnSpc>
              <a:spcBef>
                <a:spcPct val="0"/>
              </a:spcBef>
            </a:pPr>
            <a:r>
              <a:rPr lang="en-US" sz="800" b="1" dirty="0">
                <a:ln w="3175">
                  <a:noFill/>
                </a:ln>
                <a:gradFill>
                  <a:gsLst>
                    <a:gs pos="1250">
                      <a:schemeClr val="bg1"/>
                    </a:gs>
                    <a:gs pos="100000">
                      <a:schemeClr val="bg1"/>
                    </a:gs>
                  </a:gsLst>
                  <a:lin ang="5400000" scaled="0"/>
                </a:gradFill>
                <a:cs typeface="Segoe UI" panose="020B0502040204020203" pitchFamily="34" charset="0"/>
              </a:rPr>
              <a:t>COMING SOON</a:t>
            </a:r>
          </a:p>
        </p:txBody>
      </p:sp>
      <p:grpSp>
        <p:nvGrpSpPr>
          <p:cNvPr id="6" name="Group 5">
            <a:extLst>
              <a:ext uri="{FF2B5EF4-FFF2-40B4-BE49-F238E27FC236}">
                <a16:creationId xmlns:a16="http://schemas.microsoft.com/office/drawing/2014/main" xmlns="" id="{0C1CB2A6-6E61-47A2-9D06-B86256D1B616}"/>
              </a:ext>
            </a:extLst>
          </p:cNvPr>
          <p:cNvGrpSpPr/>
          <p:nvPr/>
        </p:nvGrpSpPr>
        <p:grpSpPr>
          <a:xfrm>
            <a:off x="8989252" y="1435533"/>
            <a:ext cx="3055504" cy="2098078"/>
            <a:chOff x="8989252" y="1435533"/>
            <a:chExt cx="3055504" cy="2098078"/>
          </a:xfrm>
        </p:grpSpPr>
        <p:grpSp>
          <p:nvGrpSpPr>
            <p:cNvPr id="36" name="Group 35">
              <a:extLst>
                <a:ext uri="{FF2B5EF4-FFF2-40B4-BE49-F238E27FC236}">
                  <a16:creationId xmlns:a16="http://schemas.microsoft.com/office/drawing/2014/main" xmlns="" id="{834CC821-C12D-47FA-96E2-35B1D4896EED}"/>
                </a:ext>
              </a:extLst>
            </p:cNvPr>
            <p:cNvGrpSpPr/>
            <p:nvPr/>
          </p:nvGrpSpPr>
          <p:grpSpPr>
            <a:xfrm>
              <a:off x="8989252" y="1435533"/>
              <a:ext cx="3055504" cy="2098078"/>
              <a:chOff x="6927671" y="4452759"/>
              <a:chExt cx="3055504" cy="2098078"/>
            </a:xfrm>
          </p:grpSpPr>
          <p:sp>
            <p:nvSpPr>
              <p:cNvPr id="37" name="Oval 36">
                <a:extLst>
                  <a:ext uri="{FF2B5EF4-FFF2-40B4-BE49-F238E27FC236}">
                    <a16:creationId xmlns:a16="http://schemas.microsoft.com/office/drawing/2014/main" xmlns="" id="{5DE1BE8A-D737-4F0A-B34E-3CC0DFEA09E6}"/>
                  </a:ext>
                </a:extLst>
              </p:cNvPr>
              <p:cNvSpPr/>
              <p:nvPr/>
            </p:nvSpPr>
            <p:spPr bwMode="auto">
              <a:xfrm>
                <a:off x="7726621" y="4452759"/>
                <a:ext cx="1457604" cy="1457603"/>
              </a:xfrm>
              <a:prstGeom prst="ellipse">
                <a:avLst/>
              </a:prstGeom>
              <a:solidFill>
                <a:schemeClr val="bg1"/>
              </a:solidFill>
              <a:ln w="19050" cap="flat">
                <a:solidFill>
                  <a:schemeClr val="accent2"/>
                </a:solidFill>
                <a:prstDash val="solid"/>
                <a:miter/>
              </a:ln>
              <a:effectLst>
                <a:outerShdw blurRad="508000" dist="63500" dir="2700000" sx="101000" sy="101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en-US" sz="800">
                  <a:gradFill>
                    <a:gsLst>
                      <a:gs pos="0">
                        <a:srgbClr val="505050"/>
                      </a:gs>
                      <a:gs pos="100000">
                        <a:srgbClr val="505050"/>
                      </a:gs>
                    </a:gsLst>
                  </a:gradFill>
                </a:endParaRPr>
              </a:p>
            </p:txBody>
          </p:sp>
          <p:sp>
            <p:nvSpPr>
              <p:cNvPr id="38" name="Title 1">
                <a:extLst>
                  <a:ext uri="{FF2B5EF4-FFF2-40B4-BE49-F238E27FC236}">
                    <a16:creationId xmlns:a16="http://schemas.microsoft.com/office/drawing/2014/main" xmlns="" id="{A19798F7-20AD-436F-BECF-E055288B7730}"/>
                  </a:ext>
                </a:extLst>
              </p:cNvPr>
              <p:cNvSpPr txBox="1">
                <a:spLocks/>
              </p:cNvSpPr>
              <p:nvPr/>
            </p:nvSpPr>
            <p:spPr>
              <a:xfrm>
                <a:off x="6927671" y="5932206"/>
                <a:ext cx="3055504" cy="618631"/>
              </a:xfrm>
              <a:prstGeom prst="rect">
                <a:avLst/>
              </a:prstGeom>
            </p:spPr>
            <p:txBody>
              <a:bodyPr vert="horz" wrap="square" lIns="0" tIns="64008" rIns="0" bIns="0" rtlCol="0" anchor="t">
                <a:spAutoFit/>
              </a:bodyPr>
              <a:lstStyle>
                <a:lvl1pPr algn="l" defTabSz="932742" rtl="0" eaLnBrk="1" latinLnBrk="0" hangingPunct="1">
                  <a:lnSpc>
                    <a:spcPct val="100000"/>
                  </a:lnSpc>
                  <a:spcBef>
                    <a:spcPct val="0"/>
                  </a:spcBef>
                  <a:buNone/>
                  <a:defRPr lang="en-US" sz="2400" b="1" kern="1200" cap="none" spc="0" baseline="0">
                    <a:ln w="3175">
                      <a:noFill/>
                    </a:ln>
                    <a:gradFill>
                      <a:gsLst>
                        <a:gs pos="1250">
                          <a:schemeClr val="tx1"/>
                        </a:gs>
                        <a:gs pos="100000">
                          <a:schemeClr val="tx1"/>
                        </a:gs>
                      </a:gsLst>
                      <a:lin ang="5400000" scaled="0"/>
                    </a:gradFill>
                    <a:effectLst/>
                    <a:latin typeface="+mj-lt"/>
                    <a:ea typeface="+mn-ea"/>
                    <a:cs typeface="Segoe UI" panose="020B0502040204020203" pitchFamily="34" charset="0"/>
                  </a:defRPr>
                </a:lvl1pPr>
              </a:lstStyle>
              <a:p>
                <a:pPr algn="ctr">
                  <a:lnSpc>
                    <a:spcPct val="90000"/>
                  </a:lnSpc>
                </a:pPr>
                <a:r>
                  <a:rPr lang="en-US" sz="2000" dirty="0"/>
                  <a:t>Teamwork </a:t>
                </a:r>
              </a:p>
              <a:p>
                <a:pPr algn="ctr">
                  <a:lnSpc>
                    <a:spcPct val="90000"/>
                  </a:lnSpc>
                </a:pPr>
                <a:r>
                  <a:rPr lang="en-US" sz="2000" dirty="0"/>
                  <a:t>Administrator</a:t>
                </a:r>
              </a:p>
            </p:txBody>
          </p:sp>
        </p:grpSp>
        <p:pic>
          <p:nvPicPr>
            <p:cNvPr id="5" name="Graphic 4" descr="Meeting">
              <a:extLst>
                <a:ext uri="{FF2B5EF4-FFF2-40B4-BE49-F238E27FC236}">
                  <a16:creationId xmlns:a16="http://schemas.microsoft.com/office/drawing/2014/main" xmlns="" id="{2FCD53AE-F761-4719-8B34-4D8F836DCF99}"/>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0058508" y="1709007"/>
              <a:ext cx="914400" cy="914400"/>
            </a:xfrm>
            <a:prstGeom prst="rect">
              <a:avLst/>
            </a:prstGeom>
          </p:spPr>
        </p:pic>
      </p:grpSp>
      <p:sp>
        <p:nvSpPr>
          <p:cNvPr id="45" name="Rectangle: Rounded Corners 44">
            <a:extLst>
              <a:ext uri="{FF2B5EF4-FFF2-40B4-BE49-F238E27FC236}">
                <a16:creationId xmlns:a16="http://schemas.microsoft.com/office/drawing/2014/main" xmlns="" id="{A2177090-3FF2-4DA3-99AD-4B539B6F3EDA}"/>
              </a:ext>
            </a:extLst>
          </p:cNvPr>
          <p:cNvSpPr/>
          <p:nvPr/>
        </p:nvSpPr>
        <p:spPr bwMode="auto">
          <a:xfrm>
            <a:off x="10234534" y="1204458"/>
            <a:ext cx="640080" cy="516324"/>
          </a:xfrm>
          <a:prstGeom prst="roundRect">
            <a:avLst>
              <a:gd name="adj" fmla="val 0"/>
            </a:avLst>
          </a:prstGeom>
          <a:solidFill>
            <a:schemeClr val="accent2"/>
          </a:solidFill>
          <a:effectLst>
            <a:outerShdw blurRad="190500" dist="63500" dir="2700000" sx="101000" sy="101000" algn="ctr" rotWithShape="0">
              <a:prstClr val="black">
                <a:alpha val="30000"/>
              </a:prstClr>
            </a:outerShdw>
          </a:effectLst>
        </p:spPr>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932742">
              <a:lnSpc>
                <a:spcPct val="90000"/>
              </a:lnSpc>
              <a:spcBef>
                <a:spcPct val="0"/>
              </a:spcBef>
            </a:pPr>
            <a:r>
              <a:rPr lang="en-US" sz="800" b="1" dirty="0">
                <a:ln w="3175">
                  <a:noFill/>
                </a:ln>
                <a:gradFill>
                  <a:gsLst>
                    <a:gs pos="1250">
                      <a:schemeClr val="bg1"/>
                    </a:gs>
                    <a:gs pos="100000">
                      <a:schemeClr val="bg1"/>
                    </a:gs>
                  </a:gsLst>
                  <a:lin ang="5400000" scaled="0"/>
                </a:gradFill>
                <a:cs typeface="Segoe UI" panose="020B0502040204020203" pitchFamily="34" charset="0"/>
              </a:rPr>
              <a:t>COMING SOON</a:t>
            </a:r>
          </a:p>
        </p:txBody>
      </p:sp>
    </p:spTree>
    <p:extLst>
      <p:ext uri="{BB962C8B-B14F-4D97-AF65-F5344CB8AC3E}">
        <p14:creationId xmlns:p14="http://schemas.microsoft.com/office/powerpoint/2010/main" val="26922972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71"/>
                                        </p:tgtEl>
                                        <p:attrNameLst>
                                          <p:attrName>style.visibility</p:attrName>
                                        </p:attrNameLst>
                                      </p:cBhvr>
                                      <p:to>
                                        <p:strVal val="visible"/>
                                      </p:to>
                                    </p:set>
                                    <p:animEffect transition="in" filter="fade">
                                      <p:cBhvr>
                                        <p:cTn id="10" dur="500"/>
                                        <p:tgtEl>
                                          <p:spTgt spid="71"/>
                                        </p:tgtEl>
                                      </p:cBhvr>
                                    </p:animEffect>
                                  </p:childTnLst>
                                </p:cTn>
                              </p:par>
                              <p:par>
                                <p:cTn id="11" presetID="42" presetClass="path" presetSubtype="0" decel="100000" fill="hold" nodeType="withEffect">
                                  <p:stCondLst>
                                    <p:cond delay="0"/>
                                  </p:stCondLst>
                                  <p:childTnLst>
                                    <p:animMotion origin="layout" path="M -6.25E-7 -4.07407E-6 L -0.05091 -0.00069 " pathEditMode="relative" rAng="0" ptsTypes="AA">
                                      <p:cBhvr>
                                        <p:cTn id="12" dur="750" spd="-100000" fill="hold"/>
                                        <p:tgtEl>
                                          <p:spTgt spid="71"/>
                                        </p:tgtEl>
                                        <p:attrNameLst>
                                          <p:attrName>ppt_x</p:attrName>
                                          <p:attrName>ppt_y</p:attrName>
                                        </p:attrNameLst>
                                      </p:cBhvr>
                                      <p:rCtr x="-2552" y="-46"/>
                                    </p:animMotion>
                                  </p:childTnLst>
                                </p:cTn>
                              </p:par>
                              <p:par>
                                <p:cTn id="13" presetID="10" presetClass="entr" presetSubtype="0" fill="hold" nodeType="with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fade">
                                      <p:cBhvr>
                                        <p:cTn id="15" dur="500"/>
                                        <p:tgtEl>
                                          <p:spTgt spid="75"/>
                                        </p:tgtEl>
                                      </p:cBhvr>
                                    </p:animEffect>
                                  </p:childTnLst>
                                </p:cTn>
                              </p:par>
                              <p:par>
                                <p:cTn id="16" presetID="42" presetClass="path" presetSubtype="0" decel="100000" fill="hold" nodeType="withEffect">
                                  <p:stCondLst>
                                    <p:cond delay="0"/>
                                  </p:stCondLst>
                                  <p:childTnLst>
                                    <p:animMotion origin="layout" path="M 5.55112E-17 -4.07407E-6 L -0.05091 -0.00069 " pathEditMode="relative" rAng="0" ptsTypes="AA">
                                      <p:cBhvr>
                                        <p:cTn id="17" dur="750" spd="-100000" fill="hold"/>
                                        <p:tgtEl>
                                          <p:spTgt spid="75"/>
                                        </p:tgtEl>
                                        <p:attrNameLst>
                                          <p:attrName>ppt_x</p:attrName>
                                          <p:attrName>ppt_y</p:attrName>
                                        </p:attrNameLst>
                                      </p:cBhvr>
                                      <p:rCtr x="-2552" y="-46"/>
                                    </p:animMotion>
                                  </p:childTnLst>
                                </p:cTn>
                              </p:par>
                              <p:par>
                                <p:cTn id="18" presetID="10" presetClass="entr" presetSubtype="0" fill="hold" nodeType="with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fade">
                                      <p:cBhvr>
                                        <p:cTn id="20" dur="500"/>
                                        <p:tgtEl>
                                          <p:spTgt spid="85"/>
                                        </p:tgtEl>
                                      </p:cBhvr>
                                    </p:animEffect>
                                  </p:childTnLst>
                                </p:cTn>
                              </p:par>
                              <p:par>
                                <p:cTn id="21" presetID="42" presetClass="path" presetSubtype="0" decel="100000" fill="hold" nodeType="withEffect">
                                  <p:stCondLst>
                                    <p:cond delay="0"/>
                                  </p:stCondLst>
                                  <p:childTnLst>
                                    <p:animMotion origin="layout" path="M -6.25E-7 -1.48148E-6 L -0.05091 -0.00069 " pathEditMode="relative" rAng="0" ptsTypes="AA">
                                      <p:cBhvr>
                                        <p:cTn id="22" dur="750" spd="-100000" fill="hold"/>
                                        <p:tgtEl>
                                          <p:spTgt spid="85"/>
                                        </p:tgtEl>
                                        <p:attrNameLst>
                                          <p:attrName>ppt_x</p:attrName>
                                          <p:attrName>ppt_y</p:attrName>
                                        </p:attrNameLst>
                                      </p:cBhvr>
                                      <p:rCtr x="-2552" y="-46"/>
                                    </p:animMotion>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42" presetClass="path" presetSubtype="0" decel="100000" fill="hold" nodeType="withEffect">
                                  <p:stCondLst>
                                    <p:cond delay="0"/>
                                  </p:stCondLst>
                                  <p:childTnLst>
                                    <p:animMotion origin="layout" path="M 2.08333E-7 -1.85185E-6 L -0.05091 -0.00069 " pathEditMode="relative" rAng="0" ptsTypes="AA">
                                      <p:cBhvr>
                                        <p:cTn id="27" dur="750" spd="-100000" fill="hold"/>
                                        <p:tgtEl>
                                          <p:spTgt spid="12"/>
                                        </p:tgtEl>
                                        <p:attrNameLst>
                                          <p:attrName>ppt_x</p:attrName>
                                          <p:attrName>ppt_y</p:attrName>
                                        </p:attrNameLst>
                                      </p:cBhvr>
                                      <p:rCtr x="-2552" y="-46"/>
                                    </p:animMotion>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42" presetClass="path" presetSubtype="0" decel="100000" fill="hold" grpId="1" nodeType="withEffect">
                                  <p:stCondLst>
                                    <p:cond delay="0"/>
                                  </p:stCondLst>
                                  <p:childTnLst>
                                    <p:animMotion origin="layout" path="M 2.08333E-7 1.11111E-6 L -0.05091 -0.0007 " pathEditMode="relative" rAng="0" ptsTypes="AA">
                                      <p:cBhvr>
                                        <p:cTn id="32" dur="750" spd="-100000" fill="hold"/>
                                        <p:tgtEl>
                                          <p:spTgt spid="33"/>
                                        </p:tgtEl>
                                        <p:attrNameLst>
                                          <p:attrName>ppt_x</p:attrName>
                                          <p:attrName>ppt_y</p:attrName>
                                        </p:attrNameLst>
                                      </p:cBhvr>
                                      <p:rCtr x="-2552" y="-46"/>
                                    </p:animMotion>
                                  </p:childTnLst>
                                </p:cTn>
                              </p:par>
                              <p:par>
                                <p:cTn id="33" presetID="10" presetClass="entr" presetSubtype="0" fill="hold" nodeType="withEffect">
                                  <p:stCondLst>
                                    <p:cond delay="100"/>
                                  </p:stCondLst>
                                  <p:childTnLst>
                                    <p:set>
                                      <p:cBhvr>
                                        <p:cTn id="34" dur="1" fill="hold">
                                          <p:stCondLst>
                                            <p:cond delay="0"/>
                                          </p:stCondLst>
                                        </p:cTn>
                                        <p:tgtEl>
                                          <p:spTgt spid="96"/>
                                        </p:tgtEl>
                                        <p:attrNameLst>
                                          <p:attrName>style.visibility</p:attrName>
                                        </p:attrNameLst>
                                      </p:cBhvr>
                                      <p:to>
                                        <p:strVal val="visible"/>
                                      </p:to>
                                    </p:set>
                                    <p:animEffect transition="in" filter="fade">
                                      <p:cBhvr>
                                        <p:cTn id="35" dur="500"/>
                                        <p:tgtEl>
                                          <p:spTgt spid="96"/>
                                        </p:tgtEl>
                                      </p:cBhvr>
                                    </p:animEffect>
                                  </p:childTnLst>
                                </p:cTn>
                              </p:par>
                              <p:par>
                                <p:cTn id="36" presetID="42" presetClass="path" presetSubtype="0" decel="100000" fill="hold" nodeType="withEffect">
                                  <p:stCondLst>
                                    <p:cond delay="100"/>
                                  </p:stCondLst>
                                  <p:childTnLst>
                                    <p:animMotion origin="layout" path="M -4.58333E-6 -4.07407E-6 L -0.05091 -0.00069 " pathEditMode="relative" rAng="0" ptsTypes="AA">
                                      <p:cBhvr>
                                        <p:cTn id="37" dur="750" spd="-100000" fill="hold"/>
                                        <p:tgtEl>
                                          <p:spTgt spid="96"/>
                                        </p:tgtEl>
                                        <p:attrNameLst>
                                          <p:attrName>ppt_x</p:attrName>
                                          <p:attrName>ppt_y</p:attrName>
                                        </p:attrNameLst>
                                      </p:cBhvr>
                                      <p:rCtr x="-2552" y="-46"/>
                                    </p:animMotion>
                                  </p:childTnLst>
                                </p:cTn>
                              </p:par>
                              <p:par>
                                <p:cTn id="38" presetID="10" presetClass="entr" presetSubtype="0" fill="hold" nodeType="withEffect">
                                  <p:stCondLst>
                                    <p:cond delay="10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42" presetClass="path" presetSubtype="0" decel="100000" fill="hold" nodeType="withEffect">
                                  <p:stCondLst>
                                    <p:cond delay="100"/>
                                  </p:stCondLst>
                                  <p:childTnLst>
                                    <p:animMotion origin="layout" path="M -4.58333E-6 -1.48148E-6 L -0.05091 -0.00069 " pathEditMode="relative" rAng="0" ptsTypes="AA">
                                      <p:cBhvr>
                                        <p:cTn id="42" dur="750" spd="-100000" fill="hold"/>
                                        <p:tgtEl>
                                          <p:spTgt spid="14"/>
                                        </p:tgtEl>
                                        <p:attrNameLst>
                                          <p:attrName>ppt_x</p:attrName>
                                          <p:attrName>ppt_y</p:attrName>
                                        </p:attrNameLst>
                                      </p:cBhvr>
                                      <p:rCtr x="-2552" y="-46"/>
                                    </p:animMotion>
                                  </p:childTnLst>
                                </p:cTn>
                              </p:par>
                              <p:par>
                                <p:cTn id="43" presetID="10" presetClass="entr" presetSubtype="0" fill="hold" grpId="0" nodeType="withEffect">
                                  <p:stCondLst>
                                    <p:cond delay="1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par>
                                <p:cTn id="46" presetID="42" presetClass="path" presetSubtype="0" decel="100000" fill="hold" grpId="1" nodeType="withEffect">
                                  <p:stCondLst>
                                    <p:cond delay="100"/>
                                  </p:stCondLst>
                                  <p:childTnLst>
                                    <p:animMotion origin="layout" path="M -4.58333E-6 2.59259E-6 L -0.05091 -0.0007 " pathEditMode="relative" rAng="0" ptsTypes="AA">
                                      <p:cBhvr>
                                        <p:cTn id="47" dur="750" spd="-100000" fill="hold"/>
                                        <p:tgtEl>
                                          <p:spTgt spid="34"/>
                                        </p:tgtEl>
                                        <p:attrNameLst>
                                          <p:attrName>ppt_x</p:attrName>
                                          <p:attrName>ppt_y</p:attrName>
                                        </p:attrNameLst>
                                      </p:cBhvr>
                                      <p:rCtr x="-2552" y="-46"/>
                                    </p:animMotion>
                                  </p:childTnLst>
                                </p:cTn>
                              </p:par>
                              <p:par>
                                <p:cTn id="48" presetID="10" presetClass="entr" presetSubtype="0" fill="hold" grpId="0" nodeType="withEffect">
                                  <p:stCondLst>
                                    <p:cond delay="10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childTnLst>
                                </p:cTn>
                              </p:par>
                              <p:par>
                                <p:cTn id="51" presetID="42" presetClass="path" presetSubtype="0" decel="100000" fill="hold" grpId="1" nodeType="withEffect">
                                  <p:stCondLst>
                                    <p:cond delay="100"/>
                                  </p:stCondLst>
                                  <p:childTnLst>
                                    <p:animMotion origin="layout" path="M 6.25E-7 2.77556E-17 L -0.05091 -0.00069 " pathEditMode="relative" rAng="0" ptsTypes="AA">
                                      <p:cBhvr>
                                        <p:cTn id="52" dur="750" spd="-100000" fill="hold"/>
                                        <p:tgtEl>
                                          <p:spTgt spid="35"/>
                                        </p:tgtEl>
                                        <p:attrNameLst>
                                          <p:attrName>ppt_x</p:attrName>
                                          <p:attrName>ppt_y</p:attrName>
                                        </p:attrNameLst>
                                      </p:cBhvr>
                                      <p:rCtr x="-2552" y="-46"/>
                                    </p:animMotion>
                                  </p:childTnLst>
                                </p:cTn>
                              </p:par>
                              <p:par>
                                <p:cTn id="53" presetID="10" presetClass="entr" presetSubtype="0" fill="hold" grpId="0" nodeType="withEffect">
                                  <p:stCondLst>
                                    <p:cond delay="10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par>
                                <p:cTn id="56" presetID="42" presetClass="path" presetSubtype="0" decel="100000" fill="hold" grpId="1" nodeType="withEffect">
                                  <p:stCondLst>
                                    <p:cond delay="100"/>
                                  </p:stCondLst>
                                  <p:childTnLst>
                                    <p:animMotion origin="layout" path="M 5E-6 2.59259E-6 L -0.05091 -0.0007 " pathEditMode="relative" rAng="0" ptsTypes="AA">
                                      <p:cBhvr>
                                        <p:cTn id="57" dur="750" spd="-100000" fill="hold"/>
                                        <p:tgtEl>
                                          <p:spTgt spid="55"/>
                                        </p:tgtEl>
                                        <p:attrNameLst>
                                          <p:attrName>ppt_x</p:attrName>
                                          <p:attrName>ppt_y</p:attrName>
                                        </p:attrNameLst>
                                      </p:cBhvr>
                                      <p:rCtr x="-2552" y="-46"/>
                                    </p:animMotion>
                                  </p:childTnLst>
                                </p:cTn>
                              </p:par>
                              <p:par>
                                <p:cTn id="58" presetID="10" presetClass="entr" presetSubtype="0" fill="hold" nodeType="withEffect">
                                  <p:stCondLst>
                                    <p:cond delay="100"/>
                                  </p:stCondLst>
                                  <p:childTnLst>
                                    <p:set>
                                      <p:cBhvr>
                                        <p:cTn id="59" dur="1" fill="hold">
                                          <p:stCondLst>
                                            <p:cond delay="0"/>
                                          </p:stCondLst>
                                        </p:cTn>
                                        <p:tgtEl>
                                          <p:spTgt spid="2"/>
                                        </p:tgtEl>
                                        <p:attrNameLst>
                                          <p:attrName>style.visibility</p:attrName>
                                        </p:attrNameLst>
                                      </p:cBhvr>
                                      <p:to>
                                        <p:strVal val="visible"/>
                                      </p:to>
                                    </p:set>
                                    <p:animEffect transition="in" filter="fade">
                                      <p:cBhvr>
                                        <p:cTn id="60" dur="500"/>
                                        <p:tgtEl>
                                          <p:spTgt spid="2"/>
                                        </p:tgtEl>
                                      </p:cBhvr>
                                    </p:animEffect>
                                  </p:childTnLst>
                                </p:cTn>
                              </p:par>
                              <p:par>
                                <p:cTn id="61" presetID="10" presetClass="entr" presetSubtype="0" fill="hold" grpId="0" nodeType="withEffect">
                                  <p:stCondLst>
                                    <p:cond delay="10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par>
                                <p:cTn id="64" presetID="42" presetClass="path" presetSubtype="0" decel="100000" fill="hold" grpId="1" nodeType="withEffect">
                                  <p:stCondLst>
                                    <p:cond delay="100"/>
                                  </p:stCondLst>
                                  <p:childTnLst>
                                    <p:animMotion origin="layout" path="M 5E-6 -4.44444E-6 L -0.05091 -0.00069 " pathEditMode="relative" rAng="0" ptsTypes="AA">
                                      <p:cBhvr>
                                        <p:cTn id="65" dur="750" spd="-100000" fill="hold"/>
                                        <p:tgtEl>
                                          <p:spTgt spid="45"/>
                                        </p:tgtEl>
                                        <p:attrNameLst>
                                          <p:attrName>ppt_x</p:attrName>
                                          <p:attrName>ppt_y</p:attrName>
                                        </p:attrNameLst>
                                      </p:cBhvr>
                                      <p:rCtr x="-2552" y="-46"/>
                                    </p:animMotion>
                                  </p:childTnLst>
                                </p:cTn>
                              </p:par>
                              <p:par>
                                <p:cTn id="66" presetID="42" presetClass="path" presetSubtype="0" decel="37333" fill="hold" nodeType="withEffect">
                                  <p:stCondLst>
                                    <p:cond delay="100"/>
                                  </p:stCondLst>
                                  <p:childTnLst>
                                    <p:animMotion origin="layout" path="M 0.00091 -0.00555 L -0.05195 -0.00555 " pathEditMode="relative" rAng="0" ptsTypes="AA">
                                      <p:cBhvr>
                                        <p:cTn id="67" dur="750" spd="-100000" fill="hold"/>
                                        <p:tgtEl>
                                          <p:spTgt spid="2"/>
                                        </p:tgtEl>
                                        <p:attrNameLst>
                                          <p:attrName>ppt_x</p:attrName>
                                          <p:attrName>ppt_y</p:attrName>
                                        </p:attrNameLst>
                                      </p:cBhvr>
                                      <p:rCtr x="-2643" y="0"/>
                                    </p:animMotion>
                                  </p:childTnLst>
                                </p:cTn>
                              </p:par>
                              <p:par>
                                <p:cTn id="68" presetID="10" presetClass="entr" presetSubtype="0" fill="hold" nodeType="withEffect">
                                  <p:stCondLst>
                                    <p:cond delay="100"/>
                                  </p:stCondLst>
                                  <p:childTnLst>
                                    <p:set>
                                      <p:cBhvr>
                                        <p:cTn id="69" dur="1" fill="hold">
                                          <p:stCondLst>
                                            <p:cond delay="0"/>
                                          </p:stCondLst>
                                        </p:cTn>
                                        <p:tgtEl>
                                          <p:spTgt spid="6"/>
                                        </p:tgtEl>
                                        <p:attrNameLst>
                                          <p:attrName>style.visibility</p:attrName>
                                        </p:attrNameLst>
                                      </p:cBhvr>
                                      <p:to>
                                        <p:strVal val="visible"/>
                                      </p:to>
                                    </p:set>
                                    <p:animEffect transition="in" filter="fade">
                                      <p:cBhvr>
                                        <p:cTn id="70" dur="500"/>
                                        <p:tgtEl>
                                          <p:spTgt spid="6"/>
                                        </p:tgtEl>
                                      </p:cBhvr>
                                    </p:animEffect>
                                  </p:childTnLst>
                                </p:cTn>
                              </p:par>
                              <p:par>
                                <p:cTn id="71" presetID="42" presetClass="path" presetSubtype="0" decel="37333" fill="hold" nodeType="withEffect">
                                  <p:stCondLst>
                                    <p:cond delay="100"/>
                                  </p:stCondLst>
                                  <p:childTnLst>
                                    <p:animMotion origin="layout" path="M 0.00091 0.00324 L -0.05156 0.00324 " pathEditMode="relative" rAng="0" ptsTypes="AA">
                                      <p:cBhvr>
                                        <p:cTn id="72" dur="750" spd="-100000" fill="hold"/>
                                        <p:tgtEl>
                                          <p:spTgt spid="6"/>
                                        </p:tgtEl>
                                        <p:attrNameLst>
                                          <p:attrName>ppt_x</p:attrName>
                                          <p:attrName>ppt_y</p:attrName>
                                        </p:attrNameLst>
                                      </p:cBhvr>
                                      <p:rCtr x="-263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4" grpId="0" animBg="1"/>
      <p:bldP spid="34" grpId="1" animBg="1"/>
      <p:bldP spid="35" grpId="0" animBg="1"/>
      <p:bldP spid="35" grpId="1" animBg="1"/>
      <p:bldP spid="55" grpId="0" animBg="1"/>
      <p:bldP spid="55" grpId="1" animBg="1"/>
      <p:bldP spid="45" grpId="0" animBg="1"/>
      <p:bldP spid="4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xmlns="" id="{52D892D1-2956-4058-95C6-7D5A5ACF7329}"/>
              </a:ext>
            </a:extLst>
          </p:cNvPr>
          <p:cNvSpPr/>
          <p:nvPr/>
        </p:nvSpPr>
        <p:spPr bwMode="auto">
          <a:xfrm>
            <a:off x="0" y="0"/>
            <a:ext cx="12192000" cy="68580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pic>
        <p:nvPicPr>
          <p:cNvPr id="35" name="Picture Placeholder 34">
            <a:extLst>
              <a:ext uri="{FF2B5EF4-FFF2-40B4-BE49-F238E27FC236}">
                <a16:creationId xmlns:a16="http://schemas.microsoft.com/office/drawing/2014/main" xmlns="" id="{07823CE7-3ADE-4D97-B1AD-58CEB2F6D1D1}"/>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t="17269" b="24807"/>
          <a:stretch/>
        </p:blipFill>
        <p:spPr>
          <a:xfrm flipH="1">
            <a:off x="0" y="0"/>
            <a:ext cx="12192000" cy="4706938"/>
          </a:xfrm>
        </p:spPr>
      </p:pic>
      <p:sp>
        <p:nvSpPr>
          <p:cNvPr id="24" name="Rectangle 23">
            <a:extLst>
              <a:ext uri="{FF2B5EF4-FFF2-40B4-BE49-F238E27FC236}">
                <a16:creationId xmlns:a16="http://schemas.microsoft.com/office/drawing/2014/main" xmlns="" id="{6F4DB0D9-09BB-4FF1-96B9-B4083F1DE180}"/>
              </a:ext>
            </a:extLst>
          </p:cNvPr>
          <p:cNvSpPr/>
          <p:nvPr/>
        </p:nvSpPr>
        <p:spPr bwMode="auto">
          <a:xfrm>
            <a:off x="0" y="3868738"/>
            <a:ext cx="12192000" cy="838200"/>
          </a:xfrm>
          <a:prstGeom prst="rect">
            <a:avLst/>
          </a:prstGeom>
          <a:solidFill>
            <a:schemeClr val="accent3"/>
          </a:solidFill>
          <a:ln>
            <a:no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1600">
              <a:gradFill>
                <a:gsLst>
                  <a:gs pos="40075">
                    <a:srgbClr val="FFFFFF"/>
                  </a:gs>
                  <a:gs pos="30000">
                    <a:srgbClr val="FFFFFF"/>
                  </a:gs>
                </a:gsLst>
                <a:lin ang="5400000" scaled="0"/>
              </a:gradFill>
            </a:endParaRPr>
          </a:p>
        </p:txBody>
      </p:sp>
      <p:sp>
        <p:nvSpPr>
          <p:cNvPr id="4" name="Title 3">
            <a:extLst>
              <a:ext uri="{FF2B5EF4-FFF2-40B4-BE49-F238E27FC236}">
                <a16:creationId xmlns:a16="http://schemas.microsoft.com/office/drawing/2014/main" xmlns="" id="{4BC50654-E481-4E5F-910A-51DFE12E6F1C}"/>
              </a:ext>
            </a:extLst>
          </p:cNvPr>
          <p:cNvSpPr>
            <a:spLocks noGrp="1"/>
          </p:cNvSpPr>
          <p:nvPr>
            <p:ph type="title"/>
          </p:nvPr>
        </p:nvSpPr>
        <p:spPr>
          <a:xfrm>
            <a:off x="1590494" y="4075014"/>
            <a:ext cx="3769475" cy="430887"/>
          </a:xfrm>
        </p:spPr>
        <p:txBody>
          <a:bodyPr vert="horz" wrap="square" lIns="0" tIns="0" rIns="0" bIns="0" rtlCol="0" anchor="t">
            <a:spAutoFit/>
          </a:bodyPr>
          <a:lstStyle/>
          <a:p>
            <a:r>
              <a:rPr lang="en-US">
                <a:gradFill>
                  <a:gsLst>
                    <a:gs pos="1250">
                      <a:schemeClr val="bg1"/>
                    </a:gs>
                    <a:gs pos="100000">
                      <a:schemeClr val="bg1"/>
                    </a:gs>
                  </a:gsLst>
                  <a:lin ang="5400000" scaled="0"/>
                </a:gradFill>
                <a:latin typeface="Segoe UI Semibold" panose="020B0702040204020203" pitchFamily="34" charset="0"/>
                <a:cs typeface="Segoe UI Semibold" panose="020B0702040204020203" pitchFamily="34" charset="0"/>
              </a:rPr>
              <a:t>Aligned experience</a:t>
            </a:r>
          </a:p>
        </p:txBody>
      </p:sp>
      <p:sp>
        <p:nvSpPr>
          <p:cNvPr id="26" name="TextBox 25">
            <a:extLst>
              <a:ext uri="{FF2B5EF4-FFF2-40B4-BE49-F238E27FC236}">
                <a16:creationId xmlns:a16="http://schemas.microsoft.com/office/drawing/2014/main" xmlns="" id="{7BD40462-52CE-4EE6-82F6-9C8E874C6FCE}"/>
              </a:ext>
            </a:extLst>
          </p:cNvPr>
          <p:cNvSpPr txBox="1"/>
          <p:nvPr/>
        </p:nvSpPr>
        <p:spPr>
          <a:xfrm>
            <a:off x="4527550" y="5247429"/>
            <a:ext cx="3048000" cy="861774"/>
          </a:xfrm>
          <a:prstGeom prst="rect">
            <a:avLst/>
          </a:prstGeom>
          <a:solidFill>
            <a:schemeClr val="bg1"/>
          </a:solidFill>
          <a:effectLst>
            <a:outerShdw blurRad="254000" dist="63500" dir="2700000" algn="ctr" rotWithShape="0">
              <a:prstClr val="black">
                <a:alpha val="30000"/>
              </a:prstClr>
            </a:outerShdw>
          </a:effectLst>
        </p:spPr>
        <p:txBody>
          <a:bodyPr wrap="square" lIns="91427" tIns="274320" rIns="91427" bIns="274320" rtlCol="0" anchor="ctr">
            <a:spAutoFit/>
          </a:bodyPr>
          <a:lstStyle>
            <a:defPPr>
              <a:defRPr lang="en-US"/>
            </a:defPPr>
            <a:lvl1pPr lvl="0" algn="ctr" defTabSz="914367">
              <a:defRPr sz="2000">
                <a:gradFill>
                  <a:gsLst>
                    <a:gs pos="1250">
                      <a:schemeClr val="tx1"/>
                    </a:gs>
                    <a:gs pos="100000">
                      <a:schemeClr val="tx1"/>
                    </a:gs>
                  </a:gsLst>
                  <a:lin ang="5400000" scaled="0"/>
                </a:gradFill>
                <a:latin typeface="Segoe UI Semibold" panose="020B0702040204020203" pitchFamily="34" charset="0"/>
                <a:cs typeface="Segoe UI Semibold" panose="020B0702040204020203" pitchFamily="34" charset="0"/>
              </a:defRPr>
            </a:lvl1pPr>
          </a:lstStyle>
          <a:p>
            <a:r>
              <a:rPr lang="en-US"/>
              <a:t>Training</a:t>
            </a:r>
          </a:p>
        </p:txBody>
      </p:sp>
      <p:sp>
        <p:nvSpPr>
          <p:cNvPr id="27" name="TextBox 26">
            <a:extLst>
              <a:ext uri="{FF2B5EF4-FFF2-40B4-BE49-F238E27FC236}">
                <a16:creationId xmlns:a16="http://schemas.microsoft.com/office/drawing/2014/main" xmlns="" id="{FBDA96FB-1B32-4392-B47D-E28BE9DC4EE7}"/>
              </a:ext>
            </a:extLst>
          </p:cNvPr>
          <p:cNvSpPr txBox="1"/>
          <p:nvPr/>
        </p:nvSpPr>
        <p:spPr>
          <a:xfrm>
            <a:off x="762000" y="5247429"/>
            <a:ext cx="3048000" cy="861774"/>
          </a:xfrm>
          <a:prstGeom prst="rect">
            <a:avLst/>
          </a:prstGeom>
          <a:solidFill>
            <a:schemeClr val="bg1"/>
          </a:solidFill>
          <a:effectLst>
            <a:outerShdw blurRad="254000" dist="63500" dir="2700000" algn="ctr" rotWithShape="0">
              <a:prstClr val="black">
                <a:alpha val="30000"/>
              </a:prstClr>
            </a:outerShdw>
          </a:effectLst>
        </p:spPr>
        <p:txBody>
          <a:bodyPr wrap="square" lIns="91427" tIns="274320" rIns="91427" bIns="274320" rtlCol="0" anchor="ctr">
            <a:spAutoFit/>
          </a:bodyPr>
          <a:lstStyle>
            <a:defPPr>
              <a:defRPr lang="en-US"/>
            </a:defPPr>
            <a:lvl1pPr lvl="0" algn="ctr" defTabSz="914367">
              <a:defRPr sz="2000">
                <a:gradFill>
                  <a:gsLst>
                    <a:gs pos="1250">
                      <a:schemeClr val="tx1"/>
                    </a:gs>
                    <a:gs pos="100000">
                      <a:schemeClr val="tx1"/>
                    </a:gs>
                  </a:gsLst>
                  <a:lin ang="5400000" scaled="0"/>
                </a:gradFill>
                <a:latin typeface="Segoe UI Semibold" panose="020B0702040204020203" pitchFamily="34" charset="0"/>
                <a:cs typeface="Segoe UI Semibold" panose="020B0702040204020203" pitchFamily="34" charset="0"/>
              </a:defRPr>
            </a:lvl1pPr>
          </a:lstStyle>
          <a:p>
            <a:r>
              <a:rPr lang="en-US"/>
              <a:t>Job Task Analysis</a:t>
            </a:r>
          </a:p>
        </p:txBody>
      </p:sp>
      <p:sp>
        <p:nvSpPr>
          <p:cNvPr id="28" name="TextBox 27">
            <a:extLst>
              <a:ext uri="{FF2B5EF4-FFF2-40B4-BE49-F238E27FC236}">
                <a16:creationId xmlns:a16="http://schemas.microsoft.com/office/drawing/2014/main" xmlns="" id="{D9D39A5D-79D1-49EE-88FB-96249FA389E3}"/>
              </a:ext>
            </a:extLst>
          </p:cNvPr>
          <p:cNvSpPr txBox="1"/>
          <p:nvPr/>
        </p:nvSpPr>
        <p:spPr>
          <a:xfrm>
            <a:off x="8293100" y="5247429"/>
            <a:ext cx="3048000" cy="861774"/>
          </a:xfrm>
          <a:prstGeom prst="rect">
            <a:avLst/>
          </a:prstGeom>
          <a:solidFill>
            <a:schemeClr val="bg1"/>
          </a:solidFill>
          <a:effectLst>
            <a:outerShdw blurRad="254000" dist="63500" dir="2700000" algn="ctr" rotWithShape="0">
              <a:prstClr val="black">
                <a:alpha val="30000"/>
              </a:prstClr>
            </a:outerShdw>
          </a:effectLst>
        </p:spPr>
        <p:txBody>
          <a:bodyPr wrap="square" lIns="91427" tIns="274320" rIns="91427" bIns="274320" rtlCol="0" anchor="ctr">
            <a:spAutoFit/>
          </a:bodyPr>
          <a:lstStyle>
            <a:defPPr>
              <a:defRPr lang="en-US"/>
            </a:defPPr>
            <a:lvl1pPr lvl="0" algn="ctr" defTabSz="914367">
              <a:defRPr sz="2000">
                <a:gradFill>
                  <a:gsLst>
                    <a:gs pos="1250">
                      <a:schemeClr val="tx1"/>
                    </a:gs>
                    <a:gs pos="100000">
                      <a:schemeClr val="tx1"/>
                    </a:gs>
                  </a:gsLst>
                  <a:lin ang="5400000" scaled="0"/>
                </a:gradFill>
                <a:latin typeface="Segoe UI Semibold" panose="020B0702040204020203" pitchFamily="34" charset="0"/>
                <a:cs typeface="Segoe UI Semibold" panose="020B0702040204020203" pitchFamily="34" charset="0"/>
              </a:defRPr>
            </a:lvl1pPr>
          </a:lstStyle>
          <a:p>
            <a:r>
              <a:rPr lang="en-US"/>
              <a:t>Certifications</a:t>
            </a:r>
          </a:p>
        </p:txBody>
      </p:sp>
      <p:pic>
        <p:nvPicPr>
          <p:cNvPr id="36" name="Graphic 35" descr="Network">
            <a:extLst>
              <a:ext uri="{FF2B5EF4-FFF2-40B4-BE49-F238E27FC236}">
                <a16:creationId xmlns:a16="http://schemas.microsoft.com/office/drawing/2014/main" xmlns="" id="{17AEC9AA-4B7B-45A7-8C05-ADDF567A4B54}"/>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941529" y="4010891"/>
            <a:ext cx="495010" cy="495010"/>
          </a:xfrm>
          <a:prstGeom prst="rect">
            <a:avLst/>
          </a:prstGeom>
          <a:effectLst/>
        </p:spPr>
      </p:pic>
    </p:spTree>
    <p:extLst>
      <p:ext uri="{BB962C8B-B14F-4D97-AF65-F5344CB8AC3E}">
        <p14:creationId xmlns:p14="http://schemas.microsoft.com/office/powerpoint/2010/main" val="39695452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42" presetClass="path" presetSubtype="0" decel="100000" fill="hold" grpId="1" nodeType="withEffect">
                                  <p:stCondLst>
                                    <p:cond delay="0"/>
                                  </p:stCondLst>
                                  <p:childTnLst>
                                    <p:animMotion origin="layout" path="M 2.77556E-17 2.22222E-6 L -0.05091 -0.0007 " pathEditMode="relative" rAng="0" ptsTypes="AA">
                                      <p:cBhvr>
                                        <p:cTn id="9" dur="750" spd="-100000" fill="hold"/>
                                        <p:tgtEl>
                                          <p:spTgt spid="27"/>
                                        </p:tgtEl>
                                        <p:attrNameLst>
                                          <p:attrName>ppt_x</p:attrName>
                                          <p:attrName>ppt_y</p:attrName>
                                        </p:attrNameLst>
                                      </p:cBhvr>
                                      <p:rCtr x="-2552" y="-46"/>
                                    </p:animMotion>
                                  </p:childTnLst>
                                </p:cTn>
                              </p:par>
                              <p:par>
                                <p:cTn id="10" presetID="10" presetClass="entr" presetSubtype="0" fill="hold" grpId="0" nodeType="withEffect">
                                  <p:stCondLst>
                                    <p:cond delay="1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42" presetClass="path" presetSubtype="0" decel="100000" fill="hold" grpId="1" nodeType="withEffect">
                                  <p:stCondLst>
                                    <p:cond delay="100"/>
                                  </p:stCondLst>
                                  <p:childTnLst>
                                    <p:animMotion origin="layout" path="M -4.16667E-6 2.22222E-6 L -0.05091 -0.0007 " pathEditMode="relative" rAng="0" ptsTypes="AA">
                                      <p:cBhvr>
                                        <p:cTn id="14" dur="750" spd="-100000" fill="hold"/>
                                        <p:tgtEl>
                                          <p:spTgt spid="26"/>
                                        </p:tgtEl>
                                        <p:attrNameLst>
                                          <p:attrName>ppt_x</p:attrName>
                                          <p:attrName>ppt_y</p:attrName>
                                        </p:attrNameLst>
                                      </p:cBhvr>
                                      <p:rCtr x="-2552" y="-46"/>
                                    </p:animMotion>
                                  </p:childTnLst>
                                </p:cTn>
                              </p:par>
                              <p:par>
                                <p:cTn id="15" presetID="10" presetClass="entr" presetSubtype="0" fill="hold" grpId="0" nodeType="withEffect">
                                  <p:stCondLst>
                                    <p:cond delay="2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42" presetClass="path" presetSubtype="0" decel="100000" fill="hold" grpId="1" nodeType="withEffect">
                                  <p:stCondLst>
                                    <p:cond delay="200"/>
                                  </p:stCondLst>
                                  <p:childTnLst>
                                    <p:animMotion origin="layout" path="M 1.66667E-6 2.22222E-6 L -0.05091 -0.0007 " pathEditMode="relative" rAng="0" ptsTypes="AA">
                                      <p:cBhvr>
                                        <p:cTn id="19" dur="750" spd="-100000" fill="hold"/>
                                        <p:tgtEl>
                                          <p:spTgt spid="28"/>
                                        </p:tgtEl>
                                        <p:attrNameLst>
                                          <p:attrName>ppt_x</p:attrName>
                                          <p:attrName>ppt_y</p:attrName>
                                        </p:attrNameLst>
                                      </p:cBhvr>
                                      <p:rCtr x="-2552" y="-4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27" grpId="1" animBg="1"/>
      <p:bldP spid="28" grpId="0" animBg="1"/>
      <p:bldP spid="28" grpId="1" animBg="1"/>
    </p:bldLst>
  </p:timing>
</p:sld>
</file>

<file path=ppt/theme/theme1.xml><?xml version="1.0" encoding="utf-8"?>
<a:theme xmlns:a="http://schemas.openxmlformats.org/drawingml/2006/main" name="5-50203_Microsoft_Ignite_Template">
  <a:themeElements>
    <a:clrScheme name="Microsoft Ignite">
      <a:dk1>
        <a:srgbClr val="1A1A1A"/>
      </a:dk1>
      <a:lt1>
        <a:srgbClr val="FFFFFF"/>
      </a:lt1>
      <a:dk2>
        <a:srgbClr val="0D0D0D"/>
      </a:dk2>
      <a:lt2>
        <a:srgbClr val="E6E6E6"/>
      </a:lt2>
      <a:accent1>
        <a:srgbClr val="0078D4"/>
      </a:accent1>
      <a:accent2>
        <a:srgbClr val="002050"/>
      </a:accent2>
      <a:accent3>
        <a:srgbClr val="D83B01"/>
      </a:accent3>
      <a:accent4>
        <a:srgbClr val="F37521"/>
      </a:accent4>
      <a:accent5>
        <a:srgbClr val="737373"/>
      </a:accent5>
      <a:accent6>
        <a:srgbClr val="D2D2D2"/>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1600" dirty="0">
            <a:gradFill>
              <a:gsLst>
                <a:gs pos="40075">
                  <a:srgbClr val="FFFFFF"/>
                </a:gs>
                <a:gs pos="3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8_16x9_Breakout_Template.potx" id="{C7000453-3526-4386-9DA2-46B29A4A4A92}" vid="{534B2013-2CEB-4777-BD7E-60DC2D4FD2E8}"/>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5-50203_Microsoft_Ignite_Template">
  <a:themeElements>
    <a:clrScheme name="Microsoft Ignite">
      <a:dk1>
        <a:srgbClr val="1A1A1A"/>
      </a:dk1>
      <a:lt1>
        <a:srgbClr val="FFFFFF"/>
      </a:lt1>
      <a:dk2>
        <a:srgbClr val="0D0D0D"/>
      </a:dk2>
      <a:lt2>
        <a:srgbClr val="E6E6E6"/>
      </a:lt2>
      <a:accent1>
        <a:srgbClr val="0078D4"/>
      </a:accent1>
      <a:accent2>
        <a:srgbClr val="002050"/>
      </a:accent2>
      <a:accent3>
        <a:srgbClr val="D83B01"/>
      </a:accent3>
      <a:accent4>
        <a:srgbClr val="F37521"/>
      </a:accent4>
      <a:accent5>
        <a:srgbClr val="737373"/>
      </a:accent5>
      <a:accent6>
        <a:srgbClr val="D2D2D2"/>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1600" dirty="0">
            <a:gradFill>
              <a:gsLst>
                <a:gs pos="40075">
                  <a:srgbClr val="FFFFFF"/>
                </a:gs>
                <a:gs pos="3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8_16x9_Breakout_Template.potx" id="{C7000453-3526-4386-9DA2-46B29A4A4A92}" vid="{534B2013-2CEB-4777-BD7E-60DC2D4FD2E8}"/>
    </a:ext>
  </a:extLst>
</a:theme>
</file>

<file path=ppt/theme/theme3.xml><?xml version="1.0" encoding="utf-8"?>
<a:theme xmlns:a="http://schemas.openxmlformats.org/drawingml/2006/main" name="2_5-50203_Microsoft_Ignite_Template">
  <a:themeElements>
    <a:clrScheme name="Custom 34">
      <a:dk1>
        <a:srgbClr val="1A1A1A"/>
      </a:dk1>
      <a:lt1>
        <a:srgbClr val="FFFFFF"/>
      </a:lt1>
      <a:dk2>
        <a:srgbClr val="0D0D0D"/>
      </a:dk2>
      <a:lt2>
        <a:srgbClr val="E8E8E8"/>
      </a:lt2>
      <a:accent1>
        <a:srgbClr val="0078D4"/>
      </a:accent1>
      <a:accent2>
        <a:srgbClr val="002050"/>
      </a:accent2>
      <a:accent3>
        <a:srgbClr val="D83B01"/>
      </a:accent3>
      <a:accent4>
        <a:srgbClr val="F37521"/>
      </a:accent4>
      <a:accent5>
        <a:srgbClr val="737373"/>
      </a:accent5>
      <a:accent6>
        <a:srgbClr val="D2D2D2"/>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1600" dirty="0">
            <a:gradFill>
              <a:gsLst>
                <a:gs pos="40075">
                  <a:srgbClr val="FFFFFF"/>
                </a:gs>
                <a:gs pos="3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8_16x9_Breakout_Template.potx" id="{C7000453-3526-4386-9DA2-46B29A4A4A92}" vid="{534B2013-2CEB-4777-BD7E-60DC2D4FD2E8}"/>
    </a:ext>
  </a:extLst>
</a:theme>
</file>

<file path=ppt/theme/theme4.xml><?xml version="1.0" encoding="utf-8"?>
<a:theme xmlns:a="http://schemas.openxmlformats.org/drawingml/2006/main" name="3_5-50203_Microsoft_Ignite_Template">
  <a:themeElements>
    <a:clrScheme name="Microsoft Ignite">
      <a:dk1>
        <a:srgbClr val="1A1A1A"/>
      </a:dk1>
      <a:lt1>
        <a:srgbClr val="FFFFFF"/>
      </a:lt1>
      <a:dk2>
        <a:srgbClr val="0D0D0D"/>
      </a:dk2>
      <a:lt2>
        <a:srgbClr val="E6E6E6"/>
      </a:lt2>
      <a:accent1>
        <a:srgbClr val="0078D4"/>
      </a:accent1>
      <a:accent2>
        <a:srgbClr val="002050"/>
      </a:accent2>
      <a:accent3>
        <a:srgbClr val="D83B01"/>
      </a:accent3>
      <a:accent4>
        <a:srgbClr val="F37521"/>
      </a:accent4>
      <a:accent5>
        <a:srgbClr val="737373"/>
      </a:accent5>
      <a:accent6>
        <a:srgbClr val="D2D2D2"/>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1600" dirty="0">
            <a:gradFill>
              <a:gsLst>
                <a:gs pos="40075">
                  <a:srgbClr val="FFFFFF"/>
                </a:gs>
                <a:gs pos="3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8_16x9_Breakout_Template.potx" id="{C7000453-3526-4386-9DA2-46B29A4A4A92}" vid="{534B2013-2CEB-4777-BD7E-60DC2D4FD2E8}"/>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8_WHITE TEMPLATE">
  <a:themeElements>
    <a:clrScheme name="TT for white - NEW 2018">
      <a:dk1>
        <a:srgbClr val="1A1A1A"/>
      </a:dk1>
      <a:lt1>
        <a:srgbClr val="FFFFFF"/>
      </a:lt1>
      <a:dk2>
        <a:srgbClr val="0D0D0D"/>
      </a:dk2>
      <a:lt2>
        <a:srgbClr val="E6E6E6"/>
      </a:lt2>
      <a:accent1>
        <a:srgbClr val="0078D4"/>
      </a:accent1>
      <a:accent2>
        <a:srgbClr val="002050"/>
      </a:accent2>
      <a:accent3>
        <a:srgbClr val="107C10"/>
      </a:accent3>
      <a:accent4>
        <a:srgbClr val="D73B01"/>
      </a:accent4>
      <a:accent5>
        <a:srgbClr val="737373"/>
      </a:accent5>
      <a:accent6>
        <a:srgbClr val="E6E6E6"/>
      </a:accent6>
      <a:hlink>
        <a:srgbClr val="0078D4"/>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16-9_Business_2018_08.potx" id="{9689FEF3-BE5F-4CE8-BE5E-E55A806F9CD8}" vid="{509A57C2-1BE7-4A39-9AFA-408763EFA8B9}"/>
    </a:ext>
  </a:extLst>
</a:theme>
</file>

<file path=ppt/theme/theme7.xml><?xml version="1.0" encoding="utf-8"?>
<a:theme xmlns:a="http://schemas.openxmlformats.org/drawingml/2006/main" name="4_Office Theme">
  <a:themeElements>
    <a:clrScheme name="Custom 37">
      <a:dk1>
        <a:srgbClr val="505050"/>
      </a:dk1>
      <a:lt1>
        <a:srgbClr val="FFFFFF"/>
      </a:lt1>
      <a:dk2>
        <a:srgbClr val="000000"/>
      </a:dk2>
      <a:lt2>
        <a:srgbClr val="E6E6E6"/>
      </a:lt2>
      <a:accent1>
        <a:srgbClr val="0078D4"/>
      </a:accent1>
      <a:accent2>
        <a:srgbClr val="505050"/>
      </a:accent2>
      <a:accent3>
        <a:srgbClr val="00BCF2"/>
      </a:accent3>
      <a:accent4>
        <a:srgbClr val="002050"/>
      </a:accent4>
      <a:accent5>
        <a:srgbClr val="D2D2D2"/>
      </a:accent5>
      <a:accent6>
        <a:srgbClr val="737373"/>
      </a:accent6>
      <a:hlink>
        <a:srgbClr val="0078D4"/>
      </a:hlink>
      <a:folHlink>
        <a:srgbClr val="002050"/>
      </a:folHlink>
    </a:clrScheme>
    <a:fontScheme name="WWL Template 2018">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26DCE"/>
        </a:solidFill>
        <a:ln>
          <a:noFill/>
        </a:ln>
        <a:effectLst/>
      </a:spPr>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defPPr algn="ctr">
          <a:defRPr sz="1800" dirty="0" err="1" smtClean="0">
            <a:solidFill>
              <a:schemeClr val="bg1"/>
            </a:solidFill>
            <a:latin typeface="Segoe UI" panose="020B0502040204020203" pitchFamily="34" charset="0"/>
            <a:cs typeface="Segoe UI" panose="020B0502040204020203" pitchFamily="34" charset="0"/>
          </a:defRPr>
        </a:defPPr>
      </a:lstStyle>
      <a:style>
        <a:lnRef idx="1">
          <a:schemeClr val="accent1"/>
        </a:lnRef>
        <a:fillRef idx="3">
          <a:schemeClr val="accent1"/>
        </a:fillRef>
        <a:effectRef idx="2">
          <a:schemeClr val="accent1"/>
        </a:effectRef>
        <a:fontRef idx="minor">
          <a:schemeClr val="lt1"/>
        </a:fontRef>
      </a:style>
    </a:spDef>
    <a:lnDef>
      <a:spPr>
        <a:ln w="254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bodyPr vert="horz" wrap="square" lIns="146304" tIns="91440" rIns="0" bIns="0" rtlCol="0">
        <a:noAutofit/>
      </a:bodyPr>
      <a:lstStyle>
        <a:defPPr algn="l">
          <a:defRPr sz="2000" dirty="0">
            <a:solidFill>
              <a:srgbClr val="505050"/>
            </a:solidFill>
            <a:latin typeface="Segoe UI" panose="020B0502040204020203" pitchFamily="34" charset="0"/>
            <a:cs typeface="Segoe UI" panose="020B0502040204020203" pitchFamily="34" charset="0"/>
          </a:defRPr>
        </a:defPPr>
      </a:lstStyle>
    </a:txDef>
  </a:objectDefaults>
  <a:extraClrSchemeLst/>
  <a:extLst>
    <a:ext uri="{05A4C25C-085E-4340-85A3-A5531E510DB2}">
      <thm15:themeFamily xmlns:thm15="http://schemas.microsoft.com/office/thememl/2012/main" name="LeX_External_PowerPoint_061617" id="{C5013A31-47D3-40C3-8EBE-17EEF6DDB937}" vid="{CC4740F6-FB86-4EC2-9EF7-4AD2DBB09A13}"/>
    </a:ext>
  </a:extLst>
</a:theme>
</file>

<file path=ppt/theme/theme8.xml><?xml version="1.0" encoding="utf-8"?>
<a:theme xmlns:a="http://schemas.openxmlformats.org/drawingml/2006/main" name="5_Office Theme">
  <a:themeElements>
    <a:clrScheme name="WWL Template 2018">
      <a:dk1>
        <a:srgbClr val="505050"/>
      </a:dk1>
      <a:lt1>
        <a:srgbClr val="FFFFFF"/>
      </a:lt1>
      <a:dk2>
        <a:srgbClr val="000000"/>
      </a:dk2>
      <a:lt2>
        <a:srgbClr val="E6E6E6"/>
      </a:lt2>
      <a:accent1>
        <a:srgbClr val="0078D4"/>
      </a:accent1>
      <a:accent2>
        <a:srgbClr val="505050"/>
      </a:accent2>
      <a:accent3>
        <a:srgbClr val="00BCF2"/>
      </a:accent3>
      <a:accent4>
        <a:srgbClr val="002050"/>
      </a:accent4>
      <a:accent5>
        <a:srgbClr val="D2D2D2"/>
      </a:accent5>
      <a:accent6>
        <a:srgbClr val="737373"/>
      </a:accent6>
      <a:hlink>
        <a:srgbClr val="0078D4"/>
      </a:hlink>
      <a:folHlink>
        <a:srgbClr val="00BCF2"/>
      </a:folHlink>
    </a:clrScheme>
    <a:fontScheme name="WWL Template 2018">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26DCE"/>
        </a:solidFill>
        <a:ln>
          <a:noFill/>
        </a:ln>
        <a:effectLst/>
      </a:spPr>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defPPr algn="ctr">
          <a:defRPr sz="1800" dirty="0" err="1" smtClean="0">
            <a:solidFill>
              <a:schemeClr val="bg1"/>
            </a:solidFill>
            <a:latin typeface="Segoe UI" panose="020B0502040204020203" pitchFamily="34" charset="0"/>
            <a:cs typeface="Segoe UI" panose="020B0502040204020203" pitchFamily="34" charset="0"/>
          </a:defRPr>
        </a:defPPr>
      </a:lstStyle>
      <a:style>
        <a:lnRef idx="1">
          <a:schemeClr val="accent1"/>
        </a:lnRef>
        <a:fillRef idx="3">
          <a:schemeClr val="accent1"/>
        </a:fillRef>
        <a:effectRef idx="2">
          <a:schemeClr val="accent1"/>
        </a:effectRef>
        <a:fontRef idx="minor">
          <a:schemeClr val="lt1"/>
        </a:fontRef>
      </a:style>
    </a:spDef>
    <a:lnDef>
      <a:spPr>
        <a:ln w="254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bodyPr vert="horz" wrap="square" lIns="146304" tIns="91440" rIns="0" bIns="0" rtlCol="0">
        <a:noAutofit/>
      </a:bodyPr>
      <a:lstStyle>
        <a:defPPr algn="l">
          <a:defRPr sz="2000" dirty="0">
            <a:solidFill>
              <a:srgbClr val="505050"/>
            </a:solidFill>
            <a:latin typeface="Segoe UI" panose="020B0502040204020203" pitchFamily="34" charset="0"/>
            <a:cs typeface="Segoe UI" panose="020B0502040204020203" pitchFamily="34" charset="0"/>
          </a:defRPr>
        </a:defPPr>
      </a:lstStyle>
    </a:txDef>
  </a:objectDefaults>
  <a:extraClrSchemeLst/>
  <a:extLst>
    <a:ext uri="{05A4C25C-085E-4340-85A3-A5531E510DB2}">
      <thm15:themeFamily xmlns:thm15="http://schemas.microsoft.com/office/thememl/2012/main" name="LeX_External_PowerPoint_061617" id="{C5013A31-47D3-40C3-8EBE-17EEF6DDB937}" vid="{CC4740F6-FB86-4EC2-9EF7-4AD2DBB09A13}"/>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icrosoft Ignite">
    <a:dk1>
      <a:srgbClr val="1A1A1A"/>
    </a:dk1>
    <a:lt1>
      <a:srgbClr val="FFFFFF"/>
    </a:lt1>
    <a:dk2>
      <a:srgbClr val="0D0D0D"/>
    </a:dk2>
    <a:lt2>
      <a:srgbClr val="E6E6E6"/>
    </a:lt2>
    <a:accent1>
      <a:srgbClr val="0078D4"/>
    </a:accent1>
    <a:accent2>
      <a:srgbClr val="002050"/>
    </a:accent2>
    <a:accent3>
      <a:srgbClr val="D83B01"/>
    </a:accent3>
    <a:accent4>
      <a:srgbClr val="F37521"/>
    </a:accent4>
    <a:accent5>
      <a:srgbClr val="737373"/>
    </a:accent5>
    <a:accent6>
      <a:srgbClr val="D2D2D2"/>
    </a:accent6>
    <a:hlink>
      <a:srgbClr val="0078D4"/>
    </a:hlink>
    <a:folHlink>
      <a:srgbClr val="0078D4"/>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5d68c76-086d-4a4b-936b-70dbbc59fcee">
      <UserInfo>
        <DisplayName/>
        <AccountId xsi:nil="true"/>
        <AccountType/>
      </UserInfo>
    </SharedWithUsers>
  </documentManagement>
</p:properties>
</file>

<file path=customXml/item10.xml><?xml version="1.0" encoding="utf-8"?>
<p:properties xmlns:p="http://schemas.microsoft.com/office/2006/metadata/properties" xmlns:xsi="http://www.w3.org/2001/XMLSchema-instance" xmlns:pc="http://schemas.microsoft.com/office/infopath/2007/PartnerControls">
  <documentManagement/>
</p:properties>
</file>

<file path=customXml/item11.xml><?xml version="1.0" encoding="utf-8"?>
<p:properties xmlns:p="http://schemas.microsoft.com/office/2006/metadata/properties" xmlns:xsi="http://www.w3.org/2001/XMLSchema-instance" xmlns:pc="http://schemas.microsoft.com/office/infopath/2007/PartnerControls">
  <documentManagement>
    <SharedWithUsers xmlns="95d68c76-086d-4a4b-936b-70dbbc59fcee">
      <UserInfo>
        <DisplayName/>
        <AccountId xsi:nil="true"/>
        <AccountType/>
      </UserInfo>
    </SharedWithUsers>
  </documentManagement>
</p:properties>
</file>

<file path=customXml/item12.xml><?xml version="1.0" encoding="utf-8"?>
<ct:contentTypeSchema xmlns:ct="http://schemas.microsoft.com/office/2006/metadata/contentType" xmlns:ma="http://schemas.microsoft.com/office/2006/metadata/properties/metaAttributes" ct:_="" ma:_="" ma:contentTypeName="Document" ma:contentTypeID="0x010100D3096AAB4FD2794598D73B2A40FF4001" ma:contentTypeVersion="6" ma:contentTypeDescription="Create a new document." ma:contentTypeScope="" ma:versionID="c01858ea6d3ecfb31f8809155fdb71ce">
  <xsd:schema xmlns:xsd="http://www.w3.org/2001/XMLSchema" xmlns:xs="http://www.w3.org/2001/XMLSchema" xmlns:p="http://schemas.microsoft.com/office/2006/metadata/properties" xmlns:ns2="1a91f697-46dd-4441-99fd-bf65dd07e200" xmlns:ns3="95d68c76-086d-4a4b-936b-70dbbc59fcee" targetNamespace="http://schemas.microsoft.com/office/2006/metadata/properties" ma:root="true" ma:fieldsID="0a50a4979b714b4c5c30ad25bfeb5cc7" ns2:_="" ns3:_="">
    <xsd:import namespace="1a91f697-46dd-4441-99fd-bf65dd07e200"/>
    <xsd:import namespace="95d68c76-086d-4a4b-936b-70dbbc59fce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3:LastSharedByUser" minOccurs="0"/>
                <xsd:element ref="ns3:LastSharedBy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91f697-46dd-4441-99fd-bf65dd07e20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5d68c76-086d-4a4b-936b-70dbbc59fce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LastSharedByUser" ma:index="12" nillable="true" ma:displayName="Last Shared By User" ma:hidden="true" ma:internalName="LastSharedByUser" ma:readOnly="true">
      <xsd:simpleType>
        <xsd:restriction base="dms:Note"/>
      </xsd:simpleType>
    </xsd:element>
    <xsd:element name="LastSharedByTime" ma:index="13" nillable="true" ma:displayName="Last Shared By Time"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3.xml><?xml version="1.0" encoding="utf-8"?>
<p:properties xmlns:p="http://schemas.microsoft.com/office/2006/metadata/properties" xmlns:xsi="http://www.w3.org/2001/XMLSchema-instance" xmlns:pc="http://schemas.microsoft.com/office/infopath/2007/PartnerControls">
  <documentManagement>
    <SharedWithUsers xmlns="95d68c76-086d-4a4b-936b-70dbbc59fcee">
      <UserInfo>
        <DisplayName/>
        <AccountId xsi:nil="true"/>
        <AccountType/>
      </UserInfo>
    </SharedWithUsers>
  </documentManagement>
</p:properties>
</file>

<file path=customXml/item2.xml><?xml version="1.0" encoding="utf-8"?>
<p:properties xmlns:p="http://schemas.microsoft.com/office/2006/metadata/properties" xmlns:xsi="http://www.w3.org/2001/XMLSchema-instance" xmlns:pc="http://schemas.microsoft.com/office/infopath/2007/PartnerControls">
  <documentManagement>
    <SharedWithUsers xmlns="95d68c76-086d-4a4b-936b-70dbbc59fcee">
      <UserInfo>
        <DisplayName/>
        <AccountId xsi:nil="true"/>
        <AccountType/>
      </UserInfo>
    </SharedWithUsers>
  </documentManagement>
</p:properties>
</file>

<file path=customXml/item3.xml><?xml version="1.0" encoding="utf-8"?>
<p:properties xmlns:p="http://schemas.microsoft.com/office/2006/metadata/properties" xmlns:xsi="http://www.w3.org/2001/XMLSchema-instance" xmlns:pc="http://schemas.microsoft.com/office/infopath/2007/PartnerControls">
  <documentManagement>
    <SharedWithUsers xmlns="95d68c76-086d-4a4b-936b-70dbbc59fcee">
      <UserInfo>
        <DisplayName/>
        <AccountId xsi:nil="true"/>
        <AccountType/>
      </UserInfo>
    </SharedWithUsers>
  </documentManagement>
</p:properties>
</file>

<file path=customXml/item4.xml><?xml version="1.0" encoding="utf-8"?>
<p:properties xmlns:p="http://schemas.microsoft.com/office/2006/metadata/properties" xmlns:xsi="http://www.w3.org/2001/XMLSchema-instance" xmlns:pc="http://schemas.microsoft.com/office/infopath/2007/PartnerControls">
  <documentManagement>
    <SharedWithUsers xmlns="95d68c76-086d-4a4b-936b-70dbbc59fcee">
      <UserInfo>
        <DisplayName/>
        <AccountId xsi:nil="true"/>
        <AccountType/>
      </UserInfo>
    </SharedWithUsers>
  </documentManagement>
</p:properties>
</file>

<file path=customXml/item5.xml><?xml version="1.0" encoding="utf-8"?>
<p:properties xmlns:p="http://schemas.microsoft.com/office/2006/metadata/properties" xmlns:xsi="http://www.w3.org/2001/XMLSchema-instance" xmlns:pc="http://schemas.microsoft.com/office/infopath/2007/PartnerControls">
  <documentManagement>
    <SharedWithUsers xmlns="95d68c76-086d-4a4b-936b-70dbbc59fcee">
      <UserInfo>
        <DisplayName/>
        <AccountId xsi:nil="true"/>
        <AccountType/>
      </UserInfo>
    </SharedWithUsers>
  </documentManagement>
</p:properties>
</file>

<file path=customXml/item6.xml><?xml version="1.0" encoding="utf-8"?>
<p:properties xmlns:p="http://schemas.microsoft.com/office/2006/metadata/properties" xmlns:xsi="http://www.w3.org/2001/XMLSchema-instance" xmlns:pc="http://schemas.microsoft.com/office/infopath/2007/PartnerControls">
  <documentManagement>
    <SharedWithUsers xmlns="95d68c76-086d-4a4b-936b-70dbbc59fcee">
      <UserInfo>
        <DisplayName/>
        <AccountId xsi:nil="true"/>
        <AccountType/>
      </UserInfo>
    </SharedWithUsers>
  </documentManagement>
</p:properties>
</file>

<file path=customXml/item7.xml><?xml version="1.0" encoding="utf-8"?>
<p:properties xmlns:p="http://schemas.microsoft.com/office/2006/metadata/properties" xmlns:xsi="http://www.w3.org/2001/XMLSchema-instance" xmlns:pc="http://schemas.microsoft.com/office/infopath/2007/PartnerControls">
  <documentManagement>
    <SharedWithUsers xmlns="95d68c76-086d-4a4b-936b-70dbbc59fcee">
      <UserInfo>
        <DisplayName/>
        <AccountId xsi:nil="true"/>
        <AccountType/>
      </UserInfo>
    </SharedWithUsers>
  </documentManagement>
</p:properties>
</file>

<file path=customXml/item8.xml><?xml version="1.0" encoding="utf-8"?>
<p:properties xmlns:p="http://schemas.microsoft.com/office/2006/metadata/properties" xmlns:xsi="http://www.w3.org/2001/XMLSchema-instance" xmlns:pc="http://schemas.microsoft.com/office/infopath/2007/PartnerControls">
  <documentManagement>
    <SharedWithUsers xmlns="95d68c76-086d-4a4b-936b-70dbbc59fcee">
      <UserInfo>
        <DisplayName/>
        <AccountId xsi:nil="true"/>
        <AccountType/>
      </UserInfo>
    </SharedWithUsers>
  </documentManagement>
</p:properties>
</file>

<file path=customXml/item9.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E9D5FA-DCEF-4E19-B9DE-8FCACE5FE6F0}">
  <ds:schemaRefs>
    <ds:schemaRef ds:uri="http://schemas.microsoft.com/office/2006/metadata/properties"/>
    <ds:schemaRef ds:uri="http://schemas.microsoft.com/office/infopath/2007/PartnerControls"/>
    <ds:schemaRef ds:uri="95d68c76-086d-4a4b-936b-70dbbc59fcee"/>
  </ds:schemaRefs>
</ds:datastoreItem>
</file>

<file path=customXml/itemProps10.xml><?xml version="1.0" encoding="utf-8"?>
<ds:datastoreItem xmlns:ds="http://schemas.openxmlformats.org/officeDocument/2006/customXml" ds:itemID="{E09EED30-7E97-4C9B-8416-E15BDE2B3456}">
  <ds:schemaRefs>
    <ds:schemaRef ds:uri="http://schemas.microsoft.com/office/2006/metadata/properties"/>
    <ds:schemaRef ds:uri="http://schemas.microsoft.com/office/infopath/2007/PartnerControls"/>
  </ds:schemaRefs>
</ds:datastoreItem>
</file>

<file path=customXml/itemProps11.xml><?xml version="1.0" encoding="utf-8"?>
<ds:datastoreItem xmlns:ds="http://schemas.openxmlformats.org/officeDocument/2006/customXml" ds:itemID="{D31D2BFC-3EAF-4909-91D8-0698AADC1082}">
  <ds:schemaRefs>
    <ds:schemaRef ds:uri="http://schemas.microsoft.com/office/2006/metadata/properties"/>
    <ds:schemaRef ds:uri="http://schemas.microsoft.com/office/infopath/2007/PartnerControls"/>
    <ds:schemaRef ds:uri="95d68c76-086d-4a4b-936b-70dbbc59fcee"/>
  </ds:schemaRefs>
</ds:datastoreItem>
</file>

<file path=customXml/itemProps12.xml><?xml version="1.0" encoding="utf-8"?>
<ds:datastoreItem xmlns:ds="http://schemas.openxmlformats.org/officeDocument/2006/customXml" ds:itemID="{A3FD1E41-790A-458A-86A2-9ED8853DF9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91f697-46dd-4441-99fd-bf65dd07e200"/>
    <ds:schemaRef ds:uri="95d68c76-086d-4a4b-936b-70dbbc59fce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3.xml><?xml version="1.0" encoding="utf-8"?>
<ds:datastoreItem xmlns:ds="http://schemas.openxmlformats.org/officeDocument/2006/customXml" ds:itemID="{A0779499-42C9-41A0-9AB4-340A9464EBE4}">
  <ds:schemaRefs>
    <ds:schemaRef ds:uri="http://schemas.microsoft.com/office/2006/metadata/properties"/>
    <ds:schemaRef ds:uri="http://schemas.microsoft.com/office/infopath/2007/PartnerControls"/>
    <ds:schemaRef ds:uri="95d68c76-086d-4a4b-936b-70dbbc59fcee"/>
  </ds:schemaRefs>
</ds:datastoreItem>
</file>

<file path=customXml/itemProps2.xml><?xml version="1.0" encoding="utf-8"?>
<ds:datastoreItem xmlns:ds="http://schemas.openxmlformats.org/officeDocument/2006/customXml" ds:itemID="{B5B1A272-B278-4568-A4FE-72D04445ABE1}">
  <ds:schemaRefs>
    <ds:schemaRef ds:uri="http://schemas.microsoft.com/office/2006/metadata/properties"/>
    <ds:schemaRef ds:uri="http://schemas.microsoft.com/office/infopath/2007/PartnerControls"/>
    <ds:schemaRef ds:uri="95d68c76-086d-4a4b-936b-70dbbc59fcee"/>
  </ds:schemaRefs>
</ds:datastoreItem>
</file>

<file path=customXml/itemProps3.xml><?xml version="1.0" encoding="utf-8"?>
<ds:datastoreItem xmlns:ds="http://schemas.openxmlformats.org/officeDocument/2006/customXml" ds:itemID="{747E1E7A-FCAD-4C6D-9FB8-DB60FFBDBF88}">
  <ds:schemaRefs>
    <ds:schemaRef ds:uri="http://schemas.microsoft.com/office/2006/metadata/properties"/>
    <ds:schemaRef ds:uri="http://schemas.microsoft.com/office/infopath/2007/PartnerControls"/>
    <ds:schemaRef ds:uri="95d68c76-086d-4a4b-936b-70dbbc59fcee"/>
  </ds:schemaRefs>
</ds:datastoreItem>
</file>

<file path=customXml/itemProps4.xml><?xml version="1.0" encoding="utf-8"?>
<ds:datastoreItem xmlns:ds="http://schemas.openxmlformats.org/officeDocument/2006/customXml" ds:itemID="{BEED4915-B088-43F8-B8EF-432D63E84B1E}">
  <ds:schemaRefs>
    <ds:schemaRef ds:uri="http://schemas.microsoft.com/office/2006/metadata/properties"/>
    <ds:schemaRef ds:uri="http://schemas.microsoft.com/office/infopath/2007/PartnerControls"/>
    <ds:schemaRef ds:uri="95d68c76-086d-4a4b-936b-70dbbc59fcee"/>
  </ds:schemaRefs>
</ds:datastoreItem>
</file>

<file path=customXml/itemProps5.xml><?xml version="1.0" encoding="utf-8"?>
<ds:datastoreItem xmlns:ds="http://schemas.openxmlformats.org/officeDocument/2006/customXml" ds:itemID="{C161E512-401A-4AE4-B2DC-1329AC1C1BED}">
  <ds:schemaRefs>
    <ds:schemaRef ds:uri="http://schemas.microsoft.com/office/2006/metadata/properties"/>
    <ds:schemaRef ds:uri="http://schemas.microsoft.com/office/infopath/2007/PartnerControls"/>
    <ds:schemaRef ds:uri="95d68c76-086d-4a4b-936b-70dbbc59fcee"/>
  </ds:schemaRefs>
</ds:datastoreItem>
</file>

<file path=customXml/itemProps6.xml><?xml version="1.0" encoding="utf-8"?>
<ds:datastoreItem xmlns:ds="http://schemas.openxmlformats.org/officeDocument/2006/customXml" ds:itemID="{71F96D9B-23DC-4840-A7C2-0DF6725C07FE}">
  <ds:schemaRefs>
    <ds:schemaRef ds:uri="95d68c76-086d-4a4b-936b-70dbbc59fcee"/>
    <ds:schemaRef ds:uri="http://purl.org/dc/elements/1.1/"/>
    <ds:schemaRef ds:uri="http://schemas.microsoft.com/office/2006/documentManagement/types"/>
    <ds:schemaRef ds:uri="http://www.w3.org/XML/1998/namespace"/>
    <ds:schemaRef ds:uri="1a91f697-46dd-4441-99fd-bf65dd07e200"/>
    <ds:schemaRef ds:uri="http://schemas.microsoft.com/office/infopath/2007/PartnerControls"/>
    <ds:schemaRef ds:uri="http://purl.org/dc/dcmitype/"/>
    <ds:schemaRef ds:uri="http://schemas.openxmlformats.org/package/2006/metadata/core-properties"/>
    <ds:schemaRef ds:uri="http://schemas.microsoft.com/office/2006/metadata/properties"/>
    <ds:schemaRef ds:uri="http://purl.org/dc/terms/"/>
  </ds:schemaRefs>
</ds:datastoreItem>
</file>

<file path=customXml/itemProps7.xml><?xml version="1.0" encoding="utf-8"?>
<ds:datastoreItem xmlns:ds="http://schemas.openxmlformats.org/officeDocument/2006/customXml" ds:itemID="{A484E501-8D86-4144-B521-F4D392DC73D8}">
  <ds:schemaRefs>
    <ds:schemaRef ds:uri="http://schemas.microsoft.com/office/2006/metadata/properties"/>
    <ds:schemaRef ds:uri="http://schemas.microsoft.com/office/infopath/2007/PartnerControls"/>
    <ds:schemaRef ds:uri="95d68c76-086d-4a4b-936b-70dbbc59fcee"/>
  </ds:schemaRefs>
</ds:datastoreItem>
</file>

<file path=customXml/itemProps8.xml><?xml version="1.0" encoding="utf-8"?>
<ds:datastoreItem xmlns:ds="http://schemas.openxmlformats.org/officeDocument/2006/customXml" ds:itemID="{044F1B99-56FD-4250-B32B-BDEC4F5B1276}">
  <ds:schemaRefs>
    <ds:schemaRef ds:uri="http://www.w3.org/XML/1998/namespace"/>
    <ds:schemaRef ds:uri="http://purl.org/dc/dcmitype/"/>
    <ds:schemaRef ds:uri="http://purl.org/dc/elements/1.1/"/>
    <ds:schemaRef ds:uri="http://schemas.microsoft.com/office/2006/documentManagement/types"/>
    <ds:schemaRef ds:uri="http://schemas.openxmlformats.org/package/2006/metadata/core-properties"/>
    <ds:schemaRef ds:uri="http://schemas.microsoft.com/office/2006/metadata/properties"/>
    <ds:schemaRef ds:uri="1a91f697-46dd-4441-99fd-bf65dd07e200"/>
    <ds:schemaRef ds:uri="http://schemas.microsoft.com/office/infopath/2007/PartnerControls"/>
    <ds:schemaRef ds:uri="95d68c76-086d-4a4b-936b-70dbbc59fcee"/>
    <ds:schemaRef ds:uri="http://purl.org/dc/terms/"/>
  </ds:schemaRefs>
</ds:datastoreItem>
</file>

<file path=customXml/itemProps9.xml><?xml version="1.0" encoding="utf-8"?>
<ds:datastoreItem xmlns:ds="http://schemas.openxmlformats.org/officeDocument/2006/customXml" ds:itemID="{AD6E0986-AA6F-4A97-8843-351E69C11BC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1242</TotalTime>
  <Words>2268</Words>
  <Application>Microsoft Office PowerPoint</Application>
  <PresentationFormat>Widescreen</PresentationFormat>
  <Paragraphs>661</Paragraphs>
  <Slides>34</Slides>
  <Notes>20</Notes>
  <HiddenSlides>0</HiddenSlides>
  <MMClips>0</MMClips>
  <ScaleCrop>false</ScaleCrop>
  <HeadingPairs>
    <vt:vector size="6" baseType="variant">
      <vt:variant>
        <vt:lpstr>Fonts Used</vt:lpstr>
      </vt:variant>
      <vt:variant>
        <vt:i4>9</vt:i4>
      </vt:variant>
      <vt:variant>
        <vt:lpstr>Theme</vt:lpstr>
      </vt:variant>
      <vt:variant>
        <vt:i4>8</vt:i4>
      </vt:variant>
      <vt:variant>
        <vt:lpstr>Slide Titles</vt:lpstr>
      </vt:variant>
      <vt:variant>
        <vt:i4>34</vt:i4>
      </vt:variant>
    </vt:vector>
  </HeadingPairs>
  <TitlesOfParts>
    <vt:vector size="51" baseType="lpstr">
      <vt:lpstr>Arial</vt:lpstr>
      <vt:lpstr>Calibri</vt:lpstr>
      <vt:lpstr>Consolas</vt:lpstr>
      <vt:lpstr>Segoe UI</vt:lpstr>
      <vt:lpstr>Segoe UI Semibold</vt:lpstr>
      <vt:lpstr>Segoe UI Semilight</vt:lpstr>
      <vt:lpstr>Times New Roman</vt:lpstr>
      <vt:lpstr>Wingdings</vt:lpstr>
      <vt:lpstr>Wingdings 3</vt:lpstr>
      <vt:lpstr>5-50203_Microsoft_Ignite_Template</vt:lpstr>
      <vt:lpstr>1_5-50203_Microsoft_Ignite_Template</vt:lpstr>
      <vt:lpstr>2_5-50203_Microsoft_Ignite_Template</vt:lpstr>
      <vt:lpstr>3_5-50203_Microsoft_Ignite_Template</vt:lpstr>
      <vt:lpstr>Office Theme</vt:lpstr>
      <vt:lpstr>8_WHITE TEMPLATE</vt:lpstr>
      <vt:lpstr>4_Office Theme</vt:lpstr>
      <vt:lpstr>5_Office Theme</vt:lpstr>
      <vt:lpstr>PowerPoint Presentation</vt:lpstr>
      <vt:lpstr>PowerPoint Presentation</vt:lpstr>
      <vt:lpstr>The Evolution of Microsoft Learning</vt:lpstr>
      <vt:lpstr>Benefits for getting certified</vt:lpstr>
      <vt:lpstr>Benefits of certified teams</vt:lpstr>
      <vt:lpstr>Preparing you for the opportunity</vt:lpstr>
      <vt:lpstr>Role-based</vt:lpstr>
      <vt:lpstr>8 new job role certifications and training</vt:lpstr>
      <vt:lpstr>Aligned experience</vt:lpstr>
      <vt:lpstr>Job Task Analysis structure and alignment</vt:lpstr>
      <vt:lpstr>Let’s walk through the new certifications</vt:lpstr>
      <vt:lpstr>https://developer.microsoft.com/en-us/collective/learning/courses</vt:lpstr>
      <vt:lpstr>Microsoft Certifications / Solution Areas</vt:lpstr>
      <vt:lpstr>Azure Apps and Infrastructure certifications</vt:lpstr>
      <vt:lpstr>Current Learning path for Azure Administrator Associate</vt:lpstr>
      <vt:lpstr>New Learning path for Azure Administrator Associate (AZ-103) – Effective May 1st </vt:lpstr>
      <vt:lpstr>Course details for Azure Fundamentals</vt:lpstr>
      <vt:lpstr>Course details for Azure Developer Associate</vt:lpstr>
      <vt:lpstr>Learning path for Azure Developer role</vt:lpstr>
      <vt:lpstr>Course details for Azure Solutions Architect Expert</vt:lpstr>
      <vt:lpstr>Learning path for Azure Solutions Architect role</vt:lpstr>
      <vt:lpstr>Course details for Azure DevOps Engineer Expert</vt:lpstr>
      <vt:lpstr>Course details for Azure Data &amp; AI</vt:lpstr>
      <vt:lpstr>Course details for Dynamics 365 for Sales Functional Consultant Associate</vt:lpstr>
      <vt:lpstr>Course details for Dynamics 365 for Customer Service Functional Consultant Associate</vt:lpstr>
      <vt:lpstr>PowerPoint Presentation</vt:lpstr>
      <vt:lpstr>Course details for Modern Desktop Administrator Associate</vt:lpstr>
      <vt:lpstr>Microsoft 365 certifications</vt:lpstr>
      <vt:lpstr>PowerPoint Presentation</vt:lpstr>
      <vt:lpstr>Learning path for Microsoft 365 Enterprise Administrator role</vt:lpstr>
      <vt:lpstr>PowerPoint Presentation</vt:lpstr>
      <vt:lpstr>Introducing performance-based testing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Selina Winter</dc:creator>
  <cp:lastModifiedBy>Nedim Sadovic</cp:lastModifiedBy>
  <cp:revision>24</cp:revision>
  <dcterms:modified xsi:type="dcterms:W3CDTF">2019-03-28T13:37:16Z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sewinter@microsoft.com</vt:lpwstr>
  </property>
  <property fmtid="{D5CDD505-2E9C-101B-9397-08002B2CF9AE}" pid="5" name="MSIP_Label_f42aa342-8706-4288-bd11-ebb85995028c_SetDate">
    <vt:lpwstr>2018-08-13T12:07:40.8265695Z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y fmtid="{D5CDD505-2E9C-101B-9397-08002B2CF9AE}" pid="10" name="ContentTypeId">
    <vt:lpwstr>0x010100D3096AAB4FD2794598D73B2A40FF4001</vt:lpwstr>
  </property>
</Properties>
</file>