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0" r:id="rId2"/>
    <p:sldId id="259" r:id="rId3"/>
    <p:sldId id="1598" r:id="rId4"/>
    <p:sldId id="998" r:id="rId5"/>
    <p:sldId id="984" r:id="rId6"/>
    <p:sldId id="272" r:id="rId7"/>
    <p:sldId id="266" r:id="rId8"/>
    <p:sldId id="280" r:id="rId9"/>
    <p:sldId id="274" r:id="rId10"/>
    <p:sldId id="312" r:id="rId11"/>
    <p:sldId id="1001" r:id="rId12"/>
    <p:sldId id="980" r:id="rId13"/>
    <p:sldId id="1599" r:id="rId14"/>
    <p:sldId id="981" r:id="rId15"/>
    <p:sldId id="985" r:id="rId16"/>
    <p:sldId id="990" r:id="rId17"/>
    <p:sldId id="1600" r:id="rId18"/>
    <p:sldId id="983" r:id="rId19"/>
    <p:sldId id="982" r:id="rId20"/>
    <p:sldId id="1601" r:id="rId21"/>
    <p:sldId id="1602" r:id="rId22"/>
    <p:sldId id="1604" r:id="rId23"/>
    <p:sldId id="1603" r:id="rId24"/>
    <p:sldId id="994" r:id="rId25"/>
    <p:sldId id="1605" r:id="rId26"/>
    <p:sldId id="996" r:id="rId27"/>
    <p:sldId id="1606" r:id="rId28"/>
    <p:sldId id="1607" r:id="rId29"/>
    <p:sldId id="999" r:id="rId30"/>
    <p:sldId id="991" r:id="rId31"/>
    <p:sldId id="1609" r:id="rId32"/>
    <p:sldId id="1623" r:id="rId33"/>
    <p:sldId id="1624" r:id="rId34"/>
    <p:sldId id="1608" r:id="rId35"/>
    <p:sldId id="1610" r:id="rId36"/>
    <p:sldId id="1002" r:id="rId37"/>
    <p:sldId id="1004" r:id="rId38"/>
    <p:sldId id="1618" r:id="rId39"/>
    <p:sldId id="986" r:id="rId40"/>
    <p:sldId id="1619" r:id="rId41"/>
    <p:sldId id="979" r:id="rId42"/>
    <p:sldId id="987" r:id="rId43"/>
    <p:sldId id="988" r:id="rId44"/>
    <p:sldId id="1620" r:id="rId45"/>
    <p:sldId id="1621" r:id="rId46"/>
    <p:sldId id="263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2B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6" d="100"/>
          <a:sy n="146" d="100"/>
        </p:scale>
        <p:origin x="79" y="17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03CA4-9AF5-4028-AE25-E57BA9FAB3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2725FDFF-7DDE-40E8-B227-159436FB20C3}">
      <dgm:prSet phldrT="[Text]"/>
      <dgm:spPr/>
      <dgm:t>
        <a:bodyPr/>
        <a:lstStyle/>
        <a:p>
          <a:r>
            <a:rPr lang="en-US" dirty="0"/>
            <a:t>Wine name</a:t>
          </a:r>
          <a:endParaRPr lang="de-DE" dirty="0"/>
        </a:p>
      </dgm:t>
    </dgm:pt>
    <dgm:pt modelId="{A7A77727-A217-44AC-8F2D-FE6259F41FC6}" type="parTrans" cxnId="{F0C5A49E-3B66-4712-8D5F-2DF1C9A6A188}">
      <dgm:prSet/>
      <dgm:spPr/>
      <dgm:t>
        <a:bodyPr/>
        <a:lstStyle/>
        <a:p>
          <a:endParaRPr lang="de-DE"/>
        </a:p>
      </dgm:t>
    </dgm:pt>
    <dgm:pt modelId="{4CE44D11-F1BA-4C68-B500-A6A64AFF2BB9}" type="sibTrans" cxnId="{F0C5A49E-3B66-4712-8D5F-2DF1C9A6A188}">
      <dgm:prSet/>
      <dgm:spPr/>
      <dgm:t>
        <a:bodyPr/>
        <a:lstStyle/>
        <a:p>
          <a:endParaRPr lang="de-DE"/>
        </a:p>
      </dgm:t>
    </dgm:pt>
    <dgm:pt modelId="{002A5ACD-27EB-49CB-9CEC-D3B8593EBAF5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3D4B80C1-9F88-4AF9-8CC0-23B11C0C3BE5}" type="parTrans" cxnId="{C6ED6E09-606B-435A-94ED-E9EC67AFAF31}">
      <dgm:prSet/>
      <dgm:spPr/>
      <dgm:t>
        <a:bodyPr/>
        <a:lstStyle/>
        <a:p>
          <a:endParaRPr lang="de-DE"/>
        </a:p>
      </dgm:t>
    </dgm:pt>
    <dgm:pt modelId="{D58050F1-D20F-451C-9704-9E8D1A059784}" type="sibTrans" cxnId="{C6ED6E09-606B-435A-94ED-E9EC67AFAF31}">
      <dgm:prSet/>
      <dgm:spPr/>
      <dgm:t>
        <a:bodyPr/>
        <a:lstStyle/>
        <a:p>
          <a:endParaRPr lang="de-DE"/>
        </a:p>
      </dgm:t>
    </dgm:pt>
    <dgm:pt modelId="{08DFA53B-2A57-4BB4-87F1-D4FD320DD176}">
      <dgm:prSet phldrT="[Text]"/>
      <dgm:spPr/>
      <dgm:t>
        <a:bodyPr/>
        <a:lstStyle/>
        <a:p>
          <a:r>
            <a:rPr lang="en-US" dirty="0"/>
            <a:t>Country</a:t>
          </a:r>
          <a:endParaRPr lang="de-DE" dirty="0"/>
        </a:p>
      </dgm:t>
    </dgm:pt>
    <dgm:pt modelId="{A6AC604E-1A59-4662-96B0-ABE7C73AE468}" type="parTrans" cxnId="{EB218F87-60C2-4EC0-AE80-DAF5D285B295}">
      <dgm:prSet/>
      <dgm:spPr/>
      <dgm:t>
        <a:bodyPr/>
        <a:lstStyle/>
        <a:p>
          <a:endParaRPr lang="de-DE"/>
        </a:p>
      </dgm:t>
    </dgm:pt>
    <dgm:pt modelId="{DA585F85-25AE-480C-92E1-91D89D3D7FA3}" type="sibTrans" cxnId="{EB218F87-60C2-4EC0-AE80-DAF5D285B295}">
      <dgm:prSet/>
      <dgm:spPr/>
      <dgm:t>
        <a:bodyPr/>
        <a:lstStyle/>
        <a:p>
          <a:endParaRPr lang="de-DE"/>
        </a:p>
      </dgm:t>
    </dgm:pt>
    <dgm:pt modelId="{522352C4-F94E-484D-9C2F-404AFE316D17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595CDCDE-B4D2-4B4B-BE37-2E48720B4A64}" type="parTrans" cxnId="{AEB7052B-9FE9-4732-98BA-E97F7BEA8CF7}">
      <dgm:prSet/>
      <dgm:spPr/>
      <dgm:t>
        <a:bodyPr/>
        <a:lstStyle/>
        <a:p>
          <a:endParaRPr lang="de-DE"/>
        </a:p>
      </dgm:t>
    </dgm:pt>
    <dgm:pt modelId="{7A8364A9-7CE4-4112-AF84-F83510BF8449}" type="sibTrans" cxnId="{AEB7052B-9FE9-4732-98BA-E97F7BEA8CF7}">
      <dgm:prSet/>
      <dgm:spPr/>
      <dgm:t>
        <a:bodyPr/>
        <a:lstStyle/>
        <a:p>
          <a:endParaRPr lang="de-DE"/>
        </a:p>
      </dgm:t>
    </dgm:pt>
    <dgm:pt modelId="{7E3A2571-368D-4B5B-8400-AABA8C1A4528}">
      <dgm:prSet phldrT="[Text]"/>
      <dgm:spPr/>
      <dgm:t>
        <a:bodyPr/>
        <a:lstStyle/>
        <a:p>
          <a:r>
            <a:rPr lang="en-US" dirty="0"/>
            <a:t>Region</a:t>
          </a:r>
          <a:endParaRPr lang="de-DE" dirty="0"/>
        </a:p>
      </dgm:t>
    </dgm:pt>
    <dgm:pt modelId="{DD8DCC12-C6A1-43EF-8971-F15B647A3B4A}" type="parTrans" cxnId="{A98CB869-ACB8-4F11-B6E1-368BCFA8F009}">
      <dgm:prSet/>
      <dgm:spPr/>
      <dgm:t>
        <a:bodyPr/>
        <a:lstStyle/>
        <a:p>
          <a:endParaRPr lang="de-DE"/>
        </a:p>
      </dgm:t>
    </dgm:pt>
    <dgm:pt modelId="{52023981-52DE-4A9B-B418-09D61055C475}" type="sibTrans" cxnId="{A98CB869-ACB8-4F11-B6E1-368BCFA8F009}">
      <dgm:prSet/>
      <dgm:spPr/>
      <dgm:t>
        <a:bodyPr/>
        <a:lstStyle/>
        <a:p>
          <a:endParaRPr lang="de-DE"/>
        </a:p>
      </dgm:t>
    </dgm:pt>
    <dgm:pt modelId="{5EB385FB-A41A-480C-99A7-20F12947170C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CD8E8F86-D1FC-44C7-B1D5-915C21A5EB64}" type="parTrans" cxnId="{FDB12140-65BD-40AB-A8F0-22039DAFF810}">
      <dgm:prSet/>
      <dgm:spPr/>
      <dgm:t>
        <a:bodyPr/>
        <a:lstStyle/>
        <a:p>
          <a:endParaRPr lang="de-DE"/>
        </a:p>
      </dgm:t>
    </dgm:pt>
    <dgm:pt modelId="{C5407103-9E76-4F2A-AA72-B527900AF8A4}" type="sibTrans" cxnId="{FDB12140-65BD-40AB-A8F0-22039DAFF810}">
      <dgm:prSet/>
      <dgm:spPr/>
      <dgm:t>
        <a:bodyPr/>
        <a:lstStyle/>
        <a:p>
          <a:endParaRPr lang="de-DE"/>
        </a:p>
      </dgm:t>
    </dgm:pt>
    <dgm:pt modelId="{5BF0D3FE-00D5-4561-B039-58146EFDD64F}">
      <dgm:prSet phldrT="[Text]"/>
      <dgm:spPr/>
      <dgm:t>
        <a:bodyPr/>
        <a:lstStyle/>
        <a:p>
          <a:r>
            <a:rPr lang="en-US" dirty="0"/>
            <a:t>Other fields</a:t>
          </a:r>
          <a:endParaRPr lang="de-DE" dirty="0"/>
        </a:p>
      </dgm:t>
    </dgm:pt>
    <dgm:pt modelId="{69FD5457-F0A7-4F23-B856-42C145DDEF3E}" type="parTrans" cxnId="{45D89117-5915-435F-BFFD-31889F32352F}">
      <dgm:prSet/>
      <dgm:spPr/>
      <dgm:t>
        <a:bodyPr/>
        <a:lstStyle/>
        <a:p>
          <a:endParaRPr lang="de-DE"/>
        </a:p>
      </dgm:t>
    </dgm:pt>
    <dgm:pt modelId="{6431699C-92FB-4E6C-AACA-110DF12B5005}" type="sibTrans" cxnId="{45D89117-5915-435F-BFFD-31889F32352F}">
      <dgm:prSet/>
      <dgm:spPr/>
      <dgm:t>
        <a:bodyPr/>
        <a:lstStyle/>
        <a:p>
          <a:endParaRPr lang="de-DE"/>
        </a:p>
      </dgm:t>
    </dgm:pt>
    <dgm:pt modelId="{AB7D89C7-A77F-490D-B9C2-9A57F7E9362C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BEC43D7B-E7F9-4D92-9464-79F188FC108C}" type="parTrans" cxnId="{C16B956D-3F08-4CC6-9EFB-73A95E8BF859}">
      <dgm:prSet/>
      <dgm:spPr/>
      <dgm:t>
        <a:bodyPr/>
        <a:lstStyle/>
        <a:p>
          <a:endParaRPr lang="de-DE"/>
        </a:p>
      </dgm:t>
    </dgm:pt>
    <dgm:pt modelId="{007CDC91-9ADA-40CA-8874-FF891DB67AB8}" type="sibTrans" cxnId="{C16B956D-3F08-4CC6-9EFB-73A95E8BF859}">
      <dgm:prSet/>
      <dgm:spPr/>
      <dgm:t>
        <a:bodyPr/>
        <a:lstStyle/>
        <a:p>
          <a:endParaRPr lang="de-DE"/>
        </a:p>
      </dgm:t>
    </dgm:pt>
    <dgm:pt modelId="{EA18B6CF-8CE4-47B6-A203-97D802B4B04E}" type="pres">
      <dgm:prSet presAssocID="{F9B03CA4-9AF5-4028-AE25-E57BA9FAB379}" presName="linear" presStyleCnt="0">
        <dgm:presLayoutVars>
          <dgm:animLvl val="lvl"/>
          <dgm:resizeHandles val="exact"/>
        </dgm:presLayoutVars>
      </dgm:prSet>
      <dgm:spPr/>
    </dgm:pt>
    <dgm:pt modelId="{2E13AA6F-CD93-46A9-A1EF-53F83EF59BED}" type="pres">
      <dgm:prSet presAssocID="{2725FDFF-7DDE-40E8-B227-159436FB20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B290A2-84EA-4FF8-BB5C-08B28699403B}" type="pres">
      <dgm:prSet presAssocID="{2725FDFF-7DDE-40E8-B227-159436FB20C3}" presName="childText" presStyleLbl="revTx" presStyleIdx="0" presStyleCnt="4">
        <dgm:presLayoutVars>
          <dgm:bulletEnabled val="1"/>
        </dgm:presLayoutVars>
      </dgm:prSet>
      <dgm:spPr/>
    </dgm:pt>
    <dgm:pt modelId="{56F9AE21-7FCA-4C9E-8489-A9C8AB7C38C4}" type="pres">
      <dgm:prSet presAssocID="{08DFA53B-2A57-4BB4-87F1-D4FD320DD1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16952F-3B40-4E0C-AB0B-FAAEFDAD7237}" type="pres">
      <dgm:prSet presAssocID="{08DFA53B-2A57-4BB4-87F1-D4FD320DD176}" presName="childText" presStyleLbl="revTx" presStyleIdx="1" presStyleCnt="4">
        <dgm:presLayoutVars>
          <dgm:bulletEnabled val="1"/>
        </dgm:presLayoutVars>
      </dgm:prSet>
      <dgm:spPr/>
    </dgm:pt>
    <dgm:pt modelId="{89396548-AC28-45E6-A47E-C7BC3FF282A3}" type="pres">
      <dgm:prSet presAssocID="{7E3A2571-368D-4B5B-8400-AABA8C1A45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67ABD3-4D53-4180-9B4C-AB7296BFB131}" type="pres">
      <dgm:prSet presAssocID="{7E3A2571-368D-4B5B-8400-AABA8C1A4528}" presName="childText" presStyleLbl="revTx" presStyleIdx="2" presStyleCnt="4">
        <dgm:presLayoutVars>
          <dgm:bulletEnabled val="1"/>
        </dgm:presLayoutVars>
      </dgm:prSet>
      <dgm:spPr/>
    </dgm:pt>
    <dgm:pt modelId="{1092503A-25E6-4F65-ACFB-F26988BEC64B}" type="pres">
      <dgm:prSet presAssocID="{5BF0D3FE-00D5-4561-B039-58146EFDD64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0373258-9770-41E4-BC11-93CAD3306196}" type="pres">
      <dgm:prSet presAssocID="{5BF0D3FE-00D5-4561-B039-58146EFDD64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A7AC708-DC2C-46F3-8306-83F90ABFB041}" type="presOf" srcId="{5BF0D3FE-00D5-4561-B039-58146EFDD64F}" destId="{1092503A-25E6-4F65-ACFB-F26988BEC64B}" srcOrd="0" destOrd="0" presId="urn:microsoft.com/office/officeart/2005/8/layout/vList2"/>
    <dgm:cxn modelId="{C6ED6E09-606B-435A-94ED-E9EC67AFAF31}" srcId="{2725FDFF-7DDE-40E8-B227-159436FB20C3}" destId="{002A5ACD-27EB-49CB-9CEC-D3B8593EBAF5}" srcOrd="0" destOrd="0" parTransId="{3D4B80C1-9F88-4AF9-8CC0-23B11C0C3BE5}" sibTransId="{D58050F1-D20F-451C-9704-9E8D1A059784}"/>
    <dgm:cxn modelId="{B887DB0D-798E-4874-8E5E-F7780FE78C4B}" type="presOf" srcId="{08DFA53B-2A57-4BB4-87F1-D4FD320DD176}" destId="{56F9AE21-7FCA-4C9E-8489-A9C8AB7C38C4}" srcOrd="0" destOrd="0" presId="urn:microsoft.com/office/officeart/2005/8/layout/vList2"/>
    <dgm:cxn modelId="{45D89117-5915-435F-BFFD-31889F32352F}" srcId="{F9B03CA4-9AF5-4028-AE25-E57BA9FAB379}" destId="{5BF0D3FE-00D5-4561-B039-58146EFDD64F}" srcOrd="3" destOrd="0" parTransId="{69FD5457-F0A7-4F23-B856-42C145DDEF3E}" sibTransId="{6431699C-92FB-4E6C-AACA-110DF12B5005}"/>
    <dgm:cxn modelId="{AEB7052B-9FE9-4732-98BA-E97F7BEA8CF7}" srcId="{08DFA53B-2A57-4BB4-87F1-D4FD320DD176}" destId="{522352C4-F94E-484D-9C2F-404AFE316D17}" srcOrd="0" destOrd="0" parTransId="{595CDCDE-B4D2-4B4B-BE37-2E48720B4A64}" sibTransId="{7A8364A9-7CE4-4112-AF84-F83510BF8449}"/>
    <dgm:cxn modelId="{DBF9EF32-5736-4FB0-9FA2-9A73DC8B40F3}" type="presOf" srcId="{522352C4-F94E-484D-9C2F-404AFE316D17}" destId="{D116952F-3B40-4E0C-AB0B-FAAEFDAD7237}" srcOrd="0" destOrd="0" presId="urn:microsoft.com/office/officeart/2005/8/layout/vList2"/>
    <dgm:cxn modelId="{FDB12140-65BD-40AB-A8F0-22039DAFF810}" srcId="{7E3A2571-368D-4B5B-8400-AABA8C1A4528}" destId="{5EB385FB-A41A-480C-99A7-20F12947170C}" srcOrd="0" destOrd="0" parTransId="{CD8E8F86-D1FC-44C7-B1D5-915C21A5EB64}" sibTransId="{C5407103-9E76-4F2A-AA72-B527900AF8A4}"/>
    <dgm:cxn modelId="{AF1DFE62-B6B2-46EF-AD62-FF1413A6E5EC}" type="presOf" srcId="{AB7D89C7-A77F-490D-B9C2-9A57F7E9362C}" destId="{60373258-9770-41E4-BC11-93CAD3306196}" srcOrd="0" destOrd="0" presId="urn:microsoft.com/office/officeart/2005/8/layout/vList2"/>
    <dgm:cxn modelId="{A98CB869-ACB8-4F11-B6E1-368BCFA8F009}" srcId="{F9B03CA4-9AF5-4028-AE25-E57BA9FAB379}" destId="{7E3A2571-368D-4B5B-8400-AABA8C1A4528}" srcOrd="2" destOrd="0" parTransId="{DD8DCC12-C6A1-43EF-8971-F15B647A3B4A}" sibTransId="{52023981-52DE-4A9B-B418-09D61055C475}"/>
    <dgm:cxn modelId="{C16B956D-3F08-4CC6-9EFB-73A95E8BF859}" srcId="{5BF0D3FE-00D5-4561-B039-58146EFDD64F}" destId="{AB7D89C7-A77F-490D-B9C2-9A57F7E9362C}" srcOrd="0" destOrd="0" parTransId="{BEC43D7B-E7F9-4D92-9464-79F188FC108C}" sibTransId="{007CDC91-9ADA-40CA-8874-FF891DB67AB8}"/>
    <dgm:cxn modelId="{5861F177-3BE4-4F3A-BA53-9B2A8D6F28B3}" type="presOf" srcId="{5EB385FB-A41A-480C-99A7-20F12947170C}" destId="{8C67ABD3-4D53-4180-9B4C-AB7296BFB131}" srcOrd="0" destOrd="0" presId="urn:microsoft.com/office/officeart/2005/8/layout/vList2"/>
    <dgm:cxn modelId="{EB218F87-60C2-4EC0-AE80-DAF5D285B295}" srcId="{F9B03CA4-9AF5-4028-AE25-E57BA9FAB379}" destId="{08DFA53B-2A57-4BB4-87F1-D4FD320DD176}" srcOrd="1" destOrd="0" parTransId="{A6AC604E-1A59-4662-96B0-ABE7C73AE468}" sibTransId="{DA585F85-25AE-480C-92E1-91D89D3D7FA3}"/>
    <dgm:cxn modelId="{EE84AE95-4AFF-4F1C-9780-41653B0135F8}" type="presOf" srcId="{7E3A2571-368D-4B5B-8400-AABA8C1A4528}" destId="{89396548-AC28-45E6-A47E-C7BC3FF282A3}" srcOrd="0" destOrd="0" presId="urn:microsoft.com/office/officeart/2005/8/layout/vList2"/>
    <dgm:cxn modelId="{F0C5A49E-3B66-4712-8D5F-2DF1C9A6A188}" srcId="{F9B03CA4-9AF5-4028-AE25-E57BA9FAB379}" destId="{2725FDFF-7DDE-40E8-B227-159436FB20C3}" srcOrd="0" destOrd="0" parTransId="{A7A77727-A217-44AC-8F2D-FE6259F41FC6}" sibTransId="{4CE44D11-F1BA-4C68-B500-A6A64AFF2BB9}"/>
    <dgm:cxn modelId="{749B9FB7-E608-4251-959B-044A105AA177}" type="presOf" srcId="{002A5ACD-27EB-49CB-9CEC-D3B8593EBAF5}" destId="{C5B290A2-84EA-4FF8-BB5C-08B28699403B}" srcOrd="0" destOrd="0" presId="urn:microsoft.com/office/officeart/2005/8/layout/vList2"/>
    <dgm:cxn modelId="{07CC6BF1-956B-44B8-9BB8-3353F9069AD6}" type="presOf" srcId="{F9B03CA4-9AF5-4028-AE25-E57BA9FAB379}" destId="{EA18B6CF-8CE4-47B6-A203-97D802B4B04E}" srcOrd="0" destOrd="0" presId="urn:microsoft.com/office/officeart/2005/8/layout/vList2"/>
    <dgm:cxn modelId="{923546F8-9856-4BDC-BFC4-0832754E4E40}" type="presOf" srcId="{2725FDFF-7DDE-40E8-B227-159436FB20C3}" destId="{2E13AA6F-CD93-46A9-A1EF-53F83EF59BED}" srcOrd="0" destOrd="0" presId="urn:microsoft.com/office/officeart/2005/8/layout/vList2"/>
    <dgm:cxn modelId="{8123F3EB-8295-4225-A9CF-A3F9861E1285}" type="presParOf" srcId="{EA18B6CF-8CE4-47B6-A203-97D802B4B04E}" destId="{2E13AA6F-CD93-46A9-A1EF-53F83EF59BED}" srcOrd="0" destOrd="0" presId="urn:microsoft.com/office/officeart/2005/8/layout/vList2"/>
    <dgm:cxn modelId="{EF4D2FC1-F6DD-4248-B620-C96E0F42663E}" type="presParOf" srcId="{EA18B6CF-8CE4-47B6-A203-97D802B4B04E}" destId="{C5B290A2-84EA-4FF8-BB5C-08B28699403B}" srcOrd="1" destOrd="0" presId="urn:microsoft.com/office/officeart/2005/8/layout/vList2"/>
    <dgm:cxn modelId="{20C8AAE8-CA6A-47BD-9A53-77B4A3A44DF1}" type="presParOf" srcId="{EA18B6CF-8CE4-47B6-A203-97D802B4B04E}" destId="{56F9AE21-7FCA-4C9E-8489-A9C8AB7C38C4}" srcOrd="2" destOrd="0" presId="urn:microsoft.com/office/officeart/2005/8/layout/vList2"/>
    <dgm:cxn modelId="{58D4BB5A-8462-411C-B990-856DC8196F8C}" type="presParOf" srcId="{EA18B6CF-8CE4-47B6-A203-97D802B4B04E}" destId="{D116952F-3B40-4E0C-AB0B-FAAEFDAD7237}" srcOrd="3" destOrd="0" presId="urn:microsoft.com/office/officeart/2005/8/layout/vList2"/>
    <dgm:cxn modelId="{1131940F-561A-413D-9024-280E10113C3A}" type="presParOf" srcId="{EA18B6CF-8CE4-47B6-A203-97D802B4B04E}" destId="{89396548-AC28-45E6-A47E-C7BC3FF282A3}" srcOrd="4" destOrd="0" presId="urn:microsoft.com/office/officeart/2005/8/layout/vList2"/>
    <dgm:cxn modelId="{AE96E1F8-EB8C-43BC-8AA3-B0B13DB48614}" type="presParOf" srcId="{EA18B6CF-8CE4-47B6-A203-97D802B4B04E}" destId="{8C67ABD3-4D53-4180-9B4C-AB7296BFB131}" srcOrd="5" destOrd="0" presId="urn:microsoft.com/office/officeart/2005/8/layout/vList2"/>
    <dgm:cxn modelId="{20E1CF15-F2ED-4119-BCC5-2622970545B2}" type="presParOf" srcId="{EA18B6CF-8CE4-47B6-A203-97D802B4B04E}" destId="{1092503A-25E6-4F65-ACFB-F26988BEC64B}" srcOrd="6" destOrd="0" presId="urn:microsoft.com/office/officeart/2005/8/layout/vList2"/>
    <dgm:cxn modelId="{DA434F09-0EFD-4D6E-BB84-812CB639C5CE}" type="presParOf" srcId="{EA18B6CF-8CE4-47B6-A203-97D802B4B04E}" destId="{60373258-9770-41E4-BC11-93CAD330619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03CA4-9AF5-4028-AE25-E57BA9FAB3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2725FDFF-7DDE-40E8-B227-159436FB20C3}">
      <dgm:prSet phldrT="[Text]"/>
      <dgm:spPr/>
      <dgm:t>
        <a:bodyPr/>
        <a:lstStyle/>
        <a:p>
          <a:r>
            <a:rPr lang="en-US" dirty="0"/>
            <a:t>[Title]</a:t>
          </a:r>
        </a:p>
      </dgm:t>
    </dgm:pt>
    <dgm:pt modelId="{A7A77727-A217-44AC-8F2D-FE6259F41FC6}" type="parTrans" cxnId="{F0C5A49E-3B66-4712-8D5F-2DF1C9A6A188}">
      <dgm:prSet/>
      <dgm:spPr/>
      <dgm:t>
        <a:bodyPr/>
        <a:lstStyle/>
        <a:p>
          <a:endParaRPr lang="de-DE"/>
        </a:p>
      </dgm:t>
    </dgm:pt>
    <dgm:pt modelId="{4CE44D11-F1BA-4C68-B500-A6A64AFF2BB9}" type="sibTrans" cxnId="{F0C5A49E-3B66-4712-8D5F-2DF1C9A6A188}">
      <dgm:prSet/>
      <dgm:spPr/>
      <dgm:t>
        <a:bodyPr/>
        <a:lstStyle/>
        <a:p>
          <a:endParaRPr lang="de-DE"/>
        </a:p>
      </dgm:t>
    </dgm:pt>
    <dgm:pt modelId="{002A5ACD-27EB-49CB-9CEC-D3B8593EBAF5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3D4B80C1-9F88-4AF9-8CC0-23B11C0C3BE5}" type="parTrans" cxnId="{C6ED6E09-606B-435A-94ED-E9EC67AFAF31}">
      <dgm:prSet/>
      <dgm:spPr/>
      <dgm:t>
        <a:bodyPr/>
        <a:lstStyle/>
        <a:p>
          <a:endParaRPr lang="de-DE"/>
        </a:p>
      </dgm:t>
    </dgm:pt>
    <dgm:pt modelId="{D58050F1-D20F-451C-9704-9E8D1A059784}" type="sibTrans" cxnId="{C6ED6E09-606B-435A-94ED-E9EC67AFAF31}">
      <dgm:prSet/>
      <dgm:spPr/>
      <dgm:t>
        <a:bodyPr/>
        <a:lstStyle/>
        <a:p>
          <a:endParaRPr lang="de-DE"/>
        </a:p>
      </dgm:t>
    </dgm:pt>
    <dgm:pt modelId="{08DFA53B-2A57-4BB4-87F1-D4FD320DD176}">
      <dgm:prSet phldrT="[Text]"/>
      <dgm:spPr/>
      <dgm:t>
        <a:bodyPr/>
        <a:lstStyle/>
        <a:p>
          <a:r>
            <a:rPr lang="en-US" dirty="0"/>
            <a:t>[Array of countries]</a:t>
          </a:r>
          <a:endParaRPr lang="de-DE" dirty="0"/>
        </a:p>
      </dgm:t>
    </dgm:pt>
    <dgm:pt modelId="{A6AC604E-1A59-4662-96B0-ABE7C73AE468}" type="parTrans" cxnId="{EB218F87-60C2-4EC0-AE80-DAF5D285B295}">
      <dgm:prSet/>
      <dgm:spPr/>
      <dgm:t>
        <a:bodyPr/>
        <a:lstStyle/>
        <a:p>
          <a:endParaRPr lang="de-DE"/>
        </a:p>
      </dgm:t>
    </dgm:pt>
    <dgm:pt modelId="{DA585F85-25AE-480C-92E1-91D89D3D7FA3}" type="sibTrans" cxnId="{EB218F87-60C2-4EC0-AE80-DAF5D285B295}">
      <dgm:prSet/>
      <dgm:spPr/>
      <dgm:t>
        <a:bodyPr/>
        <a:lstStyle/>
        <a:p>
          <a:endParaRPr lang="de-DE"/>
        </a:p>
      </dgm:t>
    </dgm:pt>
    <dgm:pt modelId="{522352C4-F94E-484D-9C2F-404AFE316D17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595CDCDE-B4D2-4B4B-BE37-2E48720B4A64}" type="parTrans" cxnId="{AEB7052B-9FE9-4732-98BA-E97F7BEA8CF7}">
      <dgm:prSet/>
      <dgm:spPr/>
      <dgm:t>
        <a:bodyPr/>
        <a:lstStyle/>
        <a:p>
          <a:endParaRPr lang="de-DE"/>
        </a:p>
      </dgm:t>
    </dgm:pt>
    <dgm:pt modelId="{7A8364A9-7CE4-4112-AF84-F83510BF8449}" type="sibTrans" cxnId="{AEB7052B-9FE9-4732-98BA-E97F7BEA8CF7}">
      <dgm:prSet/>
      <dgm:spPr/>
      <dgm:t>
        <a:bodyPr/>
        <a:lstStyle/>
        <a:p>
          <a:endParaRPr lang="de-DE"/>
        </a:p>
      </dgm:t>
    </dgm:pt>
    <dgm:pt modelId="{7E3A2571-368D-4B5B-8400-AABA8C1A4528}">
      <dgm:prSet phldrT="[Text]"/>
      <dgm:spPr/>
      <dgm:t>
        <a:bodyPr/>
        <a:lstStyle/>
        <a:p>
          <a:r>
            <a:rPr lang="en-US" dirty="0"/>
            <a:t>[Array of regions]</a:t>
          </a:r>
          <a:endParaRPr lang="de-DE" dirty="0"/>
        </a:p>
      </dgm:t>
    </dgm:pt>
    <dgm:pt modelId="{DD8DCC12-C6A1-43EF-8971-F15B647A3B4A}" type="parTrans" cxnId="{A98CB869-ACB8-4F11-B6E1-368BCFA8F009}">
      <dgm:prSet/>
      <dgm:spPr/>
      <dgm:t>
        <a:bodyPr/>
        <a:lstStyle/>
        <a:p>
          <a:endParaRPr lang="de-DE"/>
        </a:p>
      </dgm:t>
    </dgm:pt>
    <dgm:pt modelId="{52023981-52DE-4A9B-B418-09D61055C475}" type="sibTrans" cxnId="{A98CB869-ACB8-4F11-B6E1-368BCFA8F009}">
      <dgm:prSet/>
      <dgm:spPr/>
      <dgm:t>
        <a:bodyPr/>
        <a:lstStyle/>
        <a:p>
          <a:endParaRPr lang="de-DE"/>
        </a:p>
      </dgm:t>
    </dgm:pt>
    <dgm:pt modelId="{5EB385FB-A41A-480C-99A7-20F12947170C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CD8E8F86-D1FC-44C7-B1D5-915C21A5EB64}" type="parTrans" cxnId="{FDB12140-65BD-40AB-A8F0-22039DAFF810}">
      <dgm:prSet/>
      <dgm:spPr/>
      <dgm:t>
        <a:bodyPr/>
        <a:lstStyle/>
        <a:p>
          <a:endParaRPr lang="de-DE"/>
        </a:p>
      </dgm:t>
    </dgm:pt>
    <dgm:pt modelId="{C5407103-9E76-4F2A-AA72-B527900AF8A4}" type="sibTrans" cxnId="{FDB12140-65BD-40AB-A8F0-22039DAFF810}">
      <dgm:prSet/>
      <dgm:spPr/>
      <dgm:t>
        <a:bodyPr/>
        <a:lstStyle/>
        <a:p>
          <a:endParaRPr lang="de-DE"/>
        </a:p>
      </dgm:t>
    </dgm:pt>
    <dgm:pt modelId="{5BF0D3FE-00D5-4561-B039-58146EFDD64F}">
      <dgm:prSet phldrT="[Text]"/>
      <dgm:spPr/>
      <dgm:t>
        <a:bodyPr/>
        <a:lstStyle/>
        <a:p>
          <a:r>
            <a:rPr lang="en-US" dirty="0"/>
            <a:t>[internal field names]</a:t>
          </a:r>
          <a:endParaRPr lang="de-DE" dirty="0"/>
        </a:p>
      </dgm:t>
    </dgm:pt>
    <dgm:pt modelId="{69FD5457-F0A7-4F23-B856-42C145DDEF3E}" type="parTrans" cxnId="{45D89117-5915-435F-BFFD-31889F32352F}">
      <dgm:prSet/>
      <dgm:spPr/>
      <dgm:t>
        <a:bodyPr/>
        <a:lstStyle/>
        <a:p>
          <a:endParaRPr lang="de-DE"/>
        </a:p>
      </dgm:t>
    </dgm:pt>
    <dgm:pt modelId="{6431699C-92FB-4E6C-AACA-110DF12B5005}" type="sibTrans" cxnId="{45D89117-5915-435F-BFFD-31889F32352F}">
      <dgm:prSet/>
      <dgm:spPr/>
      <dgm:t>
        <a:bodyPr/>
        <a:lstStyle/>
        <a:p>
          <a:endParaRPr lang="de-DE"/>
        </a:p>
      </dgm:t>
    </dgm:pt>
    <dgm:pt modelId="{AB7D89C7-A77F-490D-B9C2-9A57F7E9362C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BEC43D7B-E7F9-4D92-9464-79F188FC108C}" type="parTrans" cxnId="{C16B956D-3F08-4CC6-9EFB-73A95E8BF859}">
      <dgm:prSet/>
      <dgm:spPr/>
      <dgm:t>
        <a:bodyPr/>
        <a:lstStyle/>
        <a:p>
          <a:endParaRPr lang="de-DE"/>
        </a:p>
      </dgm:t>
    </dgm:pt>
    <dgm:pt modelId="{007CDC91-9ADA-40CA-8874-FF891DB67AB8}" type="sibTrans" cxnId="{C16B956D-3F08-4CC6-9EFB-73A95E8BF859}">
      <dgm:prSet/>
      <dgm:spPr/>
      <dgm:t>
        <a:bodyPr/>
        <a:lstStyle/>
        <a:p>
          <a:endParaRPr lang="de-DE"/>
        </a:p>
      </dgm:t>
    </dgm:pt>
    <dgm:pt modelId="{EA18B6CF-8CE4-47B6-A203-97D802B4B04E}" type="pres">
      <dgm:prSet presAssocID="{F9B03CA4-9AF5-4028-AE25-E57BA9FAB379}" presName="linear" presStyleCnt="0">
        <dgm:presLayoutVars>
          <dgm:animLvl val="lvl"/>
          <dgm:resizeHandles val="exact"/>
        </dgm:presLayoutVars>
      </dgm:prSet>
      <dgm:spPr/>
    </dgm:pt>
    <dgm:pt modelId="{2E13AA6F-CD93-46A9-A1EF-53F83EF59BED}" type="pres">
      <dgm:prSet presAssocID="{2725FDFF-7DDE-40E8-B227-159436FB20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B290A2-84EA-4FF8-BB5C-08B28699403B}" type="pres">
      <dgm:prSet presAssocID="{2725FDFF-7DDE-40E8-B227-159436FB20C3}" presName="childText" presStyleLbl="revTx" presStyleIdx="0" presStyleCnt="4">
        <dgm:presLayoutVars>
          <dgm:bulletEnabled val="1"/>
        </dgm:presLayoutVars>
      </dgm:prSet>
      <dgm:spPr/>
    </dgm:pt>
    <dgm:pt modelId="{56F9AE21-7FCA-4C9E-8489-A9C8AB7C38C4}" type="pres">
      <dgm:prSet presAssocID="{08DFA53B-2A57-4BB4-87F1-D4FD320DD1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16952F-3B40-4E0C-AB0B-FAAEFDAD7237}" type="pres">
      <dgm:prSet presAssocID="{08DFA53B-2A57-4BB4-87F1-D4FD320DD176}" presName="childText" presStyleLbl="revTx" presStyleIdx="1" presStyleCnt="4">
        <dgm:presLayoutVars>
          <dgm:bulletEnabled val="1"/>
        </dgm:presLayoutVars>
      </dgm:prSet>
      <dgm:spPr/>
    </dgm:pt>
    <dgm:pt modelId="{89396548-AC28-45E6-A47E-C7BC3FF282A3}" type="pres">
      <dgm:prSet presAssocID="{7E3A2571-368D-4B5B-8400-AABA8C1A45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67ABD3-4D53-4180-9B4C-AB7296BFB131}" type="pres">
      <dgm:prSet presAssocID="{7E3A2571-368D-4B5B-8400-AABA8C1A4528}" presName="childText" presStyleLbl="revTx" presStyleIdx="2" presStyleCnt="4">
        <dgm:presLayoutVars>
          <dgm:bulletEnabled val="1"/>
        </dgm:presLayoutVars>
      </dgm:prSet>
      <dgm:spPr/>
    </dgm:pt>
    <dgm:pt modelId="{1092503A-25E6-4F65-ACFB-F26988BEC64B}" type="pres">
      <dgm:prSet presAssocID="{5BF0D3FE-00D5-4561-B039-58146EFDD64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0373258-9770-41E4-BC11-93CAD3306196}" type="pres">
      <dgm:prSet presAssocID="{5BF0D3FE-00D5-4561-B039-58146EFDD64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A7AC708-DC2C-46F3-8306-83F90ABFB041}" type="presOf" srcId="{5BF0D3FE-00D5-4561-B039-58146EFDD64F}" destId="{1092503A-25E6-4F65-ACFB-F26988BEC64B}" srcOrd="0" destOrd="0" presId="urn:microsoft.com/office/officeart/2005/8/layout/vList2"/>
    <dgm:cxn modelId="{C6ED6E09-606B-435A-94ED-E9EC67AFAF31}" srcId="{2725FDFF-7DDE-40E8-B227-159436FB20C3}" destId="{002A5ACD-27EB-49CB-9CEC-D3B8593EBAF5}" srcOrd="0" destOrd="0" parTransId="{3D4B80C1-9F88-4AF9-8CC0-23B11C0C3BE5}" sibTransId="{D58050F1-D20F-451C-9704-9E8D1A059784}"/>
    <dgm:cxn modelId="{B887DB0D-798E-4874-8E5E-F7780FE78C4B}" type="presOf" srcId="{08DFA53B-2A57-4BB4-87F1-D4FD320DD176}" destId="{56F9AE21-7FCA-4C9E-8489-A9C8AB7C38C4}" srcOrd="0" destOrd="0" presId="urn:microsoft.com/office/officeart/2005/8/layout/vList2"/>
    <dgm:cxn modelId="{45D89117-5915-435F-BFFD-31889F32352F}" srcId="{F9B03CA4-9AF5-4028-AE25-E57BA9FAB379}" destId="{5BF0D3FE-00D5-4561-B039-58146EFDD64F}" srcOrd="3" destOrd="0" parTransId="{69FD5457-F0A7-4F23-B856-42C145DDEF3E}" sibTransId="{6431699C-92FB-4E6C-AACA-110DF12B5005}"/>
    <dgm:cxn modelId="{AEB7052B-9FE9-4732-98BA-E97F7BEA8CF7}" srcId="{08DFA53B-2A57-4BB4-87F1-D4FD320DD176}" destId="{522352C4-F94E-484D-9C2F-404AFE316D17}" srcOrd="0" destOrd="0" parTransId="{595CDCDE-B4D2-4B4B-BE37-2E48720B4A64}" sibTransId="{7A8364A9-7CE4-4112-AF84-F83510BF8449}"/>
    <dgm:cxn modelId="{DBF9EF32-5736-4FB0-9FA2-9A73DC8B40F3}" type="presOf" srcId="{522352C4-F94E-484D-9C2F-404AFE316D17}" destId="{D116952F-3B40-4E0C-AB0B-FAAEFDAD7237}" srcOrd="0" destOrd="0" presId="urn:microsoft.com/office/officeart/2005/8/layout/vList2"/>
    <dgm:cxn modelId="{FDB12140-65BD-40AB-A8F0-22039DAFF810}" srcId="{7E3A2571-368D-4B5B-8400-AABA8C1A4528}" destId="{5EB385FB-A41A-480C-99A7-20F12947170C}" srcOrd="0" destOrd="0" parTransId="{CD8E8F86-D1FC-44C7-B1D5-915C21A5EB64}" sibTransId="{C5407103-9E76-4F2A-AA72-B527900AF8A4}"/>
    <dgm:cxn modelId="{AF1DFE62-B6B2-46EF-AD62-FF1413A6E5EC}" type="presOf" srcId="{AB7D89C7-A77F-490D-B9C2-9A57F7E9362C}" destId="{60373258-9770-41E4-BC11-93CAD3306196}" srcOrd="0" destOrd="0" presId="urn:microsoft.com/office/officeart/2005/8/layout/vList2"/>
    <dgm:cxn modelId="{A98CB869-ACB8-4F11-B6E1-368BCFA8F009}" srcId="{F9B03CA4-9AF5-4028-AE25-E57BA9FAB379}" destId="{7E3A2571-368D-4B5B-8400-AABA8C1A4528}" srcOrd="2" destOrd="0" parTransId="{DD8DCC12-C6A1-43EF-8971-F15B647A3B4A}" sibTransId="{52023981-52DE-4A9B-B418-09D61055C475}"/>
    <dgm:cxn modelId="{C16B956D-3F08-4CC6-9EFB-73A95E8BF859}" srcId="{5BF0D3FE-00D5-4561-B039-58146EFDD64F}" destId="{AB7D89C7-A77F-490D-B9C2-9A57F7E9362C}" srcOrd="0" destOrd="0" parTransId="{BEC43D7B-E7F9-4D92-9464-79F188FC108C}" sibTransId="{007CDC91-9ADA-40CA-8874-FF891DB67AB8}"/>
    <dgm:cxn modelId="{5861F177-3BE4-4F3A-BA53-9B2A8D6F28B3}" type="presOf" srcId="{5EB385FB-A41A-480C-99A7-20F12947170C}" destId="{8C67ABD3-4D53-4180-9B4C-AB7296BFB131}" srcOrd="0" destOrd="0" presId="urn:microsoft.com/office/officeart/2005/8/layout/vList2"/>
    <dgm:cxn modelId="{EB218F87-60C2-4EC0-AE80-DAF5D285B295}" srcId="{F9B03CA4-9AF5-4028-AE25-E57BA9FAB379}" destId="{08DFA53B-2A57-4BB4-87F1-D4FD320DD176}" srcOrd="1" destOrd="0" parTransId="{A6AC604E-1A59-4662-96B0-ABE7C73AE468}" sibTransId="{DA585F85-25AE-480C-92E1-91D89D3D7FA3}"/>
    <dgm:cxn modelId="{EE84AE95-4AFF-4F1C-9780-41653B0135F8}" type="presOf" srcId="{7E3A2571-368D-4B5B-8400-AABA8C1A4528}" destId="{89396548-AC28-45E6-A47E-C7BC3FF282A3}" srcOrd="0" destOrd="0" presId="urn:microsoft.com/office/officeart/2005/8/layout/vList2"/>
    <dgm:cxn modelId="{F0C5A49E-3B66-4712-8D5F-2DF1C9A6A188}" srcId="{F9B03CA4-9AF5-4028-AE25-E57BA9FAB379}" destId="{2725FDFF-7DDE-40E8-B227-159436FB20C3}" srcOrd="0" destOrd="0" parTransId="{A7A77727-A217-44AC-8F2D-FE6259F41FC6}" sibTransId="{4CE44D11-F1BA-4C68-B500-A6A64AFF2BB9}"/>
    <dgm:cxn modelId="{749B9FB7-E608-4251-959B-044A105AA177}" type="presOf" srcId="{002A5ACD-27EB-49CB-9CEC-D3B8593EBAF5}" destId="{C5B290A2-84EA-4FF8-BB5C-08B28699403B}" srcOrd="0" destOrd="0" presId="urn:microsoft.com/office/officeart/2005/8/layout/vList2"/>
    <dgm:cxn modelId="{07CC6BF1-956B-44B8-9BB8-3353F9069AD6}" type="presOf" srcId="{F9B03CA4-9AF5-4028-AE25-E57BA9FAB379}" destId="{EA18B6CF-8CE4-47B6-A203-97D802B4B04E}" srcOrd="0" destOrd="0" presId="urn:microsoft.com/office/officeart/2005/8/layout/vList2"/>
    <dgm:cxn modelId="{923546F8-9856-4BDC-BFC4-0832754E4E40}" type="presOf" srcId="{2725FDFF-7DDE-40E8-B227-159436FB20C3}" destId="{2E13AA6F-CD93-46A9-A1EF-53F83EF59BED}" srcOrd="0" destOrd="0" presId="urn:microsoft.com/office/officeart/2005/8/layout/vList2"/>
    <dgm:cxn modelId="{8123F3EB-8295-4225-A9CF-A3F9861E1285}" type="presParOf" srcId="{EA18B6CF-8CE4-47B6-A203-97D802B4B04E}" destId="{2E13AA6F-CD93-46A9-A1EF-53F83EF59BED}" srcOrd="0" destOrd="0" presId="urn:microsoft.com/office/officeart/2005/8/layout/vList2"/>
    <dgm:cxn modelId="{EF4D2FC1-F6DD-4248-B620-C96E0F42663E}" type="presParOf" srcId="{EA18B6CF-8CE4-47B6-A203-97D802B4B04E}" destId="{C5B290A2-84EA-4FF8-BB5C-08B28699403B}" srcOrd="1" destOrd="0" presId="urn:microsoft.com/office/officeart/2005/8/layout/vList2"/>
    <dgm:cxn modelId="{20C8AAE8-CA6A-47BD-9A53-77B4A3A44DF1}" type="presParOf" srcId="{EA18B6CF-8CE4-47B6-A203-97D802B4B04E}" destId="{56F9AE21-7FCA-4C9E-8489-A9C8AB7C38C4}" srcOrd="2" destOrd="0" presId="urn:microsoft.com/office/officeart/2005/8/layout/vList2"/>
    <dgm:cxn modelId="{58D4BB5A-8462-411C-B990-856DC8196F8C}" type="presParOf" srcId="{EA18B6CF-8CE4-47B6-A203-97D802B4B04E}" destId="{D116952F-3B40-4E0C-AB0B-FAAEFDAD7237}" srcOrd="3" destOrd="0" presId="urn:microsoft.com/office/officeart/2005/8/layout/vList2"/>
    <dgm:cxn modelId="{1131940F-561A-413D-9024-280E10113C3A}" type="presParOf" srcId="{EA18B6CF-8CE4-47B6-A203-97D802B4B04E}" destId="{89396548-AC28-45E6-A47E-C7BC3FF282A3}" srcOrd="4" destOrd="0" presId="urn:microsoft.com/office/officeart/2005/8/layout/vList2"/>
    <dgm:cxn modelId="{AE96E1F8-EB8C-43BC-8AA3-B0B13DB48614}" type="presParOf" srcId="{EA18B6CF-8CE4-47B6-A203-97D802B4B04E}" destId="{8C67ABD3-4D53-4180-9B4C-AB7296BFB131}" srcOrd="5" destOrd="0" presId="urn:microsoft.com/office/officeart/2005/8/layout/vList2"/>
    <dgm:cxn modelId="{20E1CF15-F2ED-4119-BCC5-2622970545B2}" type="presParOf" srcId="{EA18B6CF-8CE4-47B6-A203-97D802B4B04E}" destId="{1092503A-25E6-4F65-ACFB-F26988BEC64B}" srcOrd="6" destOrd="0" presId="urn:microsoft.com/office/officeart/2005/8/layout/vList2"/>
    <dgm:cxn modelId="{DA434F09-0EFD-4D6E-BB84-812CB639C5CE}" type="presParOf" srcId="{EA18B6CF-8CE4-47B6-A203-97D802B4B04E}" destId="{60373258-9770-41E4-BC11-93CAD330619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03CA4-9AF5-4028-AE25-E57BA9FAB3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2725FDFF-7DDE-40E8-B227-159436FB20C3}">
      <dgm:prSet phldrT="[Text]"/>
      <dgm:spPr/>
      <dgm:t>
        <a:bodyPr/>
        <a:lstStyle/>
        <a:p>
          <a:r>
            <a:rPr lang="en-US" dirty="0"/>
            <a:t>Wine name</a:t>
          </a:r>
          <a:endParaRPr lang="de-DE" dirty="0"/>
        </a:p>
      </dgm:t>
    </dgm:pt>
    <dgm:pt modelId="{A7A77727-A217-44AC-8F2D-FE6259F41FC6}" type="parTrans" cxnId="{F0C5A49E-3B66-4712-8D5F-2DF1C9A6A188}">
      <dgm:prSet/>
      <dgm:spPr/>
      <dgm:t>
        <a:bodyPr/>
        <a:lstStyle/>
        <a:p>
          <a:endParaRPr lang="de-DE"/>
        </a:p>
      </dgm:t>
    </dgm:pt>
    <dgm:pt modelId="{4CE44D11-F1BA-4C68-B500-A6A64AFF2BB9}" type="sibTrans" cxnId="{F0C5A49E-3B66-4712-8D5F-2DF1C9A6A188}">
      <dgm:prSet/>
      <dgm:spPr/>
      <dgm:t>
        <a:bodyPr/>
        <a:lstStyle/>
        <a:p>
          <a:endParaRPr lang="de-DE"/>
        </a:p>
      </dgm:t>
    </dgm:pt>
    <dgm:pt modelId="{002A5ACD-27EB-49CB-9CEC-D3B8593EBAF5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3D4B80C1-9F88-4AF9-8CC0-23B11C0C3BE5}" type="parTrans" cxnId="{C6ED6E09-606B-435A-94ED-E9EC67AFAF31}">
      <dgm:prSet/>
      <dgm:spPr/>
      <dgm:t>
        <a:bodyPr/>
        <a:lstStyle/>
        <a:p>
          <a:endParaRPr lang="de-DE"/>
        </a:p>
      </dgm:t>
    </dgm:pt>
    <dgm:pt modelId="{D58050F1-D20F-451C-9704-9E8D1A059784}" type="sibTrans" cxnId="{C6ED6E09-606B-435A-94ED-E9EC67AFAF31}">
      <dgm:prSet/>
      <dgm:spPr/>
      <dgm:t>
        <a:bodyPr/>
        <a:lstStyle/>
        <a:p>
          <a:endParaRPr lang="de-DE"/>
        </a:p>
      </dgm:t>
    </dgm:pt>
    <dgm:pt modelId="{08DFA53B-2A57-4BB4-87F1-D4FD320DD176}">
      <dgm:prSet phldrT="[Text]"/>
      <dgm:spPr/>
      <dgm:t>
        <a:bodyPr/>
        <a:lstStyle/>
        <a:p>
          <a:r>
            <a:rPr lang="en-US" dirty="0"/>
            <a:t>Country</a:t>
          </a:r>
          <a:endParaRPr lang="de-DE" dirty="0"/>
        </a:p>
      </dgm:t>
    </dgm:pt>
    <dgm:pt modelId="{A6AC604E-1A59-4662-96B0-ABE7C73AE468}" type="parTrans" cxnId="{EB218F87-60C2-4EC0-AE80-DAF5D285B295}">
      <dgm:prSet/>
      <dgm:spPr/>
      <dgm:t>
        <a:bodyPr/>
        <a:lstStyle/>
        <a:p>
          <a:endParaRPr lang="de-DE"/>
        </a:p>
      </dgm:t>
    </dgm:pt>
    <dgm:pt modelId="{DA585F85-25AE-480C-92E1-91D89D3D7FA3}" type="sibTrans" cxnId="{EB218F87-60C2-4EC0-AE80-DAF5D285B295}">
      <dgm:prSet/>
      <dgm:spPr/>
      <dgm:t>
        <a:bodyPr/>
        <a:lstStyle/>
        <a:p>
          <a:endParaRPr lang="de-DE"/>
        </a:p>
      </dgm:t>
    </dgm:pt>
    <dgm:pt modelId="{522352C4-F94E-484D-9C2F-404AFE316D17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595CDCDE-B4D2-4B4B-BE37-2E48720B4A64}" type="parTrans" cxnId="{AEB7052B-9FE9-4732-98BA-E97F7BEA8CF7}">
      <dgm:prSet/>
      <dgm:spPr/>
      <dgm:t>
        <a:bodyPr/>
        <a:lstStyle/>
        <a:p>
          <a:endParaRPr lang="de-DE"/>
        </a:p>
      </dgm:t>
    </dgm:pt>
    <dgm:pt modelId="{7A8364A9-7CE4-4112-AF84-F83510BF8449}" type="sibTrans" cxnId="{AEB7052B-9FE9-4732-98BA-E97F7BEA8CF7}">
      <dgm:prSet/>
      <dgm:spPr/>
      <dgm:t>
        <a:bodyPr/>
        <a:lstStyle/>
        <a:p>
          <a:endParaRPr lang="de-DE"/>
        </a:p>
      </dgm:t>
    </dgm:pt>
    <dgm:pt modelId="{7E3A2571-368D-4B5B-8400-AABA8C1A45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Region</a:t>
          </a:r>
          <a:endParaRPr lang="de-DE" dirty="0"/>
        </a:p>
      </dgm:t>
    </dgm:pt>
    <dgm:pt modelId="{DD8DCC12-C6A1-43EF-8971-F15B647A3B4A}" type="parTrans" cxnId="{A98CB869-ACB8-4F11-B6E1-368BCFA8F009}">
      <dgm:prSet/>
      <dgm:spPr/>
      <dgm:t>
        <a:bodyPr/>
        <a:lstStyle/>
        <a:p>
          <a:endParaRPr lang="de-DE"/>
        </a:p>
      </dgm:t>
    </dgm:pt>
    <dgm:pt modelId="{52023981-52DE-4A9B-B418-09D61055C475}" type="sibTrans" cxnId="{A98CB869-ACB8-4F11-B6E1-368BCFA8F009}">
      <dgm:prSet/>
      <dgm:spPr/>
      <dgm:t>
        <a:bodyPr/>
        <a:lstStyle/>
        <a:p>
          <a:endParaRPr lang="de-DE"/>
        </a:p>
      </dgm:t>
    </dgm:pt>
    <dgm:pt modelId="{5EB385FB-A41A-480C-99A7-20F12947170C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CD8E8F86-D1FC-44C7-B1D5-915C21A5EB64}" type="parTrans" cxnId="{FDB12140-65BD-40AB-A8F0-22039DAFF810}">
      <dgm:prSet/>
      <dgm:spPr/>
      <dgm:t>
        <a:bodyPr/>
        <a:lstStyle/>
        <a:p>
          <a:endParaRPr lang="de-DE"/>
        </a:p>
      </dgm:t>
    </dgm:pt>
    <dgm:pt modelId="{C5407103-9E76-4F2A-AA72-B527900AF8A4}" type="sibTrans" cxnId="{FDB12140-65BD-40AB-A8F0-22039DAFF810}">
      <dgm:prSet/>
      <dgm:spPr/>
      <dgm:t>
        <a:bodyPr/>
        <a:lstStyle/>
        <a:p>
          <a:endParaRPr lang="de-DE"/>
        </a:p>
      </dgm:t>
    </dgm:pt>
    <dgm:pt modelId="{5BF0D3FE-00D5-4561-B039-58146EFDD64F}">
      <dgm:prSet phldrT="[Text]"/>
      <dgm:spPr/>
      <dgm:t>
        <a:bodyPr/>
        <a:lstStyle/>
        <a:p>
          <a:r>
            <a:rPr lang="en-US" dirty="0"/>
            <a:t>Other fields</a:t>
          </a:r>
          <a:endParaRPr lang="de-DE" dirty="0"/>
        </a:p>
      </dgm:t>
    </dgm:pt>
    <dgm:pt modelId="{69FD5457-F0A7-4F23-B856-42C145DDEF3E}" type="parTrans" cxnId="{45D89117-5915-435F-BFFD-31889F32352F}">
      <dgm:prSet/>
      <dgm:spPr/>
      <dgm:t>
        <a:bodyPr/>
        <a:lstStyle/>
        <a:p>
          <a:endParaRPr lang="de-DE"/>
        </a:p>
      </dgm:t>
    </dgm:pt>
    <dgm:pt modelId="{6431699C-92FB-4E6C-AACA-110DF12B5005}" type="sibTrans" cxnId="{45D89117-5915-435F-BFFD-31889F32352F}">
      <dgm:prSet/>
      <dgm:spPr/>
      <dgm:t>
        <a:bodyPr/>
        <a:lstStyle/>
        <a:p>
          <a:endParaRPr lang="de-DE"/>
        </a:p>
      </dgm:t>
    </dgm:pt>
    <dgm:pt modelId="{AB7D89C7-A77F-490D-B9C2-9A57F7E9362C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BEC43D7B-E7F9-4D92-9464-79F188FC108C}" type="parTrans" cxnId="{C16B956D-3F08-4CC6-9EFB-73A95E8BF859}">
      <dgm:prSet/>
      <dgm:spPr/>
      <dgm:t>
        <a:bodyPr/>
        <a:lstStyle/>
        <a:p>
          <a:endParaRPr lang="de-DE"/>
        </a:p>
      </dgm:t>
    </dgm:pt>
    <dgm:pt modelId="{007CDC91-9ADA-40CA-8874-FF891DB67AB8}" type="sibTrans" cxnId="{C16B956D-3F08-4CC6-9EFB-73A95E8BF859}">
      <dgm:prSet/>
      <dgm:spPr/>
      <dgm:t>
        <a:bodyPr/>
        <a:lstStyle/>
        <a:p>
          <a:endParaRPr lang="de-DE"/>
        </a:p>
      </dgm:t>
    </dgm:pt>
    <dgm:pt modelId="{EA18B6CF-8CE4-47B6-A203-97D802B4B04E}" type="pres">
      <dgm:prSet presAssocID="{F9B03CA4-9AF5-4028-AE25-E57BA9FAB379}" presName="linear" presStyleCnt="0">
        <dgm:presLayoutVars>
          <dgm:animLvl val="lvl"/>
          <dgm:resizeHandles val="exact"/>
        </dgm:presLayoutVars>
      </dgm:prSet>
      <dgm:spPr/>
    </dgm:pt>
    <dgm:pt modelId="{2E13AA6F-CD93-46A9-A1EF-53F83EF59BED}" type="pres">
      <dgm:prSet presAssocID="{2725FDFF-7DDE-40E8-B227-159436FB20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B290A2-84EA-4FF8-BB5C-08B28699403B}" type="pres">
      <dgm:prSet presAssocID="{2725FDFF-7DDE-40E8-B227-159436FB20C3}" presName="childText" presStyleLbl="revTx" presStyleIdx="0" presStyleCnt="4">
        <dgm:presLayoutVars>
          <dgm:bulletEnabled val="1"/>
        </dgm:presLayoutVars>
      </dgm:prSet>
      <dgm:spPr/>
    </dgm:pt>
    <dgm:pt modelId="{56F9AE21-7FCA-4C9E-8489-A9C8AB7C38C4}" type="pres">
      <dgm:prSet presAssocID="{08DFA53B-2A57-4BB4-87F1-D4FD320DD1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16952F-3B40-4E0C-AB0B-FAAEFDAD7237}" type="pres">
      <dgm:prSet presAssocID="{08DFA53B-2A57-4BB4-87F1-D4FD320DD176}" presName="childText" presStyleLbl="revTx" presStyleIdx="1" presStyleCnt="4">
        <dgm:presLayoutVars>
          <dgm:bulletEnabled val="1"/>
        </dgm:presLayoutVars>
      </dgm:prSet>
      <dgm:spPr/>
    </dgm:pt>
    <dgm:pt modelId="{89396548-AC28-45E6-A47E-C7BC3FF282A3}" type="pres">
      <dgm:prSet presAssocID="{7E3A2571-368D-4B5B-8400-AABA8C1A4528}" presName="parentText" presStyleLbl="node1" presStyleIdx="2" presStyleCnt="4" custScaleX="88763" custLinFactNeighborX="6259" custLinFactNeighborY="0">
        <dgm:presLayoutVars>
          <dgm:chMax val="0"/>
          <dgm:bulletEnabled val="1"/>
        </dgm:presLayoutVars>
      </dgm:prSet>
      <dgm:spPr/>
    </dgm:pt>
    <dgm:pt modelId="{8C67ABD3-4D53-4180-9B4C-AB7296BFB131}" type="pres">
      <dgm:prSet presAssocID="{7E3A2571-368D-4B5B-8400-AABA8C1A4528}" presName="childText" presStyleLbl="revTx" presStyleIdx="2" presStyleCnt="4" custScaleX="76245">
        <dgm:presLayoutVars>
          <dgm:bulletEnabled val="1"/>
        </dgm:presLayoutVars>
      </dgm:prSet>
      <dgm:spPr/>
    </dgm:pt>
    <dgm:pt modelId="{1092503A-25E6-4F65-ACFB-F26988BEC64B}" type="pres">
      <dgm:prSet presAssocID="{5BF0D3FE-00D5-4561-B039-58146EFDD64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0373258-9770-41E4-BC11-93CAD3306196}" type="pres">
      <dgm:prSet presAssocID="{5BF0D3FE-00D5-4561-B039-58146EFDD64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A7AC708-DC2C-46F3-8306-83F90ABFB041}" type="presOf" srcId="{5BF0D3FE-00D5-4561-B039-58146EFDD64F}" destId="{1092503A-25E6-4F65-ACFB-F26988BEC64B}" srcOrd="0" destOrd="0" presId="urn:microsoft.com/office/officeart/2005/8/layout/vList2"/>
    <dgm:cxn modelId="{C6ED6E09-606B-435A-94ED-E9EC67AFAF31}" srcId="{2725FDFF-7DDE-40E8-B227-159436FB20C3}" destId="{002A5ACD-27EB-49CB-9CEC-D3B8593EBAF5}" srcOrd="0" destOrd="0" parTransId="{3D4B80C1-9F88-4AF9-8CC0-23B11C0C3BE5}" sibTransId="{D58050F1-D20F-451C-9704-9E8D1A059784}"/>
    <dgm:cxn modelId="{B887DB0D-798E-4874-8E5E-F7780FE78C4B}" type="presOf" srcId="{08DFA53B-2A57-4BB4-87F1-D4FD320DD176}" destId="{56F9AE21-7FCA-4C9E-8489-A9C8AB7C38C4}" srcOrd="0" destOrd="0" presId="urn:microsoft.com/office/officeart/2005/8/layout/vList2"/>
    <dgm:cxn modelId="{45D89117-5915-435F-BFFD-31889F32352F}" srcId="{F9B03CA4-9AF5-4028-AE25-E57BA9FAB379}" destId="{5BF0D3FE-00D5-4561-B039-58146EFDD64F}" srcOrd="3" destOrd="0" parTransId="{69FD5457-F0A7-4F23-B856-42C145DDEF3E}" sibTransId="{6431699C-92FB-4E6C-AACA-110DF12B5005}"/>
    <dgm:cxn modelId="{AEB7052B-9FE9-4732-98BA-E97F7BEA8CF7}" srcId="{08DFA53B-2A57-4BB4-87F1-D4FD320DD176}" destId="{522352C4-F94E-484D-9C2F-404AFE316D17}" srcOrd="0" destOrd="0" parTransId="{595CDCDE-B4D2-4B4B-BE37-2E48720B4A64}" sibTransId="{7A8364A9-7CE4-4112-AF84-F83510BF8449}"/>
    <dgm:cxn modelId="{DBF9EF32-5736-4FB0-9FA2-9A73DC8B40F3}" type="presOf" srcId="{522352C4-F94E-484D-9C2F-404AFE316D17}" destId="{D116952F-3B40-4E0C-AB0B-FAAEFDAD7237}" srcOrd="0" destOrd="0" presId="urn:microsoft.com/office/officeart/2005/8/layout/vList2"/>
    <dgm:cxn modelId="{FDB12140-65BD-40AB-A8F0-22039DAFF810}" srcId="{7E3A2571-368D-4B5B-8400-AABA8C1A4528}" destId="{5EB385FB-A41A-480C-99A7-20F12947170C}" srcOrd="0" destOrd="0" parTransId="{CD8E8F86-D1FC-44C7-B1D5-915C21A5EB64}" sibTransId="{C5407103-9E76-4F2A-AA72-B527900AF8A4}"/>
    <dgm:cxn modelId="{AF1DFE62-B6B2-46EF-AD62-FF1413A6E5EC}" type="presOf" srcId="{AB7D89C7-A77F-490D-B9C2-9A57F7E9362C}" destId="{60373258-9770-41E4-BC11-93CAD3306196}" srcOrd="0" destOrd="0" presId="urn:microsoft.com/office/officeart/2005/8/layout/vList2"/>
    <dgm:cxn modelId="{A98CB869-ACB8-4F11-B6E1-368BCFA8F009}" srcId="{F9B03CA4-9AF5-4028-AE25-E57BA9FAB379}" destId="{7E3A2571-368D-4B5B-8400-AABA8C1A4528}" srcOrd="2" destOrd="0" parTransId="{DD8DCC12-C6A1-43EF-8971-F15B647A3B4A}" sibTransId="{52023981-52DE-4A9B-B418-09D61055C475}"/>
    <dgm:cxn modelId="{C16B956D-3F08-4CC6-9EFB-73A95E8BF859}" srcId="{5BF0D3FE-00D5-4561-B039-58146EFDD64F}" destId="{AB7D89C7-A77F-490D-B9C2-9A57F7E9362C}" srcOrd="0" destOrd="0" parTransId="{BEC43D7B-E7F9-4D92-9464-79F188FC108C}" sibTransId="{007CDC91-9ADA-40CA-8874-FF891DB67AB8}"/>
    <dgm:cxn modelId="{5861F177-3BE4-4F3A-BA53-9B2A8D6F28B3}" type="presOf" srcId="{5EB385FB-A41A-480C-99A7-20F12947170C}" destId="{8C67ABD3-4D53-4180-9B4C-AB7296BFB131}" srcOrd="0" destOrd="0" presId="urn:microsoft.com/office/officeart/2005/8/layout/vList2"/>
    <dgm:cxn modelId="{EB218F87-60C2-4EC0-AE80-DAF5D285B295}" srcId="{F9B03CA4-9AF5-4028-AE25-E57BA9FAB379}" destId="{08DFA53B-2A57-4BB4-87F1-D4FD320DD176}" srcOrd="1" destOrd="0" parTransId="{A6AC604E-1A59-4662-96B0-ABE7C73AE468}" sibTransId="{DA585F85-25AE-480C-92E1-91D89D3D7FA3}"/>
    <dgm:cxn modelId="{EE84AE95-4AFF-4F1C-9780-41653B0135F8}" type="presOf" srcId="{7E3A2571-368D-4B5B-8400-AABA8C1A4528}" destId="{89396548-AC28-45E6-A47E-C7BC3FF282A3}" srcOrd="0" destOrd="0" presId="urn:microsoft.com/office/officeart/2005/8/layout/vList2"/>
    <dgm:cxn modelId="{F0C5A49E-3B66-4712-8D5F-2DF1C9A6A188}" srcId="{F9B03CA4-9AF5-4028-AE25-E57BA9FAB379}" destId="{2725FDFF-7DDE-40E8-B227-159436FB20C3}" srcOrd="0" destOrd="0" parTransId="{A7A77727-A217-44AC-8F2D-FE6259F41FC6}" sibTransId="{4CE44D11-F1BA-4C68-B500-A6A64AFF2BB9}"/>
    <dgm:cxn modelId="{749B9FB7-E608-4251-959B-044A105AA177}" type="presOf" srcId="{002A5ACD-27EB-49CB-9CEC-D3B8593EBAF5}" destId="{C5B290A2-84EA-4FF8-BB5C-08B28699403B}" srcOrd="0" destOrd="0" presId="urn:microsoft.com/office/officeart/2005/8/layout/vList2"/>
    <dgm:cxn modelId="{07CC6BF1-956B-44B8-9BB8-3353F9069AD6}" type="presOf" srcId="{F9B03CA4-9AF5-4028-AE25-E57BA9FAB379}" destId="{EA18B6CF-8CE4-47B6-A203-97D802B4B04E}" srcOrd="0" destOrd="0" presId="urn:microsoft.com/office/officeart/2005/8/layout/vList2"/>
    <dgm:cxn modelId="{923546F8-9856-4BDC-BFC4-0832754E4E40}" type="presOf" srcId="{2725FDFF-7DDE-40E8-B227-159436FB20C3}" destId="{2E13AA6F-CD93-46A9-A1EF-53F83EF59BED}" srcOrd="0" destOrd="0" presId="urn:microsoft.com/office/officeart/2005/8/layout/vList2"/>
    <dgm:cxn modelId="{8123F3EB-8295-4225-A9CF-A3F9861E1285}" type="presParOf" srcId="{EA18B6CF-8CE4-47B6-A203-97D802B4B04E}" destId="{2E13AA6F-CD93-46A9-A1EF-53F83EF59BED}" srcOrd="0" destOrd="0" presId="urn:microsoft.com/office/officeart/2005/8/layout/vList2"/>
    <dgm:cxn modelId="{EF4D2FC1-F6DD-4248-B620-C96E0F42663E}" type="presParOf" srcId="{EA18B6CF-8CE4-47B6-A203-97D802B4B04E}" destId="{C5B290A2-84EA-4FF8-BB5C-08B28699403B}" srcOrd="1" destOrd="0" presId="urn:microsoft.com/office/officeart/2005/8/layout/vList2"/>
    <dgm:cxn modelId="{20C8AAE8-CA6A-47BD-9A53-77B4A3A44DF1}" type="presParOf" srcId="{EA18B6CF-8CE4-47B6-A203-97D802B4B04E}" destId="{56F9AE21-7FCA-4C9E-8489-A9C8AB7C38C4}" srcOrd="2" destOrd="0" presId="urn:microsoft.com/office/officeart/2005/8/layout/vList2"/>
    <dgm:cxn modelId="{58D4BB5A-8462-411C-B990-856DC8196F8C}" type="presParOf" srcId="{EA18B6CF-8CE4-47B6-A203-97D802B4B04E}" destId="{D116952F-3B40-4E0C-AB0B-FAAEFDAD7237}" srcOrd="3" destOrd="0" presId="urn:microsoft.com/office/officeart/2005/8/layout/vList2"/>
    <dgm:cxn modelId="{1131940F-561A-413D-9024-280E10113C3A}" type="presParOf" srcId="{EA18B6CF-8CE4-47B6-A203-97D802B4B04E}" destId="{89396548-AC28-45E6-A47E-C7BC3FF282A3}" srcOrd="4" destOrd="0" presId="urn:microsoft.com/office/officeart/2005/8/layout/vList2"/>
    <dgm:cxn modelId="{AE96E1F8-EB8C-43BC-8AA3-B0B13DB48614}" type="presParOf" srcId="{EA18B6CF-8CE4-47B6-A203-97D802B4B04E}" destId="{8C67ABD3-4D53-4180-9B4C-AB7296BFB131}" srcOrd="5" destOrd="0" presId="urn:microsoft.com/office/officeart/2005/8/layout/vList2"/>
    <dgm:cxn modelId="{20E1CF15-F2ED-4119-BCC5-2622970545B2}" type="presParOf" srcId="{EA18B6CF-8CE4-47B6-A203-97D802B4B04E}" destId="{1092503A-25E6-4F65-ACFB-F26988BEC64B}" srcOrd="6" destOrd="0" presId="urn:microsoft.com/office/officeart/2005/8/layout/vList2"/>
    <dgm:cxn modelId="{DA434F09-0EFD-4D6E-BB84-812CB639C5CE}" type="presParOf" srcId="{EA18B6CF-8CE4-47B6-A203-97D802B4B04E}" destId="{60373258-9770-41E4-BC11-93CAD330619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B03CA4-9AF5-4028-AE25-E57BA9FAB3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2725FDFF-7DDE-40E8-B227-159436FB20C3}">
      <dgm:prSet phldrT="[Text]"/>
      <dgm:spPr/>
      <dgm:t>
        <a:bodyPr/>
        <a:lstStyle/>
        <a:p>
          <a:r>
            <a:rPr lang="en-US" dirty="0"/>
            <a:t>[Title]</a:t>
          </a:r>
        </a:p>
      </dgm:t>
    </dgm:pt>
    <dgm:pt modelId="{A7A77727-A217-44AC-8F2D-FE6259F41FC6}" type="parTrans" cxnId="{F0C5A49E-3B66-4712-8D5F-2DF1C9A6A188}">
      <dgm:prSet/>
      <dgm:spPr/>
      <dgm:t>
        <a:bodyPr/>
        <a:lstStyle/>
        <a:p>
          <a:endParaRPr lang="de-DE"/>
        </a:p>
      </dgm:t>
    </dgm:pt>
    <dgm:pt modelId="{4CE44D11-F1BA-4C68-B500-A6A64AFF2BB9}" type="sibTrans" cxnId="{F0C5A49E-3B66-4712-8D5F-2DF1C9A6A188}">
      <dgm:prSet/>
      <dgm:spPr/>
      <dgm:t>
        <a:bodyPr/>
        <a:lstStyle/>
        <a:p>
          <a:endParaRPr lang="de-DE"/>
        </a:p>
      </dgm:t>
    </dgm:pt>
    <dgm:pt modelId="{002A5ACD-27EB-49CB-9CEC-D3B8593EBAF5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3D4B80C1-9F88-4AF9-8CC0-23B11C0C3BE5}" type="parTrans" cxnId="{C6ED6E09-606B-435A-94ED-E9EC67AFAF31}">
      <dgm:prSet/>
      <dgm:spPr/>
      <dgm:t>
        <a:bodyPr/>
        <a:lstStyle/>
        <a:p>
          <a:endParaRPr lang="de-DE"/>
        </a:p>
      </dgm:t>
    </dgm:pt>
    <dgm:pt modelId="{D58050F1-D20F-451C-9704-9E8D1A059784}" type="sibTrans" cxnId="{C6ED6E09-606B-435A-94ED-E9EC67AFAF31}">
      <dgm:prSet/>
      <dgm:spPr/>
      <dgm:t>
        <a:bodyPr/>
        <a:lstStyle/>
        <a:p>
          <a:endParaRPr lang="de-DE"/>
        </a:p>
      </dgm:t>
    </dgm:pt>
    <dgm:pt modelId="{08DFA53B-2A57-4BB4-87F1-D4FD320DD176}">
      <dgm:prSet phldrT="[Text]"/>
      <dgm:spPr/>
      <dgm:t>
        <a:bodyPr/>
        <a:lstStyle/>
        <a:p>
          <a:r>
            <a:rPr lang="en-US" dirty="0"/>
            <a:t>[Array of countries]</a:t>
          </a:r>
          <a:endParaRPr lang="de-DE" dirty="0"/>
        </a:p>
      </dgm:t>
    </dgm:pt>
    <dgm:pt modelId="{A6AC604E-1A59-4662-96B0-ABE7C73AE468}" type="parTrans" cxnId="{EB218F87-60C2-4EC0-AE80-DAF5D285B295}">
      <dgm:prSet/>
      <dgm:spPr/>
      <dgm:t>
        <a:bodyPr/>
        <a:lstStyle/>
        <a:p>
          <a:endParaRPr lang="de-DE"/>
        </a:p>
      </dgm:t>
    </dgm:pt>
    <dgm:pt modelId="{DA585F85-25AE-480C-92E1-91D89D3D7FA3}" type="sibTrans" cxnId="{EB218F87-60C2-4EC0-AE80-DAF5D285B295}">
      <dgm:prSet/>
      <dgm:spPr/>
      <dgm:t>
        <a:bodyPr/>
        <a:lstStyle/>
        <a:p>
          <a:endParaRPr lang="de-DE"/>
        </a:p>
      </dgm:t>
    </dgm:pt>
    <dgm:pt modelId="{522352C4-F94E-484D-9C2F-404AFE316D17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595CDCDE-B4D2-4B4B-BE37-2E48720B4A64}" type="parTrans" cxnId="{AEB7052B-9FE9-4732-98BA-E97F7BEA8CF7}">
      <dgm:prSet/>
      <dgm:spPr/>
      <dgm:t>
        <a:bodyPr/>
        <a:lstStyle/>
        <a:p>
          <a:endParaRPr lang="de-DE"/>
        </a:p>
      </dgm:t>
    </dgm:pt>
    <dgm:pt modelId="{7A8364A9-7CE4-4112-AF84-F83510BF8449}" type="sibTrans" cxnId="{AEB7052B-9FE9-4732-98BA-E97F7BEA8CF7}">
      <dgm:prSet/>
      <dgm:spPr/>
      <dgm:t>
        <a:bodyPr/>
        <a:lstStyle/>
        <a:p>
          <a:endParaRPr lang="de-DE"/>
        </a:p>
      </dgm:t>
    </dgm:pt>
    <dgm:pt modelId="{7E3A2571-368D-4B5B-8400-AABA8C1A4528}">
      <dgm:prSet phldrT="[Text]"/>
      <dgm:spPr/>
      <dgm:t>
        <a:bodyPr/>
        <a:lstStyle/>
        <a:p>
          <a:r>
            <a:rPr lang="en-US" dirty="0"/>
            <a:t>[Array of regions]</a:t>
          </a:r>
          <a:endParaRPr lang="de-DE" dirty="0"/>
        </a:p>
      </dgm:t>
    </dgm:pt>
    <dgm:pt modelId="{DD8DCC12-C6A1-43EF-8971-F15B647A3B4A}" type="parTrans" cxnId="{A98CB869-ACB8-4F11-B6E1-368BCFA8F009}">
      <dgm:prSet/>
      <dgm:spPr/>
      <dgm:t>
        <a:bodyPr/>
        <a:lstStyle/>
        <a:p>
          <a:endParaRPr lang="de-DE"/>
        </a:p>
      </dgm:t>
    </dgm:pt>
    <dgm:pt modelId="{52023981-52DE-4A9B-B418-09D61055C475}" type="sibTrans" cxnId="{A98CB869-ACB8-4F11-B6E1-368BCFA8F009}">
      <dgm:prSet/>
      <dgm:spPr/>
      <dgm:t>
        <a:bodyPr/>
        <a:lstStyle/>
        <a:p>
          <a:endParaRPr lang="de-DE"/>
        </a:p>
      </dgm:t>
    </dgm:pt>
    <dgm:pt modelId="{5EB385FB-A41A-480C-99A7-20F12947170C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CD8E8F86-D1FC-44C7-B1D5-915C21A5EB64}" type="parTrans" cxnId="{FDB12140-65BD-40AB-A8F0-22039DAFF810}">
      <dgm:prSet/>
      <dgm:spPr/>
      <dgm:t>
        <a:bodyPr/>
        <a:lstStyle/>
        <a:p>
          <a:endParaRPr lang="de-DE"/>
        </a:p>
      </dgm:t>
    </dgm:pt>
    <dgm:pt modelId="{C5407103-9E76-4F2A-AA72-B527900AF8A4}" type="sibTrans" cxnId="{FDB12140-65BD-40AB-A8F0-22039DAFF810}">
      <dgm:prSet/>
      <dgm:spPr/>
      <dgm:t>
        <a:bodyPr/>
        <a:lstStyle/>
        <a:p>
          <a:endParaRPr lang="de-DE"/>
        </a:p>
      </dgm:t>
    </dgm:pt>
    <dgm:pt modelId="{5BF0D3FE-00D5-4561-B039-58146EFDD64F}">
      <dgm:prSet phldrT="[Text]"/>
      <dgm:spPr/>
      <dgm:t>
        <a:bodyPr/>
        <a:lstStyle/>
        <a:p>
          <a:r>
            <a:rPr lang="en-US" dirty="0"/>
            <a:t>[internal field names]</a:t>
          </a:r>
          <a:endParaRPr lang="de-DE" dirty="0"/>
        </a:p>
      </dgm:t>
    </dgm:pt>
    <dgm:pt modelId="{69FD5457-F0A7-4F23-B856-42C145DDEF3E}" type="parTrans" cxnId="{45D89117-5915-435F-BFFD-31889F32352F}">
      <dgm:prSet/>
      <dgm:spPr/>
      <dgm:t>
        <a:bodyPr/>
        <a:lstStyle/>
        <a:p>
          <a:endParaRPr lang="de-DE"/>
        </a:p>
      </dgm:t>
    </dgm:pt>
    <dgm:pt modelId="{6431699C-92FB-4E6C-AACA-110DF12B5005}" type="sibTrans" cxnId="{45D89117-5915-435F-BFFD-31889F32352F}">
      <dgm:prSet/>
      <dgm:spPr/>
      <dgm:t>
        <a:bodyPr/>
        <a:lstStyle/>
        <a:p>
          <a:endParaRPr lang="de-DE"/>
        </a:p>
      </dgm:t>
    </dgm:pt>
    <dgm:pt modelId="{AB7D89C7-A77F-490D-B9C2-9A57F7E9362C}">
      <dgm:prSet phldrT="[Text]"/>
      <dgm:spPr/>
      <dgm:t>
        <a:bodyPr/>
        <a:lstStyle/>
        <a:p>
          <a:r>
            <a:rPr lang="en-US" dirty="0"/>
            <a:t>Properties</a:t>
          </a:r>
          <a:endParaRPr lang="de-DE" dirty="0"/>
        </a:p>
      </dgm:t>
    </dgm:pt>
    <dgm:pt modelId="{BEC43D7B-E7F9-4D92-9464-79F188FC108C}" type="parTrans" cxnId="{C16B956D-3F08-4CC6-9EFB-73A95E8BF859}">
      <dgm:prSet/>
      <dgm:spPr/>
      <dgm:t>
        <a:bodyPr/>
        <a:lstStyle/>
        <a:p>
          <a:endParaRPr lang="de-DE"/>
        </a:p>
      </dgm:t>
    </dgm:pt>
    <dgm:pt modelId="{007CDC91-9ADA-40CA-8874-FF891DB67AB8}" type="sibTrans" cxnId="{C16B956D-3F08-4CC6-9EFB-73A95E8BF859}">
      <dgm:prSet/>
      <dgm:spPr/>
      <dgm:t>
        <a:bodyPr/>
        <a:lstStyle/>
        <a:p>
          <a:endParaRPr lang="de-DE"/>
        </a:p>
      </dgm:t>
    </dgm:pt>
    <dgm:pt modelId="{EA18B6CF-8CE4-47B6-A203-97D802B4B04E}" type="pres">
      <dgm:prSet presAssocID="{F9B03CA4-9AF5-4028-AE25-E57BA9FAB379}" presName="linear" presStyleCnt="0">
        <dgm:presLayoutVars>
          <dgm:animLvl val="lvl"/>
          <dgm:resizeHandles val="exact"/>
        </dgm:presLayoutVars>
      </dgm:prSet>
      <dgm:spPr/>
    </dgm:pt>
    <dgm:pt modelId="{2E13AA6F-CD93-46A9-A1EF-53F83EF59BED}" type="pres">
      <dgm:prSet presAssocID="{2725FDFF-7DDE-40E8-B227-159436FB20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B290A2-84EA-4FF8-BB5C-08B28699403B}" type="pres">
      <dgm:prSet presAssocID="{2725FDFF-7DDE-40E8-B227-159436FB20C3}" presName="childText" presStyleLbl="revTx" presStyleIdx="0" presStyleCnt="4">
        <dgm:presLayoutVars>
          <dgm:bulletEnabled val="1"/>
        </dgm:presLayoutVars>
      </dgm:prSet>
      <dgm:spPr/>
    </dgm:pt>
    <dgm:pt modelId="{56F9AE21-7FCA-4C9E-8489-A9C8AB7C38C4}" type="pres">
      <dgm:prSet presAssocID="{08DFA53B-2A57-4BB4-87F1-D4FD320DD1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16952F-3B40-4E0C-AB0B-FAAEFDAD7237}" type="pres">
      <dgm:prSet presAssocID="{08DFA53B-2A57-4BB4-87F1-D4FD320DD176}" presName="childText" presStyleLbl="revTx" presStyleIdx="1" presStyleCnt="4">
        <dgm:presLayoutVars>
          <dgm:bulletEnabled val="1"/>
        </dgm:presLayoutVars>
      </dgm:prSet>
      <dgm:spPr/>
    </dgm:pt>
    <dgm:pt modelId="{89396548-AC28-45E6-A47E-C7BC3FF282A3}" type="pres">
      <dgm:prSet presAssocID="{7E3A2571-368D-4B5B-8400-AABA8C1A45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67ABD3-4D53-4180-9B4C-AB7296BFB131}" type="pres">
      <dgm:prSet presAssocID="{7E3A2571-368D-4B5B-8400-AABA8C1A4528}" presName="childText" presStyleLbl="revTx" presStyleIdx="2" presStyleCnt="4">
        <dgm:presLayoutVars>
          <dgm:bulletEnabled val="1"/>
        </dgm:presLayoutVars>
      </dgm:prSet>
      <dgm:spPr/>
    </dgm:pt>
    <dgm:pt modelId="{1092503A-25E6-4F65-ACFB-F26988BEC64B}" type="pres">
      <dgm:prSet presAssocID="{5BF0D3FE-00D5-4561-B039-58146EFDD64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0373258-9770-41E4-BC11-93CAD3306196}" type="pres">
      <dgm:prSet presAssocID="{5BF0D3FE-00D5-4561-B039-58146EFDD64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A7AC708-DC2C-46F3-8306-83F90ABFB041}" type="presOf" srcId="{5BF0D3FE-00D5-4561-B039-58146EFDD64F}" destId="{1092503A-25E6-4F65-ACFB-F26988BEC64B}" srcOrd="0" destOrd="0" presId="urn:microsoft.com/office/officeart/2005/8/layout/vList2"/>
    <dgm:cxn modelId="{C6ED6E09-606B-435A-94ED-E9EC67AFAF31}" srcId="{2725FDFF-7DDE-40E8-B227-159436FB20C3}" destId="{002A5ACD-27EB-49CB-9CEC-D3B8593EBAF5}" srcOrd="0" destOrd="0" parTransId="{3D4B80C1-9F88-4AF9-8CC0-23B11C0C3BE5}" sibTransId="{D58050F1-D20F-451C-9704-9E8D1A059784}"/>
    <dgm:cxn modelId="{B887DB0D-798E-4874-8E5E-F7780FE78C4B}" type="presOf" srcId="{08DFA53B-2A57-4BB4-87F1-D4FD320DD176}" destId="{56F9AE21-7FCA-4C9E-8489-A9C8AB7C38C4}" srcOrd="0" destOrd="0" presId="urn:microsoft.com/office/officeart/2005/8/layout/vList2"/>
    <dgm:cxn modelId="{45D89117-5915-435F-BFFD-31889F32352F}" srcId="{F9B03CA4-9AF5-4028-AE25-E57BA9FAB379}" destId="{5BF0D3FE-00D5-4561-B039-58146EFDD64F}" srcOrd="3" destOrd="0" parTransId="{69FD5457-F0A7-4F23-B856-42C145DDEF3E}" sibTransId="{6431699C-92FB-4E6C-AACA-110DF12B5005}"/>
    <dgm:cxn modelId="{AEB7052B-9FE9-4732-98BA-E97F7BEA8CF7}" srcId="{08DFA53B-2A57-4BB4-87F1-D4FD320DD176}" destId="{522352C4-F94E-484D-9C2F-404AFE316D17}" srcOrd="0" destOrd="0" parTransId="{595CDCDE-B4D2-4B4B-BE37-2E48720B4A64}" sibTransId="{7A8364A9-7CE4-4112-AF84-F83510BF8449}"/>
    <dgm:cxn modelId="{DBF9EF32-5736-4FB0-9FA2-9A73DC8B40F3}" type="presOf" srcId="{522352C4-F94E-484D-9C2F-404AFE316D17}" destId="{D116952F-3B40-4E0C-AB0B-FAAEFDAD7237}" srcOrd="0" destOrd="0" presId="urn:microsoft.com/office/officeart/2005/8/layout/vList2"/>
    <dgm:cxn modelId="{FDB12140-65BD-40AB-A8F0-22039DAFF810}" srcId="{7E3A2571-368D-4B5B-8400-AABA8C1A4528}" destId="{5EB385FB-A41A-480C-99A7-20F12947170C}" srcOrd="0" destOrd="0" parTransId="{CD8E8F86-D1FC-44C7-B1D5-915C21A5EB64}" sibTransId="{C5407103-9E76-4F2A-AA72-B527900AF8A4}"/>
    <dgm:cxn modelId="{AF1DFE62-B6B2-46EF-AD62-FF1413A6E5EC}" type="presOf" srcId="{AB7D89C7-A77F-490D-B9C2-9A57F7E9362C}" destId="{60373258-9770-41E4-BC11-93CAD3306196}" srcOrd="0" destOrd="0" presId="urn:microsoft.com/office/officeart/2005/8/layout/vList2"/>
    <dgm:cxn modelId="{A98CB869-ACB8-4F11-B6E1-368BCFA8F009}" srcId="{F9B03CA4-9AF5-4028-AE25-E57BA9FAB379}" destId="{7E3A2571-368D-4B5B-8400-AABA8C1A4528}" srcOrd="2" destOrd="0" parTransId="{DD8DCC12-C6A1-43EF-8971-F15B647A3B4A}" sibTransId="{52023981-52DE-4A9B-B418-09D61055C475}"/>
    <dgm:cxn modelId="{C16B956D-3F08-4CC6-9EFB-73A95E8BF859}" srcId="{5BF0D3FE-00D5-4561-B039-58146EFDD64F}" destId="{AB7D89C7-A77F-490D-B9C2-9A57F7E9362C}" srcOrd="0" destOrd="0" parTransId="{BEC43D7B-E7F9-4D92-9464-79F188FC108C}" sibTransId="{007CDC91-9ADA-40CA-8874-FF891DB67AB8}"/>
    <dgm:cxn modelId="{5861F177-3BE4-4F3A-BA53-9B2A8D6F28B3}" type="presOf" srcId="{5EB385FB-A41A-480C-99A7-20F12947170C}" destId="{8C67ABD3-4D53-4180-9B4C-AB7296BFB131}" srcOrd="0" destOrd="0" presId="urn:microsoft.com/office/officeart/2005/8/layout/vList2"/>
    <dgm:cxn modelId="{EB218F87-60C2-4EC0-AE80-DAF5D285B295}" srcId="{F9B03CA4-9AF5-4028-AE25-E57BA9FAB379}" destId="{08DFA53B-2A57-4BB4-87F1-D4FD320DD176}" srcOrd="1" destOrd="0" parTransId="{A6AC604E-1A59-4662-96B0-ABE7C73AE468}" sibTransId="{DA585F85-25AE-480C-92E1-91D89D3D7FA3}"/>
    <dgm:cxn modelId="{EE84AE95-4AFF-4F1C-9780-41653B0135F8}" type="presOf" srcId="{7E3A2571-368D-4B5B-8400-AABA8C1A4528}" destId="{89396548-AC28-45E6-A47E-C7BC3FF282A3}" srcOrd="0" destOrd="0" presId="urn:microsoft.com/office/officeart/2005/8/layout/vList2"/>
    <dgm:cxn modelId="{F0C5A49E-3B66-4712-8D5F-2DF1C9A6A188}" srcId="{F9B03CA4-9AF5-4028-AE25-E57BA9FAB379}" destId="{2725FDFF-7DDE-40E8-B227-159436FB20C3}" srcOrd="0" destOrd="0" parTransId="{A7A77727-A217-44AC-8F2D-FE6259F41FC6}" sibTransId="{4CE44D11-F1BA-4C68-B500-A6A64AFF2BB9}"/>
    <dgm:cxn modelId="{749B9FB7-E608-4251-959B-044A105AA177}" type="presOf" srcId="{002A5ACD-27EB-49CB-9CEC-D3B8593EBAF5}" destId="{C5B290A2-84EA-4FF8-BB5C-08B28699403B}" srcOrd="0" destOrd="0" presId="urn:microsoft.com/office/officeart/2005/8/layout/vList2"/>
    <dgm:cxn modelId="{07CC6BF1-956B-44B8-9BB8-3353F9069AD6}" type="presOf" srcId="{F9B03CA4-9AF5-4028-AE25-E57BA9FAB379}" destId="{EA18B6CF-8CE4-47B6-A203-97D802B4B04E}" srcOrd="0" destOrd="0" presId="urn:microsoft.com/office/officeart/2005/8/layout/vList2"/>
    <dgm:cxn modelId="{923546F8-9856-4BDC-BFC4-0832754E4E40}" type="presOf" srcId="{2725FDFF-7DDE-40E8-B227-159436FB20C3}" destId="{2E13AA6F-CD93-46A9-A1EF-53F83EF59BED}" srcOrd="0" destOrd="0" presId="urn:microsoft.com/office/officeart/2005/8/layout/vList2"/>
    <dgm:cxn modelId="{8123F3EB-8295-4225-A9CF-A3F9861E1285}" type="presParOf" srcId="{EA18B6CF-8CE4-47B6-A203-97D802B4B04E}" destId="{2E13AA6F-CD93-46A9-A1EF-53F83EF59BED}" srcOrd="0" destOrd="0" presId="urn:microsoft.com/office/officeart/2005/8/layout/vList2"/>
    <dgm:cxn modelId="{EF4D2FC1-F6DD-4248-B620-C96E0F42663E}" type="presParOf" srcId="{EA18B6CF-8CE4-47B6-A203-97D802B4B04E}" destId="{C5B290A2-84EA-4FF8-BB5C-08B28699403B}" srcOrd="1" destOrd="0" presId="urn:microsoft.com/office/officeart/2005/8/layout/vList2"/>
    <dgm:cxn modelId="{20C8AAE8-CA6A-47BD-9A53-77B4A3A44DF1}" type="presParOf" srcId="{EA18B6CF-8CE4-47B6-A203-97D802B4B04E}" destId="{56F9AE21-7FCA-4C9E-8489-A9C8AB7C38C4}" srcOrd="2" destOrd="0" presId="urn:microsoft.com/office/officeart/2005/8/layout/vList2"/>
    <dgm:cxn modelId="{58D4BB5A-8462-411C-B990-856DC8196F8C}" type="presParOf" srcId="{EA18B6CF-8CE4-47B6-A203-97D802B4B04E}" destId="{D116952F-3B40-4E0C-AB0B-FAAEFDAD7237}" srcOrd="3" destOrd="0" presId="urn:microsoft.com/office/officeart/2005/8/layout/vList2"/>
    <dgm:cxn modelId="{1131940F-561A-413D-9024-280E10113C3A}" type="presParOf" srcId="{EA18B6CF-8CE4-47B6-A203-97D802B4B04E}" destId="{89396548-AC28-45E6-A47E-C7BC3FF282A3}" srcOrd="4" destOrd="0" presId="urn:microsoft.com/office/officeart/2005/8/layout/vList2"/>
    <dgm:cxn modelId="{AE96E1F8-EB8C-43BC-8AA3-B0B13DB48614}" type="presParOf" srcId="{EA18B6CF-8CE4-47B6-A203-97D802B4B04E}" destId="{8C67ABD3-4D53-4180-9B4C-AB7296BFB131}" srcOrd="5" destOrd="0" presId="urn:microsoft.com/office/officeart/2005/8/layout/vList2"/>
    <dgm:cxn modelId="{20E1CF15-F2ED-4119-BCC5-2622970545B2}" type="presParOf" srcId="{EA18B6CF-8CE4-47B6-A203-97D802B4B04E}" destId="{1092503A-25E6-4F65-ACFB-F26988BEC64B}" srcOrd="6" destOrd="0" presId="urn:microsoft.com/office/officeart/2005/8/layout/vList2"/>
    <dgm:cxn modelId="{DA434F09-0EFD-4D6E-BB84-812CB639C5CE}" type="presParOf" srcId="{EA18B6CF-8CE4-47B6-A203-97D802B4B04E}" destId="{60373258-9770-41E4-BC11-93CAD330619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3AA6F-CD93-46A9-A1EF-53F83EF59BED}">
      <dsp:nvSpPr>
        <dsp:cNvPr id="0" name=""/>
        <dsp:cNvSpPr/>
      </dsp:nvSpPr>
      <dsp:spPr>
        <a:xfrm>
          <a:off x="0" y="61913"/>
          <a:ext cx="2613103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Wine name</a:t>
          </a:r>
          <a:endParaRPr lang="de-DE" sz="1700" kern="1200" dirty="0"/>
        </a:p>
      </dsp:txBody>
      <dsp:txXfrm>
        <a:off x="19904" y="81817"/>
        <a:ext cx="2573295" cy="367937"/>
      </dsp:txXfrm>
    </dsp:sp>
    <dsp:sp modelId="{C5B290A2-84EA-4FF8-BB5C-08B28699403B}">
      <dsp:nvSpPr>
        <dsp:cNvPr id="0" name=""/>
        <dsp:cNvSpPr/>
      </dsp:nvSpPr>
      <dsp:spPr>
        <a:xfrm>
          <a:off x="0" y="469658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469658"/>
        <a:ext cx="2613103" cy="281520"/>
      </dsp:txXfrm>
    </dsp:sp>
    <dsp:sp modelId="{56F9AE21-7FCA-4C9E-8489-A9C8AB7C38C4}">
      <dsp:nvSpPr>
        <dsp:cNvPr id="0" name=""/>
        <dsp:cNvSpPr/>
      </dsp:nvSpPr>
      <dsp:spPr>
        <a:xfrm>
          <a:off x="0" y="751178"/>
          <a:ext cx="2613103" cy="40774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Country</a:t>
          </a:r>
          <a:endParaRPr lang="de-DE" sz="1700" kern="1200" dirty="0"/>
        </a:p>
      </dsp:txBody>
      <dsp:txXfrm>
        <a:off x="19904" y="771082"/>
        <a:ext cx="2573295" cy="367937"/>
      </dsp:txXfrm>
    </dsp:sp>
    <dsp:sp modelId="{D116952F-3B40-4E0C-AB0B-FAAEFDAD7237}">
      <dsp:nvSpPr>
        <dsp:cNvPr id="0" name=""/>
        <dsp:cNvSpPr/>
      </dsp:nvSpPr>
      <dsp:spPr>
        <a:xfrm>
          <a:off x="0" y="1158923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1158923"/>
        <a:ext cx="2613103" cy="281520"/>
      </dsp:txXfrm>
    </dsp:sp>
    <dsp:sp modelId="{89396548-AC28-45E6-A47E-C7BC3FF282A3}">
      <dsp:nvSpPr>
        <dsp:cNvPr id="0" name=""/>
        <dsp:cNvSpPr/>
      </dsp:nvSpPr>
      <dsp:spPr>
        <a:xfrm>
          <a:off x="0" y="1440443"/>
          <a:ext cx="2613103" cy="40774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Region</a:t>
          </a:r>
          <a:endParaRPr lang="de-DE" sz="1700" kern="1200" dirty="0"/>
        </a:p>
      </dsp:txBody>
      <dsp:txXfrm>
        <a:off x="19904" y="1460347"/>
        <a:ext cx="2573295" cy="367937"/>
      </dsp:txXfrm>
    </dsp:sp>
    <dsp:sp modelId="{8C67ABD3-4D53-4180-9B4C-AB7296BFB131}">
      <dsp:nvSpPr>
        <dsp:cNvPr id="0" name=""/>
        <dsp:cNvSpPr/>
      </dsp:nvSpPr>
      <dsp:spPr>
        <a:xfrm>
          <a:off x="0" y="1848188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1848188"/>
        <a:ext cx="2613103" cy="281520"/>
      </dsp:txXfrm>
    </dsp:sp>
    <dsp:sp modelId="{1092503A-25E6-4F65-ACFB-F26988BEC64B}">
      <dsp:nvSpPr>
        <dsp:cNvPr id="0" name=""/>
        <dsp:cNvSpPr/>
      </dsp:nvSpPr>
      <dsp:spPr>
        <a:xfrm>
          <a:off x="0" y="2129708"/>
          <a:ext cx="2613103" cy="40774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Other fields</a:t>
          </a:r>
          <a:endParaRPr lang="de-DE" sz="1700" kern="1200" dirty="0"/>
        </a:p>
      </dsp:txBody>
      <dsp:txXfrm>
        <a:off x="19904" y="2149612"/>
        <a:ext cx="2573295" cy="367937"/>
      </dsp:txXfrm>
    </dsp:sp>
    <dsp:sp modelId="{60373258-9770-41E4-BC11-93CAD3306196}">
      <dsp:nvSpPr>
        <dsp:cNvPr id="0" name=""/>
        <dsp:cNvSpPr/>
      </dsp:nvSpPr>
      <dsp:spPr>
        <a:xfrm>
          <a:off x="0" y="2537453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2537453"/>
        <a:ext cx="2613103" cy="28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3AA6F-CD93-46A9-A1EF-53F83EF59BED}">
      <dsp:nvSpPr>
        <dsp:cNvPr id="0" name=""/>
        <dsp:cNvSpPr/>
      </dsp:nvSpPr>
      <dsp:spPr>
        <a:xfrm>
          <a:off x="0" y="61913"/>
          <a:ext cx="2613103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[Title]</a:t>
          </a:r>
        </a:p>
      </dsp:txBody>
      <dsp:txXfrm>
        <a:off x="19904" y="81817"/>
        <a:ext cx="2573295" cy="367937"/>
      </dsp:txXfrm>
    </dsp:sp>
    <dsp:sp modelId="{C5B290A2-84EA-4FF8-BB5C-08B28699403B}">
      <dsp:nvSpPr>
        <dsp:cNvPr id="0" name=""/>
        <dsp:cNvSpPr/>
      </dsp:nvSpPr>
      <dsp:spPr>
        <a:xfrm>
          <a:off x="0" y="469658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469658"/>
        <a:ext cx="2613103" cy="281520"/>
      </dsp:txXfrm>
    </dsp:sp>
    <dsp:sp modelId="{56F9AE21-7FCA-4C9E-8489-A9C8AB7C38C4}">
      <dsp:nvSpPr>
        <dsp:cNvPr id="0" name=""/>
        <dsp:cNvSpPr/>
      </dsp:nvSpPr>
      <dsp:spPr>
        <a:xfrm>
          <a:off x="0" y="751178"/>
          <a:ext cx="2613103" cy="40774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[Array of countries]</a:t>
          </a:r>
          <a:endParaRPr lang="de-DE" sz="1700" kern="1200" dirty="0"/>
        </a:p>
      </dsp:txBody>
      <dsp:txXfrm>
        <a:off x="19904" y="771082"/>
        <a:ext cx="2573295" cy="367937"/>
      </dsp:txXfrm>
    </dsp:sp>
    <dsp:sp modelId="{D116952F-3B40-4E0C-AB0B-FAAEFDAD7237}">
      <dsp:nvSpPr>
        <dsp:cNvPr id="0" name=""/>
        <dsp:cNvSpPr/>
      </dsp:nvSpPr>
      <dsp:spPr>
        <a:xfrm>
          <a:off x="0" y="1158923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1158923"/>
        <a:ext cx="2613103" cy="281520"/>
      </dsp:txXfrm>
    </dsp:sp>
    <dsp:sp modelId="{89396548-AC28-45E6-A47E-C7BC3FF282A3}">
      <dsp:nvSpPr>
        <dsp:cNvPr id="0" name=""/>
        <dsp:cNvSpPr/>
      </dsp:nvSpPr>
      <dsp:spPr>
        <a:xfrm>
          <a:off x="0" y="1440443"/>
          <a:ext cx="2613103" cy="40774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[Array of regions]</a:t>
          </a:r>
          <a:endParaRPr lang="de-DE" sz="1700" kern="1200" dirty="0"/>
        </a:p>
      </dsp:txBody>
      <dsp:txXfrm>
        <a:off x="19904" y="1460347"/>
        <a:ext cx="2573295" cy="367937"/>
      </dsp:txXfrm>
    </dsp:sp>
    <dsp:sp modelId="{8C67ABD3-4D53-4180-9B4C-AB7296BFB131}">
      <dsp:nvSpPr>
        <dsp:cNvPr id="0" name=""/>
        <dsp:cNvSpPr/>
      </dsp:nvSpPr>
      <dsp:spPr>
        <a:xfrm>
          <a:off x="0" y="1848188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1848188"/>
        <a:ext cx="2613103" cy="281520"/>
      </dsp:txXfrm>
    </dsp:sp>
    <dsp:sp modelId="{1092503A-25E6-4F65-ACFB-F26988BEC64B}">
      <dsp:nvSpPr>
        <dsp:cNvPr id="0" name=""/>
        <dsp:cNvSpPr/>
      </dsp:nvSpPr>
      <dsp:spPr>
        <a:xfrm>
          <a:off x="0" y="2129708"/>
          <a:ext cx="2613103" cy="40774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[internal field names]</a:t>
          </a:r>
          <a:endParaRPr lang="de-DE" sz="1700" kern="1200" dirty="0"/>
        </a:p>
      </dsp:txBody>
      <dsp:txXfrm>
        <a:off x="19904" y="2149612"/>
        <a:ext cx="2573295" cy="367937"/>
      </dsp:txXfrm>
    </dsp:sp>
    <dsp:sp modelId="{60373258-9770-41E4-BC11-93CAD3306196}">
      <dsp:nvSpPr>
        <dsp:cNvPr id="0" name=""/>
        <dsp:cNvSpPr/>
      </dsp:nvSpPr>
      <dsp:spPr>
        <a:xfrm>
          <a:off x="0" y="2537453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2537453"/>
        <a:ext cx="2613103" cy="281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3AA6F-CD93-46A9-A1EF-53F83EF59BED}">
      <dsp:nvSpPr>
        <dsp:cNvPr id="0" name=""/>
        <dsp:cNvSpPr/>
      </dsp:nvSpPr>
      <dsp:spPr>
        <a:xfrm>
          <a:off x="0" y="61913"/>
          <a:ext cx="2613103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Wine name</a:t>
          </a:r>
          <a:endParaRPr lang="de-DE" sz="1700" kern="1200" dirty="0"/>
        </a:p>
      </dsp:txBody>
      <dsp:txXfrm>
        <a:off x="19904" y="81817"/>
        <a:ext cx="2573295" cy="367937"/>
      </dsp:txXfrm>
    </dsp:sp>
    <dsp:sp modelId="{C5B290A2-84EA-4FF8-BB5C-08B28699403B}">
      <dsp:nvSpPr>
        <dsp:cNvPr id="0" name=""/>
        <dsp:cNvSpPr/>
      </dsp:nvSpPr>
      <dsp:spPr>
        <a:xfrm>
          <a:off x="0" y="469658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469658"/>
        <a:ext cx="2613103" cy="281520"/>
      </dsp:txXfrm>
    </dsp:sp>
    <dsp:sp modelId="{56F9AE21-7FCA-4C9E-8489-A9C8AB7C38C4}">
      <dsp:nvSpPr>
        <dsp:cNvPr id="0" name=""/>
        <dsp:cNvSpPr/>
      </dsp:nvSpPr>
      <dsp:spPr>
        <a:xfrm>
          <a:off x="0" y="751178"/>
          <a:ext cx="2613103" cy="40774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Country</a:t>
          </a:r>
          <a:endParaRPr lang="de-DE" sz="1700" kern="1200" dirty="0"/>
        </a:p>
      </dsp:txBody>
      <dsp:txXfrm>
        <a:off x="19904" y="771082"/>
        <a:ext cx="2573295" cy="367937"/>
      </dsp:txXfrm>
    </dsp:sp>
    <dsp:sp modelId="{D116952F-3B40-4E0C-AB0B-FAAEFDAD7237}">
      <dsp:nvSpPr>
        <dsp:cNvPr id="0" name=""/>
        <dsp:cNvSpPr/>
      </dsp:nvSpPr>
      <dsp:spPr>
        <a:xfrm>
          <a:off x="0" y="1158923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1158923"/>
        <a:ext cx="2613103" cy="281520"/>
      </dsp:txXfrm>
    </dsp:sp>
    <dsp:sp modelId="{89396548-AC28-45E6-A47E-C7BC3FF282A3}">
      <dsp:nvSpPr>
        <dsp:cNvPr id="0" name=""/>
        <dsp:cNvSpPr/>
      </dsp:nvSpPr>
      <dsp:spPr>
        <a:xfrm>
          <a:off x="293634" y="1440443"/>
          <a:ext cx="2319468" cy="40774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Region</a:t>
          </a:r>
          <a:endParaRPr lang="de-DE" sz="1700" kern="1200" dirty="0"/>
        </a:p>
      </dsp:txBody>
      <dsp:txXfrm>
        <a:off x="313538" y="1460347"/>
        <a:ext cx="2279660" cy="367937"/>
      </dsp:txXfrm>
    </dsp:sp>
    <dsp:sp modelId="{8C67ABD3-4D53-4180-9B4C-AB7296BFB131}">
      <dsp:nvSpPr>
        <dsp:cNvPr id="0" name=""/>
        <dsp:cNvSpPr/>
      </dsp:nvSpPr>
      <dsp:spPr>
        <a:xfrm>
          <a:off x="310371" y="1848188"/>
          <a:ext cx="199236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310371" y="1848188"/>
        <a:ext cx="1992360" cy="281520"/>
      </dsp:txXfrm>
    </dsp:sp>
    <dsp:sp modelId="{1092503A-25E6-4F65-ACFB-F26988BEC64B}">
      <dsp:nvSpPr>
        <dsp:cNvPr id="0" name=""/>
        <dsp:cNvSpPr/>
      </dsp:nvSpPr>
      <dsp:spPr>
        <a:xfrm>
          <a:off x="0" y="2129708"/>
          <a:ext cx="2613103" cy="40774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Other fields</a:t>
          </a:r>
          <a:endParaRPr lang="de-DE" sz="1700" kern="1200" dirty="0"/>
        </a:p>
      </dsp:txBody>
      <dsp:txXfrm>
        <a:off x="19904" y="2149612"/>
        <a:ext cx="2573295" cy="367937"/>
      </dsp:txXfrm>
    </dsp:sp>
    <dsp:sp modelId="{60373258-9770-41E4-BC11-93CAD3306196}">
      <dsp:nvSpPr>
        <dsp:cNvPr id="0" name=""/>
        <dsp:cNvSpPr/>
      </dsp:nvSpPr>
      <dsp:spPr>
        <a:xfrm>
          <a:off x="0" y="2537453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2537453"/>
        <a:ext cx="2613103" cy="281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3AA6F-CD93-46A9-A1EF-53F83EF59BED}">
      <dsp:nvSpPr>
        <dsp:cNvPr id="0" name=""/>
        <dsp:cNvSpPr/>
      </dsp:nvSpPr>
      <dsp:spPr>
        <a:xfrm>
          <a:off x="0" y="61913"/>
          <a:ext cx="2613103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[Title]</a:t>
          </a:r>
        </a:p>
      </dsp:txBody>
      <dsp:txXfrm>
        <a:off x="19904" y="81817"/>
        <a:ext cx="2573295" cy="367937"/>
      </dsp:txXfrm>
    </dsp:sp>
    <dsp:sp modelId="{C5B290A2-84EA-4FF8-BB5C-08B28699403B}">
      <dsp:nvSpPr>
        <dsp:cNvPr id="0" name=""/>
        <dsp:cNvSpPr/>
      </dsp:nvSpPr>
      <dsp:spPr>
        <a:xfrm>
          <a:off x="0" y="469658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469658"/>
        <a:ext cx="2613103" cy="281520"/>
      </dsp:txXfrm>
    </dsp:sp>
    <dsp:sp modelId="{56F9AE21-7FCA-4C9E-8489-A9C8AB7C38C4}">
      <dsp:nvSpPr>
        <dsp:cNvPr id="0" name=""/>
        <dsp:cNvSpPr/>
      </dsp:nvSpPr>
      <dsp:spPr>
        <a:xfrm>
          <a:off x="0" y="751178"/>
          <a:ext cx="2613103" cy="40774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[Array of countries]</a:t>
          </a:r>
          <a:endParaRPr lang="de-DE" sz="1700" kern="1200" dirty="0"/>
        </a:p>
      </dsp:txBody>
      <dsp:txXfrm>
        <a:off x="19904" y="771082"/>
        <a:ext cx="2573295" cy="367937"/>
      </dsp:txXfrm>
    </dsp:sp>
    <dsp:sp modelId="{D116952F-3B40-4E0C-AB0B-FAAEFDAD7237}">
      <dsp:nvSpPr>
        <dsp:cNvPr id="0" name=""/>
        <dsp:cNvSpPr/>
      </dsp:nvSpPr>
      <dsp:spPr>
        <a:xfrm>
          <a:off x="0" y="1158923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1158923"/>
        <a:ext cx="2613103" cy="281520"/>
      </dsp:txXfrm>
    </dsp:sp>
    <dsp:sp modelId="{89396548-AC28-45E6-A47E-C7BC3FF282A3}">
      <dsp:nvSpPr>
        <dsp:cNvPr id="0" name=""/>
        <dsp:cNvSpPr/>
      </dsp:nvSpPr>
      <dsp:spPr>
        <a:xfrm>
          <a:off x="0" y="1440443"/>
          <a:ext cx="2613103" cy="40774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[Array of regions]</a:t>
          </a:r>
          <a:endParaRPr lang="de-DE" sz="1700" kern="1200" dirty="0"/>
        </a:p>
      </dsp:txBody>
      <dsp:txXfrm>
        <a:off x="19904" y="1460347"/>
        <a:ext cx="2573295" cy="367937"/>
      </dsp:txXfrm>
    </dsp:sp>
    <dsp:sp modelId="{8C67ABD3-4D53-4180-9B4C-AB7296BFB131}">
      <dsp:nvSpPr>
        <dsp:cNvPr id="0" name=""/>
        <dsp:cNvSpPr/>
      </dsp:nvSpPr>
      <dsp:spPr>
        <a:xfrm>
          <a:off x="0" y="1848188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1848188"/>
        <a:ext cx="2613103" cy="281520"/>
      </dsp:txXfrm>
    </dsp:sp>
    <dsp:sp modelId="{1092503A-25E6-4F65-ACFB-F26988BEC64B}">
      <dsp:nvSpPr>
        <dsp:cNvPr id="0" name=""/>
        <dsp:cNvSpPr/>
      </dsp:nvSpPr>
      <dsp:spPr>
        <a:xfrm>
          <a:off x="0" y="2129708"/>
          <a:ext cx="2613103" cy="40774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[internal field names]</a:t>
          </a:r>
          <a:endParaRPr lang="de-DE" sz="1700" kern="1200" dirty="0"/>
        </a:p>
      </dsp:txBody>
      <dsp:txXfrm>
        <a:off x="19904" y="2149612"/>
        <a:ext cx="2573295" cy="367937"/>
      </dsp:txXfrm>
    </dsp:sp>
    <dsp:sp modelId="{60373258-9770-41E4-BC11-93CAD3306196}">
      <dsp:nvSpPr>
        <dsp:cNvPr id="0" name=""/>
        <dsp:cNvSpPr/>
      </dsp:nvSpPr>
      <dsp:spPr>
        <a:xfrm>
          <a:off x="0" y="2537453"/>
          <a:ext cx="26131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Properties</a:t>
          </a:r>
          <a:endParaRPr lang="de-DE" sz="1300" kern="1200" dirty="0"/>
        </a:p>
      </dsp:txBody>
      <dsp:txXfrm>
        <a:off x="0" y="2537453"/>
        <a:ext cx="2613103" cy="28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29BD1-19D6-489F-B1E6-7919F0E66221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30CB2-099F-423E-A20E-7961A2ADF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VS 2013</a:t>
            </a:r>
            <a:r>
              <a:rPr lang="en-US" baseline="0" dirty="0"/>
              <a:t> with console</a:t>
            </a:r>
            <a:endParaRPr lang="en-US" dirty="0"/>
          </a:p>
          <a:p>
            <a:r>
              <a:rPr lang="en-US" dirty="0"/>
              <a:t>VS 2013 empty</a:t>
            </a:r>
          </a:p>
          <a:p>
            <a:r>
              <a:rPr lang="en-US" dirty="0"/>
              <a:t>VS</a:t>
            </a:r>
            <a:r>
              <a:rPr lang="en-US" baseline="0" dirty="0"/>
              <a:t> 2012 with WP emulator</a:t>
            </a:r>
          </a:p>
          <a:p>
            <a:r>
              <a:rPr lang="en-US" baseline="0" dirty="0"/>
              <a:t>SP Designer</a:t>
            </a:r>
          </a:p>
          <a:p>
            <a:r>
              <a:rPr lang="en-US" baseline="0" dirty="0"/>
              <a:t>Microsoft Azure (IE)</a:t>
            </a:r>
          </a:p>
          <a:p>
            <a:r>
              <a:rPr lang="en-US" baseline="0" dirty="0"/>
              <a:t>Win Dev Portal (IE)</a:t>
            </a:r>
          </a:p>
          <a:p>
            <a:r>
              <a:rPr lang="en-US" baseline="0" dirty="0"/>
              <a:t>Dev site (Chrome)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4A8DE-B7E9-43B1-8755-F7AC2542A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84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8C794-77EE-4724-B493-2E0907BFA55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2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8C794-77EE-4724-B493-2E0907BFA55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89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C794-77EE-4724-B493-2E0907BFA55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764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C794-77EE-4724-B493-2E0907BFA55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8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 10:39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38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 10:38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2C9E48-B89D-498E-AF1B-2E3E62FF1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4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 10:37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1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 10:38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0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8C794-77EE-4724-B493-2E0907BFA55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55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8C794-77EE-4724-B493-2E0907BFA55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7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8C794-77EE-4724-B493-2E0907BFA55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6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8C794-77EE-4724-B493-2E0907BFA55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2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0E4CC28-F82D-6A47-92EB-95F6EBBE17E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0C1B591-0A98-054D-9781-AADC12B6F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8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891883"/>
            <a:ext cx="8741309" cy="228370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168073" indent="0">
              <a:buNone/>
              <a:defRPr/>
            </a:lvl2pPr>
            <a:lvl3pPr marL="336145" indent="0">
              <a:buNone/>
              <a:defRPr/>
            </a:lvl3pPr>
            <a:lvl4pPr marL="504218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5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astebin.com/Dwz9Eq5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agan-panjkov.com/creating-swagger-descriptor-file-for-sharepoint-search-using-restunited-fiddler-and-notepa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japan-001.consent.azure-apim.net/" TargetMode="External"/><Relationship Id="rId3" Type="http://schemas.openxmlformats.org/officeDocument/2006/relationships/hyperlink" Target="https://msmanaged-na.consent.azure-apim.net/redirect" TargetMode="External"/><Relationship Id="rId7" Type="http://schemas.openxmlformats.org/officeDocument/2006/relationships/hyperlink" Target="https://india-001.consent.azure-apim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stralia-001.consent.azure-apim.net/" TargetMode="External"/><Relationship Id="rId11" Type="http://schemas.openxmlformats.org/officeDocument/2006/relationships/hyperlink" Target="https://uk-001.consent.azure-apim.net/" TargetMode="External"/><Relationship Id="rId5" Type="http://schemas.openxmlformats.org/officeDocument/2006/relationships/hyperlink" Target="https://asia-001.consent.azure-apim.net/" TargetMode="External"/><Relationship Id="rId10" Type="http://schemas.openxmlformats.org/officeDocument/2006/relationships/hyperlink" Target="https://brazil-001.consent.azure-apim.net/" TargetMode="External"/><Relationship Id="rId4" Type="http://schemas.openxmlformats.org/officeDocument/2006/relationships/hyperlink" Target="https://europe-001.consent.azure-apim.net/" TargetMode="External"/><Relationship Id="rId9" Type="http://schemas.openxmlformats.org/officeDocument/2006/relationships/hyperlink" Target="https://canada-001.consent.azure-apim.net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152400" y="3943350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Adis Jugo, MVP</a:t>
            </a:r>
            <a:endParaRPr lang="bs-Latn-BA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E31BB-8EB8-4594-BBB2-36C4FE22801C}"/>
              </a:ext>
            </a:extLst>
          </p:cNvPr>
          <p:cNvSpPr txBox="1"/>
          <p:nvPr/>
        </p:nvSpPr>
        <p:spPr>
          <a:xfrm>
            <a:off x="228600" y="165735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PowerApps</a:t>
            </a:r>
          </a:p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Issues and fixes</a:t>
            </a:r>
            <a:endParaRPr lang="bs-Latn-BA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BA46A-2259-4C55-9570-D29B1EBA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issues / drawbacks with PowerApps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FEA0C-3D0B-471F-90E3-C97D717F8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Limited SharePoint integration</a:t>
            </a:r>
          </a:p>
          <a:p>
            <a:pPr lvl="1"/>
            <a:r>
              <a:rPr lang="en-US" sz="1350" dirty="0"/>
              <a:t>No </a:t>
            </a:r>
            <a:r>
              <a:rPr lang="en-US" sz="1350" dirty="0" err="1"/>
              <a:t>DocLibs</a:t>
            </a:r>
            <a:r>
              <a:rPr lang="en-US" sz="1350" dirty="0"/>
              <a:t>, limited support for some field types</a:t>
            </a:r>
          </a:p>
          <a:p>
            <a:pPr lvl="1"/>
            <a:r>
              <a:rPr lang="en-US" sz="1350" dirty="0"/>
              <a:t>Integration via </a:t>
            </a:r>
            <a:r>
              <a:rPr lang="en-US" sz="1350" dirty="0" err="1"/>
              <a:t>iFrame</a:t>
            </a:r>
            <a:r>
              <a:rPr lang="en-US" sz="1350" dirty="0"/>
              <a:t> (DOM and context issues)</a:t>
            </a:r>
          </a:p>
          <a:p>
            <a:r>
              <a:rPr lang="en-US" sz="1500" dirty="0"/>
              <a:t>No complex forms</a:t>
            </a:r>
          </a:p>
          <a:p>
            <a:pPr lvl="1"/>
            <a:r>
              <a:rPr lang="en-US" sz="1350" dirty="0"/>
              <a:t>Master-detail very difficult to implement</a:t>
            </a:r>
          </a:p>
          <a:p>
            <a:pPr lvl="1"/>
            <a:r>
              <a:rPr lang="en-US" sz="1350" dirty="0"/>
              <a:t>Very basic form designer</a:t>
            </a:r>
          </a:p>
          <a:p>
            <a:r>
              <a:rPr lang="en-US" sz="1500" dirty="0"/>
              <a:t>Limited field validation and calculation</a:t>
            </a:r>
          </a:p>
          <a:p>
            <a:pPr lvl="1"/>
            <a:r>
              <a:rPr lang="en-US" sz="1200" dirty="0"/>
              <a:t>Due to the limited expression language</a:t>
            </a:r>
          </a:p>
          <a:p>
            <a:pPr lvl="1"/>
            <a:r>
              <a:rPr lang="en-US" sz="1200" dirty="0"/>
              <a:t>No validation controls/helpers</a:t>
            </a:r>
          </a:p>
          <a:p>
            <a:r>
              <a:rPr lang="en-US" sz="1500" dirty="0"/>
              <a:t>Not context aware</a:t>
            </a:r>
          </a:p>
          <a:p>
            <a:pPr lvl="1"/>
            <a:r>
              <a:rPr lang="en-US" sz="1350" dirty="0"/>
              <a:t>User context and SharePoint context missing</a:t>
            </a:r>
          </a:p>
          <a:p>
            <a:r>
              <a:rPr lang="en-US" sz="1650" dirty="0"/>
              <a:t>No deployment scenarios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BA2554-4961-454D-A780-B1678AE2FFD0}"/>
              </a:ext>
            </a:extLst>
          </p:cNvPr>
          <p:cNvSpPr txBox="1">
            <a:spLocks/>
          </p:cNvSpPr>
          <p:nvPr/>
        </p:nvSpPr>
        <p:spPr>
          <a:xfrm>
            <a:off x="4745865" y="1314987"/>
            <a:ext cx="3665650" cy="35805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Process management only through Flow</a:t>
            </a:r>
          </a:p>
          <a:p>
            <a:pPr lvl="1"/>
            <a:r>
              <a:rPr lang="en-US" sz="1200" dirty="0"/>
              <a:t>Premium Flow plans</a:t>
            </a:r>
          </a:p>
          <a:p>
            <a:pPr lvl="1"/>
            <a:r>
              <a:rPr lang="en-US" sz="1200" dirty="0"/>
              <a:t>Only partially replacement for event handlers and timer jobs</a:t>
            </a:r>
          </a:p>
          <a:p>
            <a:pPr lvl="1"/>
            <a:r>
              <a:rPr lang="en-US" sz="1200" dirty="0"/>
              <a:t>Fallback to custom code</a:t>
            </a:r>
          </a:p>
          <a:p>
            <a:r>
              <a:rPr lang="en-US" sz="1350" dirty="0"/>
              <a:t>Extensibility</a:t>
            </a:r>
          </a:p>
          <a:p>
            <a:pPr lvl="1"/>
            <a:r>
              <a:rPr lang="en-US" sz="1200" dirty="0"/>
              <a:t>Custom Functions and API Apps for any extension</a:t>
            </a:r>
          </a:p>
          <a:p>
            <a:r>
              <a:rPr lang="en-US" sz="1350" dirty="0"/>
              <a:t>Manageability and operations</a:t>
            </a:r>
          </a:p>
          <a:p>
            <a:pPr lvl="1"/>
            <a:r>
              <a:rPr lang="en-US" sz="1200" dirty="0"/>
              <a:t>Rollout issues</a:t>
            </a:r>
          </a:p>
          <a:p>
            <a:pPr lvl="1"/>
            <a:r>
              <a:rPr lang="en-US" sz="1200" dirty="0"/>
              <a:t>No ALM  story at all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362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A3F2F-FD55-4598-8EB2-B2C9395D201E}"/>
              </a:ext>
            </a:extLst>
          </p:cNvPr>
          <p:cNvSpPr txBox="1"/>
          <p:nvPr/>
        </p:nvSpPr>
        <p:spPr>
          <a:xfrm>
            <a:off x="685800" y="1689410"/>
            <a:ext cx="761070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3333CC"/>
                </a:solidFill>
              </a:rPr>
              <a:t>I am confused, what should I use?</a:t>
            </a:r>
            <a:br>
              <a:rPr lang="en-US" sz="4050" dirty="0">
                <a:solidFill>
                  <a:srgbClr val="3333CC"/>
                </a:solidFill>
              </a:rPr>
            </a:br>
            <a:br>
              <a:rPr lang="en-US" sz="4050" dirty="0">
                <a:solidFill>
                  <a:srgbClr val="3333CC"/>
                </a:solidFill>
              </a:rPr>
            </a:br>
            <a:r>
              <a:rPr lang="en-US" sz="4050" dirty="0">
                <a:solidFill>
                  <a:srgbClr val="3333CC"/>
                </a:solidFill>
              </a:rPr>
              <a:t>CANVAS VS MODEL DRIVEN APPS</a:t>
            </a:r>
            <a:endParaRPr lang="de-DE" sz="405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9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C821E7-277E-49AB-AF9D-438A57D9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 Types</a:t>
            </a:r>
            <a:endParaRPr lang="de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81D-4297-448E-9E85-6E14AA529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108" y="2653223"/>
            <a:ext cx="3858322" cy="19795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Model-Driven apps</a:t>
            </a:r>
          </a:p>
          <a:p>
            <a:pPr lvl="1"/>
            <a:r>
              <a:rPr lang="en-US" dirty="0"/>
              <a:t>Starting from data models</a:t>
            </a:r>
          </a:p>
          <a:p>
            <a:pPr lvl="1"/>
            <a:r>
              <a:rPr lang="en-US" dirty="0"/>
              <a:t>Data Always in CDS</a:t>
            </a:r>
          </a:p>
          <a:p>
            <a:pPr lvl="1"/>
            <a:r>
              <a:rPr lang="en-US" dirty="0"/>
              <a:t>Dynamics 365 – inspired</a:t>
            </a:r>
          </a:p>
          <a:p>
            <a:pPr lvl="1"/>
            <a:r>
              <a:rPr lang="en-US" dirty="0"/>
              <a:t>Plan 2 needed  -40€/User/Month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E89E4-AA40-4A51-9D1D-831136376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12" y="179529"/>
            <a:ext cx="6641988" cy="237937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3021828-8A1F-43AB-9A9D-3D06792C70BD}"/>
              </a:ext>
            </a:extLst>
          </p:cNvPr>
          <p:cNvSpPr txBox="1">
            <a:spLocks/>
          </p:cNvSpPr>
          <p:nvPr/>
        </p:nvSpPr>
        <p:spPr>
          <a:xfrm>
            <a:off x="628650" y="2706191"/>
            <a:ext cx="3858322" cy="1979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Canvas-Driven apps</a:t>
            </a:r>
          </a:p>
          <a:p>
            <a:pPr lvl="1"/>
            <a:r>
              <a:rPr lang="en-US" sz="1800" dirty="0"/>
              <a:t>Starting from blank or simple data</a:t>
            </a:r>
          </a:p>
          <a:p>
            <a:pPr lvl="1"/>
            <a:r>
              <a:rPr lang="en-US" sz="1800" dirty="0"/>
              <a:t>Data from different data sources</a:t>
            </a:r>
          </a:p>
          <a:p>
            <a:pPr lvl="1"/>
            <a:r>
              <a:rPr lang="en-US" sz="1800" dirty="0"/>
              <a:t>You would use them with SP</a:t>
            </a:r>
          </a:p>
          <a:p>
            <a:pPr lvl="1"/>
            <a:r>
              <a:rPr lang="en-US" sz="1800" dirty="0"/>
              <a:t>Free with most O365 plans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17903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A3F2F-FD55-4598-8EB2-B2C9395D201E}"/>
              </a:ext>
            </a:extLst>
          </p:cNvPr>
          <p:cNvSpPr txBox="1"/>
          <p:nvPr/>
        </p:nvSpPr>
        <p:spPr>
          <a:xfrm>
            <a:off x="685800" y="1689410"/>
            <a:ext cx="761070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333399"/>
                </a:solidFill>
              </a:rPr>
              <a:t>How do I protect myself?</a:t>
            </a:r>
            <a:br>
              <a:rPr lang="en-US" sz="4050" dirty="0">
                <a:solidFill>
                  <a:srgbClr val="333399"/>
                </a:solidFill>
              </a:rPr>
            </a:br>
            <a:br>
              <a:rPr lang="en-US" sz="4050" dirty="0">
                <a:solidFill>
                  <a:srgbClr val="333399"/>
                </a:solidFill>
              </a:rPr>
            </a:br>
            <a:r>
              <a:rPr lang="en-US" sz="4050" dirty="0">
                <a:solidFill>
                  <a:srgbClr val="333399"/>
                </a:solidFill>
              </a:rPr>
              <a:t>DATA POLICIES</a:t>
            </a:r>
            <a:endParaRPr lang="de-DE" sz="405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7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3668D1-5A43-4EA7-883A-2BBC61FB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Environments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CBDF1-4928-41B6-A173-062DB6BC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0" y="974282"/>
            <a:ext cx="8629201" cy="188612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10A5028-E783-418D-9301-F030407D2975}"/>
              </a:ext>
            </a:extLst>
          </p:cNvPr>
          <p:cNvSpPr txBox="1">
            <a:spLocks/>
          </p:cNvSpPr>
          <p:nvPr/>
        </p:nvSpPr>
        <p:spPr>
          <a:xfrm>
            <a:off x="304800" y="3336521"/>
            <a:ext cx="8565980" cy="129620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Physically separated areas </a:t>
            </a:r>
          </a:p>
          <a:p>
            <a:r>
              <a:rPr lang="en-US" sz="1350" dirty="0"/>
              <a:t>Own connectors, own permissions</a:t>
            </a:r>
          </a:p>
          <a:p>
            <a:r>
              <a:rPr lang="en-US" sz="1350" dirty="0"/>
              <a:t>Can have a CDS DB associated</a:t>
            </a:r>
          </a:p>
          <a:p>
            <a:r>
              <a:rPr lang="en-US" sz="1350" dirty="0"/>
              <a:t>Production, Default, Sandbox, Trial, Developer type of environments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53403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3668D1-5A43-4EA7-883A-2BBC61FB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Environments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F4E06-A64A-4A0C-B6E1-C4855FE6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581" y="1621585"/>
            <a:ext cx="7611007" cy="26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0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9D5EED-49B2-4501-94FB-72891CE5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Policies</a:t>
            </a:r>
            <a:endParaRPr lang="de-D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917400-1136-4B26-BDC0-C5D12A8CE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9B39E-EC6F-46C2-B398-636211AB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1" y="1356212"/>
            <a:ext cx="6500674" cy="32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A3F2F-FD55-4598-8EB2-B2C9395D201E}"/>
              </a:ext>
            </a:extLst>
          </p:cNvPr>
          <p:cNvSpPr txBox="1"/>
          <p:nvPr/>
        </p:nvSpPr>
        <p:spPr>
          <a:xfrm>
            <a:off x="685800" y="1689410"/>
            <a:ext cx="761070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333399"/>
                </a:solidFill>
              </a:rPr>
              <a:t>The big unknown</a:t>
            </a:r>
            <a:br>
              <a:rPr lang="en-US" sz="4050" dirty="0">
                <a:solidFill>
                  <a:srgbClr val="333399"/>
                </a:solidFill>
              </a:rPr>
            </a:br>
            <a:br>
              <a:rPr lang="en-US" sz="4050" dirty="0">
                <a:solidFill>
                  <a:srgbClr val="333399"/>
                </a:solidFill>
              </a:rPr>
            </a:br>
            <a:r>
              <a:rPr lang="en-US" sz="4050" dirty="0">
                <a:solidFill>
                  <a:srgbClr val="333399"/>
                </a:solidFill>
              </a:rPr>
              <a:t>PREMISSIONS AND ROLES</a:t>
            </a:r>
            <a:endParaRPr lang="de-DE" sz="405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6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3668D1-5A43-4EA7-883A-2BBC61FB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Roles without CDS DB</a:t>
            </a:r>
            <a:br>
              <a:rPr lang="en-US" dirty="0"/>
            </a:br>
            <a:r>
              <a:rPr lang="en-US" dirty="0"/>
              <a:t>(usually “Canvas”)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BE977-3E9C-4C3E-8E56-9FA783AAB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14313" indent="-214313"/>
            <a:r>
              <a:rPr lang="en-US" dirty="0"/>
              <a:t>Environment Administrator</a:t>
            </a:r>
          </a:p>
          <a:p>
            <a:pPr marL="600075" lvl="1">
              <a:buFont typeface="Arial" panose="020B0604020202020204" pitchFamily="34" charset="0"/>
              <a:buChar char="•"/>
            </a:pPr>
            <a:r>
              <a:rPr lang="en-US" dirty="0"/>
              <a:t>Adding removing users</a:t>
            </a:r>
          </a:p>
          <a:p>
            <a:pPr marL="600075" lvl="1">
              <a:buFont typeface="Arial" panose="020B0604020202020204" pitchFamily="34" charset="0"/>
              <a:buChar char="•"/>
            </a:pPr>
            <a:r>
              <a:rPr lang="en-US" dirty="0"/>
              <a:t>Creating CDS instances</a:t>
            </a:r>
          </a:p>
          <a:p>
            <a:pPr marL="600075" lvl="1">
              <a:buFont typeface="Arial" panose="020B0604020202020204" pitchFamily="34" charset="0"/>
              <a:buChar char="•"/>
            </a:pPr>
            <a:r>
              <a:rPr lang="en-US" dirty="0"/>
              <a:t>Viewing and managing all resources</a:t>
            </a:r>
          </a:p>
          <a:p>
            <a:pPr marL="600075" lvl="1">
              <a:buFont typeface="Arial" panose="020B0604020202020204" pitchFamily="34" charset="0"/>
              <a:buChar char="•"/>
            </a:pPr>
            <a:r>
              <a:rPr lang="en-US" dirty="0"/>
              <a:t>Setting Data Loss Prevention Policies</a:t>
            </a:r>
          </a:p>
          <a:p>
            <a:pPr marL="214313" indent="-214313"/>
            <a:r>
              <a:rPr lang="en-US" dirty="0"/>
              <a:t>Environment Maker</a:t>
            </a:r>
          </a:p>
          <a:p>
            <a:pPr marL="600075" lvl="1">
              <a:buFont typeface="Arial" panose="020B0604020202020204" pitchFamily="34" charset="0"/>
              <a:buChar char="•"/>
            </a:pPr>
            <a:r>
              <a:rPr lang="en-US" dirty="0"/>
              <a:t>Create and Share apps</a:t>
            </a:r>
          </a:p>
          <a:p>
            <a:pPr marL="600075" lvl="1">
              <a:buFont typeface="Arial" panose="020B0604020202020204" pitchFamily="34" charset="0"/>
              <a:buChar char="•"/>
            </a:pPr>
            <a:r>
              <a:rPr lang="en-US" dirty="0"/>
              <a:t>Create connectors</a:t>
            </a:r>
          </a:p>
          <a:p>
            <a:pPr marL="600075" lvl="1">
              <a:buFont typeface="Arial" panose="020B0604020202020204" pitchFamily="34" charset="0"/>
              <a:buChar char="•"/>
            </a:pPr>
            <a:r>
              <a:rPr lang="en-US" dirty="0"/>
              <a:t>Create gateways…</a:t>
            </a:r>
          </a:p>
        </p:txBody>
      </p:sp>
    </p:spTree>
    <p:extLst>
      <p:ext uri="{BB962C8B-B14F-4D97-AF65-F5344CB8AC3E}">
        <p14:creationId xmlns:p14="http://schemas.microsoft.com/office/powerpoint/2010/main" val="41134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3668D1-5A43-4EA7-883A-2BBC61FB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Roles with CDS DB (usually “Model”)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9E14B-B05C-4981-ABF1-ED18F86470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51" y="1018488"/>
            <a:ext cx="7076894" cy="35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A3F2F-FD55-4598-8EB2-B2C9395D201E}"/>
              </a:ext>
            </a:extLst>
          </p:cNvPr>
          <p:cNvSpPr txBox="1"/>
          <p:nvPr/>
        </p:nvSpPr>
        <p:spPr>
          <a:xfrm>
            <a:off x="685800" y="1689410"/>
            <a:ext cx="761070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333399"/>
                </a:solidFill>
              </a:rPr>
              <a:t>Cascading Lookups</a:t>
            </a:r>
            <a:br>
              <a:rPr lang="en-US" sz="4050" dirty="0">
                <a:solidFill>
                  <a:srgbClr val="333399"/>
                </a:solidFill>
              </a:rPr>
            </a:br>
            <a:br>
              <a:rPr lang="en-US" sz="4050" dirty="0">
                <a:solidFill>
                  <a:srgbClr val="333399"/>
                </a:solidFill>
              </a:rPr>
            </a:br>
            <a:r>
              <a:rPr lang="en-US" sz="4050" dirty="0">
                <a:solidFill>
                  <a:srgbClr val="333399"/>
                </a:solidFill>
              </a:rPr>
              <a:t>UNDERSTANDING DATA CARDS</a:t>
            </a:r>
            <a:endParaRPr lang="de-DE" sz="405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45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3542FD-6379-4312-B322-631DCB51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data cards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886FCE-0FFF-45AC-8437-BB232C70EBEA}"/>
              </a:ext>
            </a:extLst>
          </p:cNvPr>
          <p:cNvSpPr/>
          <p:nvPr/>
        </p:nvSpPr>
        <p:spPr>
          <a:xfrm>
            <a:off x="685800" y="1829692"/>
            <a:ext cx="7705493" cy="31111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350" dirty="0"/>
              <a:t>Form control</a:t>
            </a:r>
            <a:endParaRPr lang="de-DE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902742-1869-4B35-AB08-7CF2480DE32D}"/>
              </a:ext>
            </a:extLst>
          </p:cNvPr>
          <p:cNvSpPr/>
          <p:nvPr/>
        </p:nvSpPr>
        <p:spPr>
          <a:xfrm>
            <a:off x="780585" y="2197683"/>
            <a:ext cx="2821259" cy="11820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350" dirty="0"/>
              <a:t>Label</a:t>
            </a:r>
          </a:p>
          <a:p>
            <a:pPr>
              <a:lnSpc>
                <a:spcPct val="150000"/>
              </a:lnSpc>
            </a:pPr>
            <a:r>
              <a:rPr lang="en-US" sz="1350" dirty="0"/>
              <a:t>  Input control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FF0000"/>
                </a:solidFill>
              </a:rPr>
              <a:t>Error Message</a:t>
            </a:r>
            <a:endParaRPr lang="de-DE" sz="135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8D979-DAC9-4F22-A8A4-0394BA105FF6}"/>
              </a:ext>
            </a:extLst>
          </p:cNvPr>
          <p:cNvSpPr/>
          <p:nvPr/>
        </p:nvSpPr>
        <p:spPr>
          <a:xfrm>
            <a:off x="853068" y="2710639"/>
            <a:ext cx="1873405" cy="228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3944D-64BB-4D7C-91DC-3AAFDEB5B6E6}"/>
              </a:ext>
            </a:extLst>
          </p:cNvPr>
          <p:cNvSpPr/>
          <p:nvPr/>
        </p:nvSpPr>
        <p:spPr>
          <a:xfrm>
            <a:off x="780585" y="3502376"/>
            <a:ext cx="2821259" cy="3512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350" dirty="0"/>
              <a:t>…</a:t>
            </a:r>
            <a:endParaRPr lang="de-DE" sz="135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BA836C-B4A2-474D-86DB-3540FC36B136}"/>
              </a:ext>
            </a:extLst>
          </p:cNvPr>
          <p:cNvSpPr/>
          <p:nvPr/>
        </p:nvSpPr>
        <p:spPr>
          <a:xfrm>
            <a:off x="780585" y="3979092"/>
            <a:ext cx="2821259" cy="3512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350" dirty="0"/>
              <a:t>…</a:t>
            </a:r>
            <a:endParaRPr lang="de-DE" sz="135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9AB7B-A746-49FB-87FB-2F875C656D0E}"/>
              </a:ext>
            </a:extLst>
          </p:cNvPr>
          <p:cNvSpPr/>
          <p:nvPr/>
        </p:nvSpPr>
        <p:spPr>
          <a:xfrm>
            <a:off x="780584" y="4496983"/>
            <a:ext cx="2821259" cy="3512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350" dirty="0"/>
              <a:t>…</a:t>
            </a:r>
            <a:endParaRPr lang="de-DE" sz="1350" dirty="0">
              <a:solidFill>
                <a:srgbClr val="FF0000"/>
              </a:solidFill>
            </a:endParaRP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5235EC45-E5A0-4805-B09E-F029380726E7}"/>
              </a:ext>
            </a:extLst>
          </p:cNvPr>
          <p:cNvSpPr/>
          <p:nvPr/>
        </p:nvSpPr>
        <p:spPr>
          <a:xfrm>
            <a:off x="4769932" y="1218230"/>
            <a:ext cx="1884557" cy="635619"/>
          </a:xfrm>
          <a:prstGeom prst="borderCallout1">
            <a:avLst>
              <a:gd name="adj1" fmla="val 18750"/>
              <a:gd name="adj2" fmla="val -8333"/>
              <a:gd name="adj3" fmla="val 161073"/>
              <a:gd name="adj4" fmla="val -768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Data Source</a:t>
            </a:r>
            <a:br>
              <a:rPr lang="en-US" sz="1350" dirty="0"/>
            </a:br>
            <a:r>
              <a:rPr lang="en-US" sz="1350" dirty="0"/>
              <a:t>(flat!)</a:t>
            </a:r>
            <a:endParaRPr lang="de-DE" sz="1350" dirty="0"/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789E7FBD-281E-4762-BBE0-E15D91E80D86}"/>
              </a:ext>
            </a:extLst>
          </p:cNvPr>
          <p:cNvSpPr/>
          <p:nvPr/>
        </p:nvSpPr>
        <p:spPr>
          <a:xfrm>
            <a:off x="4769933" y="1959762"/>
            <a:ext cx="1884557" cy="635619"/>
          </a:xfrm>
          <a:prstGeom prst="borderCallout1">
            <a:avLst>
              <a:gd name="adj1" fmla="val 18750"/>
              <a:gd name="adj2" fmla="val -8333"/>
              <a:gd name="adj3" fmla="val 144234"/>
              <a:gd name="adj4" fmla="val -126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Data Properties (fields)</a:t>
            </a:r>
            <a:endParaRPr lang="de-DE" sz="135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7B9DAE-8144-4284-AD11-7C8624A10137}"/>
              </a:ext>
            </a:extLst>
          </p:cNvPr>
          <p:cNvGrpSpPr/>
          <p:nvPr/>
        </p:nvGrpSpPr>
        <p:grpSpPr>
          <a:xfrm>
            <a:off x="3601844" y="1536040"/>
            <a:ext cx="4549696" cy="3301056"/>
            <a:chOff x="4802459" y="1065556"/>
            <a:chExt cx="6066261" cy="440140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B475FF0-F4FC-4397-9776-1148EEBA37CD}"/>
                </a:ext>
              </a:extLst>
            </p:cNvPr>
            <p:cNvSpPr/>
            <p:nvPr/>
          </p:nvSpPr>
          <p:spPr>
            <a:xfrm>
              <a:off x="9099393" y="4998612"/>
              <a:ext cx="1769327" cy="4683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SAVE</a:t>
              </a:r>
              <a:endParaRPr lang="de-DE" sz="1350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07B6631-7E96-43A0-8266-BC61C3746472}"/>
                </a:ext>
              </a:extLst>
            </p:cNvPr>
            <p:cNvGrpSpPr/>
            <p:nvPr/>
          </p:nvGrpSpPr>
          <p:grpSpPr>
            <a:xfrm>
              <a:off x="4802459" y="1065556"/>
              <a:ext cx="4070193" cy="2094997"/>
              <a:chOff x="4802459" y="1065556"/>
              <a:chExt cx="4070193" cy="2094997"/>
            </a:xfrm>
          </p:grpSpPr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36388688-76E0-466A-B791-A6597323E6B3}"/>
                  </a:ext>
                </a:extLst>
              </p:cNvPr>
              <p:cNvCxnSpPr>
                <a:stCxn id="13" idx="3"/>
                <a:endCxn id="19" idx="0"/>
              </p:cNvCxnSpPr>
              <p:nvPr/>
            </p:nvCxnSpPr>
            <p:spPr>
              <a:xfrm flipV="1">
                <a:off x="4802459" y="1065556"/>
                <a:ext cx="4070193" cy="1670210"/>
              </a:xfrm>
              <a:prstGeom prst="bentConnector3">
                <a:avLst>
                  <a:gd name="adj1" fmla="val 107489"/>
                </a:avLst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DB8FD6-C4F8-46AF-A058-113D33D3EC76}"/>
                  </a:ext>
                </a:extLst>
              </p:cNvPr>
              <p:cNvSpPr txBox="1"/>
              <p:nvPr/>
            </p:nvSpPr>
            <p:spPr>
              <a:xfrm>
                <a:off x="7344937" y="2760444"/>
                <a:ext cx="99206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chemeClr val="accent2">
                        <a:lumMod val="75000"/>
                      </a:schemeClr>
                    </a:solidFill>
                  </a:rPr>
                  <a:t>UPDATE</a:t>
                </a:r>
                <a:endParaRPr lang="de-DE" sz="135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21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3542FD-6379-4312-B322-631DCB51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data cards work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54F1C4E-AE12-4EC2-ABCA-80044C4EF493}"/>
              </a:ext>
            </a:extLst>
          </p:cNvPr>
          <p:cNvGraphicFramePr/>
          <p:nvPr/>
        </p:nvGraphicFramePr>
        <p:xfrm>
          <a:off x="687659" y="1745166"/>
          <a:ext cx="2613103" cy="288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98EF9340-4D3F-4488-8111-61ED37DE89DF}"/>
              </a:ext>
            </a:extLst>
          </p:cNvPr>
          <p:cNvSpPr/>
          <p:nvPr/>
        </p:nvSpPr>
        <p:spPr>
          <a:xfrm>
            <a:off x="687659" y="1079622"/>
            <a:ext cx="2090854" cy="510604"/>
          </a:xfrm>
          <a:prstGeom prst="flowChartManualIn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DATA CARD</a:t>
            </a:r>
            <a:endParaRPr lang="de-DE" sz="1350" dirty="0"/>
          </a:p>
        </p:txBody>
      </p:sp>
      <p:sp>
        <p:nvSpPr>
          <p:cNvPr id="8" name="Double Brace 7">
            <a:extLst>
              <a:ext uri="{FF2B5EF4-FFF2-40B4-BE49-F238E27FC236}">
                <a16:creationId xmlns:a16="http://schemas.microsoft.com/office/drawing/2014/main" id="{BF4F9A1B-3E0B-46E7-99D0-9DA2038DBA6E}"/>
              </a:ext>
            </a:extLst>
          </p:cNvPr>
          <p:cNvSpPr/>
          <p:nvPr/>
        </p:nvSpPr>
        <p:spPr>
          <a:xfrm>
            <a:off x="3652024" y="1633655"/>
            <a:ext cx="2191217" cy="280453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350" dirty="0"/>
              <a:t>SharePoint Connector</a:t>
            </a:r>
          </a:p>
          <a:p>
            <a:pPr algn="ctr"/>
            <a:r>
              <a:rPr lang="en-US" sz="1350" dirty="0"/>
              <a:t>One List</a:t>
            </a:r>
            <a:endParaRPr lang="de-DE" sz="1350" dirty="0"/>
          </a:p>
        </p:txBody>
      </p:sp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866D980D-CADB-4B29-9BF0-52C4DEE861F0}"/>
              </a:ext>
            </a:extLst>
          </p:cNvPr>
          <p:cNvSpPr/>
          <p:nvPr/>
        </p:nvSpPr>
        <p:spPr>
          <a:xfrm>
            <a:off x="6365490" y="1079621"/>
            <a:ext cx="2090854" cy="510604"/>
          </a:xfrm>
          <a:prstGeom prst="flowChartManualIn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WINES LIST</a:t>
            </a:r>
            <a:endParaRPr lang="de-DE" sz="135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60B1D8-A11C-4833-9AA0-7D5159685133}"/>
              </a:ext>
            </a:extLst>
          </p:cNvPr>
          <p:cNvGraphicFramePr/>
          <p:nvPr/>
        </p:nvGraphicFramePr>
        <p:xfrm>
          <a:off x="6365490" y="1745166"/>
          <a:ext cx="2613103" cy="288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43883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3542FD-6379-4312-B322-631DCB51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Cascading lookup: change the source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54F1C4E-AE12-4EC2-ABCA-80044C4EF493}"/>
              </a:ext>
            </a:extLst>
          </p:cNvPr>
          <p:cNvGraphicFramePr/>
          <p:nvPr>
            <p:extLst/>
          </p:nvPr>
        </p:nvGraphicFramePr>
        <p:xfrm>
          <a:off x="687659" y="1745166"/>
          <a:ext cx="2613103" cy="288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98EF9340-4D3F-4488-8111-61ED37DE89DF}"/>
              </a:ext>
            </a:extLst>
          </p:cNvPr>
          <p:cNvSpPr/>
          <p:nvPr/>
        </p:nvSpPr>
        <p:spPr>
          <a:xfrm>
            <a:off x="687659" y="1079622"/>
            <a:ext cx="2090854" cy="510604"/>
          </a:xfrm>
          <a:prstGeom prst="flowChartManualIn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DATA CARD</a:t>
            </a:r>
            <a:endParaRPr lang="de-DE" sz="1350" dirty="0"/>
          </a:p>
        </p:txBody>
      </p:sp>
      <p:sp>
        <p:nvSpPr>
          <p:cNvPr id="8" name="Double Brace 7">
            <a:extLst>
              <a:ext uri="{FF2B5EF4-FFF2-40B4-BE49-F238E27FC236}">
                <a16:creationId xmlns:a16="http://schemas.microsoft.com/office/drawing/2014/main" id="{BF4F9A1B-3E0B-46E7-99D0-9DA2038DBA6E}"/>
              </a:ext>
            </a:extLst>
          </p:cNvPr>
          <p:cNvSpPr/>
          <p:nvPr/>
        </p:nvSpPr>
        <p:spPr>
          <a:xfrm>
            <a:off x="3652024" y="1633656"/>
            <a:ext cx="2191217" cy="133814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350" dirty="0"/>
              <a:t>SharePoint Connector</a:t>
            </a:r>
          </a:p>
          <a:p>
            <a:pPr algn="ctr"/>
            <a:r>
              <a:rPr lang="en-US" sz="1350" dirty="0"/>
              <a:t>One List</a:t>
            </a:r>
            <a:endParaRPr lang="de-DE" sz="1350" dirty="0"/>
          </a:p>
        </p:txBody>
      </p:sp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866D980D-CADB-4B29-9BF0-52C4DEE861F0}"/>
              </a:ext>
            </a:extLst>
          </p:cNvPr>
          <p:cNvSpPr/>
          <p:nvPr/>
        </p:nvSpPr>
        <p:spPr>
          <a:xfrm>
            <a:off x="6365490" y="1079621"/>
            <a:ext cx="2090854" cy="510604"/>
          </a:xfrm>
          <a:prstGeom prst="flowChartManualIn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WINES LIST</a:t>
            </a:r>
            <a:endParaRPr lang="de-DE" sz="135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60B1D8-A11C-4833-9AA0-7D5159685133}"/>
              </a:ext>
            </a:extLst>
          </p:cNvPr>
          <p:cNvGraphicFramePr/>
          <p:nvPr/>
        </p:nvGraphicFramePr>
        <p:xfrm>
          <a:off x="6365490" y="1745166"/>
          <a:ext cx="2613103" cy="288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Flowchart: Manual Input 10">
            <a:extLst>
              <a:ext uri="{FF2B5EF4-FFF2-40B4-BE49-F238E27FC236}">
                <a16:creationId xmlns:a16="http://schemas.microsoft.com/office/drawing/2014/main" id="{E7497EFA-13E2-4726-A039-2B4A5D3F7997}"/>
              </a:ext>
            </a:extLst>
          </p:cNvPr>
          <p:cNvSpPr/>
          <p:nvPr/>
        </p:nvSpPr>
        <p:spPr>
          <a:xfrm>
            <a:off x="4013511" y="3777913"/>
            <a:ext cx="2090854" cy="510604"/>
          </a:xfrm>
          <a:prstGeom prst="flowChartManualIn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REGIONS LIST</a:t>
            </a:r>
            <a:endParaRPr lang="de-DE" sz="1350" dirty="0"/>
          </a:p>
        </p:txBody>
      </p:sp>
      <p:sp>
        <p:nvSpPr>
          <p:cNvPr id="12" name="Double Brace 11">
            <a:extLst>
              <a:ext uri="{FF2B5EF4-FFF2-40B4-BE49-F238E27FC236}">
                <a16:creationId xmlns:a16="http://schemas.microsoft.com/office/drawing/2014/main" id="{BC4FD5B3-0BE8-4B69-9C9C-A4BBB4505245}"/>
              </a:ext>
            </a:extLst>
          </p:cNvPr>
          <p:cNvSpPr/>
          <p:nvPr/>
        </p:nvSpPr>
        <p:spPr>
          <a:xfrm>
            <a:off x="3722651" y="3185609"/>
            <a:ext cx="2090854" cy="51724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350" dirty="0"/>
              <a:t>Second connector</a:t>
            </a:r>
            <a:endParaRPr lang="de-DE" sz="1350"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BF87981F-204A-4F8C-A5D9-4919A0FFBCB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118732" y="3444231"/>
            <a:ext cx="1894779" cy="588985"/>
          </a:xfrm>
          <a:prstGeom prst="bentConnector3">
            <a:avLst>
              <a:gd name="adj1" fmla="val 72658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3542FD-6379-4312-B322-631DCB51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Cascading Lookup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D2000C-FF32-4568-98DF-1497F5125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Edit the data card of the 2</a:t>
            </a:r>
            <a:r>
              <a:rPr lang="en-US" baseline="30000" dirty="0"/>
              <a:t>nd</a:t>
            </a:r>
            <a:r>
              <a:rPr lang="en-US" dirty="0"/>
              <a:t> lookup field, which is “dependent” on the first lookup field</a:t>
            </a:r>
          </a:p>
          <a:p>
            <a:pPr marL="0" indent="0">
              <a:buNone/>
            </a:pPr>
            <a:r>
              <a:rPr lang="en-US" dirty="0"/>
              <a:t>Change the data source of the dropdown control to a separate data source, to list with items for the 2</a:t>
            </a:r>
            <a:r>
              <a:rPr lang="en-US" baseline="30000" dirty="0"/>
              <a:t>nd</a:t>
            </a:r>
            <a:r>
              <a:rPr lang="en-US" dirty="0"/>
              <a:t> control</a:t>
            </a:r>
          </a:p>
          <a:p>
            <a:pPr marL="0" indent="0">
              <a:buNone/>
            </a:pPr>
            <a:r>
              <a:rPr lang="en-US" dirty="0"/>
              <a:t>Filter that data source to show only the elements based on the selected value in the first dropdown control</a:t>
            </a:r>
          </a:p>
          <a:p>
            <a:pPr marL="428625" lvl="1" indent="0">
              <a:buNone/>
            </a:pPr>
            <a:r>
              <a:rPr lang="en-US" dirty="0"/>
              <a:t>E.g. Filter(Regions, </a:t>
            </a:r>
            <a:r>
              <a:rPr lang="en-US" dirty="0" err="1"/>
              <a:t>country.Id</a:t>
            </a:r>
            <a:r>
              <a:rPr lang="en-US" dirty="0"/>
              <a:t> = </a:t>
            </a:r>
            <a:r>
              <a:rPr lang="en-US" dirty="0" err="1"/>
              <a:t>drpCountry.Selected.Id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Change the UPDATE property of the Data Card for the second control to e.g.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{Id: drpRegions.Selected.ID,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Value: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drpRegions.Selected.Title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'@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odata.type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': "#Microsoft.Azure.Connectors.SharePoint.SPListExpandedReference"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100" dirty="0"/>
              <a:t>Copy the code from: </a:t>
            </a:r>
            <a:r>
              <a:rPr lang="en-US" sz="2100" dirty="0">
                <a:hlinkClick r:id="rId2"/>
              </a:rPr>
              <a:t>https://pastebin.com/Dwz9Eq51</a:t>
            </a:r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749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A3F2F-FD55-4598-8EB2-B2C9395D201E}"/>
              </a:ext>
            </a:extLst>
          </p:cNvPr>
          <p:cNvSpPr txBox="1"/>
          <p:nvPr/>
        </p:nvSpPr>
        <p:spPr>
          <a:xfrm>
            <a:off x="685800" y="1689410"/>
            <a:ext cx="761070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333399"/>
                </a:solidFill>
              </a:rPr>
              <a:t>Working with underlying data</a:t>
            </a:r>
            <a:br>
              <a:rPr lang="en-US" sz="4050" dirty="0">
                <a:solidFill>
                  <a:srgbClr val="333399"/>
                </a:solidFill>
              </a:rPr>
            </a:br>
            <a:br>
              <a:rPr lang="en-US" sz="4050" dirty="0">
                <a:solidFill>
                  <a:srgbClr val="333399"/>
                </a:solidFill>
              </a:rPr>
            </a:br>
            <a:r>
              <a:rPr lang="en-US" sz="4050" dirty="0">
                <a:solidFill>
                  <a:srgbClr val="333399"/>
                </a:solidFill>
              </a:rPr>
              <a:t>THE PATCH MISTERY</a:t>
            </a:r>
            <a:endParaRPr lang="de-DE" sz="405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A2D594-F82C-4312-A032-C2C394CD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74C77D-7527-4B40-AB8C-E4BE0F6F2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Adding related items on events</a:t>
            </a:r>
          </a:p>
          <a:p>
            <a:pPr lvl="1"/>
            <a:r>
              <a:rPr lang="en-US" dirty="0"/>
              <a:t>Add a default “Region” when “Country” is created</a:t>
            </a:r>
          </a:p>
          <a:p>
            <a:pPr lvl="1"/>
            <a:r>
              <a:rPr lang="en-US" dirty="0"/>
              <a:t>Edit all “Regions” after “Country” has been updated</a:t>
            </a:r>
          </a:p>
          <a:p>
            <a:pPr lvl="1"/>
            <a:r>
              <a:rPr lang="en-US" dirty="0"/>
              <a:t>Delete all “Regions” after country has been deleted</a:t>
            </a:r>
          </a:p>
          <a:p>
            <a:pPr lvl="1"/>
            <a:endParaRPr lang="en-US" dirty="0"/>
          </a:p>
          <a:p>
            <a:r>
              <a:rPr lang="en-US" dirty="0"/>
              <a:t>One button with multiple actions on multiple data sources</a:t>
            </a:r>
          </a:p>
          <a:p>
            <a:r>
              <a:rPr lang="en-US" dirty="0"/>
              <a:t>Clean-up or any other processes on form events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54124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A2D594-F82C-4312-A032-C2C394CD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directly with data sources (Patch)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74C77D-7527-4B40-AB8C-E4BE0F6F2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Edit Item</a:t>
            </a:r>
          </a:p>
          <a:p>
            <a:r>
              <a:rPr lang="en-US" b="1" dirty="0"/>
              <a:t>Patch( Wines, First(Filter(Wines, Title = “</a:t>
            </a:r>
            <a:r>
              <a:rPr lang="en-US" b="1" dirty="0" err="1"/>
              <a:t>Blatina</a:t>
            </a:r>
            <a:r>
              <a:rPr lang="en-US" b="1" dirty="0"/>
              <a:t>" ) ), { Description: “Good wine” } )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Add item:</a:t>
            </a:r>
          </a:p>
          <a:p>
            <a:r>
              <a:rPr lang="en-US" b="1" dirty="0"/>
              <a:t>Patch( Wines, Defaults( Wines ), { Title: “</a:t>
            </a:r>
            <a:r>
              <a:rPr lang="en-US" b="1" dirty="0" err="1"/>
              <a:t>Blatina</a:t>
            </a:r>
            <a:r>
              <a:rPr lang="en-US" b="1" dirty="0"/>
              <a:t>” } )</a:t>
            </a:r>
          </a:p>
          <a:p>
            <a:endParaRPr lang="en-US" b="1" dirty="0"/>
          </a:p>
          <a:p>
            <a:r>
              <a:rPr lang="en-US" b="1" dirty="0"/>
              <a:t>Remove item:</a:t>
            </a:r>
            <a:br>
              <a:rPr lang="en-US" b="1" dirty="0"/>
            </a:br>
            <a:r>
              <a:rPr lang="en-US" b="1" dirty="0"/>
              <a:t>Remove(Wines, First(Filter(Wines, Title =“</a:t>
            </a:r>
            <a:r>
              <a:rPr lang="en-US" b="1" dirty="0" err="1"/>
              <a:t>Blatina</a:t>
            </a:r>
            <a:r>
              <a:rPr lang="en-US" b="1" dirty="0"/>
              <a:t>”)))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3939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A3F2F-FD55-4598-8EB2-B2C9395D201E}"/>
              </a:ext>
            </a:extLst>
          </p:cNvPr>
          <p:cNvSpPr txBox="1"/>
          <p:nvPr/>
        </p:nvSpPr>
        <p:spPr>
          <a:xfrm>
            <a:off x="685800" y="1689409"/>
            <a:ext cx="76107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333399"/>
                </a:solidFill>
              </a:rPr>
              <a:t>Help, I am out of context!</a:t>
            </a:r>
          </a:p>
          <a:p>
            <a:pPr algn="ctr"/>
            <a:br>
              <a:rPr lang="en-US" sz="4050" dirty="0">
                <a:solidFill>
                  <a:srgbClr val="333399"/>
                </a:solidFill>
              </a:rPr>
            </a:br>
            <a:r>
              <a:rPr lang="en-US" sz="3600" dirty="0">
                <a:solidFill>
                  <a:srgbClr val="333399"/>
                </a:solidFill>
              </a:rPr>
              <a:t>Getting User and SharePoint Context</a:t>
            </a:r>
            <a:endParaRPr lang="de-DE" sz="3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83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CB29-A4E8-4805-B176-764D92A5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906D15-E909-45B2-9ACB-8BEDA54F7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User-specific screens</a:t>
            </a:r>
          </a:p>
          <a:p>
            <a:pPr lvl="1"/>
            <a:r>
              <a:rPr lang="en-US" dirty="0"/>
              <a:t>Profile data</a:t>
            </a:r>
          </a:p>
          <a:p>
            <a:pPr lvl="1"/>
            <a:r>
              <a:rPr lang="en-US" dirty="0"/>
              <a:t>SharePoint group memberships</a:t>
            </a:r>
            <a:endParaRPr lang="de-DE" dirty="0"/>
          </a:p>
          <a:p>
            <a:pPr lvl="1"/>
            <a:endParaRPr lang="en-US" dirty="0"/>
          </a:p>
          <a:p>
            <a:r>
              <a:rPr lang="en-US" dirty="0"/>
              <a:t>SP Site Collection and SP Site Context</a:t>
            </a:r>
          </a:p>
          <a:p>
            <a:pPr lvl="1"/>
            <a:r>
              <a:rPr lang="en-US" dirty="0"/>
              <a:t>Web URL</a:t>
            </a:r>
          </a:p>
          <a:p>
            <a:pPr lvl="1"/>
            <a:r>
              <a:rPr lang="en-US" dirty="0"/>
              <a:t>Web properties</a:t>
            </a:r>
          </a:p>
          <a:p>
            <a:pPr lvl="1"/>
            <a:r>
              <a:rPr lang="en-US" dirty="0"/>
              <a:t>Other context-relevant data</a:t>
            </a:r>
          </a:p>
        </p:txBody>
      </p:sp>
    </p:spTree>
    <p:extLst>
      <p:ext uri="{BB962C8B-B14F-4D97-AF65-F5344CB8AC3E}">
        <p14:creationId xmlns:p14="http://schemas.microsoft.com/office/powerpoint/2010/main" val="58825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3" r="23341" b="6518"/>
          <a:stretch/>
        </p:blipFill>
        <p:spPr>
          <a:xfrm>
            <a:off x="1840" y="-378782"/>
            <a:ext cx="9140322" cy="5521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64150" y="2269274"/>
            <a:ext cx="7178928" cy="2716446"/>
          </a:xfrm>
          <a:prstGeom prst="rect">
            <a:avLst/>
          </a:prstGeom>
          <a:solidFill>
            <a:srgbClr val="000000">
              <a:alpha val="4902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390" tIns="107513" rIns="134390" bIns="1075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289">
              <a:defRPr/>
            </a:pPr>
            <a:r>
              <a:rPr lang="bs-Latn-BA" sz="2099" dirty="0">
                <a:solidFill>
                  <a:srgbClr val="FFFFFF"/>
                </a:solidFill>
                <a:latin typeface="Segoe UI Semilight"/>
              </a:rPr>
              <a:t>Adis Jugo</a:t>
            </a:r>
          </a:p>
          <a:p>
            <a:pPr defTabSz="685289">
              <a:defRPr/>
            </a:pPr>
            <a:endParaRPr lang="bs-Latn-BA" sz="2099" dirty="0">
              <a:solidFill>
                <a:srgbClr val="FFFFFF"/>
              </a:solidFill>
              <a:latin typeface="Segoe UI Semilight"/>
            </a:endParaRPr>
          </a:p>
          <a:p>
            <a:pPr defTabSz="685289">
              <a:defRPr/>
            </a:pPr>
            <a:r>
              <a:rPr lang="bs-Latn-BA" sz="1350" dirty="0">
                <a:solidFill>
                  <a:srgbClr val="FFFFFF"/>
                </a:solidFill>
                <a:latin typeface="Segoe UI Semilight"/>
              </a:rPr>
              <a:t>Microsoft MVP O</a:t>
            </a:r>
            <a:r>
              <a:rPr lang="en-US" sz="1350" dirty="0" err="1">
                <a:solidFill>
                  <a:srgbClr val="FFFFFF"/>
                </a:solidFill>
                <a:latin typeface="Segoe UI Semilight"/>
              </a:rPr>
              <a:t>ffice</a:t>
            </a:r>
            <a:r>
              <a:rPr lang="en-US" sz="1350" dirty="0">
                <a:solidFill>
                  <a:srgbClr val="FFFFFF"/>
                </a:solidFill>
                <a:latin typeface="Segoe UI Semilight"/>
              </a:rPr>
              <a:t> Apps and Services</a:t>
            </a:r>
          </a:p>
          <a:p>
            <a:pPr defTabSz="685289">
              <a:defRPr/>
            </a:pPr>
            <a:r>
              <a:rPr lang="en-US" sz="1350" dirty="0">
                <a:solidFill>
                  <a:srgbClr val="FFFFFF"/>
                </a:solidFill>
                <a:latin typeface="Segoe UI Semilight"/>
              </a:rPr>
              <a:t>Microsoft MVP Office Development</a:t>
            </a:r>
          </a:p>
          <a:p>
            <a:pPr defTabSz="685289">
              <a:defRPr/>
            </a:pPr>
            <a:r>
              <a:rPr lang="en-US" sz="1350" dirty="0">
                <a:solidFill>
                  <a:srgbClr val="FFFFFF"/>
                </a:solidFill>
                <a:latin typeface="Segoe UI Semilight"/>
              </a:rPr>
              <a:t>In IT for way too long (first money earned with development in 91)</a:t>
            </a:r>
          </a:p>
          <a:p>
            <a:pPr defTabSz="685289">
              <a:defRPr/>
            </a:pPr>
            <a:r>
              <a:rPr lang="en-US" sz="1350" dirty="0">
                <a:solidFill>
                  <a:srgbClr val="FFFFFF"/>
                </a:solidFill>
                <a:latin typeface="Segoe UI Semilight"/>
              </a:rPr>
              <a:t>Still dreaming of a restaurant or a vineyard</a:t>
            </a:r>
          </a:p>
          <a:p>
            <a:pPr defTabSz="685289">
              <a:defRPr/>
            </a:pPr>
            <a:r>
              <a:rPr lang="en-US" sz="1350" dirty="0">
                <a:solidFill>
                  <a:srgbClr val="FFFFFF"/>
                </a:solidFill>
                <a:latin typeface="Segoe UI Semilight"/>
              </a:rPr>
              <a:t>Mastermind behind European Collaboration Summit (www.collabsummit.eu)</a:t>
            </a:r>
          </a:p>
          <a:p>
            <a:pPr defTabSz="685289">
              <a:defRPr/>
            </a:pPr>
            <a:r>
              <a:rPr lang="en-US" sz="1350" dirty="0">
                <a:solidFill>
                  <a:srgbClr val="FFFFFF"/>
                </a:solidFill>
                <a:latin typeface="Segoe UI Semilight"/>
              </a:rPr>
              <a:t>Born in Sarajevo, Bosnia, living in </a:t>
            </a:r>
            <a:r>
              <a:rPr lang="en-US" sz="1350" dirty="0" err="1">
                <a:solidFill>
                  <a:srgbClr val="FFFFFF"/>
                </a:solidFill>
                <a:latin typeface="Segoe UI Semilight"/>
              </a:rPr>
              <a:t>Bingen</a:t>
            </a:r>
            <a:r>
              <a:rPr lang="en-US" sz="1350" dirty="0">
                <a:solidFill>
                  <a:srgbClr val="FFFFFF"/>
                </a:solidFill>
                <a:latin typeface="Segoe UI Semilight"/>
              </a:rPr>
              <a:t>, Germany</a:t>
            </a:r>
          </a:p>
          <a:p>
            <a:pPr defTabSz="685289">
              <a:defRPr/>
            </a:pPr>
            <a:r>
              <a:rPr lang="en-US" sz="1350" dirty="0">
                <a:solidFill>
                  <a:srgbClr val="FFFFFF"/>
                </a:solidFill>
                <a:latin typeface="Segoe UI Semilight"/>
              </a:rPr>
              <a:t>Blogger, speaker, author. adisjugo.com </a:t>
            </a:r>
          </a:p>
          <a:p>
            <a:pPr algn="ctr" defTabSz="6850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99" dirty="0" err="1">
              <a:solidFill>
                <a:srgbClr val="FFFFFF"/>
              </a:soli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7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3072D1-B9ED-4689-AD4B-0C6A2820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PowerApps: Missing SharePoint Context</a:t>
            </a:r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1E437-D551-4C8B-A2D1-8A5AEBB8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0B94E-E368-47E1-BB51-02C874358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1" y="1261949"/>
            <a:ext cx="6588758" cy="333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4374AB62-ADCD-4C9C-989C-D494451EA4C8}"/>
              </a:ext>
            </a:extLst>
          </p:cNvPr>
          <p:cNvSpPr/>
          <p:nvPr/>
        </p:nvSpPr>
        <p:spPr>
          <a:xfrm>
            <a:off x="6879283" y="1447029"/>
            <a:ext cx="1941491" cy="1619753"/>
          </a:xfrm>
          <a:prstGeom prst="wedgeRectCallout">
            <a:avLst>
              <a:gd name="adj1" fmla="val -75062"/>
              <a:gd name="adj2" fmla="val 79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SharePoint Context (security and permission context, site and web context, user profiles) are missing and will not be coming anytime soon</a:t>
            </a:r>
          </a:p>
        </p:txBody>
      </p:sp>
    </p:spTree>
    <p:extLst>
      <p:ext uri="{BB962C8B-B14F-4D97-AF65-F5344CB8AC3E}">
        <p14:creationId xmlns:p14="http://schemas.microsoft.com/office/powerpoint/2010/main" val="2357014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EC094-9189-4B6C-863D-89E479FD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work?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40AA5-E4E2-4639-9B20-359950323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We will use Graph or SharePoint APIs</a:t>
            </a:r>
          </a:p>
          <a:p>
            <a:pPr lvl="1"/>
            <a:r>
              <a:rPr lang="en-US" dirty="0"/>
              <a:t>Try to use Graph wherever possible</a:t>
            </a:r>
          </a:p>
          <a:p>
            <a:r>
              <a:rPr lang="en-US" dirty="0"/>
              <a:t>Create an AAD app</a:t>
            </a:r>
          </a:p>
          <a:p>
            <a:pPr lvl="1"/>
            <a:r>
              <a:rPr lang="en-US" dirty="0"/>
              <a:t>Make sure to give all necessary permissions IN DELEGATED MODE</a:t>
            </a:r>
          </a:p>
          <a:p>
            <a:r>
              <a:rPr lang="en-US" dirty="0"/>
              <a:t>Take a look at the necessary Swagger definitions for the API</a:t>
            </a:r>
          </a:p>
          <a:p>
            <a:pPr lvl="1"/>
            <a:r>
              <a:rPr lang="en-US" dirty="0"/>
              <a:t>Graph (https://github.com/microsoftgraph/microsoft-graph-openapi )</a:t>
            </a:r>
          </a:p>
          <a:p>
            <a:pPr lvl="1"/>
            <a:r>
              <a:rPr lang="en-US" dirty="0"/>
              <a:t>SharePoint (</a:t>
            </a:r>
            <a:r>
              <a:rPr lang="en-US" dirty="0">
                <a:hlinkClick r:id="rId2"/>
              </a:rPr>
              <a:t>https://www.dragan-panjkov.com/creating-swagger-descriptor-file-for-sharepoint-search-using-restunited-fiddler-and-notepad</a:t>
            </a:r>
            <a:r>
              <a:rPr lang="en-US" dirty="0"/>
              <a:t>)</a:t>
            </a:r>
          </a:p>
          <a:p>
            <a:r>
              <a:rPr lang="en-US" dirty="0"/>
              <a:t>Create your swagger definition (as a subset of the above mentioned)</a:t>
            </a:r>
          </a:p>
          <a:p>
            <a:r>
              <a:rPr lang="en-US" dirty="0"/>
              <a:t>Create custom connector with that swagger definition</a:t>
            </a:r>
            <a:endParaRPr lang="de-DE" dirty="0"/>
          </a:p>
          <a:p>
            <a:r>
              <a:rPr lang="en-US" dirty="0"/>
              <a:t>Create an app</a:t>
            </a:r>
          </a:p>
        </p:txBody>
      </p:sp>
    </p:spTree>
    <p:extLst>
      <p:ext uri="{BB962C8B-B14F-4D97-AF65-F5344CB8AC3E}">
        <p14:creationId xmlns:p14="http://schemas.microsoft.com/office/powerpoint/2010/main" val="3840863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4265D-ED3D-47E2-9C46-44421E3A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4" y="666750"/>
            <a:ext cx="8701572" cy="406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20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DE3396-4C8A-42CB-8126-4A23B2EFA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50" y="202679"/>
            <a:ext cx="7508168" cy="43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0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CB29-A4E8-4805-B176-764D92A5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PowerApps Reply URLs for AAD Apps</a:t>
            </a:r>
            <a:endParaRPr lang="de-D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0375BB-DA7B-44A3-81A2-32669089FFB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098088"/>
          <a:ext cx="7789678" cy="3352245"/>
        </p:xfrm>
        <a:graphic>
          <a:graphicData uri="http://schemas.openxmlformats.org/drawingml/2006/table">
            <a:tbl>
              <a:tblPr/>
              <a:tblGrid>
                <a:gridCol w="1348885">
                  <a:extLst>
                    <a:ext uri="{9D8B030D-6E8A-4147-A177-3AD203B41FA5}">
                      <a16:colId xmlns:a16="http://schemas.microsoft.com/office/drawing/2014/main" val="2442794191"/>
                    </a:ext>
                  </a:extLst>
                </a:gridCol>
                <a:gridCol w="6440793">
                  <a:extLst>
                    <a:ext uri="{9D8B030D-6E8A-4147-A177-3AD203B41FA5}">
                      <a16:colId xmlns:a16="http://schemas.microsoft.com/office/drawing/2014/main" val="3579892570"/>
                    </a:ext>
                  </a:extLst>
                </a:gridCol>
              </a:tblGrid>
              <a:tr h="275222">
                <a:tc>
                  <a:txBody>
                    <a:bodyPr/>
                    <a:lstStyle/>
                    <a:p>
                      <a:pPr algn="l"/>
                      <a:r>
                        <a:rPr lang="de-DE" sz="1500" b="1">
                          <a:effectLst/>
                        </a:rPr>
                        <a:t>Region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b="1">
                          <a:effectLst/>
                        </a:rPr>
                        <a:t>Reply URL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14386"/>
                  </a:ext>
                </a:extLst>
              </a:tr>
              <a:tr h="466215"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United States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u="none" strike="noStrike">
                          <a:solidFill>
                            <a:srgbClr val="0366D6"/>
                          </a:solidFill>
                          <a:effectLst/>
                          <a:hlinkClick r:id="rId3"/>
                        </a:rPr>
                        <a:t>https://msmanaged-na.consent.azure-apim.net/redirect</a:t>
                      </a:r>
                      <a:endParaRPr lang="de-DE" sz="1500">
                        <a:effectLst/>
                      </a:endParaRP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04854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Europe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u="none" strike="noStrike">
                          <a:solidFill>
                            <a:srgbClr val="0366D6"/>
                          </a:solidFill>
                          <a:effectLst/>
                          <a:hlinkClick r:id="rId4"/>
                        </a:rPr>
                        <a:t>https://europe-001.consent.azure-apim.net</a:t>
                      </a:r>
                      <a:endParaRPr lang="de-DE" sz="1500">
                        <a:effectLst/>
                      </a:endParaRP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30892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Asia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u="none" strike="noStrike">
                          <a:solidFill>
                            <a:srgbClr val="0366D6"/>
                          </a:solidFill>
                          <a:effectLst/>
                          <a:hlinkClick r:id="rId5"/>
                        </a:rPr>
                        <a:t>https://asia-001.consent.azure-apim.net</a:t>
                      </a:r>
                      <a:endParaRPr lang="de-DE" sz="1500">
                        <a:effectLst/>
                      </a:endParaRP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769025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Australia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u="sng">
                          <a:solidFill>
                            <a:srgbClr val="0366D6"/>
                          </a:solidFill>
                          <a:effectLst/>
                          <a:hlinkClick r:id="rId6"/>
                        </a:rPr>
                        <a:t>https://australia-001.consent.azure-apim.net</a:t>
                      </a:r>
                      <a:endParaRPr lang="de-DE" sz="1500">
                        <a:effectLst/>
                      </a:endParaRP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43061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India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u="none" strike="noStrike">
                          <a:solidFill>
                            <a:srgbClr val="0366D6"/>
                          </a:solidFill>
                          <a:effectLst/>
                          <a:hlinkClick r:id="rId7"/>
                        </a:rPr>
                        <a:t>https://india-001.consent.azure-apim.net</a:t>
                      </a:r>
                      <a:endParaRPr lang="de-DE" sz="1500">
                        <a:effectLst/>
                      </a:endParaRP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49885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Japan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u="none" strike="noStrike" dirty="0">
                          <a:solidFill>
                            <a:srgbClr val="0366D6"/>
                          </a:solidFill>
                          <a:effectLst/>
                          <a:hlinkClick r:id="rId8"/>
                        </a:rPr>
                        <a:t>https://japan-001.consent.azure-apim.net</a:t>
                      </a:r>
                      <a:endParaRPr lang="de-DE" sz="1500" dirty="0">
                        <a:effectLst/>
                      </a:endParaRP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52637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Canada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u="none" strike="noStrike">
                          <a:solidFill>
                            <a:srgbClr val="0366D6"/>
                          </a:solidFill>
                          <a:effectLst/>
                          <a:hlinkClick r:id="rId9"/>
                        </a:rPr>
                        <a:t>https://canada-001.consent.azure-apim.net</a:t>
                      </a:r>
                      <a:endParaRPr lang="de-DE" sz="1500">
                        <a:effectLst/>
                      </a:endParaRP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24440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Brazil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u="none" strike="noStrike">
                          <a:solidFill>
                            <a:srgbClr val="0366D6"/>
                          </a:solidFill>
                          <a:effectLst/>
                          <a:hlinkClick r:id="rId10"/>
                        </a:rPr>
                        <a:t>https://brazil-001.consent.azure-apim.net</a:t>
                      </a:r>
                      <a:endParaRPr lang="de-DE" sz="1500">
                        <a:effectLst/>
                      </a:endParaRP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45820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UK</a:t>
                      </a: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u="none" strike="noStrike" dirty="0">
                          <a:solidFill>
                            <a:srgbClr val="0366D6"/>
                          </a:solidFill>
                          <a:effectLst/>
                          <a:hlinkClick r:id="rId11"/>
                        </a:rPr>
                        <a:t>https://uk-001.consent.azure-apim.net</a:t>
                      </a:r>
                      <a:endParaRPr lang="de-DE" sz="1500" dirty="0">
                        <a:effectLst/>
                      </a:endParaRPr>
                    </a:p>
                  </a:txBody>
                  <a:tcPr marL="50507" marR="50507" marT="23311" marB="23311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3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608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A3F2F-FD55-4598-8EB2-B2C9395D201E}"/>
              </a:ext>
            </a:extLst>
          </p:cNvPr>
          <p:cNvSpPr txBox="1"/>
          <p:nvPr/>
        </p:nvSpPr>
        <p:spPr>
          <a:xfrm>
            <a:off x="685800" y="1689410"/>
            <a:ext cx="761070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333399"/>
                </a:solidFill>
              </a:rPr>
              <a:t>Why is it not possible?</a:t>
            </a:r>
          </a:p>
          <a:p>
            <a:pPr algn="ctr"/>
            <a:br>
              <a:rPr lang="en-US" sz="4050" dirty="0">
                <a:solidFill>
                  <a:srgbClr val="333399"/>
                </a:solidFill>
              </a:rPr>
            </a:br>
            <a:r>
              <a:rPr lang="en-GB" sz="3600" dirty="0">
                <a:solidFill>
                  <a:srgbClr val="333399"/>
                </a:solidFill>
                <a:latin typeface="Calibri Light" charset="0"/>
                <a:ea typeface="Calibri Light" charset="0"/>
                <a:cs typeface="Calibri Light" charset="0"/>
              </a:rPr>
              <a:t>Adding custom functionality</a:t>
            </a:r>
          </a:p>
          <a:p>
            <a:pPr algn="ctr"/>
            <a:endParaRPr lang="de-DE" sz="3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7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4B27F-C4BF-FC47-9D32-41D1D85773B6}"/>
              </a:ext>
            </a:extLst>
          </p:cNvPr>
          <p:cNvSpPr txBox="1"/>
          <p:nvPr/>
        </p:nvSpPr>
        <p:spPr>
          <a:xfrm>
            <a:off x="704380" y="535467"/>
            <a:ext cx="6382220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700" dirty="0">
                <a:latin typeface="Calibri" charset="0"/>
                <a:ea typeface="Calibri" charset="0"/>
                <a:cs typeface="Calibri" charset="0"/>
              </a:rPr>
              <a:t>Scenarios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0DC4B-895E-FA44-8A0D-ADF658D81B82}"/>
              </a:ext>
            </a:extLst>
          </p:cNvPr>
          <p:cNvSpPr txBox="1"/>
          <p:nvPr/>
        </p:nvSpPr>
        <p:spPr>
          <a:xfrm>
            <a:off x="704380" y="1020215"/>
            <a:ext cx="758828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Non-existent functions in the expression language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Advanced calculations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Advanced validation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Triggering background processes which are not flow</a:t>
            </a:r>
            <a:endParaRPr lang="en-GB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70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4B27F-C4BF-FC47-9D32-41D1D85773B6}"/>
              </a:ext>
            </a:extLst>
          </p:cNvPr>
          <p:cNvSpPr txBox="1"/>
          <p:nvPr/>
        </p:nvSpPr>
        <p:spPr>
          <a:xfrm>
            <a:off x="704380" y="535466"/>
            <a:ext cx="638222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700" dirty="0">
                <a:latin typeface="Calibri" charset="0"/>
                <a:ea typeface="Calibri" charset="0"/>
                <a:cs typeface="Calibri" charset="0"/>
              </a:rPr>
              <a:t>AAD Authentication (</a:t>
            </a:r>
            <a:r>
              <a:rPr lang="en-GB" sz="2700" dirty="0" err="1">
                <a:latin typeface="Calibri" charset="0"/>
                <a:ea typeface="Calibri" charset="0"/>
                <a:cs typeface="Calibri" charset="0"/>
              </a:rPr>
              <a:t>witn</a:t>
            </a:r>
            <a:r>
              <a:rPr lang="en-GB" sz="2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700" dirty="0" err="1">
                <a:latin typeface="Calibri" charset="0"/>
                <a:ea typeface="Calibri" charset="0"/>
                <a:cs typeface="Calibri" charset="0"/>
              </a:rPr>
              <a:t>inpersonation</a:t>
            </a:r>
            <a:r>
              <a:rPr lang="en-GB" sz="2700" dirty="0">
                <a:latin typeface="Calibri" charset="0"/>
                <a:ea typeface="Calibri" charset="0"/>
                <a:cs typeface="Calibri" charset="0"/>
              </a:rPr>
              <a:t>) between PA and AF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965D0-51EF-45E8-8C97-9643F0979C53}"/>
              </a:ext>
            </a:extLst>
          </p:cNvPr>
          <p:cNvSpPr/>
          <p:nvPr/>
        </p:nvSpPr>
        <p:spPr>
          <a:xfrm>
            <a:off x="5268951" y="2245575"/>
            <a:ext cx="1817649" cy="1260088"/>
          </a:xfrm>
          <a:prstGeom prst="rect">
            <a:avLst/>
          </a:prstGeom>
          <a:solidFill>
            <a:srgbClr val="40B4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AZURE FUNCTION</a:t>
            </a:r>
          </a:p>
          <a:p>
            <a:pPr algn="ctr"/>
            <a:r>
              <a:rPr lang="en-US" sz="1350" dirty="0"/>
              <a:t>WHICH USES GRAPH OR SHAREPOINT APIS</a:t>
            </a:r>
            <a:endParaRPr lang="de-DE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5DE22-7DFD-4EB2-84FA-AC67F9985DB9}"/>
              </a:ext>
            </a:extLst>
          </p:cNvPr>
          <p:cNvSpPr/>
          <p:nvPr/>
        </p:nvSpPr>
        <p:spPr>
          <a:xfrm>
            <a:off x="2927195" y="1761892"/>
            <a:ext cx="1817649" cy="919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PROXY AAD APP</a:t>
            </a:r>
            <a:endParaRPr lang="de-DE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A66A2A-9B46-4329-8EEB-E53DCE96EB5F}"/>
              </a:ext>
            </a:extLst>
          </p:cNvPr>
          <p:cNvSpPr/>
          <p:nvPr/>
        </p:nvSpPr>
        <p:spPr>
          <a:xfrm>
            <a:off x="729001" y="1761893"/>
            <a:ext cx="1817649" cy="9199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POWERAPP</a:t>
            </a:r>
            <a:endParaRPr lang="de-DE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1A92DB-F7BD-4633-8AFE-F079BEC95318}"/>
              </a:ext>
            </a:extLst>
          </p:cNvPr>
          <p:cNvSpPr/>
          <p:nvPr/>
        </p:nvSpPr>
        <p:spPr>
          <a:xfrm>
            <a:off x="729001" y="3013618"/>
            <a:ext cx="1817649" cy="1243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TURN ON OAUTH2 AAD AUTHENTICATION</a:t>
            </a:r>
            <a:br>
              <a:rPr lang="en-US" sz="1350" dirty="0"/>
            </a:br>
            <a:r>
              <a:rPr lang="en-US" sz="1350" dirty="0"/>
              <a:t>(AUTOMATICALLY CREATE AN AAD APP)</a:t>
            </a:r>
            <a:endParaRPr lang="de-DE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2C6C2-5204-46AE-A468-7F7A4A98A499}"/>
              </a:ext>
            </a:extLst>
          </p:cNvPr>
          <p:cNvSpPr/>
          <p:nvPr/>
        </p:nvSpPr>
        <p:spPr>
          <a:xfrm>
            <a:off x="2927195" y="3013618"/>
            <a:ext cx="1817649" cy="124336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CREATE CONNECTOR. RESOURCE: AAD APP FOR OUTH.</a:t>
            </a:r>
            <a:br>
              <a:rPr lang="en-US" sz="1350" dirty="0"/>
            </a:br>
            <a:r>
              <a:rPr lang="en-US" sz="1350" dirty="0"/>
              <a:t>USING: PROXY APP</a:t>
            </a:r>
            <a:endParaRPr lang="de-DE" sz="13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D2BFA1-E08E-4610-84BE-AC9295EFAC89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1637825" y="2681869"/>
            <a:ext cx="0" cy="33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283885-1FB7-410B-B4B7-B543645EE2D7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2546650" y="3635299"/>
            <a:ext cx="3805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290022-12E2-4CF9-BFD4-51B5AC285D78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flipV="1">
            <a:off x="3836019" y="2681868"/>
            <a:ext cx="0" cy="331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8234B5-69B5-445D-A6B8-ABDB0F031BF3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 flipV="1">
            <a:off x="2546650" y="2221881"/>
            <a:ext cx="3805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9D4A089-8FF8-484A-82A5-2724E60DF603}"/>
              </a:ext>
            </a:extLst>
          </p:cNvPr>
          <p:cNvCxnSpPr>
            <a:stCxn id="9" idx="3"/>
            <a:endCxn id="4" idx="2"/>
          </p:cNvCxnSpPr>
          <p:nvPr/>
        </p:nvCxnSpPr>
        <p:spPr>
          <a:xfrm flipV="1">
            <a:off x="4744844" y="3505663"/>
            <a:ext cx="1432932" cy="1296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59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A3F2F-FD55-4598-8EB2-B2C9395D201E}"/>
              </a:ext>
            </a:extLst>
          </p:cNvPr>
          <p:cNvSpPr txBox="1"/>
          <p:nvPr/>
        </p:nvSpPr>
        <p:spPr>
          <a:xfrm>
            <a:off x="685800" y="1689410"/>
            <a:ext cx="761070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333399"/>
                </a:solidFill>
              </a:rPr>
              <a:t>I am done, how do I deploy this?</a:t>
            </a:r>
            <a:br>
              <a:rPr lang="en-US" sz="4050" dirty="0">
                <a:solidFill>
                  <a:srgbClr val="333399"/>
                </a:solidFill>
              </a:rPr>
            </a:br>
            <a:br>
              <a:rPr lang="en-US" sz="4050" dirty="0">
                <a:solidFill>
                  <a:srgbClr val="333399"/>
                </a:solidFill>
              </a:rPr>
            </a:br>
            <a:r>
              <a:rPr lang="en-GB" sz="3600" dirty="0">
                <a:solidFill>
                  <a:srgbClr val="333399"/>
                </a:solidFill>
                <a:latin typeface="Calibri Light" charset="0"/>
                <a:ea typeface="Calibri Light" charset="0"/>
                <a:cs typeface="Calibri Light" charset="0"/>
              </a:rPr>
              <a:t>App packaging, export/import</a:t>
            </a:r>
          </a:p>
          <a:p>
            <a:pPr algn="ctr"/>
            <a:endParaRPr lang="de-DE" sz="3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47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81A5C-4D75-40D2-8430-1DC042F83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950" dirty="0"/>
              <a:t>YOU DON’T</a:t>
            </a:r>
            <a:endParaRPr lang="de-DE" sz="4950" dirty="0"/>
          </a:p>
        </p:txBody>
      </p:sp>
    </p:spTree>
    <p:extLst>
      <p:ext uri="{BB962C8B-B14F-4D97-AF65-F5344CB8AC3E}">
        <p14:creationId xmlns:p14="http://schemas.microsoft.com/office/powerpoint/2010/main" val="280394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3E28D-E852-7D4A-AFC8-DC9A94511EA8}"/>
              </a:ext>
            </a:extLst>
          </p:cNvPr>
          <p:cNvSpPr txBox="1"/>
          <p:nvPr/>
        </p:nvSpPr>
        <p:spPr>
          <a:xfrm>
            <a:off x="704380" y="535467"/>
            <a:ext cx="6382220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700" b="1" dirty="0">
                <a:solidFill>
                  <a:srgbClr val="1ECAD3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BCEFEF-C173-4812-938A-00A1AF80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PowerApps, Quick Intro</a:t>
            </a:r>
          </a:p>
          <a:p>
            <a:r>
              <a:rPr lang="en-US" dirty="0"/>
              <a:t>I an confused, what should I use? =&gt; Discussing Canvas vs Model</a:t>
            </a:r>
          </a:p>
          <a:p>
            <a:r>
              <a:rPr lang="en-US" dirty="0"/>
              <a:t>How do I protect myself? =&gt; Data Policies</a:t>
            </a:r>
          </a:p>
          <a:p>
            <a:r>
              <a:rPr lang="en-US" dirty="0"/>
              <a:t>The big unknown? =&gt; Permissions and Roles</a:t>
            </a:r>
          </a:p>
          <a:p>
            <a:r>
              <a:rPr lang="en-US" dirty="0"/>
              <a:t>Cascading Lookups? =&gt; Understanding Cards</a:t>
            </a:r>
          </a:p>
          <a:p>
            <a:r>
              <a:rPr lang="en-US" dirty="0"/>
              <a:t>Working with Underlying data? =&gt; The patch mystery</a:t>
            </a:r>
          </a:p>
          <a:p>
            <a:r>
              <a:rPr lang="en-US" dirty="0"/>
              <a:t>Help, I am out of context! =&gt; Getting User and SharePoint Context</a:t>
            </a:r>
          </a:p>
          <a:p>
            <a:r>
              <a:rPr lang="en-US" dirty="0"/>
              <a:t>Why is this not possible? =&gt; Adding custom functionality</a:t>
            </a:r>
          </a:p>
          <a:p>
            <a:r>
              <a:rPr lang="en-US" dirty="0"/>
              <a:t>I am done, how do I deploy this? =&gt; App packaging, export/import</a:t>
            </a:r>
          </a:p>
        </p:txBody>
      </p:sp>
    </p:spTree>
    <p:extLst>
      <p:ext uri="{BB962C8B-B14F-4D97-AF65-F5344CB8AC3E}">
        <p14:creationId xmlns:p14="http://schemas.microsoft.com/office/powerpoint/2010/main" val="3275468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F7E02D-2112-4F06-9D90-312BAACF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Lifecyce</a:t>
            </a:r>
            <a:r>
              <a:rPr lang="en-US" dirty="0"/>
              <a:t> Management</a:t>
            </a:r>
            <a:endParaRPr lang="de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81A5C-4D75-40D2-8430-1DC042F83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14313" indent="-214313"/>
            <a:r>
              <a:rPr lang="en-US" dirty="0" err="1"/>
              <a:t>LifeCycle</a:t>
            </a:r>
            <a:r>
              <a:rPr lang="en-US" dirty="0"/>
              <a:t> Management “light”</a:t>
            </a:r>
          </a:p>
          <a:p>
            <a:pPr marL="214313" indent="-214313"/>
            <a:r>
              <a:rPr lang="en-US" dirty="0"/>
              <a:t>App Export and Import to ZIP file</a:t>
            </a:r>
          </a:p>
          <a:p>
            <a:pPr marL="214313" indent="-214313"/>
            <a:r>
              <a:rPr lang="en-US" dirty="0"/>
              <a:t>Create “Solutions” from multiple PowerApps and Flows</a:t>
            </a:r>
          </a:p>
          <a:p>
            <a:pPr marL="214313" indent="-214313"/>
            <a:r>
              <a:rPr lang="en-US" dirty="0"/>
              <a:t>Model-driven Apps will export related CDS components</a:t>
            </a:r>
          </a:p>
          <a:p>
            <a:pPr marL="214313" indent="-214313"/>
            <a:r>
              <a:rPr lang="en-US" dirty="0">
                <a:solidFill>
                  <a:srgbClr val="FF0000"/>
                </a:solidFill>
              </a:rPr>
              <a:t>Canvas-driven Apps cannot update connectors</a:t>
            </a:r>
          </a:p>
          <a:p>
            <a:pPr marL="557213" lvl="1" indent="-214313"/>
            <a:r>
              <a:rPr lang="en-US" dirty="0">
                <a:solidFill>
                  <a:srgbClr val="FF0000"/>
                </a:solidFill>
              </a:rPr>
              <a:t>And this is the main problem with Canvas-Driven Apps</a:t>
            </a:r>
          </a:p>
          <a:p>
            <a:pPr marL="214313" indent="-21431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634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D6D60-0016-43F9-A543-30B48B4D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App </a:t>
            </a:r>
            <a:r>
              <a:rPr lang="de-DE" dirty="0" err="1"/>
              <a:t>Versioning</a:t>
            </a:r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0159B4-1AE6-4E45-AEA3-EE67353F2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Editors </a:t>
            </a:r>
            <a:r>
              <a:rPr lang="de-DE" dirty="0" err="1"/>
              <a:t>see</a:t>
            </a:r>
            <a:r>
              <a:rPr lang="de-DE" dirty="0"/>
              <a:t> „Working </a:t>
            </a:r>
            <a:r>
              <a:rPr lang="de-DE" dirty="0" err="1"/>
              <a:t>version</a:t>
            </a:r>
            <a:r>
              <a:rPr lang="de-DE" dirty="0"/>
              <a:t>“</a:t>
            </a:r>
          </a:p>
          <a:p>
            <a:r>
              <a:rPr lang="en-US" dirty="0"/>
              <a:t>P</a:t>
            </a:r>
            <a:r>
              <a:rPr lang="de-DE" dirty="0" err="1"/>
              <a:t>ublish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„Live“</a:t>
            </a:r>
          </a:p>
          <a:p>
            <a:r>
              <a:rPr lang="en-US" dirty="0"/>
              <a:t>Users see “Live” version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49C9F-98B7-4D93-8FD7-0D7387C81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1" y="1328500"/>
            <a:ext cx="7357230" cy="217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77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C05474-1708-4572-BE3F-5009011B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Export packages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33EA7-F191-4D37-93EB-2419C6D8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7" y="1990125"/>
            <a:ext cx="8851106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DBEA36-6DA1-484D-ADC8-63F034A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Apps</a:t>
            </a:r>
            <a:endParaRPr lang="de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C5C7B-F8B0-4B16-9CD9-D6518FFA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14313" indent="-214313"/>
            <a:r>
              <a:rPr lang="en-US" dirty="0"/>
              <a:t>Custom connectors and CDS customizations has to be set up prior to import</a:t>
            </a:r>
          </a:p>
          <a:p>
            <a:pPr marL="214313" indent="-214313"/>
            <a:r>
              <a:rPr lang="en-US" dirty="0"/>
              <a:t>If “Update” action is chosen, you will have to manually “publish” app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14313" indent="-214313"/>
            <a:r>
              <a:rPr lang="en-US" strike="sngStrike" dirty="0"/>
              <a:t>No app dependencies – EACH APP WILL LIVE ON IT’S OWN</a:t>
            </a:r>
          </a:p>
          <a:p>
            <a:pPr marL="214313" indent="-214313"/>
            <a:r>
              <a:rPr lang="en-US" dirty="0"/>
              <a:t>Recently: bundling Apps and Flows in Solutions</a:t>
            </a:r>
          </a:p>
          <a:p>
            <a:pPr marL="214313" indent="-214313"/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7272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F7E02D-2112-4F06-9D90-312BAACF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Managed and unmanaged solutions</a:t>
            </a:r>
            <a:br>
              <a:rPr lang="en-US" dirty="0"/>
            </a:br>
            <a:r>
              <a:rPr lang="en-US" dirty="0"/>
              <a:t>Model-Driven with CDS only</a:t>
            </a:r>
            <a:endParaRPr lang="de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81A5C-4D75-40D2-8430-1DC042F83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There are </a:t>
            </a:r>
            <a:r>
              <a:rPr lang="en-US" b="1" dirty="0"/>
              <a:t>managed</a:t>
            </a:r>
            <a:r>
              <a:rPr lang="en-US" dirty="0"/>
              <a:t> and </a:t>
            </a:r>
            <a:r>
              <a:rPr lang="en-US" b="1" dirty="0"/>
              <a:t>unmanaged</a:t>
            </a:r>
            <a:r>
              <a:rPr lang="en-US" dirty="0"/>
              <a:t> solutions. A </a:t>
            </a:r>
            <a:r>
              <a:rPr lang="en-US" b="1" dirty="0"/>
              <a:t>managed</a:t>
            </a:r>
            <a:r>
              <a:rPr lang="en-US" dirty="0"/>
              <a:t> solution cannot be modified and can be uninstalled after it is imported. All the components of that solution are removed by uninstalling the solution.</a:t>
            </a:r>
          </a:p>
          <a:p>
            <a:r>
              <a:rPr lang="en-US" dirty="0"/>
              <a:t>When you import an </a:t>
            </a:r>
            <a:r>
              <a:rPr lang="en-US" b="1" dirty="0"/>
              <a:t>unmanaged</a:t>
            </a:r>
            <a:r>
              <a:rPr lang="en-US" dirty="0"/>
              <a:t> solution, you add all the components of that solution into your environment. You can’t remove the components by uninstalling the solution.</a:t>
            </a:r>
          </a:p>
          <a:p>
            <a:r>
              <a:rPr lang="en-US" dirty="0"/>
              <a:t>When you import an </a:t>
            </a:r>
            <a:r>
              <a:rPr lang="en-US" b="1" dirty="0"/>
              <a:t>unmanaged</a:t>
            </a:r>
            <a:r>
              <a:rPr lang="en-US" dirty="0"/>
              <a:t> solution that contains components that you have already customized, your customizations will be overwritten by the customizations in the imported unmanaged solution. You can’t undo this.</a:t>
            </a:r>
          </a:p>
        </p:txBody>
      </p:sp>
    </p:spTree>
    <p:extLst>
      <p:ext uri="{BB962C8B-B14F-4D97-AF65-F5344CB8AC3E}">
        <p14:creationId xmlns:p14="http://schemas.microsoft.com/office/powerpoint/2010/main" val="4240580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F7E02D-2112-4F06-9D90-312BAACF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29405"/>
          </a:xfrm>
        </p:spPr>
        <p:txBody>
          <a:bodyPr>
            <a:normAutofit fontScale="90000"/>
          </a:bodyPr>
          <a:lstStyle/>
          <a:p>
            <a:r>
              <a:rPr lang="en-US" dirty="0"/>
              <a:t>How solutions are applied in model-driven apps with CDS</a:t>
            </a:r>
            <a:endParaRPr lang="de-DE" dirty="0"/>
          </a:p>
        </p:txBody>
      </p:sp>
      <p:pic>
        <p:nvPicPr>
          <p:cNvPr id="2050" name="Picture 2" descr="Solution layering">
            <a:extLst>
              <a:ext uri="{FF2B5EF4-FFF2-40B4-BE49-F238E27FC236}">
                <a16:creationId xmlns:a16="http://schemas.microsoft.com/office/drawing/2014/main" id="{8C761007-1D0A-40C1-8BF9-57D76F40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3" y="1218076"/>
            <a:ext cx="5204135" cy="32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18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6FEA3F-20AE-40B7-9186-97803C59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 PowerApps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3AD3D6-8CBB-4713-B895-40B253B2F6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737" y="1087099"/>
            <a:ext cx="6265381" cy="33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2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A8FFD1F-FF64-4A5C-AE30-40FAFCE87385}"/>
              </a:ext>
            </a:extLst>
          </p:cNvPr>
          <p:cNvGrpSpPr/>
          <p:nvPr/>
        </p:nvGrpSpPr>
        <p:grpSpPr>
          <a:xfrm>
            <a:off x="699609" y="1268016"/>
            <a:ext cx="4876934" cy="3110686"/>
            <a:chOff x="1689230" y="1188259"/>
            <a:chExt cx="8888259" cy="566925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760A9C7-656D-4549-9D33-45AF96BE1808}"/>
                </a:ext>
              </a:extLst>
            </p:cNvPr>
            <p:cNvGrpSpPr/>
            <p:nvPr/>
          </p:nvGrpSpPr>
          <p:grpSpPr>
            <a:xfrm>
              <a:off x="8247166" y="1188259"/>
              <a:ext cx="2330323" cy="5668770"/>
              <a:chOff x="6484526" y="1211263"/>
              <a:chExt cx="2377388" cy="578326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2008F8-9F66-4CC8-9BE2-C81D5F81510C}"/>
                  </a:ext>
                </a:extLst>
              </p:cNvPr>
              <p:cNvSpPr txBox="1"/>
              <p:nvPr/>
            </p:nvSpPr>
            <p:spPr>
              <a:xfrm>
                <a:off x="6484526" y="3544431"/>
                <a:ext cx="2377388" cy="345009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34444" tIns="107555" rIns="134444" bIns="107555" rtlCol="0" anchor="t"/>
              <a:lstStyle>
                <a:defPPr>
                  <a:defRPr lang="en-US"/>
                </a:defPPr>
                <a:lvl1pPr defTabSz="932472" fontAlgn="base">
                  <a:spcBef>
                    <a:spcPct val="0"/>
                  </a:spcBef>
                  <a:spcAft>
                    <a:spcPct val="0"/>
                  </a:spcAft>
                  <a:defRPr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defTabSz="685730">
                  <a:lnSpc>
                    <a:spcPct val="90000"/>
                  </a:lnSpc>
                  <a:spcAft>
                    <a:spcPts val="441"/>
                  </a:spcAft>
                  <a:defRPr/>
                </a:pPr>
                <a:r>
                  <a:rPr lang="en-US" sz="1325" kern="0">
                    <a:gradFill>
                      <a:gsLst>
                        <a:gs pos="2917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latin typeface="Segoe UI Semilight"/>
                    <a:ea typeface="+mn-ea"/>
                  </a:rPr>
                  <a:t>PowerApps/ Flow</a:t>
                </a:r>
              </a:p>
              <a:p>
                <a:pPr defTabSz="685532">
                  <a:spcBef>
                    <a:spcPts val="441"/>
                  </a:spcBef>
                  <a:defRPr/>
                </a:pPr>
                <a:r>
                  <a:rPr lang="en-US" sz="1175" kern="0">
                    <a:gradFill>
                      <a:gsLst>
                        <a:gs pos="125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latin typeface="Segoe UI Semilight"/>
                  </a:rPr>
                  <a:t>Successors to InfoPath forms, Access Web Apps and SharePoint Designer workflows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0EEC062-2989-41DB-B626-26D85037BC4F}"/>
                  </a:ext>
                </a:extLst>
              </p:cNvPr>
              <p:cNvGrpSpPr/>
              <p:nvPr/>
            </p:nvGrpSpPr>
            <p:grpSpPr>
              <a:xfrm>
                <a:off x="6484526" y="1211263"/>
                <a:ext cx="2377388" cy="2331720"/>
                <a:chOff x="6401144" y="1211263"/>
                <a:chExt cx="2377388" cy="2331720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7537013-1402-4C8D-A367-7451768F3E35}"/>
                    </a:ext>
                  </a:extLst>
                </p:cNvPr>
                <p:cNvSpPr/>
                <p:nvPr/>
              </p:nvSpPr>
              <p:spPr bwMode="auto">
                <a:xfrm>
                  <a:off x="6401144" y="1211263"/>
                  <a:ext cx="2377388" cy="233172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134444" tIns="107555" rIns="134444" bIns="107555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53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71" ker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7DEA5796-0598-4C22-AC62-808BCF2CA55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517220" y="2383301"/>
                  <a:ext cx="704960" cy="687388"/>
                </a:xfrm>
                <a:custGeom>
                  <a:avLst/>
                  <a:gdLst>
                    <a:gd name="T0" fmla="*/ 68 w 128"/>
                    <a:gd name="T1" fmla="*/ 72 h 115"/>
                    <a:gd name="T2" fmla="*/ 60 w 128"/>
                    <a:gd name="T3" fmla="*/ 80 h 115"/>
                    <a:gd name="T4" fmla="*/ 128 w 128"/>
                    <a:gd name="T5" fmla="*/ 96 h 115"/>
                    <a:gd name="T6" fmla="*/ 119 w 128"/>
                    <a:gd name="T7" fmla="*/ 106 h 115"/>
                    <a:gd name="T8" fmla="*/ 102 w 128"/>
                    <a:gd name="T9" fmla="*/ 115 h 115"/>
                    <a:gd name="T10" fmla="*/ 93 w 128"/>
                    <a:gd name="T11" fmla="*/ 115 h 115"/>
                    <a:gd name="T12" fmla="*/ 63 w 128"/>
                    <a:gd name="T13" fmla="*/ 96 h 115"/>
                    <a:gd name="T14" fmla="*/ 0 w 128"/>
                    <a:gd name="T15" fmla="*/ 0 h 115"/>
                    <a:gd name="T16" fmla="*/ 128 w 128"/>
                    <a:gd name="T17" fmla="*/ 96 h 115"/>
                    <a:gd name="T18" fmla="*/ 113 w 128"/>
                    <a:gd name="T19" fmla="*/ 88 h 115"/>
                    <a:gd name="T20" fmla="*/ 111 w 128"/>
                    <a:gd name="T21" fmla="*/ 80 h 115"/>
                    <a:gd name="T22" fmla="*/ 110 w 128"/>
                    <a:gd name="T23" fmla="*/ 80 h 115"/>
                    <a:gd name="T24" fmla="*/ 86 w 128"/>
                    <a:gd name="T25" fmla="*/ 59 h 115"/>
                    <a:gd name="T26" fmla="*/ 82 w 128"/>
                    <a:gd name="T27" fmla="*/ 59 h 115"/>
                    <a:gd name="T28" fmla="*/ 82 w 128"/>
                    <a:gd name="T29" fmla="*/ 96 h 115"/>
                    <a:gd name="T30" fmla="*/ 69 w 128"/>
                    <a:gd name="T31" fmla="*/ 89 h 115"/>
                    <a:gd name="T32" fmla="*/ 67 w 128"/>
                    <a:gd name="T33" fmla="*/ 89 h 115"/>
                    <a:gd name="T34" fmla="*/ 72 w 128"/>
                    <a:gd name="T35" fmla="*/ 96 h 115"/>
                    <a:gd name="T36" fmla="*/ 84 w 128"/>
                    <a:gd name="T37" fmla="*/ 108 h 115"/>
                    <a:gd name="T38" fmla="*/ 101 w 128"/>
                    <a:gd name="T39" fmla="*/ 108 h 115"/>
                    <a:gd name="T40" fmla="*/ 111 w 128"/>
                    <a:gd name="T41" fmla="*/ 108 h 115"/>
                    <a:gd name="T42" fmla="*/ 113 w 128"/>
                    <a:gd name="T43" fmla="*/ 96 h 115"/>
                    <a:gd name="T44" fmla="*/ 8 w 128"/>
                    <a:gd name="T45" fmla="*/ 8 h 115"/>
                    <a:gd name="T46" fmla="*/ 60 w 128"/>
                    <a:gd name="T47" fmla="*/ 88 h 115"/>
                    <a:gd name="T48" fmla="*/ 68 w 128"/>
                    <a:gd name="T49" fmla="*/ 82 h 115"/>
                    <a:gd name="T50" fmla="*/ 76 w 128"/>
                    <a:gd name="T51" fmla="*/ 87 h 115"/>
                    <a:gd name="T52" fmla="*/ 76 w 128"/>
                    <a:gd name="T53" fmla="*/ 76 h 115"/>
                    <a:gd name="T54" fmla="*/ 76 w 128"/>
                    <a:gd name="T55" fmla="*/ 62 h 115"/>
                    <a:gd name="T56" fmla="*/ 84 w 128"/>
                    <a:gd name="T57" fmla="*/ 50 h 115"/>
                    <a:gd name="T58" fmla="*/ 92 w 128"/>
                    <a:gd name="T59" fmla="*/ 64 h 115"/>
                    <a:gd name="T60" fmla="*/ 92 w 128"/>
                    <a:gd name="T61" fmla="*/ 72 h 115"/>
                    <a:gd name="T62" fmla="*/ 97 w 128"/>
                    <a:gd name="T63" fmla="*/ 72 h 115"/>
                    <a:gd name="T64" fmla="*/ 119 w 128"/>
                    <a:gd name="T65" fmla="*/ 82 h 115"/>
                    <a:gd name="T66" fmla="*/ 120 w 128"/>
                    <a:gd name="T67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8" h="115">
                      <a:moveTo>
                        <a:pt x="60" y="72"/>
                      </a:moveTo>
                      <a:cubicBezTo>
                        <a:pt x="68" y="72"/>
                        <a:pt x="68" y="72"/>
                        <a:pt x="68" y="72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lnTo>
                        <a:pt x="60" y="72"/>
                      </a:lnTo>
                      <a:close/>
                      <a:moveTo>
                        <a:pt x="128" y="96"/>
                      </a:moveTo>
                      <a:cubicBezTo>
                        <a:pt x="119" y="96"/>
                        <a:pt x="119" y="96"/>
                        <a:pt x="119" y="96"/>
                      </a:cubicBezTo>
                      <a:cubicBezTo>
                        <a:pt x="119" y="106"/>
                        <a:pt x="119" y="106"/>
                        <a:pt x="119" y="106"/>
                      </a:cubicBezTo>
                      <a:cubicBezTo>
                        <a:pt x="119" y="111"/>
                        <a:pt x="116" y="115"/>
                        <a:pt x="111" y="115"/>
                      </a:cubicBezTo>
                      <a:cubicBezTo>
                        <a:pt x="108" y="115"/>
                        <a:pt x="105" y="115"/>
                        <a:pt x="102" y="115"/>
                      </a:cubicBezTo>
                      <a:cubicBezTo>
                        <a:pt x="102" y="115"/>
                        <a:pt x="102" y="115"/>
                        <a:pt x="102" y="115"/>
                      </a:cubicBezTo>
                      <a:cubicBezTo>
                        <a:pt x="98" y="115"/>
                        <a:pt x="96" y="115"/>
                        <a:pt x="93" y="115"/>
                      </a:cubicBezTo>
                      <a:cubicBezTo>
                        <a:pt x="84" y="115"/>
                        <a:pt x="81" y="114"/>
                        <a:pt x="79" y="112"/>
                      </a:cubicBezTo>
                      <a:cubicBezTo>
                        <a:pt x="63" y="96"/>
                        <a:pt x="63" y="96"/>
                        <a:pt x="63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lnTo>
                        <a:pt x="128" y="96"/>
                      </a:lnTo>
                      <a:close/>
                      <a:moveTo>
                        <a:pt x="113" y="96"/>
                      </a:moveTo>
                      <a:cubicBezTo>
                        <a:pt x="113" y="88"/>
                        <a:pt x="113" y="88"/>
                        <a:pt x="113" y="88"/>
                      </a:cubicBezTo>
                      <a:cubicBezTo>
                        <a:pt x="113" y="82"/>
                        <a:pt x="113" y="82"/>
                        <a:pt x="113" y="82"/>
                      </a:cubicBezTo>
                      <a:cubicBezTo>
                        <a:pt x="113" y="81"/>
                        <a:pt x="112" y="80"/>
                        <a:pt x="111" y="80"/>
                      </a:cubicBezTo>
                      <a:cubicBezTo>
                        <a:pt x="111" y="80"/>
                        <a:pt x="111" y="80"/>
                        <a:pt x="111" y="80"/>
                      </a:cubicBezTo>
                      <a:cubicBezTo>
                        <a:pt x="110" y="80"/>
                        <a:pt x="110" y="80"/>
                        <a:pt x="110" y="80"/>
                      </a:cubicBezTo>
                      <a:cubicBezTo>
                        <a:pt x="86" y="77"/>
                        <a:pt x="86" y="77"/>
                        <a:pt x="86" y="77"/>
                      </a:cubicBezTo>
                      <a:cubicBezTo>
                        <a:pt x="86" y="59"/>
                        <a:pt x="86" y="59"/>
                        <a:pt x="86" y="59"/>
                      </a:cubicBezTo>
                      <a:cubicBezTo>
                        <a:pt x="86" y="58"/>
                        <a:pt x="85" y="57"/>
                        <a:pt x="84" y="57"/>
                      </a:cubicBezTo>
                      <a:cubicBezTo>
                        <a:pt x="83" y="57"/>
                        <a:pt x="82" y="58"/>
                        <a:pt x="82" y="59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82" y="103"/>
                        <a:pt x="82" y="103"/>
                        <a:pt x="82" y="103"/>
                      </a:cubicBezTo>
                      <a:cubicBezTo>
                        <a:pt x="69" y="89"/>
                        <a:pt x="69" y="89"/>
                        <a:pt x="69" y="89"/>
                      </a:cubicBezTo>
                      <a:cubicBezTo>
                        <a:pt x="69" y="89"/>
                        <a:pt x="68" y="89"/>
                        <a:pt x="68" y="89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6" y="90"/>
                        <a:pt x="66" y="91"/>
                        <a:pt x="67" y="91"/>
                      </a:cubicBezTo>
                      <a:cubicBezTo>
                        <a:pt x="72" y="96"/>
                        <a:pt x="72" y="96"/>
                        <a:pt x="72" y="96"/>
                      </a:cubicBezTo>
                      <a:cubicBezTo>
                        <a:pt x="72" y="96"/>
                        <a:pt x="72" y="96"/>
                        <a:pt x="72" y="96"/>
                      </a:cubicBezTo>
                      <a:cubicBezTo>
                        <a:pt x="84" y="108"/>
                        <a:pt x="84" y="108"/>
                        <a:pt x="84" y="108"/>
                      </a:cubicBezTo>
                      <a:cubicBezTo>
                        <a:pt x="84" y="108"/>
                        <a:pt x="86" y="109"/>
                        <a:pt x="93" y="109"/>
                      </a:cubicBezTo>
                      <a:cubicBezTo>
                        <a:pt x="96" y="109"/>
                        <a:pt x="98" y="108"/>
                        <a:pt x="101" y="108"/>
                      </a:cubicBezTo>
                      <a:cubicBezTo>
                        <a:pt x="101" y="108"/>
                        <a:pt x="101" y="108"/>
                        <a:pt x="101" y="108"/>
                      </a:cubicBezTo>
                      <a:cubicBezTo>
                        <a:pt x="105" y="108"/>
                        <a:pt x="108" y="108"/>
                        <a:pt x="111" y="108"/>
                      </a:cubicBezTo>
                      <a:cubicBezTo>
                        <a:pt x="112" y="108"/>
                        <a:pt x="113" y="107"/>
                        <a:pt x="113" y="106"/>
                      </a:cubicBezTo>
                      <a:lnTo>
                        <a:pt x="113" y="96"/>
                      </a:lnTo>
                      <a:close/>
                      <a:moveTo>
                        <a:pt x="120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8"/>
                        <a:pt x="8" y="88"/>
                        <a:pt x="8" y="88"/>
                      </a:cubicBezTo>
                      <a:cubicBezTo>
                        <a:pt x="60" y="88"/>
                        <a:pt x="60" y="88"/>
                        <a:pt x="60" y="88"/>
                      </a:cubicBezTo>
                      <a:cubicBezTo>
                        <a:pt x="61" y="87"/>
                        <a:pt x="61" y="86"/>
                        <a:pt x="62" y="85"/>
                      </a:cubicBezTo>
                      <a:cubicBezTo>
                        <a:pt x="64" y="83"/>
                        <a:pt x="66" y="82"/>
                        <a:pt x="68" y="82"/>
                      </a:cubicBezTo>
                      <a:cubicBezTo>
                        <a:pt x="70" y="82"/>
                        <a:pt x="72" y="83"/>
                        <a:pt x="73" y="85"/>
                      </a:cubicBezTo>
                      <a:cubicBezTo>
                        <a:pt x="76" y="87"/>
                        <a:pt x="76" y="87"/>
                        <a:pt x="76" y="87"/>
                      </a:cubicBezTo>
                      <a:cubicBezTo>
                        <a:pt x="76" y="79"/>
                        <a:pt x="76" y="79"/>
                        <a:pt x="76" y="79"/>
                      </a:cubicBezTo>
                      <a:cubicBezTo>
                        <a:pt x="76" y="76"/>
                        <a:pt x="76" y="76"/>
                        <a:pt x="76" y="76"/>
                      </a:cubicBezTo>
                      <a:cubicBezTo>
                        <a:pt x="76" y="68"/>
                        <a:pt x="76" y="68"/>
                        <a:pt x="76" y="68"/>
                      </a:cubicBezTo>
                      <a:cubicBezTo>
                        <a:pt x="76" y="62"/>
                        <a:pt x="76" y="62"/>
                        <a:pt x="76" y="62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6" y="54"/>
                        <a:pt x="80" y="50"/>
                        <a:pt x="84" y="50"/>
                      </a:cubicBezTo>
                      <a:cubicBezTo>
                        <a:pt x="89" y="50"/>
                        <a:pt x="92" y="54"/>
                        <a:pt x="92" y="59"/>
                      </a:cubicBezTo>
                      <a:cubicBezTo>
                        <a:pt x="92" y="64"/>
                        <a:pt x="92" y="64"/>
                        <a:pt x="92" y="64"/>
                      </a:cubicBezTo>
                      <a:cubicBezTo>
                        <a:pt x="92" y="68"/>
                        <a:pt x="92" y="68"/>
                        <a:pt x="92" y="68"/>
                      </a:cubicBezTo>
                      <a:cubicBezTo>
                        <a:pt x="92" y="72"/>
                        <a:pt x="92" y="72"/>
                        <a:pt x="92" y="72"/>
                      </a:cubicBezTo>
                      <a:cubicBezTo>
                        <a:pt x="97" y="72"/>
                        <a:pt x="97" y="72"/>
                        <a:pt x="97" y="72"/>
                      </a:cubicBezTo>
                      <a:cubicBezTo>
                        <a:pt x="97" y="72"/>
                        <a:pt x="97" y="72"/>
                        <a:pt x="97" y="72"/>
                      </a:cubicBezTo>
                      <a:cubicBezTo>
                        <a:pt x="111" y="74"/>
                        <a:pt x="111" y="74"/>
                        <a:pt x="111" y="74"/>
                      </a:cubicBezTo>
                      <a:cubicBezTo>
                        <a:pt x="116" y="74"/>
                        <a:pt x="119" y="78"/>
                        <a:pt x="119" y="82"/>
                      </a:cubicBezTo>
                      <a:cubicBezTo>
                        <a:pt x="119" y="88"/>
                        <a:pt x="119" y="88"/>
                        <a:pt x="119" y="88"/>
                      </a:cubicBezTo>
                      <a:cubicBezTo>
                        <a:pt x="120" y="88"/>
                        <a:pt x="120" y="88"/>
                        <a:pt x="120" y="88"/>
                      </a:cubicBezTo>
                      <a:lnTo>
                        <a:pt x="120" y="8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67223" tIns="33611" rIns="67223" bIns="336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2246">
                    <a:defRPr/>
                  </a:pPr>
                  <a:endParaRPr lang="en-US" sz="1325" kern="0">
                    <a:solidFill>
                      <a:sysClr val="windowText" lastClr="000000"/>
                    </a:solidFill>
                    <a:latin typeface="Segoe UI Semilight"/>
                  </a:endParaRPr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B943B08A-4969-4F00-9DB2-321F7992CF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94059" y="1863476"/>
                  <a:ext cx="583066" cy="651428"/>
                </a:xfrm>
                <a:custGeom>
                  <a:avLst/>
                  <a:gdLst>
                    <a:gd name="T0" fmla="*/ 72 w 96"/>
                    <a:gd name="T1" fmla="*/ 112 h 112"/>
                    <a:gd name="T2" fmla="*/ 84 w 96"/>
                    <a:gd name="T3" fmla="*/ 100 h 112"/>
                    <a:gd name="T4" fmla="*/ 84 w 96"/>
                    <a:gd name="T5" fmla="*/ 93 h 112"/>
                    <a:gd name="T6" fmla="*/ 88 w 96"/>
                    <a:gd name="T7" fmla="*/ 84 h 112"/>
                    <a:gd name="T8" fmla="*/ 88 w 96"/>
                    <a:gd name="T9" fmla="*/ 28 h 112"/>
                    <a:gd name="T10" fmla="*/ 96 w 96"/>
                    <a:gd name="T11" fmla="*/ 28 h 112"/>
                    <a:gd name="T12" fmla="*/ 96 w 96"/>
                    <a:gd name="T13" fmla="*/ 12 h 112"/>
                    <a:gd name="T14" fmla="*/ 88 w 96"/>
                    <a:gd name="T15" fmla="*/ 12 h 112"/>
                    <a:gd name="T16" fmla="*/ 76 w 96"/>
                    <a:gd name="T17" fmla="*/ 0 h 112"/>
                    <a:gd name="T18" fmla="*/ 12 w 96"/>
                    <a:gd name="T19" fmla="*/ 0 h 112"/>
                    <a:gd name="T20" fmla="*/ 0 w 96"/>
                    <a:gd name="T21" fmla="*/ 12 h 112"/>
                    <a:gd name="T22" fmla="*/ 0 w 96"/>
                    <a:gd name="T23" fmla="*/ 100 h 112"/>
                    <a:gd name="T24" fmla="*/ 12 w 96"/>
                    <a:gd name="T25" fmla="*/ 112 h 112"/>
                    <a:gd name="T26" fmla="*/ 72 w 96"/>
                    <a:gd name="T27" fmla="*/ 112 h 112"/>
                    <a:gd name="T28" fmla="*/ 8 w 96"/>
                    <a:gd name="T29" fmla="*/ 12 h 112"/>
                    <a:gd name="T30" fmla="*/ 12 w 96"/>
                    <a:gd name="T31" fmla="*/ 8 h 112"/>
                    <a:gd name="T32" fmla="*/ 76 w 96"/>
                    <a:gd name="T33" fmla="*/ 8 h 112"/>
                    <a:gd name="T34" fmla="*/ 80 w 96"/>
                    <a:gd name="T35" fmla="*/ 12 h 112"/>
                    <a:gd name="T36" fmla="*/ 80 w 96"/>
                    <a:gd name="T37" fmla="*/ 84 h 112"/>
                    <a:gd name="T38" fmla="*/ 76 w 96"/>
                    <a:gd name="T39" fmla="*/ 88 h 112"/>
                    <a:gd name="T40" fmla="*/ 12 w 96"/>
                    <a:gd name="T41" fmla="*/ 88 h 112"/>
                    <a:gd name="T42" fmla="*/ 8 w 96"/>
                    <a:gd name="T43" fmla="*/ 88 h 112"/>
                    <a:gd name="T44" fmla="*/ 8 w 96"/>
                    <a:gd name="T45" fmla="*/ 12 h 112"/>
                    <a:gd name="T46" fmla="*/ 8 w 96"/>
                    <a:gd name="T47" fmla="*/ 100 h 112"/>
                    <a:gd name="T48" fmla="*/ 12 w 96"/>
                    <a:gd name="T49" fmla="*/ 96 h 112"/>
                    <a:gd name="T50" fmla="*/ 76 w 96"/>
                    <a:gd name="T51" fmla="*/ 96 h 112"/>
                    <a:gd name="T52" fmla="*/ 76 w 96"/>
                    <a:gd name="T53" fmla="*/ 100 h 112"/>
                    <a:gd name="T54" fmla="*/ 72 w 96"/>
                    <a:gd name="T55" fmla="*/ 104 h 112"/>
                    <a:gd name="T56" fmla="*/ 12 w 96"/>
                    <a:gd name="T57" fmla="*/ 104 h 112"/>
                    <a:gd name="T58" fmla="*/ 8 w 96"/>
                    <a:gd name="T59" fmla="*/ 100 h 112"/>
                    <a:gd name="T60" fmla="*/ 20 w 96"/>
                    <a:gd name="T61" fmla="*/ 72 h 112"/>
                    <a:gd name="T62" fmla="*/ 28 w 96"/>
                    <a:gd name="T63" fmla="*/ 72 h 112"/>
                    <a:gd name="T64" fmla="*/ 44 w 96"/>
                    <a:gd name="T65" fmla="*/ 56 h 112"/>
                    <a:gd name="T66" fmla="*/ 60 w 96"/>
                    <a:gd name="T67" fmla="*/ 72 h 112"/>
                    <a:gd name="T68" fmla="*/ 68 w 96"/>
                    <a:gd name="T69" fmla="*/ 72 h 112"/>
                    <a:gd name="T70" fmla="*/ 56 w 96"/>
                    <a:gd name="T71" fmla="*/ 51 h 112"/>
                    <a:gd name="T72" fmla="*/ 64 w 96"/>
                    <a:gd name="T73" fmla="*/ 36 h 112"/>
                    <a:gd name="T74" fmla="*/ 44 w 96"/>
                    <a:gd name="T75" fmla="*/ 16 h 112"/>
                    <a:gd name="T76" fmla="*/ 24 w 96"/>
                    <a:gd name="T77" fmla="*/ 36 h 112"/>
                    <a:gd name="T78" fmla="*/ 31 w 96"/>
                    <a:gd name="T79" fmla="*/ 51 h 112"/>
                    <a:gd name="T80" fmla="*/ 20 w 96"/>
                    <a:gd name="T81" fmla="*/ 72 h 112"/>
                    <a:gd name="T82" fmla="*/ 44 w 96"/>
                    <a:gd name="T83" fmla="*/ 24 h 112"/>
                    <a:gd name="T84" fmla="*/ 56 w 96"/>
                    <a:gd name="T85" fmla="*/ 36 h 112"/>
                    <a:gd name="T86" fmla="*/ 44 w 96"/>
                    <a:gd name="T87" fmla="*/ 48 h 112"/>
                    <a:gd name="T88" fmla="*/ 32 w 96"/>
                    <a:gd name="T89" fmla="*/ 36 h 112"/>
                    <a:gd name="T90" fmla="*/ 44 w 96"/>
                    <a:gd name="T91" fmla="*/ 2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6" h="112">
                      <a:moveTo>
                        <a:pt x="72" y="112"/>
                      </a:moveTo>
                      <a:cubicBezTo>
                        <a:pt x="78" y="112"/>
                        <a:pt x="84" y="106"/>
                        <a:pt x="84" y="100"/>
                      </a:cubicBezTo>
                      <a:cubicBezTo>
                        <a:pt x="84" y="93"/>
                        <a:pt x="84" y="93"/>
                        <a:pt x="84" y="93"/>
                      </a:cubicBezTo>
                      <a:cubicBezTo>
                        <a:pt x="86" y="90"/>
                        <a:pt x="88" y="87"/>
                        <a:pt x="88" y="84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96" y="28"/>
                        <a:pt x="96" y="28"/>
                        <a:pt x="96" y="28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8" y="5"/>
                        <a:pt x="82" y="0"/>
                        <a:pt x="76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6"/>
                        <a:pt x="5" y="112"/>
                        <a:pt x="12" y="112"/>
                      </a:cubicBezTo>
                      <a:lnTo>
                        <a:pt x="72" y="112"/>
                      </a:lnTo>
                      <a:close/>
                      <a:moveTo>
                        <a:pt x="8" y="12"/>
                      </a:moveTo>
                      <a:cubicBezTo>
                        <a:pt x="8" y="9"/>
                        <a:pt x="10" y="8"/>
                        <a:pt x="12" y="8"/>
                      </a:cubicBezTo>
                      <a:cubicBezTo>
                        <a:pt x="76" y="8"/>
                        <a:pt x="76" y="8"/>
                        <a:pt x="76" y="8"/>
                      </a:cubicBezTo>
                      <a:cubicBezTo>
                        <a:pt x="78" y="8"/>
                        <a:pt x="80" y="9"/>
                        <a:pt x="80" y="12"/>
                      </a:cubicBezTo>
                      <a:cubicBezTo>
                        <a:pt x="80" y="84"/>
                        <a:pt x="80" y="84"/>
                        <a:pt x="80" y="84"/>
                      </a:cubicBezTo>
                      <a:cubicBezTo>
                        <a:pt x="80" y="86"/>
                        <a:pt x="78" y="88"/>
                        <a:pt x="76" y="88"/>
                      </a:cubicBezTo>
                      <a:cubicBezTo>
                        <a:pt x="12" y="88"/>
                        <a:pt x="12" y="88"/>
                        <a:pt x="12" y="88"/>
                      </a:cubicBezTo>
                      <a:cubicBezTo>
                        <a:pt x="10" y="88"/>
                        <a:pt x="9" y="88"/>
                        <a:pt x="8" y="88"/>
                      </a:cubicBezTo>
                      <a:lnTo>
                        <a:pt x="8" y="12"/>
                      </a:lnTo>
                      <a:close/>
                      <a:moveTo>
                        <a:pt x="8" y="100"/>
                      </a:moveTo>
                      <a:cubicBezTo>
                        <a:pt x="8" y="97"/>
                        <a:pt x="10" y="96"/>
                        <a:pt x="12" y="96"/>
                      </a:cubicBezTo>
                      <a:cubicBezTo>
                        <a:pt x="76" y="96"/>
                        <a:pt x="76" y="96"/>
                        <a:pt x="76" y="96"/>
                      </a:cubicBezTo>
                      <a:cubicBezTo>
                        <a:pt x="76" y="100"/>
                        <a:pt x="76" y="100"/>
                        <a:pt x="76" y="100"/>
                      </a:cubicBezTo>
                      <a:cubicBezTo>
                        <a:pt x="76" y="102"/>
                        <a:pt x="74" y="104"/>
                        <a:pt x="72" y="104"/>
                      </a:cubicBezTo>
                      <a:cubicBezTo>
                        <a:pt x="12" y="104"/>
                        <a:pt x="12" y="104"/>
                        <a:pt x="12" y="104"/>
                      </a:cubicBezTo>
                      <a:cubicBezTo>
                        <a:pt x="10" y="104"/>
                        <a:pt x="8" y="102"/>
                        <a:pt x="8" y="100"/>
                      </a:cubicBezTo>
                      <a:close/>
                      <a:moveTo>
                        <a:pt x="20" y="72"/>
                      </a:moveTo>
                      <a:cubicBezTo>
                        <a:pt x="28" y="72"/>
                        <a:pt x="28" y="72"/>
                        <a:pt x="28" y="72"/>
                      </a:cubicBezTo>
                      <a:cubicBezTo>
                        <a:pt x="28" y="63"/>
                        <a:pt x="35" y="56"/>
                        <a:pt x="44" y="56"/>
                      </a:cubicBezTo>
                      <a:cubicBezTo>
                        <a:pt x="53" y="56"/>
                        <a:pt x="60" y="63"/>
                        <a:pt x="60" y="72"/>
                      </a:cubicBezTo>
                      <a:cubicBezTo>
                        <a:pt x="68" y="72"/>
                        <a:pt x="68" y="72"/>
                        <a:pt x="68" y="72"/>
                      </a:cubicBezTo>
                      <a:cubicBezTo>
                        <a:pt x="68" y="63"/>
                        <a:pt x="63" y="55"/>
                        <a:pt x="56" y="51"/>
                      </a:cubicBezTo>
                      <a:cubicBezTo>
                        <a:pt x="61" y="47"/>
                        <a:pt x="64" y="42"/>
                        <a:pt x="64" y="36"/>
                      </a:cubicBezTo>
                      <a:cubicBezTo>
                        <a:pt x="64" y="25"/>
                        <a:pt x="55" y="16"/>
                        <a:pt x="44" y="16"/>
                      </a:cubicBezTo>
                      <a:cubicBezTo>
                        <a:pt x="33" y="16"/>
                        <a:pt x="24" y="25"/>
                        <a:pt x="24" y="36"/>
                      </a:cubicBezTo>
                      <a:cubicBezTo>
                        <a:pt x="24" y="42"/>
                        <a:pt x="27" y="47"/>
                        <a:pt x="31" y="51"/>
                      </a:cubicBezTo>
                      <a:cubicBezTo>
                        <a:pt x="24" y="55"/>
                        <a:pt x="20" y="63"/>
                        <a:pt x="20" y="72"/>
                      </a:cubicBezTo>
                      <a:close/>
                      <a:moveTo>
                        <a:pt x="44" y="24"/>
                      </a:moveTo>
                      <a:cubicBezTo>
                        <a:pt x="50" y="24"/>
                        <a:pt x="56" y="29"/>
                        <a:pt x="56" y="36"/>
                      </a:cubicBezTo>
                      <a:cubicBezTo>
                        <a:pt x="56" y="42"/>
                        <a:pt x="50" y="48"/>
                        <a:pt x="44" y="48"/>
                      </a:cubicBezTo>
                      <a:cubicBezTo>
                        <a:pt x="37" y="48"/>
                        <a:pt x="32" y="42"/>
                        <a:pt x="32" y="36"/>
                      </a:cubicBezTo>
                      <a:cubicBezTo>
                        <a:pt x="32" y="29"/>
                        <a:pt x="37" y="24"/>
                        <a:pt x="44" y="24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67223" tIns="33611" rIns="67223" bIns="336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2246">
                    <a:defRPr/>
                  </a:pPr>
                  <a:endParaRPr lang="en-US" sz="1325" kern="0">
                    <a:solidFill>
                      <a:sysClr val="windowText" lastClr="000000"/>
                    </a:solidFill>
                    <a:latin typeface="Segoe UI Semilight"/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9B92267-E451-4062-880D-85D71E7EC37E}"/>
                </a:ext>
              </a:extLst>
            </p:cNvPr>
            <p:cNvGrpSpPr/>
            <p:nvPr/>
          </p:nvGrpSpPr>
          <p:grpSpPr>
            <a:xfrm>
              <a:off x="4066489" y="1188259"/>
              <a:ext cx="2285559" cy="5668770"/>
              <a:chOff x="731576" y="1211263"/>
              <a:chExt cx="2331720" cy="5783261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44EEA49-FF7F-46ED-B012-98737C95421F}"/>
                  </a:ext>
                </a:extLst>
              </p:cNvPr>
              <p:cNvSpPr txBox="1"/>
              <p:nvPr/>
            </p:nvSpPr>
            <p:spPr>
              <a:xfrm>
                <a:off x="731576" y="3544431"/>
                <a:ext cx="2331720" cy="345009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34444" tIns="107555" rIns="134444" bIns="107555" rtlCol="0" anchor="t"/>
              <a:lstStyle>
                <a:defPPr>
                  <a:defRPr lang="en-US"/>
                </a:defPPr>
                <a:lvl1pPr algn="ctr">
                  <a:defRPr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0"/>
                    </a:gra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 defTabSz="672246">
                  <a:lnSpc>
                    <a:spcPct val="90000"/>
                  </a:lnSpc>
                  <a:spcAft>
                    <a:spcPts val="441"/>
                  </a:spcAft>
                  <a:defRPr/>
                </a:pPr>
                <a:r>
                  <a:rPr lang="en-US" sz="1325" kern="0">
                    <a:gradFill>
                      <a:gsLst>
                        <a:gs pos="2917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latin typeface="Segoe UI Semilight"/>
                  </a:rPr>
                  <a:t>Access Web Apps</a:t>
                </a:r>
              </a:p>
              <a:p>
                <a:pPr algn="l" defTabSz="685532" fontAlgn="base">
                  <a:spcBef>
                    <a:spcPts val="441"/>
                  </a:spcBef>
                  <a:spcAft>
                    <a:spcPct val="0"/>
                  </a:spcAft>
                  <a:defRPr/>
                </a:pPr>
                <a:endParaRPr lang="en-US" sz="1175" kern="0"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0658E52B-D64A-4024-8786-D13E2AAA390F}"/>
                  </a:ext>
                </a:extLst>
              </p:cNvPr>
              <p:cNvGrpSpPr/>
              <p:nvPr/>
            </p:nvGrpSpPr>
            <p:grpSpPr>
              <a:xfrm>
                <a:off x="731576" y="1211263"/>
                <a:ext cx="2331720" cy="2331720"/>
                <a:chOff x="731576" y="1211263"/>
                <a:chExt cx="2331720" cy="2331720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699779E5-3E4C-42AD-9E0F-C59754CC61BC}"/>
                    </a:ext>
                  </a:extLst>
                </p:cNvPr>
                <p:cNvSpPr/>
                <p:nvPr/>
              </p:nvSpPr>
              <p:spPr bwMode="auto">
                <a:xfrm>
                  <a:off x="731576" y="1211263"/>
                  <a:ext cx="2331720" cy="233172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134444" tIns="107555" rIns="134444" bIns="107555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53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71" ker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EB1CD45D-5A1D-43B9-BD46-C5B7B1FC8D58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258782" y="1846448"/>
                  <a:ext cx="545102" cy="636350"/>
                </a:xfrm>
                <a:custGeom>
                  <a:avLst/>
                  <a:gdLst>
                    <a:gd name="T0" fmla="*/ 76 w 96"/>
                    <a:gd name="T1" fmla="*/ 112 h 112"/>
                    <a:gd name="T2" fmla="*/ 20 w 96"/>
                    <a:gd name="T3" fmla="*/ 112 h 112"/>
                    <a:gd name="T4" fmla="*/ 0 w 96"/>
                    <a:gd name="T5" fmla="*/ 92 h 112"/>
                    <a:gd name="T6" fmla="*/ 0 w 96"/>
                    <a:gd name="T7" fmla="*/ 0 h 112"/>
                    <a:gd name="T8" fmla="*/ 88 w 96"/>
                    <a:gd name="T9" fmla="*/ 0 h 112"/>
                    <a:gd name="T10" fmla="*/ 88 w 96"/>
                    <a:gd name="T11" fmla="*/ 88 h 112"/>
                    <a:gd name="T12" fmla="*/ 80 w 96"/>
                    <a:gd name="T13" fmla="*/ 88 h 112"/>
                    <a:gd name="T14" fmla="*/ 80 w 96"/>
                    <a:gd name="T15" fmla="*/ 8 h 112"/>
                    <a:gd name="T16" fmla="*/ 8 w 96"/>
                    <a:gd name="T17" fmla="*/ 8 h 112"/>
                    <a:gd name="T18" fmla="*/ 8 w 96"/>
                    <a:gd name="T19" fmla="*/ 92 h 112"/>
                    <a:gd name="T20" fmla="*/ 20 w 96"/>
                    <a:gd name="T21" fmla="*/ 104 h 112"/>
                    <a:gd name="T22" fmla="*/ 32 w 96"/>
                    <a:gd name="T23" fmla="*/ 92 h 112"/>
                    <a:gd name="T24" fmla="*/ 32 w 96"/>
                    <a:gd name="T25" fmla="*/ 88 h 112"/>
                    <a:gd name="T26" fmla="*/ 96 w 96"/>
                    <a:gd name="T27" fmla="*/ 88 h 112"/>
                    <a:gd name="T28" fmla="*/ 96 w 96"/>
                    <a:gd name="T29" fmla="*/ 92 h 112"/>
                    <a:gd name="T30" fmla="*/ 76 w 96"/>
                    <a:gd name="T31" fmla="*/ 112 h 112"/>
                    <a:gd name="T32" fmla="*/ 36 w 96"/>
                    <a:gd name="T33" fmla="*/ 104 h 112"/>
                    <a:gd name="T34" fmla="*/ 76 w 96"/>
                    <a:gd name="T35" fmla="*/ 104 h 112"/>
                    <a:gd name="T36" fmla="*/ 87 w 96"/>
                    <a:gd name="T37" fmla="*/ 96 h 112"/>
                    <a:gd name="T38" fmla="*/ 39 w 96"/>
                    <a:gd name="T39" fmla="*/ 96 h 112"/>
                    <a:gd name="T40" fmla="*/ 36 w 96"/>
                    <a:gd name="T41" fmla="*/ 104 h 112"/>
                    <a:gd name="T42" fmla="*/ 24 w 96"/>
                    <a:gd name="T43" fmla="*/ 72 h 112"/>
                    <a:gd name="T44" fmla="*/ 16 w 96"/>
                    <a:gd name="T45" fmla="*/ 72 h 112"/>
                    <a:gd name="T46" fmla="*/ 16 w 96"/>
                    <a:gd name="T47" fmla="*/ 80 h 112"/>
                    <a:gd name="T48" fmla="*/ 24 w 96"/>
                    <a:gd name="T49" fmla="*/ 80 h 112"/>
                    <a:gd name="T50" fmla="*/ 24 w 96"/>
                    <a:gd name="T51" fmla="*/ 72 h 112"/>
                    <a:gd name="T52" fmla="*/ 72 w 96"/>
                    <a:gd name="T53" fmla="*/ 72 h 112"/>
                    <a:gd name="T54" fmla="*/ 32 w 96"/>
                    <a:gd name="T55" fmla="*/ 72 h 112"/>
                    <a:gd name="T56" fmla="*/ 32 w 96"/>
                    <a:gd name="T57" fmla="*/ 80 h 112"/>
                    <a:gd name="T58" fmla="*/ 72 w 96"/>
                    <a:gd name="T59" fmla="*/ 80 h 112"/>
                    <a:gd name="T60" fmla="*/ 72 w 96"/>
                    <a:gd name="T61" fmla="*/ 72 h 112"/>
                    <a:gd name="T62" fmla="*/ 24 w 96"/>
                    <a:gd name="T63" fmla="*/ 48 h 112"/>
                    <a:gd name="T64" fmla="*/ 16 w 96"/>
                    <a:gd name="T65" fmla="*/ 48 h 112"/>
                    <a:gd name="T66" fmla="*/ 16 w 96"/>
                    <a:gd name="T67" fmla="*/ 56 h 112"/>
                    <a:gd name="T68" fmla="*/ 24 w 96"/>
                    <a:gd name="T69" fmla="*/ 56 h 112"/>
                    <a:gd name="T70" fmla="*/ 24 w 96"/>
                    <a:gd name="T71" fmla="*/ 48 h 112"/>
                    <a:gd name="T72" fmla="*/ 72 w 96"/>
                    <a:gd name="T73" fmla="*/ 48 h 112"/>
                    <a:gd name="T74" fmla="*/ 32 w 96"/>
                    <a:gd name="T75" fmla="*/ 48 h 112"/>
                    <a:gd name="T76" fmla="*/ 32 w 96"/>
                    <a:gd name="T77" fmla="*/ 56 h 112"/>
                    <a:gd name="T78" fmla="*/ 72 w 96"/>
                    <a:gd name="T79" fmla="*/ 56 h 112"/>
                    <a:gd name="T80" fmla="*/ 72 w 96"/>
                    <a:gd name="T81" fmla="*/ 48 h 112"/>
                    <a:gd name="T82" fmla="*/ 24 w 96"/>
                    <a:gd name="T83" fmla="*/ 24 h 112"/>
                    <a:gd name="T84" fmla="*/ 16 w 96"/>
                    <a:gd name="T85" fmla="*/ 24 h 112"/>
                    <a:gd name="T86" fmla="*/ 16 w 96"/>
                    <a:gd name="T87" fmla="*/ 32 h 112"/>
                    <a:gd name="T88" fmla="*/ 24 w 96"/>
                    <a:gd name="T89" fmla="*/ 32 h 112"/>
                    <a:gd name="T90" fmla="*/ 24 w 96"/>
                    <a:gd name="T91" fmla="*/ 24 h 112"/>
                    <a:gd name="T92" fmla="*/ 72 w 96"/>
                    <a:gd name="T93" fmla="*/ 24 h 112"/>
                    <a:gd name="T94" fmla="*/ 32 w 96"/>
                    <a:gd name="T95" fmla="*/ 24 h 112"/>
                    <a:gd name="T96" fmla="*/ 32 w 96"/>
                    <a:gd name="T97" fmla="*/ 32 h 112"/>
                    <a:gd name="T98" fmla="*/ 72 w 96"/>
                    <a:gd name="T99" fmla="*/ 32 h 112"/>
                    <a:gd name="T100" fmla="*/ 72 w 96"/>
                    <a:gd name="T101" fmla="*/ 2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6" h="112">
                      <a:moveTo>
                        <a:pt x="76" y="112"/>
                      </a:moveTo>
                      <a:cubicBezTo>
                        <a:pt x="20" y="112"/>
                        <a:pt x="20" y="112"/>
                        <a:pt x="20" y="112"/>
                      </a:cubicBezTo>
                      <a:cubicBezTo>
                        <a:pt x="9" y="112"/>
                        <a:pt x="0" y="103"/>
                        <a:pt x="0" y="9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88"/>
                        <a:pt x="88" y="88"/>
                        <a:pt x="88" y="88"/>
                      </a:cubicBezTo>
                      <a:cubicBezTo>
                        <a:pt x="80" y="88"/>
                        <a:pt x="80" y="88"/>
                        <a:pt x="80" y="88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92"/>
                        <a:pt x="8" y="92"/>
                        <a:pt x="8" y="92"/>
                      </a:cubicBezTo>
                      <a:cubicBezTo>
                        <a:pt x="8" y="99"/>
                        <a:pt x="13" y="104"/>
                        <a:pt x="20" y="104"/>
                      </a:cubicBezTo>
                      <a:cubicBezTo>
                        <a:pt x="26" y="104"/>
                        <a:pt x="32" y="99"/>
                        <a:pt x="32" y="92"/>
                      </a:cubicBezTo>
                      <a:cubicBezTo>
                        <a:pt x="32" y="88"/>
                        <a:pt x="32" y="88"/>
                        <a:pt x="32" y="88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6" y="92"/>
                        <a:pt x="96" y="92"/>
                        <a:pt x="96" y="92"/>
                      </a:cubicBezTo>
                      <a:cubicBezTo>
                        <a:pt x="96" y="103"/>
                        <a:pt x="87" y="112"/>
                        <a:pt x="76" y="112"/>
                      </a:cubicBezTo>
                      <a:close/>
                      <a:moveTo>
                        <a:pt x="36" y="104"/>
                      </a:moveTo>
                      <a:cubicBezTo>
                        <a:pt x="76" y="104"/>
                        <a:pt x="76" y="104"/>
                        <a:pt x="76" y="104"/>
                      </a:cubicBezTo>
                      <a:cubicBezTo>
                        <a:pt x="81" y="104"/>
                        <a:pt x="85" y="101"/>
                        <a:pt x="87" y="96"/>
                      </a:cubicBezTo>
                      <a:cubicBezTo>
                        <a:pt x="39" y="96"/>
                        <a:pt x="39" y="96"/>
                        <a:pt x="39" y="96"/>
                      </a:cubicBezTo>
                      <a:cubicBezTo>
                        <a:pt x="39" y="99"/>
                        <a:pt x="37" y="102"/>
                        <a:pt x="36" y="104"/>
                      </a:cubicBezTo>
                      <a:close/>
                      <a:moveTo>
                        <a:pt x="24" y="72"/>
                      </a:moveTo>
                      <a:cubicBezTo>
                        <a:pt x="16" y="72"/>
                        <a:pt x="16" y="72"/>
                        <a:pt x="16" y="72"/>
                      </a:cubicBezTo>
                      <a:cubicBezTo>
                        <a:pt x="16" y="80"/>
                        <a:pt x="16" y="80"/>
                        <a:pt x="16" y="80"/>
                      </a:cubicBezTo>
                      <a:cubicBezTo>
                        <a:pt x="24" y="80"/>
                        <a:pt x="24" y="80"/>
                        <a:pt x="24" y="80"/>
                      </a:cubicBezTo>
                      <a:lnTo>
                        <a:pt x="24" y="72"/>
                      </a:lnTo>
                      <a:close/>
                      <a:moveTo>
                        <a:pt x="72" y="72"/>
                      </a:move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72" y="80"/>
                        <a:pt x="72" y="80"/>
                        <a:pt x="72" y="80"/>
                      </a:cubicBezTo>
                      <a:lnTo>
                        <a:pt x="72" y="72"/>
                      </a:lnTo>
                      <a:close/>
                      <a:moveTo>
                        <a:pt x="24" y="4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24" y="56"/>
                        <a:pt x="24" y="56"/>
                        <a:pt x="24" y="56"/>
                      </a:cubicBezTo>
                      <a:lnTo>
                        <a:pt x="24" y="48"/>
                      </a:lnTo>
                      <a:close/>
                      <a:moveTo>
                        <a:pt x="72" y="48"/>
                      </a:move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lnTo>
                        <a:pt x="72" y="48"/>
                      </a:lnTo>
                      <a:close/>
                      <a:moveTo>
                        <a:pt x="24" y="24"/>
                      </a:move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lnTo>
                        <a:pt x="24" y="24"/>
                      </a:lnTo>
                      <a:close/>
                      <a:moveTo>
                        <a:pt x="72" y="24"/>
                      </a:move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72" y="32"/>
                        <a:pt x="72" y="32"/>
                        <a:pt x="72" y="32"/>
                      </a:cubicBezTo>
                      <a:lnTo>
                        <a:pt x="72" y="24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67223" tIns="33611" rIns="67223" bIns="336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2246">
                    <a:defRPr/>
                  </a:pPr>
                  <a:endParaRPr lang="en-US" sz="1325" kern="0">
                    <a:solidFill>
                      <a:sysClr val="windowText" lastClr="000000"/>
                    </a:solidFill>
                    <a:latin typeface="Segoe UI Semilight"/>
                  </a:endParaRPr>
                </a:p>
              </p:txBody>
            </p:sp>
            <p:sp>
              <p:nvSpPr>
                <p:cNvPr id="71" name="Freeform 19">
                  <a:extLst>
                    <a:ext uri="{FF2B5EF4-FFF2-40B4-BE49-F238E27FC236}">
                      <a16:creationId xmlns:a16="http://schemas.microsoft.com/office/drawing/2014/main" id="{3A4F6867-B5B6-419F-8426-8BEA11F62A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6261" y="2297576"/>
                  <a:ext cx="648288" cy="648288"/>
                </a:xfrm>
                <a:custGeom>
                  <a:avLst/>
                  <a:gdLst>
                    <a:gd name="T0" fmla="*/ 0 w 284"/>
                    <a:gd name="T1" fmla="*/ 284 h 284"/>
                    <a:gd name="T2" fmla="*/ 284 w 284"/>
                    <a:gd name="T3" fmla="*/ 284 h 284"/>
                    <a:gd name="T4" fmla="*/ 284 w 284"/>
                    <a:gd name="T5" fmla="*/ 0 h 284"/>
                    <a:gd name="T6" fmla="*/ 0 w 284"/>
                    <a:gd name="T7" fmla="*/ 0 h 284"/>
                    <a:gd name="T8" fmla="*/ 0 w 284"/>
                    <a:gd name="T9" fmla="*/ 284 h 284"/>
                    <a:gd name="T10" fmla="*/ 19 w 284"/>
                    <a:gd name="T11" fmla="*/ 19 h 284"/>
                    <a:gd name="T12" fmla="*/ 265 w 284"/>
                    <a:gd name="T13" fmla="*/ 19 h 284"/>
                    <a:gd name="T14" fmla="*/ 265 w 284"/>
                    <a:gd name="T15" fmla="*/ 38 h 284"/>
                    <a:gd name="T16" fmla="*/ 19 w 284"/>
                    <a:gd name="T17" fmla="*/ 38 h 284"/>
                    <a:gd name="T18" fmla="*/ 19 w 284"/>
                    <a:gd name="T19" fmla="*/ 19 h 284"/>
                    <a:gd name="T20" fmla="*/ 19 w 284"/>
                    <a:gd name="T21" fmla="*/ 57 h 284"/>
                    <a:gd name="T22" fmla="*/ 265 w 284"/>
                    <a:gd name="T23" fmla="*/ 57 h 284"/>
                    <a:gd name="T24" fmla="*/ 265 w 284"/>
                    <a:gd name="T25" fmla="*/ 265 h 284"/>
                    <a:gd name="T26" fmla="*/ 19 w 284"/>
                    <a:gd name="T27" fmla="*/ 265 h 284"/>
                    <a:gd name="T28" fmla="*/ 19 w 284"/>
                    <a:gd name="T29" fmla="*/ 57 h 284"/>
                    <a:gd name="T30" fmla="*/ 133 w 284"/>
                    <a:gd name="T31" fmla="*/ 95 h 284"/>
                    <a:gd name="T32" fmla="*/ 152 w 284"/>
                    <a:gd name="T33" fmla="*/ 95 h 284"/>
                    <a:gd name="T34" fmla="*/ 152 w 284"/>
                    <a:gd name="T35" fmla="*/ 114 h 284"/>
                    <a:gd name="T36" fmla="*/ 133 w 284"/>
                    <a:gd name="T37" fmla="*/ 114 h 284"/>
                    <a:gd name="T38" fmla="*/ 133 w 284"/>
                    <a:gd name="T39" fmla="*/ 95 h 284"/>
                    <a:gd name="T40" fmla="*/ 208 w 284"/>
                    <a:gd name="T41" fmla="*/ 95 h 284"/>
                    <a:gd name="T42" fmla="*/ 227 w 284"/>
                    <a:gd name="T43" fmla="*/ 95 h 284"/>
                    <a:gd name="T44" fmla="*/ 227 w 284"/>
                    <a:gd name="T45" fmla="*/ 114 h 284"/>
                    <a:gd name="T46" fmla="*/ 208 w 284"/>
                    <a:gd name="T47" fmla="*/ 114 h 284"/>
                    <a:gd name="T48" fmla="*/ 208 w 284"/>
                    <a:gd name="T49" fmla="*/ 95 h 284"/>
                    <a:gd name="T50" fmla="*/ 208 w 284"/>
                    <a:gd name="T51" fmla="*/ 152 h 284"/>
                    <a:gd name="T52" fmla="*/ 227 w 284"/>
                    <a:gd name="T53" fmla="*/ 152 h 284"/>
                    <a:gd name="T54" fmla="*/ 227 w 284"/>
                    <a:gd name="T55" fmla="*/ 170 h 284"/>
                    <a:gd name="T56" fmla="*/ 208 w 284"/>
                    <a:gd name="T57" fmla="*/ 170 h 284"/>
                    <a:gd name="T58" fmla="*/ 208 w 284"/>
                    <a:gd name="T59" fmla="*/ 152 h 284"/>
                    <a:gd name="T60" fmla="*/ 133 w 284"/>
                    <a:gd name="T61" fmla="*/ 152 h 284"/>
                    <a:gd name="T62" fmla="*/ 152 w 284"/>
                    <a:gd name="T63" fmla="*/ 152 h 284"/>
                    <a:gd name="T64" fmla="*/ 152 w 284"/>
                    <a:gd name="T65" fmla="*/ 170 h 284"/>
                    <a:gd name="T66" fmla="*/ 133 w 284"/>
                    <a:gd name="T67" fmla="*/ 170 h 284"/>
                    <a:gd name="T68" fmla="*/ 133 w 284"/>
                    <a:gd name="T69" fmla="*/ 152 h 284"/>
                    <a:gd name="T70" fmla="*/ 57 w 284"/>
                    <a:gd name="T71" fmla="*/ 152 h 284"/>
                    <a:gd name="T72" fmla="*/ 76 w 284"/>
                    <a:gd name="T73" fmla="*/ 152 h 284"/>
                    <a:gd name="T74" fmla="*/ 76 w 284"/>
                    <a:gd name="T75" fmla="*/ 170 h 284"/>
                    <a:gd name="T76" fmla="*/ 57 w 284"/>
                    <a:gd name="T77" fmla="*/ 170 h 284"/>
                    <a:gd name="T78" fmla="*/ 57 w 284"/>
                    <a:gd name="T79" fmla="*/ 152 h 284"/>
                    <a:gd name="T80" fmla="*/ 57 w 284"/>
                    <a:gd name="T81" fmla="*/ 208 h 284"/>
                    <a:gd name="T82" fmla="*/ 76 w 284"/>
                    <a:gd name="T83" fmla="*/ 208 h 284"/>
                    <a:gd name="T84" fmla="*/ 76 w 284"/>
                    <a:gd name="T85" fmla="*/ 227 h 284"/>
                    <a:gd name="T86" fmla="*/ 57 w 284"/>
                    <a:gd name="T87" fmla="*/ 227 h 284"/>
                    <a:gd name="T88" fmla="*/ 57 w 284"/>
                    <a:gd name="T89" fmla="*/ 208 h 284"/>
                    <a:gd name="T90" fmla="*/ 133 w 284"/>
                    <a:gd name="T91" fmla="*/ 208 h 284"/>
                    <a:gd name="T92" fmla="*/ 152 w 284"/>
                    <a:gd name="T93" fmla="*/ 208 h 284"/>
                    <a:gd name="T94" fmla="*/ 152 w 284"/>
                    <a:gd name="T95" fmla="*/ 227 h 284"/>
                    <a:gd name="T96" fmla="*/ 133 w 284"/>
                    <a:gd name="T97" fmla="*/ 227 h 284"/>
                    <a:gd name="T98" fmla="*/ 133 w 284"/>
                    <a:gd name="T99" fmla="*/ 208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4" h="284">
                      <a:moveTo>
                        <a:pt x="0" y="284"/>
                      </a:moveTo>
                      <a:lnTo>
                        <a:pt x="284" y="284"/>
                      </a:lnTo>
                      <a:lnTo>
                        <a:pt x="284" y="0"/>
                      </a:lnTo>
                      <a:lnTo>
                        <a:pt x="0" y="0"/>
                      </a:lnTo>
                      <a:lnTo>
                        <a:pt x="0" y="284"/>
                      </a:lnTo>
                      <a:close/>
                      <a:moveTo>
                        <a:pt x="19" y="19"/>
                      </a:moveTo>
                      <a:lnTo>
                        <a:pt x="265" y="19"/>
                      </a:lnTo>
                      <a:lnTo>
                        <a:pt x="265" y="38"/>
                      </a:lnTo>
                      <a:lnTo>
                        <a:pt x="19" y="38"/>
                      </a:lnTo>
                      <a:lnTo>
                        <a:pt x="19" y="19"/>
                      </a:lnTo>
                      <a:close/>
                      <a:moveTo>
                        <a:pt x="19" y="57"/>
                      </a:moveTo>
                      <a:lnTo>
                        <a:pt x="265" y="57"/>
                      </a:lnTo>
                      <a:lnTo>
                        <a:pt x="265" y="265"/>
                      </a:lnTo>
                      <a:lnTo>
                        <a:pt x="19" y="265"/>
                      </a:lnTo>
                      <a:lnTo>
                        <a:pt x="19" y="57"/>
                      </a:lnTo>
                      <a:close/>
                      <a:moveTo>
                        <a:pt x="133" y="95"/>
                      </a:moveTo>
                      <a:lnTo>
                        <a:pt x="152" y="95"/>
                      </a:lnTo>
                      <a:lnTo>
                        <a:pt x="152" y="114"/>
                      </a:lnTo>
                      <a:lnTo>
                        <a:pt x="133" y="114"/>
                      </a:lnTo>
                      <a:lnTo>
                        <a:pt x="133" y="95"/>
                      </a:lnTo>
                      <a:close/>
                      <a:moveTo>
                        <a:pt x="208" y="95"/>
                      </a:moveTo>
                      <a:lnTo>
                        <a:pt x="227" y="95"/>
                      </a:lnTo>
                      <a:lnTo>
                        <a:pt x="227" y="114"/>
                      </a:lnTo>
                      <a:lnTo>
                        <a:pt x="208" y="114"/>
                      </a:lnTo>
                      <a:lnTo>
                        <a:pt x="208" y="95"/>
                      </a:lnTo>
                      <a:close/>
                      <a:moveTo>
                        <a:pt x="208" y="152"/>
                      </a:moveTo>
                      <a:lnTo>
                        <a:pt x="227" y="152"/>
                      </a:lnTo>
                      <a:lnTo>
                        <a:pt x="227" y="170"/>
                      </a:lnTo>
                      <a:lnTo>
                        <a:pt x="208" y="170"/>
                      </a:lnTo>
                      <a:lnTo>
                        <a:pt x="208" y="152"/>
                      </a:lnTo>
                      <a:close/>
                      <a:moveTo>
                        <a:pt x="133" y="152"/>
                      </a:moveTo>
                      <a:lnTo>
                        <a:pt x="152" y="152"/>
                      </a:lnTo>
                      <a:lnTo>
                        <a:pt x="152" y="170"/>
                      </a:lnTo>
                      <a:lnTo>
                        <a:pt x="133" y="170"/>
                      </a:lnTo>
                      <a:lnTo>
                        <a:pt x="133" y="152"/>
                      </a:lnTo>
                      <a:close/>
                      <a:moveTo>
                        <a:pt x="57" y="152"/>
                      </a:moveTo>
                      <a:lnTo>
                        <a:pt x="76" y="152"/>
                      </a:lnTo>
                      <a:lnTo>
                        <a:pt x="76" y="170"/>
                      </a:lnTo>
                      <a:lnTo>
                        <a:pt x="57" y="170"/>
                      </a:lnTo>
                      <a:lnTo>
                        <a:pt x="57" y="152"/>
                      </a:lnTo>
                      <a:close/>
                      <a:moveTo>
                        <a:pt x="57" y="208"/>
                      </a:moveTo>
                      <a:lnTo>
                        <a:pt x="76" y="208"/>
                      </a:lnTo>
                      <a:lnTo>
                        <a:pt x="76" y="227"/>
                      </a:lnTo>
                      <a:lnTo>
                        <a:pt x="57" y="227"/>
                      </a:lnTo>
                      <a:lnTo>
                        <a:pt x="57" y="208"/>
                      </a:lnTo>
                      <a:close/>
                      <a:moveTo>
                        <a:pt x="133" y="208"/>
                      </a:moveTo>
                      <a:lnTo>
                        <a:pt x="152" y="208"/>
                      </a:lnTo>
                      <a:lnTo>
                        <a:pt x="152" y="227"/>
                      </a:lnTo>
                      <a:lnTo>
                        <a:pt x="133" y="227"/>
                      </a:lnTo>
                      <a:lnTo>
                        <a:pt x="133" y="208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67223" tIns="33611" rIns="67223" bIns="336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2246">
                    <a:defRPr/>
                  </a:pPr>
                  <a:endParaRPr lang="en-US" sz="1325" kern="0">
                    <a:solidFill>
                      <a:sysClr val="windowText" lastClr="000000"/>
                    </a:solidFill>
                    <a:latin typeface="Segoe UI Semilight"/>
                  </a:endParaRPr>
                </a:p>
              </p:txBody>
            </p:sp>
          </p:grpSp>
        </p:grp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384E58BF-257E-438C-B01F-D3F6CBCE0D70}"/>
                </a:ext>
              </a:extLst>
            </p:cNvPr>
            <p:cNvSpPr/>
            <p:nvPr/>
          </p:nvSpPr>
          <p:spPr bwMode="auto">
            <a:xfrm>
              <a:off x="6737521" y="3010873"/>
              <a:ext cx="1124170" cy="91908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3611" tIns="33611" rIns="33611" bIns="336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720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18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39B3137-7553-408D-99B5-C33694B634CF}"/>
                </a:ext>
              </a:extLst>
            </p:cNvPr>
            <p:cNvGrpSpPr/>
            <p:nvPr/>
          </p:nvGrpSpPr>
          <p:grpSpPr>
            <a:xfrm>
              <a:off x="1689230" y="1188744"/>
              <a:ext cx="2285559" cy="5668770"/>
              <a:chOff x="731576" y="1211263"/>
              <a:chExt cx="2331720" cy="5783261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C153B1A-1FC8-468C-912F-2932BCF73D07}"/>
                  </a:ext>
                </a:extLst>
              </p:cNvPr>
              <p:cNvSpPr txBox="1"/>
              <p:nvPr/>
            </p:nvSpPr>
            <p:spPr>
              <a:xfrm>
                <a:off x="731576" y="3544431"/>
                <a:ext cx="2331720" cy="345009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34444" tIns="107555" rIns="134444" bIns="107555" rtlCol="0" anchor="t"/>
              <a:lstStyle>
                <a:defPPr>
                  <a:defRPr lang="en-US"/>
                </a:defPPr>
                <a:lvl1pPr algn="ctr">
                  <a:defRPr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0"/>
                    </a:gra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 defTabSz="672246">
                  <a:lnSpc>
                    <a:spcPct val="90000"/>
                  </a:lnSpc>
                  <a:spcAft>
                    <a:spcPts val="441"/>
                  </a:spcAft>
                  <a:defRPr/>
                </a:pPr>
                <a:r>
                  <a:rPr lang="en-US" sz="1325" kern="0">
                    <a:gradFill>
                      <a:gsLst>
                        <a:gs pos="2917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latin typeface="Segoe UI Semilight"/>
                  </a:rPr>
                  <a:t>InfoPath/</a:t>
                </a:r>
                <a:br>
                  <a:rPr lang="en-US" sz="1325" kern="0">
                    <a:gradFill>
                      <a:gsLst>
                        <a:gs pos="2917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latin typeface="Segoe UI Semilight"/>
                  </a:rPr>
                </a:br>
                <a:r>
                  <a:rPr lang="en-US" sz="1325" kern="0">
                    <a:gradFill>
                      <a:gsLst>
                        <a:gs pos="2917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latin typeface="Segoe UI Semilight"/>
                  </a:rPr>
                  <a:t>SharePoint Designer</a:t>
                </a:r>
              </a:p>
              <a:p>
                <a:pPr algn="l" defTabSz="685532" fontAlgn="base">
                  <a:spcBef>
                    <a:spcPts val="441"/>
                  </a:spcBef>
                  <a:spcAft>
                    <a:spcPct val="0"/>
                  </a:spcAft>
                  <a:defRPr/>
                </a:pPr>
                <a:r>
                  <a:rPr lang="en-US" sz="1175" kern="0">
                    <a:gradFill>
                      <a:gsLst>
                        <a:gs pos="125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latin typeface="Segoe UI Semilight"/>
                    <a:ea typeface="Segoe UI" pitchFamily="34" charset="0"/>
                    <a:cs typeface="Segoe UI" pitchFamily="34" charset="0"/>
                  </a:rPr>
                  <a:t>No new versions, supported through 2026</a:t>
                </a: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29D8691-5CE2-43F4-9DE7-EAD678193ABC}"/>
                  </a:ext>
                </a:extLst>
              </p:cNvPr>
              <p:cNvGrpSpPr/>
              <p:nvPr/>
            </p:nvGrpSpPr>
            <p:grpSpPr>
              <a:xfrm>
                <a:off x="731576" y="1211263"/>
                <a:ext cx="2331720" cy="2331720"/>
                <a:chOff x="731576" y="1211263"/>
                <a:chExt cx="2331720" cy="2331720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31A38A46-2B53-429A-9B5C-381E0E0CA4D6}"/>
                    </a:ext>
                  </a:extLst>
                </p:cNvPr>
                <p:cNvSpPr/>
                <p:nvPr/>
              </p:nvSpPr>
              <p:spPr bwMode="auto">
                <a:xfrm>
                  <a:off x="731576" y="1211263"/>
                  <a:ext cx="2331720" cy="233172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134444" tIns="107555" rIns="134444" bIns="107555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53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71" ker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81" name="Freeform 28">
                  <a:extLst>
                    <a:ext uri="{FF2B5EF4-FFF2-40B4-BE49-F238E27FC236}">
                      <a16:creationId xmlns:a16="http://schemas.microsoft.com/office/drawing/2014/main" id="{6ECEFB39-6088-4A72-B43D-87650D38C418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258782" y="1846448"/>
                  <a:ext cx="545102" cy="636350"/>
                </a:xfrm>
                <a:custGeom>
                  <a:avLst/>
                  <a:gdLst>
                    <a:gd name="T0" fmla="*/ 76 w 96"/>
                    <a:gd name="T1" fmla="*/ 112 h 112"/>
                    <a:gd name="T2" fmla="*/ 20 w 96"/>
                    <a:gd name="T3" fmla="*/ 112 h 112"/>
                    <a:gd name="T4" fmla="*/ 0 w 96"/>
                    <a:gd name="T5" fmla="*/ 92 h 112"/>
                    <a:gd name="T6" fmla="*/ 0 w 96"/>
                    <a:gd name="T7" fmla="*/ 0 h 112"/>
                    <a:gd name="T8" fmla="*/ 88 w 96"/>
                    <a:gd name="T9" fmla="*/ 0 h 112"/>
                    <a:gd name="T10" fmla="*/ 88 w 96"/>
                    <a:gd name="T11" fmla="*/ 88 h 112"/>
                    <a:gd name="T12" fmla="*/ 80 w 96"/>
                    <a:gd name="T13" fmla="*/ 88 h 112"/>
                    <a:gd name="T14" fmla="*/ 80 w 96"/>
                    <a:gd name="T15" fmla="*/ 8 h 112"/>
                    <a:gd name="T16" fmla="*/ 8 w 96"/>
                    <a:gd name="T17" fmla="*/ 8 h 112"/>
                    <a:gd name="T18" fmla="*/ 8 w 96"/>
                    <a:gd name="T19" fmla="*/ 92 h 112"/>
                    <a:gd name="T20" fmla="*/ 20 w 96"/>
                    <a:gd name="T21" fmla="*/ 104 h 112"/>
                    <a:gd name="T22" fmla="*/ 32 w 96"/>
                    <a:gd name="T23" fmla="*/ 92 h 112"/>
                    <a:gd name="T24" fmla="*/ 32 w 96"/>
                    <a:gd name="T25" fmla="*/ 88 h 112"/>
                    <a:gd name="T26" fmla="*/ 96 w 96"/>
                    <a:gd name="T27" fmla="*/ 88 h 112"/>
                    <a:gd name="T28" fmla="*/ 96 w 96"/>
                    <a:gd name="T29" fmla="*/ 92 h 112"/>
                    <a:gd name="T30" fmla="*/ 76 w 96"/>
                    <a:gd name="T31" fmla="*/ 112 h 112"/>
                    <a:gd name="T32" fmla="*/ 36 w 96"/>
                    <a:gd name="T33" fmla="*/ 104 h 112"/>
                    <a:gd name="T34" fmla="*/ 76 w 96"/>
                    <a:gd name="T35" fmla="*/ 104 h 112"/>
                    <a:gd name="T36" fmla="*/ 87 w 96"/>
                    <a:gd name="T37" fmla="*/ 96 h 112"/>
                    <a:gd name="T38" fmla="*/ 39 w 96"/>
                    <a:gd name="T39" fmla="*/ 96 h 112"/>
                    <a:gd name="T40" fmla="*/ 36 w 96"/>
                    <a:gd name="T41" fmla="*/ 104 h 112"/>
                    <a:gd name="T42" fmla="*/ 24 w 96"/>
                    <a:gd name="T43" fmla="*/ 72 h 112"/>
                    <a:gd name="T44" fmla="*/ 16 w 96"/>
                    <a:gd name="T45" fmla="*/ 72 h 112"/>
                    <a:gd name="T46" fmla="*/ 16 w 96"/>
                    <a:gd name="T47" fmla="*/ 80 h 112"/>
                    <a:gd name="T48" fmla="*/ 24 w 96"/>
                    <a:gd name="T49" fmla="*/ 80 h 112"/>
                    <a:gd name="T50" fmla="*/ 24 w 96"/>
                    <a:gd name="T51" fmla="*/ 72 h 112"/>
                    <a:gd name="T52" fmla="*/ 72 w 96"/>
                    <a:gd name="T53" fmla="*/ 72 h 112"/>
                    <a:gd name="T54" fmla="*/ 32 w 96"/>
                    <a:gd name="T55" fmla="*/ 72 h 112"/>
                    <a:gd name="T56" fmla="*/ 32 w 96"/>
                    <a:gd name="T57" fmla="*/ 80 h 112"/>
                    <a:gd name="T58" fmla="*/ 72 w 96"/>
                    <a:gd name="T59" fmla="*/ 80 h 112"/>
                    <a:gd name="T60" fmla="*/ 72 w 96"/>
                    <a:gd name="T61" fmla="*/ 72 h 112"/>
                    <a:gd name="T62" fmla="*/ 24 w 96"/>
                    <a:gd name="T63" fmla="*/ 48 h 112"/>
                    <a:gd name="T64" fmla="*/ 16 w 96"/>
                    <a:gd name="T65" fmla="*/ 48 h 112"/>
                    <a:gd name="T66" fmla="*/ 16 w 96"/>
                    <a:gd name="T67" fmla="*/ 56 h 112"/>
                    <a:gd name="T68" fmla="*/ 24 w 96"/>
                    <a:gd name="T69" fmla="*/ 56 h 112"/>
                    <a:gd name="T70" fmla="*/ 24 w 96"/>
                    <a:gd name="T71" fmla="*/ 48 h 112"/>
                    <a:gd name="T72" fmla="*/ 72 w 96"/>
                    <a:gd name="T73" fmla="*/ 48 h 112"/>
                    <a:gd name="T74" fmla="*/ 32 w 96"/>
                    <a:gd name="T75" fmla="*/ 48 h 112"/>
                    <a:gd name="T76" fmla="*/ 32 w 96"/>
                    <a:gd name="T77" fmla="*/ 56 h 112"/>
                    <a:gd name="T78" fmla="*/ 72 w 96"/>
                    <a:gd name="T79" fmla="*/ 56 h 112"/>
                    <a:gd name="T80" fmla="*/ 72 w 96"/>
                    <a:gd name="T81" fmla="*/ 48 h 112"/>
                    <a:gd name="T82" fmla="*/ 24 w 96"/>
                    <a:gd name="T83" fmla="*/ 24 h 112"/>
                    <a:gd name="T84" fmla="*/ 16 w 96"/>
                    <a:gd name="T85" fmla="*/ 24 h 112"/>
                    <a:gd name="T86" fmla="*/ 16 w 96"/>
                    <a:gd name="T87" fmla="*/ 32 h 112"/>
                    <a:gd name="T88" fmla="*/ 24 w 96"/>
                    <a:gd name="T89" fmla="*/ 32 h 112"/>
                    <a:gd name="T90" fmla="*/ 24 w 96"/>
                    <a:gd name="T91" fmla="*/ 24 h 112"/>
                    <a:gd name="T92" fmla="*/ 72 w 96"/>
                    <a:gd name="T93" fmla="*/ 24 h 112"/>
                    <a:gd name="T94" fmla="*/ 32 w 96"/>
                    <a:gd name="T95" fmla="*/ 24 h 112"/>
                    <a:gd name="T96" fmla="*/ 32 w 96"/>
                    <a:gd name="T97" fmla="*/ 32 h 112"/>
                    <a:gd name="T98" fmla="*/ 72 w 96"/>
                    <a:gd name="T99" fmla="*/ 32 h 112"/>
                    <a:gd name="T100" fmla="*/ 72 w 96"/>
                    <a:gd name="T101" fmla="*/ 2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6" h="112">
                      <a:moveTo>
                        <a:pt x="76" y="112"/>
                      </a:moveTo>
                      <a:cubicBezTo>
                        <a:pt x="20" y="112"/>
                        <a:pt x="20" y="112"/>
                        <a:pt x="20" y="112"/>
                      </a:cubicBezTo>
                      <a:cubicBezTo>
                        <a:pt x="9" y="112"/>
                        <a:pt x="0" y="103"/>
                        <a:pt x="0" y="9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88"/>
                        <a:pt x="88" y="88"/>
                        <a:pt x="88" y="88"/>
                      </a:cubicBezTo>
                      <a:cubicBezTo>
                        <a:pt x="80" y="88"/>
                        <a:pt x="80" y="88"/>
                        <a:pt x="80" y="88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92"/>
                        <a:pt x="8" y="92"/>
                        <a:pt x="8" y="92"/>
                      </a:cubicBezTo>
                      <a:cubicBezTo>
                        <a:pt x="8" y="99"/>
                        <a:pt x="13" y="104"/>
                        <a:pt x="20" y="104"/>
                      </a:cubicBezTo>
                      <a:cubicBezTo>
                        <a:pt x="26" y="104"/>
                        <a:pt x="32" y="99"/>
                        <a:pt x="32" y="92"/>
                      </a:cubicBezTo>
                      <a:cubicBezTo>
                        <a:pt x="32" y="88"/>
                        <a:pt x="32" y="88"/>
                        <a:pt x="32" y="88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6" y="92"/>
                        <a:pt x="96" y="92"/>
                        <a:pt x="96" y="92"/>
                      </a:cubicBezTo>
                      <a:cubicBezTo>
                        <a:pt x="96" y="103"/>
                        <a:pt x="87" y="112"/>
                        <a:pt x="76" y="112"/>
                      </a:cubicBezTo>
                      <a:close/>
                      <a:moveTo>
                        <a:pt x="36" y="104"/>
                      </a:moveTo>
                      <a:cubicBezTo>
                        <a:pt x="76" y="104"/>
                        <a:pt x="76" y="104"/>
                        <a:pt x="76" y="104"/>
                      </a:cubicBezTo>
                      <a:cubicBezTo>
                        <a:pt x="81" y="104"/>
                        <a:pt x="85" y="101"/>
                        <a:pt x="87" y="96"/>
                      </a:cubicBezTo>
                      <a:cubicBezTo>
                        <a:pt x="39" y="96"/>
                        <a:pt x="39" y="96"/>
                        <a:pt x="39" y="96"/>
                      </a:cubicBezTo>
                      <a:cubicBezTo>
                        <a:pt x="39" y="99"/>
                        <a:pt x="37" y="102"/>
                        <a:pt x="36" y="104"/>
                      </a:cubicBezTo>
                      <a:close/>
                      <a:moveTo>
                        <a:pt x="24" y="72"/>
                      </a:moveTo>
                      <a:cubicBezTo>
                        <a:pt x="16" y="72"/>
                        <a:pt x="16" y="72"/>
                        <a:pt x="16" y="72"/>
                      </a:cubicBezTo>
                      <a:cubicBezTo>
                        <a:pt x="16" y="80"/>
                        <a:pt x="16" y="80"/>
                        <a:pt x="16" y="80"/>
                      </a:cubicBezTo>
                      <a:cubicBezTo>
                        <a:pt x="24" y="80"/>
                        <a:pt x="24" y="80"/>
                        <a:pt x="24" y="80"/>
                      </a:cubicBezTo>
                      <a:lnTo>
                        <a:pt x="24" y="72"/>
                      </a:lnTo>
                      <a:close/>
                      <a:moveTo>
                        <a:pt x="72" y="72"/>
                      </a:move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72" y="80"/>
                        <a:pt x="72" y="80"/>
                        <a:pt x="72" y="80"/>
                      </a:cubicBezTo>
                      <a:lnTo>
                        <a:pt x="72" y="72"/>
                      </a:lnTo>
                      <a:close/>
                      <a:moveTo>
                        <a:pt x="24" y="4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24" y="56"/>
                        <a:pt x="24" y="56"/>
                        <a:pt x="24" y="56"/>
                      </a:cubicBezTo>
                      <a:lnTo>
                        <a:pt x="24" y="48"/>
                      </a:lnTo>
                      <a:close/>
                      <a:moveTo>
                        <a:pt x="72" y="48"/>
                      </a:move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lnTo>
                        <a:pt x="72" y="48"/>
                      </a:lnTo>
                      <a:close/>
                      <a:moveTo>
                        <a:pt x="24" y="24"/>
                      </a:move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lnTo>
                        <a:pt x="24" y="24"/>
                      </a:lnTo>
                      <a:close/>
                      <a:moveTo>
                        <a:pt x="72" y="24"/>
                      </a:move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72" y="32"/>
                        <a:pt x="72" y="32"/>
                        <a:pt x="72" y="32"/>
                      </a:cubicBezTo>
                      <a:lnTo>
                        <a:pt x="72" y="24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67223" tIns="33611" rIns="67223" bIns="336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2246">
                    <a:defRPr/>
                  </a:pPr>
                  <a:endParaRPr lang="en-US" sz="1325" kern="0">
                    <a:solidFill>
                      <a:sysClr val="windowText" lastClr="000000"/>
                    </a:solidFill>
                    <a:latin typeface="Segoe UI Semilight"/>
                  </a:endParaRPr>
                </a:p>
              </p:txBody>
            </p:sp>
            <p:sp>
              <p:nvSpPr>
                <p:cNvPr id="84" name="Freeform 19">
                  <a:extLst>
                    <a:ext uri="{FF2B5EF4-FFF2-40B4-BE49-F238E27FC236}">
                      <a16:creationId xmlns:a16="http://schemas.microsoft.com/office/drawing/2014/main" id="{1D021749-5448-44EB-BEC6-8872765CEB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6261" y="2297576"/>
                  <a:ext cx="648288" cy="648288"/>
                </a:xfrm>
                <a:custGeom>
                  <a:avLst/>
                  <a:gdLst>
                    <a:gd name="T0" fmla="*/ 0 w 284"/>
                    <a:gd name="T1" fmla="*/ 284 h 284"/>
                    <a:gd name="T2" fmla="*/ 284 w 284"/>
                    <a:gd name="T3" fmla="*/ 284 h 284"/>
                    <a:gd name="T4" fmla="*/ 284 w 284"/>
                    <a:gd name="T5" fmla="*/ 0 h 284"/>
                    <a:gd name="T6" fmla="*/ 0 w 284"/>
                    <a:gd name="T7" fmla="*/ 0 h 284"/>
                    <a:gd name="T8" fmla="*/ 0 w 284"/>
                    <a:gd name="T9" fmla="*/ 284 h 284"/>
                    <a:gd name="T10" fmla="*/ 19 w 284"/>
                    <a:gd name="T11" fmla="*/ 19 h 284"/>
                    <a:gd name="T12" fmla="*/ 265 w 284"/>
                    <a:gd name="T13" fmla="*/ 19 h 284"/>
                    <a:gd name="T14" fmla="*/ 265 w 284"/>
                    <a:gd name="T15" fmla="*/ 38 h 284"/>
                    <a:gd name="T16" fmla="*/ 19 w 284"/>
                    <a:gd name="T17" fmla="*/ 38 h 284"/>
                    <a:gd name="T18" fmla="*/ 19 w 284"/>
                    <a:gd name="T19" fmla="*/ 19 h 284"/>
                    <a:gd name="T20" fmla="*/ 19 w 284"/>
                    <a:gd name="T21" fmla="*/ 57 h 284"/>
                    <a:gd name="T22" fmla="*/ 265 w 284"/>
                    <a:gd name="T23" fmla="*/ 57 h 284"/>
                    <a:gd name="T24" fmla="*/ 265 w 284"/>
                    <a:gd name="T25" fmla="*/ 265 h 284"/>
                    <a:gd name="T26" fmla="*/ 19 w 284"/>
                    <a:gd name="T27" fmla="*/ 265 h 284"/>
                    <a:gd name="T28" fmla="*/ 19 w 284"/>
                    <a:gd name="T29" fmla="*/ 57 h 284"/>
                    <a:gd name="T30" fmla="*/ 133 w 284"/>
                    <a:gd name="T31" fmla="*/ 95 h 284"/>
                    <a:gd name="T32" fmla="*/ 152 w 284"/>
                    <a:gd name="T33" fmla="*/ 95 h 284"/>
                    <a:gd name="T34" fmla="*/ 152 w 284"/>
                    <a:gd name="T35" fmla="*/ 114 h 284"/>
                    <a:gd name="T36" fmla="*/ 133 w 284"/>
                    <a:gd name="T37" fmla="*/ 114 h 284"/>
                    <a:gd name="T38" fmla="*/ 133 w 284"/>
                    <a:gd name="T39" fmla="*/ 95 h 284"/>
                    <a:gd name="T40" fmla="*/ 208 w 284"/>
                    <a:gd name="T41" fmla="*/ 95 h 284"/>
                    <a:gd name="T42" fmla="*/ 227 w 284"/>
                    <a:gd name="T43" fmla="*/ 95 h 284"/>
                    <a:gd name="T44" fmla="*/ 227 w 284"/>
                    <a:gd name="T45" fmla="*/ 114 h 284"/>
                    <a:gd name="T46" fmla="*/ 208 w 284"/>
                    <a:gd name="T47" fmla="*/ 114 h 284"/>
                    <a:gd name="T48" fmla="*/ 208 w 284"/>
                    <a:gd name="T49" fmla="*/ 95 h 284"/>
                    <a:gd name="T50" fmla="*/ 208 w 284"/>
                    <a:gd name="T51" fmla="*/ 152 h 284"/>
                    <a:gd name="T52" fmla="*/ 227 w 284"/>
                    <a:gd name="T53" fmla="*/ 152 h 284"/>
                    <a:gd name="T54" fmla="*/ 227 w 284"/>
                    <a:gd name="T55" fmla="*/ 170 h 284"/>
                    <a:gd name="T56" fmla="*/ 208 w 284"/>
                    <a:gd name="T57" fmla="*/ 170 h 284"/>
                    <a:gd name="T58" fmla="*/ 208 w 284"/>
                    <a:gd name="T59" fmla="*/ 152 h 284"/>
                    <a:gd name="T60" fmla="*/ 133 w 284"/>
                    <a:gd name="T61" fmla="*/ 152 h 284"/>
                    <a:gd name="T62" fmla="*/ 152 w 284"/>
                    <a:gd name="T63" fmla="*/ 152 h 284"/>
                    <a:gd name="T64" fmla="*/ 152 w 284"/>
                    <a:gd name="T65" fmla="*/ 170 h 284"/>
                    <a:gd name="T66" fmla="*/ 133 w 284"/>
                    <a:gd name="T67" fmla="*/ 170 h 284"/>
                    <a:gd name="T68" fmla="*/ 133 w 284"/>
                    <a:gd name="T69" fmla="*/ 152 h 284"/>
                    <a:gd name="T70" fmla="*/ 57 w 284"/>
                    <a:gd name="T71" fmla="*/ 152 h 284"/>
                    <a:gd name="T72" fmla="*/ 76 w 284"/>
                    <a:gd name="T73" fmla="*/ 152 h 284"/>
                    <a:gd name="T74" fmla="*/ 76 w 284"/>
                    <a:gd name="T75" fmla="*/ 170 h 284"/>
                    <a:gd name="T76" fmla="*/ 57 w 284"/>
                    <a:gd name="T77" fmla="*/ 170 h 284"/>
                    <a:gd name="T78" fmla="*/ 57 w 284"/>
                    <a:gd name="T79" fmla="*/ 152 h 284"/>
                    <a:gd name="T80" fmla="*/ 57 w 284"/>
                    <a:gd name="T81" fmla="*/ 208 h 284"/>
                    <a:gd name="T82" fmla="*/ 76 w 284"/>
                    <a:gd name="T83" fmla="*/ 208 h 284"/>
                    <a:gd name="T84" fmla="*/ 76 w 284"/>
                    <a:gd name="T85" fmla="*/ 227 h 284"/>
                    <a:gd name="T86" fmla="*/ 57 w 284"/>
                    <a:gd name="T87" fmla="*/ 227 h 284"/>
                    <a:gd name="T88" fmla="*/ 57 w 284"/>
                    <a:gd name="T89" fmla="*/ 208 h 284"/>
                    <a:gd name="T90" fmla="*/ 133 w 284"/>
                    <a:gd name="T91" fmla="*/ 208 h 284"/>
                    <a:gd name="T92" fmla="*/ 152 w 284"/>
                    <a:gd name="T93" fmla="*/ 208 h 284"/>
                    <a:gd name="T94" fmla="*/ 152 w 284"/>
                    <a:gd name="T95" fmla="*/ 227 h 284"/>
                    <a:gd name="T96" fmla="*/ 133 w 284"/>
                    <a:gd name="T97" fmla="*/ 227 h 284"/>
                    <a:gd name="T98" fmla="*/ 133 w 284"/>
                    <a:gd name="T99" fmla="*/ 208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4" h="284">
                      <a:moveTo>
                        <a:pt x="0" y="284"/>
                      </a:moveTo>
                      <a:lnTo>
                        <a:pt x="284" y="284"/>
                      </a:lnTo>
                      <a:lnTo>
                        <a:pt x="284" y="0"/>
                      </a:lnTo>
                      <a:lnTo>
                        <a:pt x="0" y="0"/>
                      </a:lnTo>
                      <a:lnTo>
                        <a:pt x="0" y="284"/>
                      </a:lnTo>
                      <a:close/>
                      <a:moveTo>
                        <a:pt x="19" y="19"/>
                      </a:moveTo>
                      <a:lnTo>
                        <a:pt x="265" y="19"/>
                      </a:lnTo>
                      <a:lnTo>
                        <a:pt x="265" y="38"/>
                      </a:lnTo>
                      <a:lnTo>
                        <a:pt x="19" y="38"/>
                      </a:lnTo>
                      <a:lnTo>
                        <a:pt x="19" y="19"/>
                      </a:lnTo>
                      <a:close/>
                      <a:moveTo>
                        <a:pt x="19" y="57"/>
                      </a:moveTo>
                      <a:lnTo>
                        <a:pt x="265" y="57"/>
                      </a:lnTo>
                      <a:lnTo>
                        <a:pt x="265" y="265"/>
                      </a:lnTo>
                      <a:lnTo>
                        <a:pt x="19" y="265"/>
                      </a:lnTo>
                      <a:lnTo>
                        <a:pt x="19" y="57"/>
                      </a:lnTo>
                      <a:close/>
                      <a:moveTo>
                        <a:pt x="133" y="95"/>
                      </a:moveTo>
                      <a:lnTo>
                        <a:pt x="152" y="95"/>
                      </a:lnTo>
                      <a:lnTo>
                        <a:pt x="152" y="114"/>
                      </a:lnTo>
                      <a:lnTo>
                        <a:pt x="133" y="114"/>
                      </a:lnTo>
                      <a:lnTo>
                        <a:pt x="133" y="95"/>
                      </a:lnTo>
                      <a:close/>
                      <a:moveTo>
                        <a:pt x="208" y="95"/>
                      </a:moveTo>
                      <a:lnTo>
                        <a:pt x="227" y="95"/>
                      </a:lnTo>
                      <a:lnTo>
                        <a:pt x="227" y="114"/>
                      </a:lnTo>
                      <a:lnTo>
                        <a:pt x="208" y="114"/>
                      </a:lnTo>
                      <a:lnTo>
                        <a:pt x="208" y="95"/>
                      </a:lnTo>
                      <a:close/>
                      <a:moveTo>
                        <a:pt x="208" y="152"/>
                      </a:moveTo>
                      <a:lnTo>
                        <a:pt x="227" y="152"/>
                      </a:lnTo>
                      <a:lnTo>
                        <a:pt x="227" y="170"/>
                      </a:lnTo>
                      <a:lnTo>
                        <a:pt x="208" y="170"/>
                      </a:lnTo>
                      <a:lnTo>
                        <a:pt x="208" y="152"/>
                      </a:lnTo>
                      <a:close/>
                      <a:moveTo>
                        <a:pt x="133" y="152"/>
                      </a:moveTo>
                      <a:lnTo>
                        <a:pt x="152" y="152"/>
                      </a:lnTo>
                      <a:lnTo>
                        <a:pt x="152" y="170"/>
                      </a:lnTo>
                      <a:lnTo>
                        <a:pt x="133" y="170"/>
                      </a:lnTo>
                      <a:lnTo>
                        <a:pt x="133" y="152"/>
                      </a:lnTo>
                      <a:close/>
                      <a:moveTo>
                        <a:pt x="57" y="152"/>
                      </a:moveTo>
                      <a:lnTo>
                        <a:pt x="76" y="152"/>
                      </a:lnTo>
                      <a:lnTo>
                        <a:pt x="76" y="170"/>
                      </a:lnTo>
                      <a:lnTo>
                        <a:pt x="57" y="170"/>
                      </a:lnTo>
                      <a:lnTo>
                        <a:pt x="57" y="152"/>
                      </a:lnTo>
                      <a:close/>
                      <a:moveTo>
                        <a:pt x="57" y="208"/>
                      </a:moveTo>
                      <a:lnTo>
                        <a:pt x="76" y="208"/>
                      </a:lnTo>
                      <a:lnTo>
                        <a:pt x="76" y="227"/>
                      </a:lnTo>
                      <a:lnTo>
                        <a:pt x="57" y="227"/>
                      </a:lnTo>
                      <a:lnTo>
                        <a:pt x="57" y="208"/>
                      </a:lnTo>
                      <a:close/>
                      <a:moveTo>
                        <a:pt x="133" y="208"/>
                      </a:moveTo>
                      <a:lnTo>
                        <a:pt x="152" y="208"/>
                      </a:lnTo>
                      <a:lnTo>
                        <a:pt x="152" y="227"/>
                      </a:lnTo>
                      <a:lnTo>
                        <a:pt x="133" y="227"/>
                      </a:lnTo>
                      <a:lnTo>
                        <a:pt x="133" y="208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67223" tIns="33611" rIns="67223" bIns="336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2246">
                    <a:defRPr/>
                  </a:pPr>
                  <a:endParaRPr lang="en-US" sz="1325" kern="0">
                    <a:solidFill>
                      <a:sysClr val="windowText" lastClr="000000"/>
                    </a:solidFill>
                    <a:latin typeface="Segoe UI Semilight"/>
                  </a:endParaRPr>
                </a:p>
              </p:txBody>
            </p:sp>
          </p:grpSp>
        </p:grp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D016E314-0C52-4FF5-8BD8-C2E82FF0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PowerApps &amp; Flow</a:t>
            </a:r>
          </a:p>
        </p:txBody>
      </p:sp>
    </p:spTree>
    <p:extLst>
      <p:ext uri="{BB962C8B-B14F-4D97-AF65-F5344CB8AC3E}">
        <p14:creationId xmlns:p14="http://schemas.microsoft.com/office/powerpoint/2010/main" val="38172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59C6-33DE-4270-A6BA-ECCB728C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 forms with PowerApps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DB5CD-4594-4A4E-B4AB-F88F7D55E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2971800" cy="3394472"/>
          </a:xfrm>
        </p:spPr>
        <p:txBody>
          <a:bodyPr>
            <a:normAutofit/>
          </a:bodyPr>
          <a:lstStyle/>
          <a:p>
            <a:r>
              <a:rPr lang="en-US" sz="2000" dirty="0"/>
              <a:t>Built-in browser based</a:t>
            </a:r>
            <a:br>
              <a:rPr lang="en-US" sz="2000" dirty="0"/>
            </a:br>
            <a:r>
              <a:rPr lang="en-US" sz="2000" dirty="0"/>
              <a:t>customization experience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Integrated to “modern”</a:t>
            </a:r>
            <a:br>
              <a:rPr lang="en-US" sz="2000" dirty="0"/>
            </a:br>
            <a:r>
              <a:rPr lang="en-US" sz="2000" dirty="0"/>
              <a:t>SharePoint UX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Easy to customize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E0BC6-4E08-4391-92D8-E37C1E764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411" y="973612"/>
            <a:ext cx="5439507" cy="3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072C-54CC-4B4B-B218-113EAB2C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in SharePoint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ACA8E-19B4-4A3D-9958-DEACB1147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182" y="1335512"/>
            <a:ext cx="8741309" cy="2376035"/>
          </a:xfrm>
        </p:spPr>
        <p:txBody>
          <a:bodyPr/>
          <a:lstStyle/>
          <a:p>
            <a:r>
              <a:rPr lang="en-US" sz="1400" dirty="0"/>
              <a:t>Smooth transition between platforms</a:t>
            </a:r>
          </a:p>
          <a:p>
            <a:pPr marL="420181" indent="-420181">
              <a:buFont typeface="Arial" panose="020B0604020202020204" pitchFamily="34" charset="0"/>
              <a:buChar char="•"/>
            </a:pPr>
            <a:r>
              <a:rPr lang="en-US" sz="1400" dirty="0"/>
              <a:t>In SharePoint</a:t>
            </a:r>
          </a:p>
          <a:p>
            <a:pPr marL="420181" indent="-42018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20181" indent="-42018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20181" indent="-42018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20181" indent="-42018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20181" indent="-42018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20181" indent="-420181">
              <a:buFont typeface="Arial" panose="020B0604020202020204" pitchFamily="34" charset="0"/>
              <a:buChar char="•"/>
            </a:pPr>
            <a:r>
              <a:rPr lang="en-US" sz="1400" dirty="0"/>
              <a:t>In PowerApps</a:t>
            </a:r>
          </a:p>
          <a:p>
            <a:pPr marL="420181" indent="-42018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0FCBCE-D121-4980-AE49-B4D26C6D7CC4}"/>
              </a:ext>
            </a:extLst>
          </p:cNvPr>
          <p:cNvGrpSpPr/>
          <p:nvPr/>
        </p:nvGrpSpPr>
        <p:grpSpPr>
          <a:xfrm>
            <a:off x="1488791" y="1970784"/>
            <a:ext cx="7442909" cy="3107779"/>
            <a:chOff x="1389770" y="2425191"/>
            <a:chExt cx="9923879" cy="4143705"/>
          </a:xfrm>
        </p:grpSpPr>
        <p:pic>
          <p:nvPicPr>
            <p:cNvPr id="1026" name="Picture 2" descr="PowerApps v &#10;Create an app &#10;Customize forms ">
              <a:extLst>
                <a:ext uri="{FF2B5EF4-FFF2-40B4-BE49-F238E27FC236}">
                  <a16:creationId xmlns:a16="http://schemas.microsoft.com/office/drawing/2014/main" id="{863AB35C-F20E-4437-808E-CBB761567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770" y="2425191"/>
              <a:ext cx="1746161" cy="1213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Edit all &#10;Copy link &#10;Customize ">
              <a:extLst>
                <a:ext uri="{FF2B5EF4-FFF2-40B4-BE49-F238E27FC236}">
                  <a16:creationId xmlns:a16="http://schemas.microsoft.com/office/drawing/2014/main" id="{63496DF4-3936-4E8F-9C34-350CF3C56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832" y="2425191"/>
              <a:ext cx="3426957" cy="597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Back to SharePoint &#10;File &#10;Home &#10;Insert ">
              <a:extLst>
                <a:ext uri="{FF2B5EF4-FFF2-40B4-BE49-F238E27FC236}">
                  <a16:creationId xmlns:a16="http://schemas.microsoft.com/office/drawing/2014/main" id="{AE40AB33-F9C5-48BA-AEF8-93BEE0373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770" y="4874796"/>
              <a:ext cx="2315764" cy="69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ave and publish your changes &#10;Save your changes so you don't lose your work. To make changes visible to &#10;Sharepoint users, choose Save and publish'. &#10;Save and publish ">
              <a:extLst>
                <a:ext uri="{FF2B5EF4-FFF2-40B4-BE49-F238E27FC236}">
                  <a16:creationId xmlns:a16="http://schemas.microsoft.com/office/drawing/2014/main" id="{2F0D838B-0288-4EDC-88E9-66B49A724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299" y="4869424"/>
              <a:ext cx="4538151" cy="1699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67878DB-E3F1-4805-870E-17D5A7B9FA32}"/>
                </a:ext>
              </a:extLst>
            </p:cNvPr>
            <p:cNvSpPr/>
            <p:nvPr/>
          </p:nvSpPr>
          <p:spPr bwMode="auto">
            <a:xfrm>
              <a:off x="1389770" y="3279596"/>
              <a:ext cx="1195233" cy="35950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CB0685C-E035-42C6-A2D8-5A6D7D44CC93}"/>
                </a:ext>
              </a:extLst>
            </p:cNvPr>
            <p:cNvSpPr/>
            <p:nvPr/>
          </p:nvSpPr>
          <p:spPr bwMode="auto">
            <a:xfrm>
              <a:off x="1613876" y="4869423"/>
              <a:ext cx="1269935" cy="26371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A4A571D-2F6B-4173-A6C2-150A721DBBD1}"/>
                </a:ext>
              </a:extLst>
            </p:cNvPr>
            <p:cNvSpPr/>
            <p:nvPr/>
          </p:nvSpPr>
          <p:spPr bwMode="auto">
            <a:xfrm>
              <a:off x="5722490" y="2441205"/>
              <a:ext cx="1195233" cy="35950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14CA4D-5E5A-4935-97DC-B5F359E77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457" y="2546582"/>
              <a:ext cx="3645192" cy="1825531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B7E0D51-0556-478C-964F-5224AA78B405}"/>
                </a:ext>
              </a:extLst>
            </p:cNvPr>
            <p:cNvSpPr/>
            <p:nvPr/>
          </p:nvSpPr>
          <p:spPr bwMode="auto">
            <a:xfrm>
              <a:off x="9606997" y="3212677"/>
              <a:ext cx="1706652" cy="36637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4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FA243B-4FBF-4987-9785-5D7B01A7CC84}"/>
              </a:ext>
            </a:extLst>
          </p:cNvPr>
          <p:cNvCxnSpPr/>
          <p:nvPr/>
        </p:nvCxnSpPr>
        <p:spPr>
          <a:xfrm>
            <a:off x="763778" y="1393470"/>
            <a:ext cx="0" cy="2866270"/>
          </a:xfrm>
          <a:prstGeom prst="line">
            <a:avLst/>
          </a:prstGeom>
          <a:ln>
            <a:headEnd type="arrow" w="lg" len="lg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E97D90-7AB2-4E21-A8F8-A2027F6C7B9B}"/>
              </a:ext>
            </a:extLst>
          </p:cNvPr>
          <p:cNvCxnSpPr>
            <a:cxnSpLocks/>
          </p:cNvCxnSpPr>
          <p:nvPr/>
        </p:nvCxnSpPr>
        <p:spPr>
          <a:xfrm flipH="1">
            <a:off x="763780" y="4259740"/>
            <a:ext cx="7954187" cy="0"/>
          </a:xfrm>
          <a:prstGeom prst="line">
            <a:avLst/>
          </a:prstGeom>
          <a:ln>
            <a:headEnd type="arrow" w="lg" len="lg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C0B125-F3E5-43C5-9401-A1417798F235}"/>
              </a:ext>
            </a:extLst>
          </p:cNvPr>
          <p:cNvSpPr txBox="1"/>
          <p:nvPr/>
        </p:nvSpPr>
        <p:spPr>
          <a:xfrm>
            <a:off x="2822602" y="4418265"/>
            <a:ext cx="3668457" cy="400627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algn="ctr" defTabSz="685775">
              <a:lnSpc>
                <a:spcPct val="90000"/>
              </a:lnSpc>
              <a:spcAft>
                <a:spcPts val="441"/>
              </a:spcAft>
              <a:defRPr/>
            </a:pPr>
            <a:r>
              <a:rPr lang="en-US" sz="1324">
                <a:solidFill>
                  <a:srgbClr val="7030A0"/>
                </a:solidFill>
                <a:latin typeface="Segoe UI" charset="0"/>
                <a:ea typeface="Segoe UI" charset="0"/>
                <a:cs typeface="Segoe UI" charset="0"/>
              </a:rPr>
              <a:t>Complexity of 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0D38D-BB24-4817-B482-7451FBAA517B}"/>
              </a:ext>
            </a:extLst>
          </p:cNvPr>
          <p:cNvSpPr txBox="1"/>
          <p:nvPr/>
        </p:nvSpPr>
        <p:spPr>
          <a:xfrm rot="16200000">
            <a:off x="-760424" y="2822640"/>
            <a:ext cx="2578463" cy="400627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algn="ctr" defTabSz="685775">
              <a:lnSpc>
                <a:spcPct val="90000"/>
              </a:lnSpc>
              <a:spcAft>
                <a:spcPts val="441"/>
              </a:spcAft>
              <a:defRPr/>
            </a:pPr>
            <a:r>
              <a:rPr lang="en-US" sz="1324">
                <a:solidFill>
                  <a:srgbClr val="7030A0"/>
                </a:solidFill>
                <a:latin typeface="Segoe UI" charset="0"/>
                <a:ea typeface="Segoe UI" charset="0"/>
                <a:cs typeface="Segoe UI" charset="0"/>
              </a:rPr>
              <a:t>Complexity of 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0B125-F3E5-43C5-9401-A1417798F235}"/>
              </a:ext>
            </a:extLst>
          </p:cNvPr>
          <p:cNvSpPr txBox="1"/>
          <p:nvPr/>
        </p:nvSpPr>
        <p:spPr>
          <a:xfrm>
            <a:off x="1511401" y="2792133"/>
            <a:ext cx="2129848" cy="461669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775">
              <a:lnSpc>
                <a:spcPct val="90000"/>
              </a:lnSpc>
              <a:spcAft>
                <a:spcPts val="441"/>
              </a:spcAft>
              <a:defRPr/>
            </a:pPr>
            <a:r>
              <a:rPr lang="en-US" sz="1765">
                <a:solidFill>
                  <a:srgbClr val="7030A0"/>
                </a:solidFill>
                <a:latin typeface="Segoe UI" charset="0"/>
                <a:ea typeface="Segoe UI" charset="0"/>
                <a:cs typeface="Segoe UI" charset="0"/>
              </a:rPr>
              <a:t>Embedded forms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C0B125-F3E5-43C5-9401-A1417798F235}"/>
              </a:ext>
            </a:extLst>
          </p:cNvPr>
          <p:cNvSpPr txBox="1"/>
          <p:nvPr/>
        </p:nvSpPr>
        <p:spPr>
          <a:xfrm>
            <a:off x="3676585" y="1979170"/>
            <a:ext cx="2241062" cy="461669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775">
              <a:lnSpc>
                <a:spcPct val="90000"/>
              </a:lnSpc>
              <a:spcAft>
                <a:spcPts val="441"/>
              </a:spcAft>
              <a:defRPr/>
            </a:pPr>
            <a:r>
              <a:rPr lang="en-US" sz="1765">
                <a:solidFill>
                  <a:srgbClr val="7030A0"/>
                </a:solidFill>
                <a:latin typeface="Segoe UI" charset="0"/>
                <a:ea typeface="Segoe UI" charset="0"/>
                <a:cs typeface="Segoe UI" charset="0"/>
              </a:rPr>
              <a:t>Stand-alone apps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C0B125-F3E5-43C5-9401-A1417798F235}"/>
              </a:ext>
            </a:extLst>
          </p:cNvPr>
          <p:cNvSpPr txBox="1"/>
          <p:nvPr/>
        </p:nvSpPr>
        <p:spPr>
          <a:xfrm>
            <a:off x="5636504" y="1204825"/>
            <a:ext cx="2519456" cy="461669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775">
              <a:lnSpc>
                <a:spcPct val="90000"/>
              </a:lnSpc>
              <a:spcAft>
                <a:spcPts val="441"/>
              </a:spcAft>
              <a:defRPr/>
            </a:pPr>
            <a:r>
              <a:rPr lang="en-US" sz="1765">
                <a:solidFill>
                  <a:srgbClr val="7030A0"/>
                </a:solidFill>
                <a:latin typeface="Segoe UI" charset="0"/>
                <a:ea typeface="Segoe UI" charset="0"/>
                <a:cs typeface="Segoe UI" charset="0"/>
              </a:rPr>
              <a:t>Extending </a:t>
            </a:r>
            <a:r>
              <a:rPr lang="en-US" sz="1765" err="1">
                <a:solidFill>
                  <a:srgbClr val="7030A0"/>
                </a:solidFill>
                <a:latin typeface="Segoe UI" charset="0"/>
                <a:ea typeface="Segoe UI" charset="0"/>
                <a:cs typeface="Segoe UI" charset="0"/>
              </a:rPr>
              <a:t>PowerApps</a:t>
            </a:r>
            <a:endParaRPr lang="en-US" sz="1765">
              <a:solidFill>
                <a:srgbClr val="7030A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31" y="-983823"/>
            <a:ext cx="1320434" cy="863709"/>
          </a:xfrm>
          <a:prstGeom prst="rect">
            <a:avLst/>
          </a:prstGeom>
        </p:spPr>
      </p:pic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35" dirty="0">
                <a:solidFill>
                  <a:srgbClr val="7030A0"/>
                </a:solidFill>
              </a:rPr>
              <a:t>PowerApps use cases and scenarios</a:t>
            </a:r>
          </a:p>
        </p:txBody>
      </p:sp>
      <p:sp>
        <p:nvSpPr>
          <p:cNvPr id="2" name="Right Triangle 1"/>
          <p:cNvSpPr/>
          <p:nvPr/>
        </p:nvSpPr>
        <p:spPr bwMode="auto">
          <a:xfrm flipH="1">
            <a:off x="763777" y="1500053"/>
            <a:ext cx="7618029" cy="2752494"/>
          </a:xfrm>
          <a:prstGeom prst="rtTriangle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65" err="1">
              <a:solidFill>
                <a:srgbClr val="7030A0"/>
              </a:soli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3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1463</Words>
  <Application>Microsoft Office PowerPoint</Application>
  <PresentationFormat>On-screen Show (16:9)</PresentationFormat>
  <Paragraphs>305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Open Sans Light</vt:lpstr>
      <vt:lpstr>Segoe UI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Microsoft PowerApps</vt:lpstr>
      <vt:lpstr>Use PowerApps &amp; Flow</vt:lpstr>
      <vt:lpstr>Custom forms with PowerApps</vt:lpstr>
      <vt:lpstr>Embedded in SharePoint</vt:lpstr>
      <vt:lpstr>PowerApps use cases and scenarios</vt:lpstr>
      <vt:lpstr>Major issues / drawbacks with PowerApps</vt:lpstr>
      <vt:lpstr>PowerPoint Presentation</vt:lpstr>
      <vt:lpstr>App Types</vt:lpstr>
      <vt:lpstr>PowerPoint Presentation</vt:lpstr>
      <vt:lpstr>Environments</vt:lpstr>
      <vt:lpstr>Environments</vt:lpstr>
      <vt:lpstr>Data Policies</vt:lpstr>
      <vt:lpstr>PowerPoint Presentation</vt:lpstr>
      <vt:lpstr>Roles without CDS DB (usually “Canvas”)</vt:lpstr>
      <vt:lpstr>Roles with CDS DB (usually “Model”)</vt:lpstr>
      <vt:lpstr>PowerPoint Presentation</vt:lpstr>
      <vt:lpstr>How data cards work</vt:lpstr>
      <vt:lpstr>How data cards work</vt:lpstr>
      <vt:lpstr>Cascading lookup: change the source</vt:lpstr>
      <vt:lpstr>Cascading Lookup</vt:lpstr>
      <vt:lpstr>PowerPoint Presentation</vt:lpstr>
      <vt:lpstr>Scenarios</vt:lpstr>
      <vt:lpstr>Working directly with data sources (Patch)</vt:lpstr>
      <vt:lpstr>PowerPoint Presentation</vt:lpstr>
      <vt:lpstr>Scenario</vt:lpstr>
      <vt:lpstr>PowerApps: Missing SharePoint Context</vt:lpstr>
      <vt:lpstr>How does this work?</vt:lpstr>
      <vt:lpstr>PowerPoint Presentation</vt:lpstr>
      <vt:lpstr>PowerPoint Presentation</vt:lpstr>
      <vt:lpstr>PowerApps Reply URLs for AAD 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Lifecyce Management</vt:lpstr>
      <vt:lpstr>App Versioning</vt:lpstr>
      <vt:lpstr>Setting up Export packages</vt:lpstr>
      <vt:lpstr>Importing Apps</vt:lpstr>
      <vt:lpstr>Managed and unmanaged solutions Model-Driven with CDS only</vt:lpstr>
      <vt:lpstr>How solutions are applied in model-driven apps with CDS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Adis Jugo</cp:lastModifiedBy>
  <cp:revision>6</cp:revision>
  <dcterms:created xsi:type="dcterms:W3CDTF">2006-08-16T00:00:00Z</dcterms:created>
  <dcterms:modified xsi:type="dcterms:W3CDTF">2019-03-28T13:12:30Z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