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3" r:id="rId3"/>
  </p:sldMasterIdLst>
  <p:notesMasterIdLst>
    <p:notesMasterId r:id="rId40"/>
  </p:notesMasterIdLst>
  <p:sldIdLst>
    <p:sldId id="260" r:id="rId4"/>
    <p:sldId id="259" r:id="rId5"/>
    <p:sldId id="1236" r:id="rId6"/>
    <p:sldId id="1230" r:id="rId7"/>
    <p:sldId id="1232" r:id="rId8"/>
    <p:sldId id="1256" r:id="rId9"/>
    <p:sldId id="1231" r:id="rId10"/>
    <p:sldId id="1198" r:id="rId11"/>
    <p:sldId id="1233" r:id="rId12"/>
    <p:sldId id="1234" r:id="rId13"/>
    <p:sldId id="1228" r:id="rId14"/>
    <p:sldId id="1237" r:id="rId15"/>
    <p:sldId id="1238" r:id="rId16"/>
    <p:sldId id="1245" r:id="rId17"/>
    <p:sldId id="1242" r:id="rId18"/>
    <p:sldId id="1244" r:id="rId19"/>
    <p:sldId id="1246" r:id="rId20"/>
    <p:sldId id="1239" r:id="rId21"/>
    <p:sldId id="1240" r:id="rId22"/>
    <p:sldId id="1241" r:id="rId23"/>
    <p:sldId id="1247" r:id="rId24"/>
    <p:sldId id="1248" r:id="rId25"/>
    <p:sldId id="1253" r:id="rId26"/>
    <p:sldId id="1254" r:id="rId27"/>
    <p:sldId id="1249" r:id="rId28"/>
    <p:sldId id="1250" r:id="rId29"/>
    <p:sldId id="1251" r:id="rId30"/>
    <p:sldId id="1257" r:id="rId31"/>
    <p:sldId id="1258" r:id="rId32"/>
    <p:sldId id="1259" r:id="rId33"/>
    <p:sldId id="1260" r:id="rId34"/>
    <p:sldId id="1215" r:id="rId35"/>
    <p:sldId id="1252" r:id="rId36"/>
    <p:sldId id="1235" r:id="rId37"/>
    <p:sldId id="262" r:id="rId38"/>
    <p:sldId id="263"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990"/>
    <a:srgbClr val="33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30" y="24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A451C-56D6-403E-A346-A16198419B5D}" type="datetimeFigureOut">
              <a:rPr lang="hr-HR" smtClean="0"/>
              <a:t>27.3.2019.</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4698A-43AC-445A-A2FC-F8E1D65F90D3}" type="slidenum">
              <a:rPr lang="hr-HR" smtClean="0"/>
              <a:t>‹#›</a:t>
            </a:fld>
            <a:endParaRPr lang="hr-HR"/>
          </a:p>
        </p:txBody>
      </p:sp>
    </p:spTree>
    <p:extLst>
      <p:ext uri="{BB962C8B-B14F-4D97-AF65-F5344CB8AC3E}">
        <p14:creationId xmlns:p14="http://schemas.microsoft.com/office/powerpoint/2010/main" val="318491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cs typeface="Segoe UI Light"/>
              </a:rPr>
              <a:t>Npm</a:t>
            </a:r>
            <a:r>
              <a:rPr lang="hr-HR" dirty="0">
                <a:cs typeface="Segoe UI Light"/>
              </a:rPr>
              <a:t> </a:t>
            </a:r>
            <a:r>
              <a:rPr lang="hr-HR" dirty="0" err="1">
                <a:cs typeface="Segoe UI Light"/>
              </a:rPr>
              <a:t>js</a:t>
            </a:r>
            <a:r>
              <a:rPr lang="hr-HR" dirty="0">
                <a:cs typeface="Segoe UI Light"/>
              </a:rPr>
              <a:t> slika</a:t>
            </a:r>
          </a:p>
          <a:p>
            <a:endParaRPr lang="hr-HR" dirty="0">
              <a:cs typeface="Segoe UI Light"/>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1623805" eaLnBrk="0" hangingPunct="0"/>
            <a:r>
              <a:rPr lang="en-US" sz="7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1623805" eaLnBrk="0" hangingPunct="0"/>
            <a:r>
              <a:rPr lang="en-US" sz="7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5F57339-EC5B-46A0-9D2C-C15A3E2BE3E2}" type="datetime1">
              <a:rPr lang="en-US" smtClean="0"/>
              <a:t>3/27/2019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9135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02555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endParaRPr lang="en-US" dirty="0"/>
          </a:p>
        </p:txBody>
      </p:sp>
      <p:sp>
        <p:nvSpPr>
          <p:cNvPr id="5" name="Rezervirano mjesto podnožja 4"/>
          <p:cNvSpPr>
            <a:spLocks noGrp="1"/>
          </p:cNvSpPr>
          <p:nvPr>
            <p:ph type="ftr" sz="quarter" idx="4"/>
          </p:nvPr>
        </p:nvSpPr>
        <p:spPr/>
        <p:txBody>
          <a:bodyPr/>
          <a:lstStyle/>
          <a:p>
            <a:pPr defTabSz="1623805" eaLnBrk="0" hangingPunct="0"/>
            <a:r>
              <a:rPr lang="en-US" sz="7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1623805" eaLnBrk="0" hangingPunct="0"/>
            <a:r>
              <a:rPr lang="en-US" sz="7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fld id="{D51B1278-D92B-4AF3-A9C1-71DD298190CE}" type="datetimeFigureOut">
              <a:rPr lang="en-US" smtClean="0"/>
              <a:pPr/>
              <a:t>3/27/2019</a:t>
            </a:fld>
            <a:endParaRPr lang="en-US" dirty="0"/>
          </a:p>
        </p:txBody>
      </p:sp>
      <p:sp>
        <p:nvSpPr>
          <p:cNvPr id="7" name="Rezervirano mjesto broja slajda 6"/>
          <p:cNvSpPr>
            <a:spLocks noGrp="1"/>
          </p:cNvSpPr>
          <p:nvPr>
            <p:ph type="sldNum" sz="quarter" idx="5"/>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61499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9399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endParaRPr lang="en-US" dirty="0"/>
          </a:p>
        </p:txBody>
      </p:sp>
      <p:sp>
        <p:nvSpPr>
          <p:cNvPr id="5" name="Rezervirano mjesto podnožja 4"/>
          <p:cNvSpPr>
            <a:spLocks noGrp="1"/>
          </p:cNvSpPr>
          <p:nvPr>
            <p:ph type="ftr" sz="quarter" idx="4"/>
          </p:nvPr>
        </p:nvSpPr>
        <p:spPr/>
        <p:txBody>
          <a:bodyPr/>
          <a:lstStyle/>
          <a:p>
            <a:pPr defTabSz="1623805" eaLnBrk="0" hangingPunct="0"/>
            <a:r>
              <a:rPr lang="en-US" sz="7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1623805" eaLnBrk="0" hangingPunct="0"/>
            <a:r>
              <a:rPr lang="en-US" sz="7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fld id="{D51B1278-D92B-4AF3-A9C1-71DD298190CE}" type="datetimeFigureOut">
              <a:rPr lang="en-US" smtClean="0"/>
              <a:pPr/>
              <a:t>3/27/2019</a:t>
            </a:fld>
            <a:endParaRPr lang="en-US" dirty="0"/>
          </a:p>
        </p:txBody>
      </p:sp>
      <p:sp>
        <p:nvSpPr>
          <p:cNvPr id="7" name="Rezervirano mjesto broja slajda 6"/>
          <p:cNvSpPr>
            <a:spLocks noGrp="1"/>
          </p:cNvSpPr>
          <p:nvPr>
            <p:ph type="sldNum" sz="quarter" idx="5"/>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409021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cs typeface="Segoe UI Light"/>
            </a:endParaRPr>
          </a:p>
        </p:txBody>
      </p:sp>
      <p:sp>
        <p:nvSpPr>
          <p:cNvPr id="4" name="Rezervirano mjesto zaglavlja 3"/>
          <p:cNvSpPr>
            <a:spLocks noGrp="1"/>
          </p:cNvSpPr>
          <p:nvPr>
            <p:ph type="hdr" sz="quarter"/>
          </p:nvPr>
        </p:nvSpPr>
        <p:spPr/>
        <p:txBody>
          <a:bodyPr/>
          <a:lstStyle/>
          <a:p>
            <a:endParaRPr lang="en-US" dirty="0"/>
          </a:p>
        </p:txBody>
      </p:sp>
      <p:sp>
        <p:nvSpPr>
          <p:cNvPr id="5" name="Rezervirano mjesto podnožja 4"/>
          <p:cNvSpPr>
            <a:spLocks noGrp="1"/>
          </p:cNvSpPr>
          <p:nvPr>
            <p:ph type="ftr" sz="quarter" idx="4"/>
          </p:nvPr>
        </p:nvSpPr>
        <p:spPr/>
        <p:txBody>
          <a:bodyPr/>
          <a:lstStyle/>
          <a:p>
            <a:pPr defTabSz="1623805" eaLnBrk="0" hangingPunct="0"/>
            <a:r>
              <a:rPr lang="en-US" sz="7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1623805" eaLnBrk="0" hangingPunct="0"/>
            <a:r>
              <a:rPr lang="en-US" sz="7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fld id="{D51B1278-D92B-4AF3-A9C1-71DD298190CE}" type="datetimeFigureOut">
              <a:rPr lang="en-US" smtClean="0"/>
              <a:pPr/>
              <a:t>3/27/2019</a:t>
            </a:fld>
            <a:endParaRPr lang="en-US" dirty="0"/>
          </a:p>
        </p:txBody>
      </p:sp>
      <p:sp>
        <p:nvSpPr>
          <p:cNvPr id="7" name="Rezervirano mjesto broja slajda 6"/>
          <p:cNvSpPr>
            <a:spLocks noGrp="1"/>
          </p:cNvSpPr>
          <p:nvPr>
            <p:ph type="sldNum" sz="quarter" idx="5"/>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16451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1499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8777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8628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1720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2351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010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latin typeface="Calibri"/>
              <a:cs typeface="Calibri"/>
            </a:endParaRPr>
          </a:p>
        </p:txBody>
      </p:sp>
      <p:sp>
        <p:nvSpPr>
          <p:cNvPr id="4" name="Rezervirano mjesto zaglavlja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Rezervirano mjesto podnožja 4"/>
          <p:cNvSpPr>
            <a:spLocks noGrp="1"/>
          </p:cNvSpPr>
          <p:nvPr>
            <p:ph type="ftr" sz="quarter" idx="4"/>
          </p:nvPr>
        </p:nvSpPr>
        <p:spPr/>
        <p:txBody>
          <a:bodyPr/>
          <a:lstStyle/>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1015213" marR="0" lvl="0" indent="0" algn="l" defTabSz="1623805"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Rezervirano mjesto datuma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3/27/2019</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Rezervirano mjesto broja slajda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21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21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9958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emf"/><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806913"/>
          </a:xfrm>
        </p:spPr>
        <p:txBody>
          <a:bodyPr lIns="146304" tIns="91440" rIns="146304" bIns="91440"/>
          <a:lstStyle>
            <a:lvl1pPr>
              <a:lnSpc>
                <a:spcPts val="4632"/>
              </a:lnSpc>
              <a:defRPr sz="4265" baseline="0">
                <a:solidFill>
                  <a:srgbClr val="1B75BB"/>
                </a:solidFill>
              </a:defRPr>
            </a:lvl1pPr>
          </a:lstStyle>
          <a:p>
            <a:r>
              <a:rPr lang="en-US" dirty="0" err="1"/>
              <a:t>Lorem</a:t>
            </a:r>
            <a:r>
              <a:rPr lang="en-US" dirty="0"/>
              <a:t> </a:t>
            </a:r>
            <a:r>
              <a:rPr lang="en-US" dirty="0" err="1"/>
              <a:t>ipsum</a:t>
            </a:r>
            <a:r>
              <a:rPr lang="en-US" dirty="0"/>
              <a:t> dolor sit.</a:t>
            </a:r>
          </a:p>
        </p:txBody>
      </p:sp>
      <p:sp>
        <p:nvSpPr>
          <p:cNvPr id="8" name="Text Placeholder 7"/>
          <p:cNvSpPr>
            <a:spLocks noGrp="1"/>
          </p:cNvSpPr>
          <p:nvPr>
            <p:ph type="body" sz="quarter" idx="13" hasCustomPrompt="1"/>
          </p:nvPr>
        </p:nvSpPr>
        <p:spPr>
          <a:xfrm>
            <a:off x="201929" y="1563129"/>
            <a:ext cx="6723186" cy="3002383"/>
          </a:xfrm>
        </p:spPr>
        <p:txBody>
          <a:bodyPr/>
          <a:lstStyle>
            <a:lvl1pPr marL="171592" indent="-171592">
              <a:spcBef>
                <a:spcPts val="882"/>
              </a:spcBef>
              <a:defRPr sz="1912">
                <a:solidFill>
                  <a:srgbClr val="00AEEF"/>
                </a:solidFill>
                <a:latin typeface="+mn-lt"/>
              </a:defRPr>
            </a:lvl1pPr>
            <a:lvl2pPr marL="507771" indent="-171592">
              <a:spcBef>
                <a:spcPts val="882"/>
              </a:spcBef>
              <a:buSzPct val="100000"/>
              <a:buFont typeface="Segoe UI" pitchFamily="34" charset="0"/>
              <a:buChar char="‐"/>
              <a:defRPr>
                <a:solidFill>
                  <a:srgbClr val="00AEEF"/>
                </a:solidFill>
              </a:defRPr>
            </a:lvl2pPr>
            <a:lvl3pPr marL="843950" indent="-171592">
              <a:spcBef>
                <a:spcPts val="882"/>
              </a:spcBef>
              <a:buFont typeface="Wingdings" pitchFamily="2" charset="2"/>
              <a:buChar char="§"/>
              <a:defRPr>
                <a:solidFill>
                  <a:srgbClr val="00AEEF"/>
                </a:solidFill>
              </a:defRPr>
            </a:lvl3pPr>
            <a:lvl4pPr marL="1176627" indent="-252134">
              <a:spcBef>
                <a:spcPts val="882"/>
              </a:spcBef>
              <a:buFont typeface="+mj-lt"/>
              <a:buAutoNum type="arabicPeriod"/>
              <a:defRPr>
                <a:solidFill>
                  <a:srgbClr val="00AEEF"/>
                </a:solidFill>
              </a:defRPr>
            </a:lvl4pPr>
            <a:lvl5pPr marL="1431096" indent="-252134">
              <a:spcBef>
                <a:spcPts val="882"/>
              </a:spcBef>
              <a:buFont typeface="+mj-lt"/>
              <a:buAutoNum type="alphaLcParenR"/>
              <a:defRPr>
                <a:solidFill>
                  <a:srgbClr val="00AEEF"/>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8D7BEE14-9C70-4DAA-8F71-426FF3918A99}"/>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15268769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8pt Title/24pt Text - Gray">
    <p:bg>
      <p:bgPr>
        <a:solidFill>
          <a:srgbClr val="1B75B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1344828"/>
          </a:xfrm>
        </p:spPr>
        <p:txBody>
          <a:bodyPr lIns="146304" tIns="91440" rIns="146304" bIns="91440"/>
          <a:lstStyle>
            <a:lvl1pPr>
              <a:lnSpc>
                <a:spcPts val="4632"/>
              </a:lnSpc>
              <a:defRPr sz="4265" baseline="0">
                <a:solidFill>
                  <a:schemeClr val="bg1"/>
                </a:solidFill>
              </a:defRPr>
            </a:lvl1pPr>
          </a:lstStyle>
          <a:p>
            <a:r>
              <a:rPr lang="en-US"/>
              <a:t>Lorem ipsum dolor sit</a:t>
            </a:r>
            <a:br>
              <a:rPr lang="en-US"/>
            </a:br>
            <a:r>
              <a:rPr lang="en-US"/>
              <a:t>amet, consectetuer adipi.</a:t>
            </a:r>
          </a:p>
        </p:txBody>
      </p:sp>
      <p:sp>
        <p:nvSpPr>
          <p:cNvPr id="7" name="Text Placeholder 6"/>
          <p:cNvSpPr>
            <a:spLocks noGrp="1"/>
          </p:cNvSpPr>
          <p:nvPr>
            <p:ph type="body" sz="quarter" idx="12" hasCustomPrompt="1"/>
          </p:nvPr>
        </p:nvSpPr>
        <p:spPr>
          <a:xfrm>
            <a:off x="201929" y="2101065"/>
            <a:ext cx="5639456" cy="2554936"/>
          </a:xfrm>
        </p:spPr>
        <p:txBody>
          <a:bodyPr/>
          <a:lstStyle>
            <a:lvl1pPr marL="0" indent="0">
              <a:lnSpc>
                <a:spcPts val="1912"/>
              </a:lnSpc>
              <a:spcBef>
                <a:spcPts val="2206"/>
              </a:spcBef>
              <a:buNone/>
              <a:defRPr sz="1765" baseline="0">
                <a:solidFill>
                  <a:schemeClr val="bg1"/>
                </a:solidFill>
                <a:latin typeface="+mn-lt"/>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p>
          <a:p>
            <a:pPr lvl="0"/>
            <a:r>
              <a:rPr lang="en-US" dirty="0" err="1"/>
              <a:t>Aenean</a:t>
            </a:r>
            <a:r>
              <a:rPr lang="en-US" dirty="0"/>
              <a:t> </a:t>
            </a:r>
            <a:r>
              <a:rPr lang="en-US" dirty="0" err="1"/>
              <a:t>porttitor</a:t>
            </a:r>
            <a:r>
              <a:rPr lang="en-US" dirty="0"/>
              <a:t> </a:t>
            </a:r>
            <a:r>
              <a:rPr lang="en-US" dirty="0" err="1"/>
              <a:t>pulvinar</a:t>
            </a:r>
            <a:r>
              <a:rPr lang="en-US" dirty="0"/>
              <a:t>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5" name="Picture 4">
            <a:extLst>
              <a:ext uri="{FF2B5EF4-FFF2-40B4-BE49-F238E27FC236}">
                <a16:creationId xmlns:a16="http://schemas.microsoft.com/office/drawing/2014/main" id="{BFD71FCE-1DEF-4A98-AD77-EF8F459F8006}"/>
              </a:ext>
            </a:extLst>
          </p:cNvPr>
          <p:cNvPicPr>
            <a:picLocks noChangeAspect="1"/>
          </p:cNvPicPr>
          <p:nvPr userDrawn="1"/>
        </p:nvPicPr>
        <p:blipFill>
          <a:blip r:embed="rId2"/>
          <a:stretch>
            <a:fillRect/>
          </a:stretch>
        </p:blipFill>
        <p:spPr>
          <a:xfrm>
            <a:off x="7379870" y="194845"/>
            <a:ext cx="1562200" cy="1655352"/>
          </a:xfrm>
          <a:prstGeom prst="rect">
            <a:avLst/>
          </a:prstGeom>
        </p:spPr>
      </p:pic>
    </p:spTree>
    <p:extLst>
      <p:ext uri="{BB962C8B-B14F-4D97-AF65-F5344CB8AC3E}">
        <p14:creationId xmlns:p14="http://schemas.microsoft.com/office/powerpoint/2010/main" val="30952417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Solid">
    <p:bg>
      <p:bgPr>
        <a:solidFill>
          <a:srgbClr val="1B75BB"/>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1959608"/>
            <a:ext cx="5695861" cy="3183893"/>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hr-HR"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userDrawn="1"/>
        </p:nvSpPr>
        <p:spPr>
          <a:xfrm>
            <a:off x="113509" y="2342349"/>
            <a:ext cx="5001026" cy="1521639"/>
          </a:xfrm>
          <a:prstGeom prst="rect">
            <a:avLst/>
          </a:prstGeom>
          <a:noFill/>
        </p:spPr>
        <p:txBody>
          <a:bodyPr wrap="square" lIns="134464" tIns="107571" rIns="134464" bIns="107571" rtlCol="0">
            <a:spAutoFit/>
          </a:bodyPr>
          <a:lstStyle/>
          <a:p>
            <a:pPr>
              <a:lnSpc>
                <a:spcPct val="70000"/>
              </a:lnSpc>
              <a:spcAft>
                <a:spcPts val="441"/>
              </a:spcAft>
            </a:pPr>
            <a:r>
              <a:rPr lang="hr-HR" sz="3971" dirty="0">
                <a:solidFill>
                  <a:schemeClr val="bg1"/>
                </a:solidFill>
                <a:latin typeface="+mj-lt"/>
              </a:rPr>
              <a:t>Advanced </a:t>
            </a:r>
          </a:p>
          <a:p>
            <a:pPr>
              <a:lnSpc>
                <a:spcPct val="90000"/>
              </a:lnSpc>
              <a:spcAft>
                <a:spcPts val="441"/>
              </a:spcAft>
            </a:pPr>
            <a:r>
              <a:rPr lang="hr-HR" sz="3971" dirty="0">
                <a:solidFill>
                  <a:schemeClr val="bg1"/>
                </a:solidFill>
                <a:latin typeface="+mj-lt"/>
              </a:rPr>
              <a:t>Technology </a:t>
            </a:r>
            <a:r>
              <a:rPr lang="hr-HR" sz="3971" dirty="0" err="1">
                <a:solidFill>
                  <a:schemeClr val="bg1"/>
                </a:solidFill>
                <a:latin typeface="+mj-lt"/>
              </a:rPr>
              <a:t>Days</a:t>
            </a:r>
            <a:endParaRPr lang="hr-HR" sz="3971" dirty="0">
              <a:solidFill>
                <a:schemeClr val="bg1"/>
              </a:solidFill>
              <a:latin typeface="+mj-lt"/>
            </a:endParaRPr>
          </a:p>
          <a:p>
            <a:pPr>
              <a:lnSpc>
                <a:spcPct val="90000"/>
              </a:lnSpc>
              <a:spcAft>
                <a:spcPts val="441"/>
              </a:spcAft>
            </a:pPr>
            <a:r>
              <a:rPr lang="hr-HR" sz="1618" b="0" i="0" kern="1200" dirty="0">
                <a:solidFill>
                  <a:schemeClr val="bg1"/>
                </a:solidFill>
                <a:effectLst/>
                <a:latin typeface="+mn-lt"/>
                <a:ea typeface="+mn-ea"/>
                <a:cs typeface="+mn-cs"/>
              </a:rPr>
              <a:t>5.</a:t>
            </a:r>
            <a:r>
              <a:rPr lang="nn-NO" sz="1618" b="0" i="0" kern="1200" dirty="0">
                <a:solidFill>
                  <a:schemeClr val="bg1"/>
                </a:solidFill>
                <a:effectLst/>
                <a:latin typeface="+mn-lt"/>
                <a:ea typeface="+mn-ea"/>
                <a:cs typeface="+mn-cs"/>
              </a:rPr>
              <a:t> i </a:t>
            </a:r>
            <a:r>
              <a:rPr lang="hr-HR" sz="1618" b="0" i="0" kern="1200" dirty="0">
                <a:solidFill>
                  <a:schemeClr val="bg1"/>
                </a:solidFill>
                <a:effectLst/>
                <a:latin typeface="+mn-lt"/>
                <a:ea typeface="+mn-ea"/>
                <a:cs typeface="+mn-cs"/>
              </a:rPr>
              <a:t>6</a:t>
            </a:r>
            <a:r>
              <a:rPr lang="nn-NO" sz="1618" b="0" i="0" kern="1200" dirty="0">
                <a:solidFill>
                  <a:schemeClr val="bg1"/>
                </a:solidFill>
                <a:effectLst/>
                <a:latin typeface="+mn-lt"/>
                <a:ea typeface="+mn-ea"/>
                <a:cs typeface="+mn-cs"/>
              </a:rPr>
              <a:t>. </a:t>
            </a:r>
            <a:r>
              <a:rPr lang="hr-HR" sz="1618" b="0" i="0" kern="1200" dirty="0">
                <a:solidFill>
                  <a:schemeClr val="bg1"/>
                </a:solidFill>
                <a:effectLst/>
                <a:latin typeface="+mn-lt"/>
                <a:ea typeface="+mn-ea"/>
                <a:cs typeface="+mn-cs"/>
              </a:rPr>
              <a:t>prosinca </a:t>
            </a:r>
            <a:r>
              <a:rPr lang="nn-NO" sz="1618" b="0" i="0" kern="1200" dirty="0">
                <a:solidFill>
                  <a:schemeClr val="bg1"/>
                </a:solidFill>
                <a:effectLst/>
                <a:latin typeface="+mn-lt"/>
                <a:ea typeface="+mn-ea"/>
                <a:cs typeface="+mn-cs"/>
              </a:rPr>
              <a:t>201</a:t>
            </a:r>
            <a:r>
              <a:rPr lang="hr-HR" sz="1618" b="0" i="0" kern="1200" dirty="0">
                <a:solidFill>
                  <a:schemeClr val="bg1"/>
                </a:solidFill>
                <a:effectLst/>
                <a:latin typeface="+mn-lt"/>
                <a:ea typeface="+mn-ea"/>
                <a:cs typeface="+mn-cs"/>
              </a:rPr>
              <a:t>8</a:t>
            </a:r>
            <a:r>
              <a:rPr lang="nn-NO" sz="1618" b="0" i="0" kern="1200" dirty="0">
                <a:solidFill>
                  <a:schemeClr val="bg1"/>
                </a:solidFill>
                <a:effectLst/>
                <a:latin typeface="+mn-lt"/>
                <a:ea typeface="+mn-ea"/>
                <a:cs typeface="+mn-cs"/>
              </a:rPr>
              <a:t>.</a:t>
            </a:r>
            <a:r>
              <a:rPr lang="hr-HR" sz="1618" b="0" i="0" kern="1200" dirty="0">
                <a:solidFill>
                  <a:schemeClr val="bg1"/>
                </a:solidFill>
                <a:effectLst/>
                <a:latin typeface="+mn-lt"/>
                <a:ea typeface="+mn-ea"/>
                <a:cs typeface="+mn-cs"/>
              </a:rPr>
              <a:t>, Plaza Event Centar</a:t>
            </a:r>
            <a:endParaRPr lang="hr-HR" sz="1618" dirty="0">
              <a:solidFill>
                <a:schemeClr val="bg1"/>
              </a:solidFill>
              <a:latin typeface="+mn-lt"/>
            </a:endParaRPr>
          </a:p>
        </p:txBody>
      </p:sp>
      <p:pic>
        <p:nvPicPr>
          <p:cNvPr id="2" name="Picture 1">
            <a:extLst>
              <a:ext uri="{FF2B5EF4-FFF2-40B4-BE49-F238E27FC236}">
                <a16:creationId xmlns:a16="http://schemas.microsoft.com/office/drawing/2014/main" id="{B09009B8-8377-4F0C-B6DC-824FC73E7DCC}"/>
              </a:ext>
            </a:extLst>
          </p:cNvPr>
          <p:cNvPicPr>
            <a:picLocks noChangeAspect="1"/>
          </p:cNvPicPr>
          <p:nvPr userDrawn="1"/>
        </p:nvPicPr>
        <p:blipFill>
          <a:blip r:embed="rId2"/>
          <a:stretch>
            <a:fillRect/>
          </a:stretch>
        </p:blipFill>
        <p:spPr>
          <a:xfrm>
            <a:off x="245004" y="124521"/>
            <a:ext cx="1628773" cy="1720084"/>
          </a:xfrm>
          <a:prstGeom prst="rect">
            <a:avLst/>
          </a:prstGeom>
        </p:spPr>
      </p:pic>
      <p:pic>
        <p:nvPicPr>
          <p:cNvPr id="10" name="Picture 9">
            <a:extLst>
              <a:ext uri="{FF2B5EF4-FFF2-40B4-BE49-F238E27FC236}">
                <a16:creationId xmlns:a16="http://schemas.microsoft.com/office/drawing/2014/main" id="{B49AE8BF-2EBE-4A18-B3DA-FE66C2E6DC7D}"/>
              </a:ext>
            </a:extLst>
          </p:cNvPr>
          <p:cNvPicPr>
            <a:picLocks noChangeAspect="1"/>
          </p:cNvPicPr>
          <p:nvPr userDrawn="1"/>
        </p:nvPicPr>
        <p:blipFill>
          <a:blip r:embed="rId3"/>
          <a:stretch>
            <a:fillRect/>
          </a:stretch>
        </p:blipFill>
        <p:spPr>
          <a:xfrm>
            <a:off x="6603788" y="4225871"/>
            <a:ext cx="2241405" cy="481026"/>
          </a:xfrm>
          <a:prstGeom prst="rect">
            <a:avLst/>
          </a:prstGeom>
        </p:spPr>
      </p:pic>
      <p:sp>
        <p:nvSpPr>
          <p:cNvPr id="11" name="TextBox 10">
            <a:extLst>
              <a:ext uri="{FF2B5EF4-FFF2-40B4-BE49-F238E27FC236}">
                <a16:creationId xmlns:a16="http://schemas.microsoft.com/office/drawing/2014/main" id="{5E074DBF-99F3-48AE-B978-807A8AA4C435}"/>
              </a:ext>
            </a:extLst>
          </p:cNvPr>
          <p:cNvSpPr txBox="1"/>
          <p:nvPr userDrawn="1"/>
        </p:nvSpPr>
        <p:spPr>
          <a:xfrm>
            <a:off x="7575258" y="3764165"/>
            <a:ext cx="1388991" cy="461669"/>
          </a:xfrm>
          <a:prstGeom prst="rect">
            <a:avLst/>
          </a:prstGeom>
          <a:noFill/>
        </p:spPr>
        <p:txBody>
          <a:bodyPr wrap="square" lIns="134464" tIns="107571" rIns="134464" bIns="107571" rtlCol="0">
            <a:spAutoFit/>
          </a:bodyPr>
          <a:lstStyle/>
          <a:p>
            <a:pPr>
              <a:lnSpc>
                <a:spcPct val="90000"/>
              </a:lnSpc>
              <a:spcAft>
                <a:spcPts val="441"/>
              </a:spcAft>
            </a:pPr>
            <a:r>
              <a:rPr lang="hr-HR" sz="1765" dirty="0">
                <a:solidFill>
                  <a:schemeClr val="bg1"/>
                </a:solidFill>
                <a:latin typeface="+mj-lt"/>
              </a:rPr>
              <a:t>Powered </a:t>
            </a:r>
            <a:r>
              <a:rPr lang="hr-HR" sz="1765" dirty="0" err="1">
                <a:solidFill>
                  <a:schemeClr val="bg1"/>
                </a:solidFill>
                <a:latin typeface="+mj-lt"/>
              </a:rPr>
              <a:t>by</a:t>
            </a:r>
            <a:endParaRPr lang="hr-HR" sz="1765" dirty="0">
              <a:solidFill>
                <a:schemeClr val="bg1"/>
              </a:solidFill>
              <a:latin typeface="+mj-lt"/>
            </a:endParaRPr>
          </a:p>
        </p:txBody>
      </p:sp>
    </p:spTree>
    <p:extLst>
      <p:ext uri="{BB962C8B-B14F-4D97-AF65-F5344CB8AC3E}">
        <p14:creationId xmlns:p14="http://schemas.microsoft.com/office/powerpoint/2010/main" val="33687018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8" y="1"/>
            <a:ext cx="9142702" cy="5143499"/>
          </a:xfrm>
          <a:prstGeom prst="rect">
            <a:avLst/>
          </a:prstGeom>
        </p:spPr>
      </p:pic>
    </p:spTree>
    <p:extLst>
      <p:ext uri="{BB962C8B-B14F-4D97-AF65-F5344CB8AC3E}">
        <p14:creationId xmlns:p14="http://schemas.microsoft.com/office/powerpoint/2010/main" val="28577886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Solid">
    <p:bg>
      <p:bgPr>
        <a:solidFill>
          <a:srgbClr val="1B75B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0695" y="2268697"/>
            <a:ext cx="6079734" cy="1265101"/>
          </a:xfrm>
        </p:spPr>
        <p:txBody>
          <a:bodyPr/>
          <a:lstStyle>
            <a:lvl1pPr>
              <a:defRPr sz="4412">
                <a:solidFill>
                  <a:schemeClr val="bg1"/>
                </a:solidFill>
              </a:defRPr>
            </a:lvl1pPr>
          </a:lstStyle>
          <a:p>
            <a:r>
              <a:rPr lang="en-US"/>
              <a:t>Headline here</a:t>
            </a:r>
          </a:p>
        </p:txBody>
      </p:sp>
      <p:sp>
        <p:nvSpPr>
          <p:cNvPr id="3" name="Subtitle 2"/>
          <p:cNvSpPr>
            <a:spLocks noGrp="1"/>
          </p:cNvSpPr>
          <p:nvPr>
            <p:ph type="subTitle" idx="1" hasCustomPrompt="1"/>
          </p:nvPr>
        </p:nvSpPr>
        <p:spPr>
          <a:xfrm>
            <a:off x="200696" y="3705024"/>
            <a:ext cx="5639449" cy="776087"/>
          </a:xfrm>
        </p:spPr>
        <p:txBody>
          <a:bodyPr/>
          <a:lstStyle>
            <a:lvl1pPr marL="0" indent="0" algn="l">
              <a:buNone/>
              <a:defRPr sz="1618">
                <a:solidFill>
                  <a:schemeClr val="bg1"/>
                </a:solidFill>
                <a:latin typeface="+mn-lt"/>
              </a:defRPr>
            </a:lvl1pPr>
            <a:lvl2pPr marL="336179" indent="0" algn="ctr">
              <a:buNone/>
              <a:defRPr>
                <a:solidFill>
                  <a:schemeClr val="tx1">
                    <a:tint val="75000"/>
                  </a:schemeClr>
                </a:solidFill>
              </a:defRPr>
            </a:lvl2pPr>
            <a:lvl3pPr marL="672358" indent="0" algn="ctr">
              <a:buNone/>
              <a:defRPr>
                <a:solidFill>
                  <a:schemeClr val="tx1">
                    <a:tint val="75000"/>
                  </a:schemeClr>
                </a:solidFill>
              </a:defRPr>
            </a:lvl3pPr>
            <a:lvl4pPr marL="1008537" indent="0" algn="ctr">
              <a:buNone/>
              <a:defRPr>
                <a:solidFill>
                  <a:schemeClr val="tx1">
                    <a:tint val="75000"/>
                  </a:schemeClr>
                </a:solidFill>
              </a:defRPr>
            </a:lvl4pPr>
            <a:lvl5pPr marL="1344717" indent="0" algn="ctr">
              <a:buNone/>
              <a:defRPr>
                <a:solidFill>
                  <a:schemeClr val="tx1">
                    <a:tint val="75000"/>
                  </a:schemeClr>
                </a:solidFill>
              </a:defRPr>
            </a:lvl5pPr>
            <a:lvl6pPr marL="1680896" indent="0" algn="ctr">
              <a:buNone/>
              <a:defRPr>
                <a:solidFill>
                  <a:schemeClr val="tx1">
                    <a:tint val="75000"/>
                  </a:schemeClr>
                </a:solidFill>
              </a:defRPr>
            </a:lvl6pPr>
            <a:lvl7pPr marL="2017075" indent="0" algn="ctr">
              <a:buNone/>
              <a:defRPr>
                <a:solidFill>
                  <a:schemeClr val="tx1">
                    <a:tint val="75000"/>
                  </a:schemeClr>
                </a:solidFill>
              </a:defRPr>
            </a:lvl7pPr>
            <a:lvl8pPr marL="2353254" indent="0" algn="ctr">
              <a:buNone/>
              <a:defRPr>
                <a:solidFill>
                  <a:schemeClr val="tx1">
                    <a:tint val="75000"/>
                  </a:schemeClr>
                </a:solidFill>
              </a:defRPr>
            </a:lvl8pPr>
            <a:lvl9pPr marL="2689433" indent="0" algn="ctr">
              <a:buNone/>
              <a:defRPr>
                <a:solidFill>
                  <a:schemeClr val="tx1">
                    <a:tint val="75000"/>
                  </a:schemeClr>
                </a:solidFill>
              </a:defRPr>
            </a:lvl9pPr>
          </a:lstStyle>
          <a:p>
            <a:r>
              <a:rPr lang="en-US" dirty="0"/>
              <a:t>Speaker Name</a:t>
            </a:r>
          </a:p>
        </p:txBody>
      </p:sp>
      <p:pic>
        <p:nvPicPr>
          <p:cNvPr id="5" name="Picture 4">
            <a:extLst>
              <a:ext uri="{FF2B5EF4-FFF2-40B4-BE49-F238E27FC236}">
                <a16:creationId xmlns:a16="http://schemas.microsoft.com/office/drawing/2014/main" id="{3BA3AC68-2830-4C68-A73D-89EB2F45B11C}"/>
              </a:ext>
            </a:extLst>
          </p:cNvPr>
          <p:cNvPicPr>
            <a:picLocks noChangeAspect="1"/>
          </p:cNvPicPr>
          <p:nvPr userDrawn="1"/>
        </p:nvPicPr>
        <p:blipFill>
          <a:blip r:embed="rId2"/>
          <a:stretch>
            <a:fillRect/>
          </a:stretch>
        </p:blipFill>
        <p:spPr>
          <a:xfrm>
            <a:off x="245004" y="124521"/>
            <a:ext cx="1628773" cy="1720084"/>
          </a:xfrm>
          <a:prstGeom prst="rect">
            <a:avLst/>
          </a:prstGeom>
        </p:spPr>
      </p:pic>
    </p:spTree>
    <p:extLst>
      <p:ext uri="{BB962C8B-B14F-4D97-AF65-F5344CB8AC3E}">
        <p14:creationId xmlns:p14="http://schemas.microsoft.com/office/powerpoint/2010/main" val="23839811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ull Quote">
    <p:bg>
      <p:bgPr>
        <a:solidFill>
          <a:srgbClr val="1B75BB"/>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4793631" y="1429220"/>
            <a:ext cx="3361593" cy="2487915"/>
          </a:xfrm>
        </p:spPr>
        <p:txBody>
          <a:bodyPr lIns="146304" tIns="91440" rIns="146304" bIns="91440" anchor="ctr">
            <a:noAutofit/>
          </a:bodyPr>
          <a:lstStyle>
            <a:lvl1pPr marL="0" indent="0" algn="l">
              <a:lnSpc>
                <a:spcPts val="4412"/>
              </a:lnSpc>
              <a:spcBef>
                <a:spcPts val="0"/>
              </a:spcBef>
              <a:buNone/>
              <a:defRPr sz="4412" baseline="0">
                <a:solidFill>
                  <a:schemeClr val="bg1"/>
                </a:solidFill>
              </a:defRPr>
            </a:lvl1pPr>
            <a:lvl2pPr marL="252110" indent="0" algn="l">
              <a:buNone/>
              <a:defRPr sz="3529"/>
            </a:lvl2pPr>
            <a:lvl3pPr marL="420183" indent="0" algn="l">
              <a:buNone/>
              <a:defRPr sz="3529"/>
            </a:lvl3pPr>
            <a:lvl4pPr marL="588255" indent="0" algn="l">
              <a:buNone/>
              <a:defRPr sz="3529"/>
            </a:lvl4pPr>
            <a:lvl5pPr marL="756328" indent="0" algn="l">
              <a:buNone/>
              <a:defRPr sz="3529"/>
            </a:lvl5pPr>
          </a:lstStyle>
          <a:p>
            <a:pPr lvl="0"/>
            <a:r>
              <a:rPr lang="en-US" dirty="0"/>
              <a:t>Pull quote</a:t>
            </a:r>
            <a:br>
              <a:rPr lang="en-US" dirty="0"/>
            </a:br>
            <a:r>
              <a:rPr lang="en-US" dirty="0"/>
              <a:t>text goes</a:t>
            </a:r>
            <a:br>
              <a:rPr lang="en-US" dirty="0"/>
            </a:br>
            <a:r>
              <a:rPr lang="en-US" dirty="0"/>
              <a:t>here</a:t>
            </a:r>
          </a:p>
        </p:txBody>
      </p:sp>
      <p:pic>
        <p:nvPicPr>
          <p:cNvPr id="6" name="Picture 5">
            <a:extLst>
              <a:ext uri="{FF2B5EF4-FFF2-40B4-BE49-F238E27FC236}">
                <a16:creationId xmlns:a16="http://schemas.microsoft.com/office/drawing/2014/main" id="{79490A5D-51D4-40ED-9A10-1F7CF7906005}"/>
              </a:ext>
            </a:extLst>
          </p:cNvPr>
          <p:cNvPicPr>
            <a:picLocks noChangeAspect="1"/>
          </p:cNvPicPr>
          <p:nvPr userDrawn="1"/>
        </p:nvPicPr>
        <p:blipFill>
          <a:blip r:embed="rId2"/>
          <a:stretch>
            <a:fillRect/>
          </a:stretch>
        </p:blipFill>
        <p:spPr>
          <a:xfrm>
            <a:off x="485392" y="3643967"/>
            <a:ext cx="2594132" cy="1405524"/>
          </a:xfrm>
          <a:prstGeom prst="rect">
            <a:avLst/>
          </a:prstGeom>
        </p:spPr>
      </p:pic>
      <p:pic>
        <p:nvPicPr>
          <p:cNvPr id="8" name="Picture 7">
            <a:extLst>
              <a:ext uri="{FF2B5EF4-FFF2-40B4-BE49-F238E27FC236}">
                <a16:creationId xmlns:a16="http://schemas.microsoft.com/office/drawing/2014/main" id="{8C84AB64-6D3C-4E49-A306-4B0959D33558}"/>
              </a:ext>
            </a:extLst>
          </p:cNvPr>
          <p:cNvPicPr>
            <a:picLocks noChangeAspect="1"/>
          </p:cNvPicPr>
          <p:nvPr userDrawn="1"/>
        </p:nvPicPr>
        <p:blipFill>
          <a:blip r:embed="rId3"/>
          <a:stretch>
            <a:fillRect/>
          </a:stretch>
        </p:blipFill>
        <p:spPr>
          <a:xfrm rot="10800000">
            <a:off x="575693" y="0"/>
            <a:ext cx="3290139" cy="3415351"/>
          </a:xfrm>
          <a:prstGeom prst="rect">
            <a:avLst/>
          </a:prstGeom>
        </p:spPr>
      </p:pic>
    </p:spTree>
    <p:extLst>
      <p:ext uri="{BB962C8B-B14F-4D97-AF65-F5344CB8AC3E}">
        <p14:creationId xmlns:p14="http://schemas.microsoft.com/office/powerpoint/2010/main" val="665302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rt Quote">
    <p:bg>
      <p:bgPr>
        <a:solidFill>
          <a:srgbClr val="00AEE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3D5958-E192-4D93-ACFD-5CEE2E08F76F}"/>
              </a:ext>
            </a:extLst>
          </p:cNvPr>
          <p:cNvPicPr>
            <a:picLocks noChangeAspect="1"/>
          </p:cNvPicPr>
          <p:nvPr userDrawn="1"/>
        </p:nvPicPr>
        <p:blipFill>
          <a:blip r:embed="rId2"/>
          <a:stretch>
            <a:fillRect/>
          </a:stretch>
        </p:blipFill>
        <p:spPr>
          <a:xfrm rot="10800000">
            <a:off x="5146409" y="0"/>
            <a:ext cx="3798856" cy="3943428"/>
          </a:xfrm>
          <a:prstGeom prst="rect">
            <a:avLst/>
          </a:prstGeom>
        </p:spPr>
      </p:pic>
      <p:pic>
        <p:nvPicPr>
          <p:cNvPr id="10" name="Picture 9">
            <a:extLst>
              <a:ext uri="{FF2B5EF4-FFF2-40B4-BE49-F238E27FC236}">
                <a16:creationId xmlns:a16="http://schemas.microsoft.com/office/drawing/2014/main" id="{E19E1B67-1D76-4790-A43F-036B34D1E917}"/>
              </a:ext>
            </a:extLst>
          </p:cNvPr>
          <p:cNvPicPr>
            <a:picLocks noChangeAspect="1"/>
          </p:cNvPicPr>
          <p:nvPr userDrawn="1"/>
        </p:nvPicPr>
        <p:blipFill>
          <a:blip r:embed="rId2"/>
          <a:stretch>
            <a:fillRect/>
          </a:stretch>
        </p:blipFill>
        <p:spPr>
          <a:xfrm>
            <a:off x="127480" y="1728149"/>
            <a:ext cx="3290139" cy="3415351"/>
          </a:xfrm>
          <a:prstGeom prst="rect">
            <a:avLst/>
          </a:prstGeom>
        </p:spPr>
      </p:pic>
      <p:sp>
        <p:nvSpPr>
          <p:cNvPr id="6" name="Text Placeholder 5"/>
          <p:cNvSpPr>
            <a:spLocks noGrp="1"/>
          </p:cNvSpPr>
          <p:nvPr>
            <p:ph type="body" sz="quarter" idx="14" hasCustomPrompt="1"/>
          </p:nvPr>
        </p:nvSpPr>
        <p:spPr>
          <a:xfrm>
            <a:off x="2759707" y="3033123"/>
            <a:ext cx="1653904" cy="1654138"/>
          </a:xfrm>
          <a:solidFill>
            <a:srgbClr val="1B75BB"/>
          </a:solidFill>
        </p:spPr>
        <p:txBody>
          <a:bodyPr/>
          <a:lstStyle>
            <a:lvl1pPr marL="0" indent="0">
              <a:lnSpc>
                <a:spcPts val="2721"/>
              </a:lnSpc>
              <a:spcBef>
                <a:spcPts val="0"/>
              </a:spcBef>
              <a:buNone/>
              <a:defRPr sz="2353">
                <a:solidFill>
                  <a:schemeClr val="bg1"/>
                </a:solidFill>
              </a:defRPr>
            </a:lvl1pPr>
            <a:lvl2pPr marL="252134" indent="0">
              <a:buNone/>
              <a:defRPr sz="2353"/>
            </a:lvl2pPr>
            <a:lvl3pPr marL="420224" indent="0">
              <a:buNone/>
              <a:defRPr sz="2353"/>
            </a:lvl3pPr>
            <a:lvl4pPr marL="588314" indent="0">
              <a:buNone/>
              <a:defRPr sz="2353"/>
            </a:lvl4pPr>
            <a:lvl5pPr marL="756403" indent="0">
              <a:buNone/>
              <a:defRPr sz="2353"/>
            </a:lvl5pPr>
          </a:lstStyle>
          <a:p>
            <a:pPr lvl="0"/>
            <a:r>
              <a:rPr lang="en-US" dirty="0"/>
              <a:t>Quote</a:t>
            </a:r>
          </a:p>
          <a:p>
            <a:pPr lvl="0"/>
            <a:r>
              <a:rPr lang="en-US" dirty="0"/>
              <a:t>statement</a:t>
            </a:r>
          </a:p>
          <a:p>
            <a:pPr lvl="0"/>
            <a:r>
              <a:rPr lang="en-US" dirty="0"/>
              <a:t>here</a:t>
            </a:r>
          </a:p>
        </p:txBody>
      </p:sp>
      <p:sp>
        <p:nvSpPr>
          <p:cNvPr id="20" name="Text Placeholder 5"/>
          <p:cNvSpPr>
            <a:spLocks noGrp="1"/>
          </p:cNvSpPr>
          <p:nvPr>
            <p:ph type="body" sz="quarter" idx="15" hasCustomPrompt="1"/>
          </p:nvPr>
        </p:nvSpPr>
        <p:spPr>
          <a:xfrm>
            <a:off x="5607856" y="1872621"/>
            <a:ext cx="470623" cy="470690"/>
          </a:xfrm>
          <a:solidFill>
            <a:srgbClr val="1B75BB"/>
          </a:solidFill>
        </p:spPr>
        <p:txBody>
          <a:bodyPr anchor="ctr"/>
          <a:lstStyle>
            <a:lvl1pPr marL="0" indent="0">
              <a:lnSpc>
                <a:spcPts val="441"/>
              </a:lnSpc>
              <a:spcBef>
                <a:spcPts val="0"/>
              </a:spcBef>
              <a:buNone/>
              <a:defRPr sz="441">
                <a:solidFill>
                  <a:schemeClr val="bg1"/>
                </a:solidFill>
              </a:defRPr>
            </a:lvl1pPr>
            <a:lvl2pPr marL="252134" indent="0">
              <a:buNone/>
              <a:defRPr sz="2353"/>
            </a:lvl2pPr>
            <a:lvl3pPr marL="420224" indent="0">
              <a:buNone/>
              <a:defRPr sz="2353"/>
            </a:lvl3pPr>
            <a:lvl4pPr marL="588314" indent="0">
              <a:buNone/>
              <a:defRPr sz="2353"/>
            </a:lvl4pPr>
            <a:lvl5pPr marL="756403" indent="0">
              <a:buNone/>
              <a:defRPr sz="2353"/>
            </a:lvl5pPr>
          </a:lstStyle>
          <a:p>
            <a:pPr lvl="0"/>
            <a:r>
              <a:rPr lang="en-US"/>
              <a:t> </a:t>
            </a:r>
          </a:p>
        </p:txBody>
      </p:sp>
      <p:sp>
        <p:nvSpPr>
          <p:cNvPr id="21" name="Text Placeholder 5"/>
          <p:cNvSpPr>
            <a:spLocks noGrp="1"/>
          </p:cNvSpPr>
          <p:nvPr>
            <p:ph type="body" sz="quarter" idx="16" hasCustomPrompt="1"/>
          </p:nvPr>
        </p:nvSpPr>
        <p:spPr>
          <a:xfrm>
            <a:off x="4600305" y="431118"/>
            <a:ext cx="470623" cy="470690"/>
          </a:xfrm>
          <a:solidFill>
            <a:srgbClr val="1B75BB"/>
          </a:solidFill>
        </p:spPr>
        <p:txBody>
          <a:bodyPr anchor="ctr"/>
          <a:lstStyle>
            <a:lvl1pPr marL="0" indent="0">
              <a:lnSpc>
                <a:spcPts val="441"/>
              </a:lnSpc>
              <a:spcBef>
                <a:spcPts val="0"/>
              </a:spcBef>
              <a:buNone/>
              <a:defRPr sz="441">
                <a:solidFill>
                  <a:schemeClr val="bg1"/>
                </a:solidFill>
              </a:defRPr>
            </a:lvl1pPr>
            <a:lvl2pPr marL="252134" indent="0">
              <a:buNone/>
              <a:defRPr sz="2353"/>
            </a:lvl2pPr>
            <a:lvl3pPr marL="420224" indent="0">
              <a:buNone/>
              <a:defRPr sz="2353"/>
            </a:lvl3pPr>
            <a:lvl4pPr marL="588314" indent="0">
              <a:buNone/>
              <a:defRPr sz="2353"/>
            </a:lvl4pPr>
            <a:lvl5pPr marL="756403" indent="0">
              <a:buNone/>
              <a:defRPr sz="2353"/>
            </a:lvl5pPr>
          </a:lstStyle>
          <a:p>
            <a:pPr lvl="0"/>
            <a:r>
              <a:rPr lang="en-US"/>
              <a:t> </a:t>
            </a:r>
          </a:p>
        </p:txBody>
      </p:sp>
      <p:sp>
        <p:nvSpPr>
          <p:cNvPr id="22" name="Text Placeholder 5"/>
          <p:cNvSpPr>
            <a:spLocks noGrp="1"/>
          </p:cNvSpPr>
          <p:nvPr>
            <p:ph type="body" sz="quarter" idx="17" hasCustomPrompt="1"/>
          </p:nvPr>
        </p:nvSpPr>
        <p:spPr>
          <a:xfrm>
            <a:off x="8167304" y="2907654"/>
            <a:ext cx="470623" cy="470690"/>
          </a:xfrm>
          <a:solidFill>
            <a:srgbClr val="1B75BB"/>
          </a:solidFill>
        </p:spPr>
        <p:txBody>
          <a:bodyPr anchor="ctr"/>
          <a:lstStyle>
            <a:lvl1pPr marL="0" indent="0">
              <a:lnSpc>
                <a:spcPts val="441"/>
              </a:lnSpc>
              <a:spcBef>
                <a:spcPts val="0"/>
              </a:spcBef>
              <a:buNone/>
              <a:defRPr sz="441">
                <a:solidFill>
                  <a:schemeClr val="bg1"/>
                </a:solidFill>
              </a:defRPr>
            </a:lvl1pPr>
            <a:lvl2pPr marL="252134" indent="0">
              <a:buNone/>
              <a:defRPr sz="2353"/>
            </a:lvl2pPr>
            <a:lvl3pPr marL="420224" indent="0">
              <a:buNone/>
              <a:defRPr sz="2353"/>
            </a:lvl3pPr>
            <a:lvl4pPr marL="588314" indent="0">
              <a:buNone/>
              <a:defRPr sz="2353"/>
            </a:lvl4pPr>
            <a:lvl5pPr marL="756403" indent="0">
              <a:buNone/>
              <a:defRPr sz="2353"/>
            </a:lvl5pPr>
          </a:lstStyle>
          <a:p>
            <a:pPr lvl="0"/>
            <a:r>
              <a:rPr lang="en-US"/>
              <a:t>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2237" y="666464"/>
            <a:ext cx="1718066" cy="1718310"/>
          </a:xfrm>
          <a:prstGeom prst="rect">
            <a:avLst/>
          </a:prstGeom>
        </p:spPr>
      </p:pic>
    </p:spTree>
    <p:extLst>
      <p:ext uri="{BB962C8B-B14F-4D97-AF65-F5344CB8AC3E}">
        <p14:creationId xmlns:p14="http://schemas.microsoft.com/office/powerpoint/2010/main" val="1790213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anim calcmode="lin" valueType="num">
                                      <p:cBhvr>
                                        <p:cTn id="10" dur="500" fill="hold"/>
                                        <p:tgtEl>
                                          <p:spTgt spid="6">
                                            <p:bg/>
                                          </p:spTgt>
                                        </p:tgtEl>
                                        <p:attrNameLst>
                                          <p:attrName>ppt_x</p:attrName>
                                        </p:attrNameLst>
                                      </p:cBhvr>
                                      <p:tavLst>
                                        <p:tav tm="0">
                                          <p:val>
                                            <p:fltVal val="0.5"/>
                                          </p:val>
                                        </p:tav>
                                        <p:tav tm="100000">
                                          <p:val>
                                            <p:strVal val="#ppt_x"/>
                                          </p:val>
                                        </p:tav>
                                      </p:tavLst>
                                    </p:anim>
                                    <p:anim calcmode="lin" valueType="num">
                                      <p:cBhvr>
                                        <p:cTn id="11" dur="500" fill="hold"/>
                                        <p:tgtEl>
                                          <p:spTgt spid="6">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anim calcmode="lin" valueType="num">
                                      <p:cBhvr>
                                        <p:cTn id="17"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6">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anim calcmode="lin" valueType="num">
                                      <p:cBhvr>
                                        <p:cTn id="24" dur="500" fill="hold"/>
                                        <p:tgtEl>
                                          <p:spTgt spid="6">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6">
                                            <p:txEl>
                                              <p:pRg st="1" end="1"/>
                                            </p:tx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anim calcmode="lin" valueType="num">
                                      <p:cBhvr>
                                        <p:cTn id="31" dur="500" fill="hold"/>
                                        <p:tgtEl>
                                          <p:spTgt spid="6">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6">
                                            <p:txEl>
                                              <p:pRg st="2" end="2"/>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0">
                                            <p:bg/>
                                          </p:spTgt>
                                        </p:tgtEl>
                                        <p:attrNameLst>
                                          <p:attrName>style.visibility</p:attrName>
                                        </p:attrNameLst>
                                      </p:cBhvr>
                                      <p:to>
                                        <p:strVal val="visible"/>
                                      </p:to>
                                    </p:set>
                                    <p:anim calcmode="lin" valueType="num">
                                      <p:cBhvr>
                                        <p:cTn id="35" dur="500" fill="hold"/>
                                        <p:tgtEl>
                                          <p:spTgt spid="20">
                                            <p:bg/>
                                          </p:spTgt>
                                        </p:tgtEl>
                                        <p:attrNameLst>
                                          <p:attrName>ppt_w</p:attrName>
                                        </p:attrNameLst>
                                      </p:cBhvr>
                                      <p:tavLst>
                                        <p:tav tm="0">
                                          <p:val>
                                            <p:fltVal val="0"/>
                                          </p:val>
                                        </p:tav>
                                        <p:tav tm="100000">
                                          <p:val>
                                            <p:strVal val="#ppt_w"/>
                                          </p:val>
                                        </p:tav>
                                      </p:tavLst>
                                    </p:anim>
                                    <p:anim calcmode="lin" valueType="num">
                                      <p:cBhvr>
                                        <p:cTn id="36" dur="500" fill="hold"/>
                                        <p:tgtEl>
                                          <p:spTgt spid="20">
                                            <p:bg/>
                                          </p:spTgt>
                                        </p:tgtEl>
                                        <p:attrNameLst>
                                          <p:attrName>ppt_h</p:attrName>
                                        </p:attrNameLst>
                                      </p:cBhvr>
                                      <p:tavLst>
                                        <p:tav tm="0">
                                          <p:val>
                                            <p:fltVal val="0"/>
                                          </p:val>
                                        </p:tav>
                                        <p:tav tm="100000">
                                          <p:val>
                                            <p:strVal val="#ppt_h"/>
                                          </p:val>
                                        </p:tav>
                                      </p:tavLst>
                                    </p:anim>
                                    <p:animEffect transition="in" filter="fade">
                                      <p:cBhvr>
                                        <p:cTn id="37" dur="500"/>
                                        <p:tgtEl>
                                          <p:spTgt spid="20">
                                            <p:bg/>
                                          </p:spTgt>
                                        </p:tgtEl>
                                      </p:cBhvr>
                                    </p:animEffect>
                                    <p:anim calcmode="lin" valueType="num">
                                      <p:cBhvr>
                                        <p:cTn id="38" dur="500" fill="hold"/>
                                        <p:tgtEl>
                                          <p:spTgt spid="20">
                                            <p:bg/>
                                          </p:spTgt>
                                        </p:tgtEl>
                                        <p:attrNameLst>
                                          <p:attrName>ppt_x</p:attrName>
                                        </p:attrNameLst>
                                      </p:cBhvr>
                                      <p:tavLst>
                                        <p:tav tm="0">
                                          <p:val>
                                            <p:fltVal val="0.5"/>
                                          </p:val>
                                        </p:tav>
                                        <p:tav tm="100000">
                                          <p:val>
                                            <p:strVal val="#ppt_x"/>
                                          </p:val>
                                        </p:tav>
                                      </p:tavLst>
                                    </p:anim>
                                    <p:anim calcmode="lin" valueType="num">
                                      <p:cBhvr>
                                        <p:cTn id="39" dur="500" fill="hold"/>
                                        <p:tgtEl>
                                          <p:spTgt spid="20">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 calcmode="lin" valueType="num">
                                      <p:cBhvr>
                                        <p:cTn id="4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0">
                                            <p:txEl>
                                              <p:pRg st="0" end="0"/>
                                            </p:txEl>
                                          </p:spTgt>
                                        </p:tgtEl>
                                      </p:cBhvr>
                                    </p:animEffect>
                                    <p:anim calcmode="lin" valueType="num">
                                      <p:cBhvr>
                                        <p:cTn id="45" dur="500" fill="hold"/>
                                        <p:tgtEl>
                                          <p:spTgt spid="20">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20">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1">
                                            <p:bg/>
                                          </p:spTgt>
                                        </p:tgtEl>
                                        <p:attrNameLst>
                                          <p:attrName>style.visibility</p:attrName>
                                        </p:attrNameLst>
                                      </p:cBhvr>
                                      <p:to>
                                        <p:strVal val="visible"/>
                                      </p:to>
                                    </p:set>
                                    <p:anim calcmode="lin" valueType="num">
                                      <p:cBhvr>
                                        <p:cTn id="49" dur="500" fill="hold"/>
                                        <p:tgtEl>
                                          <p:spTgt spid="21">
                                            <p:bg/>
                                          </p:spTgt>
                                        </p:tgtEl>
                                        <p:attrNameLst>
                                          <p:attrName>ppt_w</p:attrName>
                                        </p:attrNameLst>
                                      </p:cBhvr>
                                      <p:tavLst>
                                        <p:tav tm="0">
                                          <p:val>
                                            <p:fltVal val="0"/>
                                          </p:val>
                                        </p:tav>
                                        <p:tav tm="100000">
                                          <p:val>
                                            <p:strVal val="#ppt_w"/>
                                          </p:val>
                                        </p:tav>
                                      </p:tavLst>
                                    </p:anim>
                                    <p:anim calcmode="lin" valueType="num">
                                      <p:cBhvr>
                                        <p:cTn id="50" dur="500" fill="hold"/>
                                        <p:tgtEl>
                                          <p:spTgt spid="21">
                                            <p:bg/>
                                          </p:spTgt>
                                        </p:tgtEl>
                                        <p:attrNameLst>
                                          <p:attrName>ppt_h</p:attrName>
                                        </p:attrNameLst>
                                      </p:cBhvr>
                                      <p:tavLst>
                                        <p:tav tm="0">
                                          <p:val>
                                            <p:fltVal val="0"/>
                                          </p:val>
                                        </p:tav>
                                        <p:tav tm="100000">
                                          <p:val>
                                            <p:strVal val="#ppt_h"/>
                                          </p:val>
                                        </p:tav>
                                      </p:tavLst>
                                    </p:anim>
                                    <p:animEffect transition="in" filter="fade">
                                      <p:cBhvr>
                                        <p:cTn id="51" dur="500"/>
                                        <p:tgtEl>
                                          <p:spTgt spid="21">
                                            <p:bg/>
                                          </p:spTgt>
                                        </p:tgtEl>
                                      </p:cBhvr>
                                    </p:animEffect>
                                    <p:anim calcmode="lin" valueType="num">
                                      <p:cBhvr>
                                        <p:cTn id="52" dur="500" fill="hold"/>
                                        <p:tgtEl>
                                          <p:spTgt spid="21">
                                            <p:bg/>
                                          </p:spTgt>
                                        </p:tgtEl>
                                        <p:attrNameLst>
                                          <p:attrName>ppt_x</p:attrName>
                                        </p:attrNameLst>
                                      </p:cBhvr>
                                      <p:tavLst>
                                        <p:tav tm="0">
                                          <p:val>
                                            <p:fltVal val="0.5"/>
                                          </p:val>
                                        </p:tav>
                                        <p:tav tm="100000">
                                          <p:val>
                                            <p:strVal val="#ppt_x"/>
                                          </p:val>
                                        </p:tav>
                                      </p:tavLst>
                                    </p:anim>
                                    <p:anim calcmode="lin" valueType="num">
                                      <p:cBhvr>
                                        <p:cTn id="53" dur="500" fill="hold"/>
                                        <p:tgtEl>
                                          <p:spTgt spid="21">
                                            <p:bg/>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p:cTn id="5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1">
                                            <p:txEl>
                                              <p:pRg st="0" end="0"/>
                                            </p:txEl>
                                          </p:spTgt>
                                        </p:tgtEl>
                                      </p:cBhvr>
                                    </p:animEffect>
                                    <p:anim calcmode="lin" valueType="num">
                                      <p:cBhvr>
                                        <p:cTn id="59" dur="500" fill="hold"/>
                                        <p:tgtEl>
                                          <p:spTgt spid="21">
                                            <p:txEl>
                                              <p:pRg st="0" end="0"/>
                                            </p:txEl>
                                          </p:spTgt>
                                        </p:tgtEl>
                                        <p:attrNameLst>
                                          <p:attrName>ppt_x</p:attrName>
                                        </p:attrNameLst>
                                      </p:cBhvr>
                                      <p:tavLst>
                                        <p:tav tm="0">
                                          <p:val>
                                            <p:fltVal val="0.5"/>
                                          </p:val>
                                        </p:tav>
                                        <p:tav tm="100000">
                                          <p:val>
                                            <p:strVal val="#ppt_x"/>
                                          </p:val>
                                        </p:tav>
                                      </p:tavLst>
                                    </p:anim>
                                    <p:anim calcmode="lin" valueType="num">
                                      <p:cBhvr>
                                        <p:cTn id="60" dur="500" fill="hold"/>
                                        <p:tgtEl>
                                          <p:spTgt spid="21">
                                            <p:txEl>
                                              <p:pRg st="0" end="0"/>
                                            </p:tx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2">
                                            <p:bg/>
                                          </p:spTgt>
                                        </p:tgtEl>
                                        <p:attrNameLst>
                                          <p:attrName>style.visibility</p:attrName>
                                        </p:attrNameLst>
                                      </p:cBhvr>
                                      <p:to>
                                        <p:strVal val="visible"/>
                                      </p:to>
                                    </p:set>
                                    <p:anim calcmode="lin" valueType="num">
                                      <p:cBhvr>
                                        <p:cTn id="63" dur="500" fill="hold"/>
                                        <p:tgtEl>
                                          <p:spTgt spid="22">
                                            <p:bg/>
                                          </p:spTgt>
                                        </p:tgtEl>
                                        <p:attrNameLst>
                                          <p:attrName>ppt_w</p:attrName>
                                        </p:attrNameLst>
                                      </p:cBhvr>
                                      <p:tavLst>
                                        <p:tav tm="0">
                                          <p:val>
                                            <p:fltVal val="0"/>
                                          </p:val>
                                        </p:tav>
                                        <p:tav tm="100000">
                                          <p:val>
                                            <p:strVal val="#ppt_w"/>
                                          </p:val>
                                        </p:tav>
                                      </p:tavLst>
                                    </p:anim>
                                    <p:anim calcmode="lin" valueType="num">
                                      <p:cBhvr>
                                        <p:cTn id="64" dur="500" fill="hold"/>
                                        <p:tgtEl>
                                          <p:spTgt spid="22">
                                            <p:bg/>
                                          </p:spTgt>
                                        </p:tgtEl>
                                        <p:attrNameLst>
                                          <p:attrName>ppt_h</p:attrName>
                                        </p:attrNameLst>
                                      </p:cBhvr>
                                      <p:tavLst>
                                        <p:tav tm="0">
                                          <p:val>
                                            <p:fltVal val="0"/>
                                          </p:val>
                                        </p:tav>
                                        <p:tav tm="100000">
                                          <p:val>
                                            <p:strVal val="#ppt_h"/>
                                          </p:val>
                                        </p:tav>
                                      </p:tavLst>
                                    </p:anim>
                                    <p:animEffect transition="in" filter="fade">
                                      <p:cBhvr>
                                        <p:cTn id="65" dur="500"/>
                                        <p:tgtEl>
                                          <p:spTgt spid="22">
                                            <p:bg/>
                                          </p:spTgt>
                                        </p:tgtEl>
                                      </p:cBhvr>
                                    </p:animEffect>
                                    <p:anim calcmode="lin" valueType="num">
                                      <p:cBhvr>
                                        <p:cTn id="66" dur="500" fill="hold"/>
                                        <p:tgtEl>
                                          <p:spTgt spid="22">
                                            <p:bg/>
                                          </p:spTgt>
                                        </p:tgtEl>
                                        <p:attrNameLst>
                                          <p:attrName>ppt_x</p:attrName>
                                        </p:attrNameLst>
                                      </p:cBhvr>
                                      <p:tavLst>
                                        <p:tav tm="0">
                                          <p:val>
                                            <p:fltVal val="0.5"/>
                                          </p:val>
                                        </p:tav>
                                        <p:tav tm="100000">
                                          <p:val>
                                            <p:strVal val="#ppt_x"/>
                                          </p:val>
                                        </p:tav>
                                      </p:tavLst>
                                    </p:anim>
                                    <p:anim calcmode="lin" valueType="num">
                                      <p:cBhvr>
                                        <p:cTn id="67" dur="500" fill="hold"/>
                                        <p:tgtEl>
                                          <p:spTgt spid="22">
                                            <p:bg/>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p:cTn id="7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2">
                                            <p:txEl>
                                              <p:pRg st="0" end="0"/>
                                            </p:txEl>
                                          </p:spTgt>
                                        </p:tgtEl>
                                      </p:cBhvr>
                                    </p:animEffect>
                                    <p:anim calcmode="lin" valueType="num">
                                      <p:cBhvr>
                                        <p:cTn id="73"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74" dur="500" fill="hold"/>
                                        <p:tgtEl>
                                          <p:spTgt spid="22">
                                            <p:txEl>
                                              <p:pRg st="0" end="0"/>
                                            </p:txEl>
                                          </p:spTgt>
                                        </p:tgtEl>
                                        <p:attrNameLst>
                                          <p:attrName>ppt_y</p:attrName>
                                        </p:attrNameLst>
                                      </p:cBhvr>
                                      <p:tavLst>
                                        <p:tav tm="0">
                                          <p:val>
                                            <p:fltVal val="0.5"/>
                                          </p:val>
                                        </p:tav>
                                        <p:tav tm="100000">
                                          <p:val>
                                            <p:strVal val="#ppt_y"/>
                                          </p:val>
                                        </p:tav>
                                      </p:tavLst>
                                    </p:anim>
                                  </p:childTnLst>
                                </p:cTn>
                              </p:par>
                              <p:par>
                                <p:cTn id="75" presetID="53" presetClass="entr" presetSubtype="16"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1"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ppt_x"/>
                                          </p:val>
                                        </p:tav>
                                        <p:tav tm="100000">
                                          <p:val>
                                            <p:strVal val="#ppt_x"/>
                                          </p:val>
                                        </p:tav>
                                      </p:tavLst>
                                    </p:anim>
                                    <p:anim calcmode="lin" valueType="num">
                                      <p:cBhvr additive="base">
                                        <p:cTn id="8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Lst>
      </p:bldP>
      <p:bldP spid="20" grpId="0" build="p" animBg="1">
        <p:tmplLst>
          <p:tmpl>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Lst>
      </p:bldP>
      <p:bldP spid="21" grpId="0" build="p" animBg="1">
        <p:tmplLst>
          <p:tmpl>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Lst>
      </p:bldP>
      <p:bldP spid="22" grpId="0" build="p" animBg="1">
        <p:tmplLst>
          <p:tmpl>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8pt Title/16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2489098"/>
          </a:xfrm>
        </p:spPr>
        <p:txBody>
          <a:bodyPr lIns="146304" tIns="91440" rIns="146304" bIns="91440"/>
          <a:lstStyle>
            <a:lvl1pPr>
              <a:lnSpc>
                <a:spcPts val="4632"/>
              </a:lnSpc>
              <a:defRPr sz="4265" baseline="0">
                <a:solidFill>
                  <a:srgbClr val="1B75BB"/>
                </a:solidFill>
              </a:defRPr>
            </a:lvl1pPr>
          </a:lstStyle>
          <a:p>
            <a:r>
              <a:rPr lang="en-US" dirty="0" err="1"/>
              <a:t>Lorem</a:t>
            </a:r>
            <a:r>
              <a:rPr lang="en-US" dirty="0"/>
              <a:t> </a:t>
            </a:r>
            <a:r>
              <a:rPr lang="en-US" dirty="0" err="1"/>
              <a:t>ipsum</a:t>
            </a:r>
            <a:r>
              <a:rPr lang="en-US" dirty="0"/>
              <a:t> dolor sit</a:t>
            </a:r>
            <a:br>
              <a:rPr lang="en-US" dirty="0"/>
            </a:br>
            <a:r>
              <a:rPr lang="en-US" dirty="0" err="1"/>
              <a:t>amet</a:t>
            </a:r>
            <a:r>
              <a:rPr lang="en-US" dirty="0"/>
              <a:t>, </a:t>
            </a:r>
            <a:r>
              <a:rPr lang="en-US" dirty="0" err="1"/>
              <a:t>consectetuer</a:t>
            </a:r>
            <a:r>
              <a:rPr lang="en-US" dirty="0"/>
              <a:t> </a:t>
            </a:r>
            <a:r>
              <a:rPr lang="en-US" dirty="0" err="1"/>
              <a:t>adipi</a:t>
            </a:r>
            <a:br>
              <a:rPr lang="en-US" dirty="0"/>
            </a:br>
            <a:r>
              <a:rPr lang="en-US" dirty="0" err="1"/>
              <a:t>scing</a:t>
            </a:r>
            <a:r>
              <a:rPr lang="en-US" dirty="0"/>
              <a:t> </a:t>
            </a:r>
            <a:r>
              <a:rPr lang="en-US" dirty="0" err="1"/>
              <a:t>elit</a:t>
            </a:r>
            <a:r>
              <a:rPr lang="en-US" dirty="0"/>
              <a:t> </a:t>
            </a:r>
            <a:r>
              <a:rPr lang="en-US" dirty="0" err="1"/>
              <a:t>aenean</a:t>
            </a:r>
            <a:r>
              <a:rPr lang="en-US" dirty="0"/>
              <a:t> </a:t>
            </a:r>
            <a:r>
              <a:rPr lang="en-US" dirty="0" err="1"/>
              <a:t>massa</a:t>
            </a:r>
            <a:r>
              <a:rPr lang="en-US" dirty="0"/>
              <a:t>.</a:t>
            </a:r>
            <a:br>
              <a:rPr lang="en-US" dirty="0"/>
            </a:br>
            <a:r>
              <a:rPr lang="en-US" dirty="0"/>
              <a:t>Cum </a:t>
            </a:r>
            <a:r>
              <a:rPr lang="en-US" dirty="0" err="1"/>
              <a:t>sociis</a:t>
            </a:r>
            <a:r>
              <a:rPr lang="en-US" dirty="0"/>
              <a:t> </a:t>
            </a:r>
            <a:r>
              <a:rPr lang="en-US" dirty="0" err="1"/>
              <a:t>natoque</a:t>
            </a:r>
            <a:r>
              <a:rPr lang="en-US" dirty="0"/>
              <a:t>.</a:t>
            </a:r>
          </a:p>
        </p:txBody>
      </p:sp>
      <p:sp>
        <p:nvSpPr>
          <p:cNvPr id="7" name="Text Placeholder 6"/>
          <p:cNvSpPr>
            <a:spLocks noGrp="1"/>
          </p:cNvSpPr>
          <p:nvPr>
            <p:ph type="body" sz="quarter" idx="12" hasCustomPrompt="1"/>
          </p:nvPr>
        </p:nvSpPr>
        <p:spPr>
          <a:xfrm>
            <a:off x="201929" y="2907957"/>
            <a:ext cx="4033912" cy="1815284"/>
          </a:xfrm>
        </p:spPr>
        <p:txBody>
          <a:bodyPr/>
          <a:lstStyle>
            <a:lvl1pPr marL="0" indent="0">
              <a:lnSpc>
                <a:spcPts val="1324"/>
              </a:lnSpc>
              <a:spcBef>
                <a:spcPts val="882"/>
              </a:spcBef>
              <a:buNone/>
              <a:defRPr sz="1176" baseline="0">
                <a:solidFill>
                  <a:srgbClr val="00AEEF"/>
                </a:solidFill>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r>
              <a:rPr lang="en-US" dirty="0" err="1"/>
              <a:t>Aenean</a:t>
            </a:r>
            <a:r>
              <a:rPr lang="en-US" dirty="0"/>
              <a:t> </a:t>
            </a:r>
            <a:r>
              <a:rPr lang="en-US" dirty="0" err="1"/>
              <a:t>porttitor</a:t>
            </a:r>
            <a:r>
              <a:rPr lang="en-US" dirty="0"/>
              <a:t> pulvinar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r>
              <a:rPr lang="en-US" dirty="0" err="1"/>
              <a:t>volutpat</a:t>
            </a:r>
            <a:r>
              <a:rPr lang="en-US" dirty="0"/>
              <a:t> </a:t>
            </a:r>
            <a:r>
              <a:rPr lang="en-US" dirty="0" err="1"/>
              <a:t>velit</a:t>
            </a:r>
            <a:r>
              <a:rPr lang="en-US" dirty="0"/>
              <a:t> </a:t>
            </a:r>
            <a:r>
              <a:rPr lang="en-US" dirty="0" err="1"/>
              <a:t>ut</a:t>
            </a:r>
            <a:r>
              <a:rPr lang="en-US" dirty="0"/>
              <a:t>, </a:t>
            </a:r>
            <a:r>
              <a:rPr lang="en-US" dirty="0" err="1"/>
              <a:t>eleifend</a:t>
            </a:r>
            <a:r>
              <a:rPr lang="en-US" dirty="0"/>
              <a:t> </a:t>
            </a:r>
            <a:r>
              <a:rPr lang="en-US" dirty="0" err="1"/>
              <a:t>velit</a:t>
            </a:r>
            <a:r>
              <a:rPr lang="en-US" dirty="0"/>
              <a:t>.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Nullam</a:t>
            </a:r>
            <a:r>
              <a:rPr lang="en-US" dirty="0"/>
              <a:t> tempus lorem </a:t>
            </a:r>
            <a:r>
              <a:rPr lang="en-US" dirty="0" err="1"/>
              <a:t>justo</a:t>
            </a:r>
            <a:r>
              <a:rPr lang="en-US" dirty="0"/>
              <a:t>, ac </a:t>
            </a:r>
            <a:r>
              <a:rPr lang="en-US" dirty="0" err="1"/>
              <a:t>placerat</a:t>
            </a:r>
            <a:r>
              <a:rPr lang="en-US" dirty="0"/>
              <a:t> </a:t>
            </a:r>
            <a:r>
              <a:rPr lang="en-US" dirty="0" err="1"/>
              <a:t>neque</a:t>
            </a:r>
            <a:r>
              <a:rPr lang="en-US" dirty="0"/>
              <a:t> </a:t>
            </a:r>
            <a:r>
              <a:rPr lang="en-US" dirty="0" err="1"/>
              <a:t>molestie</a:t>
            </a:r>
            <a:r>
              <a:rPr lang="en-US" dirty="0"/>
              <a:t> </a:t>
            </a:r>
            <a:r>
              <a:rPr lang="en-US" dirty="0" err="1"/>
              <a:t>ut.</a:t>
            </a:r>
            <a:r>
              <a:rPr lang="en-US" dirty="0"/>
              <a:t> </a:t>
            </a:r>
          </a:p>
        </p:txBody>
      </p:sp>
      <p:pic>
        <p:nvPicPr>
          <p:cNvPr id="6" name="Picture 5">
            <a:extLst>
              <a:ext uri="{FF2B5EF4-FFF2-40B4-BE49-F238E27FC236}">
                <a16:creationId xmlns:a16="http://schemas.microsoft.com/office/drawing/2014/main" id="{671C472B-F114-4693-88AD-CB9723F9B812}"/>
              </a:ext>
            </a:extLst>
          </p:cNvPr>
          <p:cNvPicPr>
            <a:picLocks noChangeAspect="1"/>
          </p:cNvPicPr>
          <p:nvPr userDrawn="1"/>
        </p:nvPicPr>
        <p:blipFill>
          <a:blip r:embed="rId2"/>
          <a:stretch>
            <a:fillRect/>
          </a:stretch>
        </p:blipFill>
        <p:spPr>
          <a:xfrm>
            <a:off x="7486853" y="246937"/>
            <a:ext cx="1455217" cy="2218582"/>
          </a:xfrm>
          <a:prstGeom prst="rect">
            <a:avLst/>
          </a:prstGeom>
        </p:spPr>
      </p:pic>
    </p:spTree>
    <p:extLst>
      <p:ext uri="{BB962C8B-B14F-4D97-AF65-F5344CB8AC3E}">
        <p14:creationId xmlns:p14="http://schemas.microsoft.com/office/powerpoint/2010/main" val="37053976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8pt Title/16pt Text - Blue">
    <p:bg>
      <p:bgPr>
        <a:solidFill>
          <a:srgbClr val="1B75B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2489098"/>
          </a:xfrm>
        </p:spPr>
        <p:txBody>
          <a:bodyPr lIns="146304" tIns="91440" rIns="146304" bIns="91440"/>
          <a:lstStyle>
            <a:lvl1pPr>
              <a:lnSpc>
                <a:spcPts val="4632"/>
              </a:lnSpc>
              <a:defRPr sz="4265" baseline="0">
                <a:solidFill>
                  <a:schemeClr val="bg1"/>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7" name="Text Placeholder 6"/>
          <p:cNvSpPr>
            <a:spLocks noGrp="1"/>
          </p:cNvSpPr>
          <p:nvPr>
            <p:ph type="body" sz="quarter" idx="12" hasCustomPrompt="1"/>
          </p:nvPr>
        </p:nvSpPr>
        <p:spPr>
          <a:xfrm>
            <a:off x="201929" y="2907957"/>
            <a:ext cx="4033912" cy="1815284"/>
          </a:xfrm>
        </p:spPr>
        <p:txBody>
          <a:bodyPr/>
          <a:lstStyle>
            <a:lvl1pPr marL="0" indent="0">
              <a:lnSpc>
                <a:spcPts val="1324"/>
              </a:lnSpc>
              <a:spcBef>
                <a:spcPts val="882"/>
              </a:spcBef>
              <a:buNone/>
              <a:defRPr sz="1176" baseline="0">
                <a:solidFill>
                  <a:schemeClr val="bg1"/>
                </a:solidFill>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pic>
        <p:nvPicPr>
          <p:cNvPr id="3" name="Picture 2">
            <a:extLst>
              <a:ext uri="{FF2B5EF4-FFF2-40B4-BE49-F238E27FC236}">
                <a16:creationId xmlns:a16="http://schemas.microsoft.com/office/drawing/2014/main" id="{A2F775E2-0D60-41F1-B2B2-F7EC69E621AA}"/>
              </a:ext>
            </a:extLst>
          </p:cNvPr>
          <p:cNvPicPr>
            <a:picLocks noChangeAspect="1"/>
          </p:cNvPicPr>
          <p:nvPr userDrawn="1"/>
        </p:nvPicPr>
        <p:blipFill>
          <a:blip r:embed="rId2"/>
          <a:stretch>
            <a:fillRect/>
          </a:stretch>
        </p:blipFill>
        <p:spPr>
          <a:xfrm>
            <a:off x="7379870" y="194845"/>
            <a:ext cx="1562200" cy="1655352"/>
          </a:xfrm>
          <a:prstGeom prst="rect">
            <a:avLst/>
          </a:prstGeom>
        </p:spPr>
      </p:pic>
    </p:spTree>
    <p:extLst>
      <p:ext uri="{BB962C8B-B14F-4D97-AF65-F5344CB8AC3E}">
        <p14:creationId xmlns:p14="http://schemas.microsoft.com/office/powerpoint/2010/main" val="28214878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1344828"/>
          </a:xfrm>
        </p:spPr>
        <p:txBody>
          <a:bodyPr lIns="146304" tIns="91440" rIns="146304" bIns="91440"/>
          <a:lstStyle>
            <a:lvl1pPr>
              <a:lnSpc>
                <a:spcPts val="4632"/>
              </a:lnSpc>
              <a:defRPr sz="4265" baseline="0">
                <a:solidFill>
                  <a:srgbClr val="1B75BB"/>
                </a:solidFill>
              </a:defRPr>
            </a:lvl1pPr>
          </a:lstStyle>
          <a:p>
            <a:r>
              <a:rPr lang="en-US" dirty="0" err="1"/>
              <a:t>Lorem</a:t>
            </a:r>
            <a:r>
              <a:rPr lang="en-US" dirty="0"/>
              <a:t> </a:t>
            </a:r>
            <a:r>
              <a:rPr lang="en-US" dirty="0" err="1"/>
              <a:t>ipsum</a:t>
            </a:r>
            <a:r>
              <a:rPr lang="en-US" dirty="0"/>
              <a:t> dolor sit</a:t>
            </a:r>
            <a:br>
              <a:rPr lang="en-US" dirty="0"/>
            </a:br>
            <a:r>
              <a:rPr lang="en-US" dirty="0" err="1"/>
              <a:t>amet</a:t>
            </a:r>
            <a:r>
              <a:rPr lang="en-US" dirty="0"/>
              <a:t>, </a:t>
            </a:r>
            <a:r>
              <a:rPr lang="en-US" dirty="0" err="1"/>
              <a:t>consectetuer</a:t>
            </a:r>
            <a:r>
              <a:rPr lang="en-US" dirty="0"/>
              <a:t> </a:t>
            </a:r>
            <a:r>
              <a:rPr lang="en-US" dirty="0" err="1"/>
              <a:t>adipi</a:t>
            </a:r>
            <a:r>
              <a:rPr lang="en-US" dirty="0"/>
              <a:t>.</a:t>
            </a:r>
          </a:p>
        </p:txBody>
      </p:sp>
      <p:sp>
        <p:nvSpPr>
          <p:cNvPr id="7" name="Text Placeholder 6"/>
          <p:cNvSpPr>
            <a:spLocks noGrp="1"/>
          </p:cNvSpPr>
          <p:nvPr>
            <p:ph type="body" sz="quarter" idx="12" hasCustomPrompt="1"/>
          </p:nvPr>
        </p:nvSpPr>
        <p:spPr>
          <a:xfrm>
            <a:off x="201929" y="2101065"/>
            <a:ext cx="5639456" cy="2554936"/>
          </a:xfrm>
        </p:spPr>
        <p:txBody>
          <a:bodyPr/>
          <a:lstStyle>
            <a:lvl1pPr marL="0" indent="0">
              <a:lnSpc>
                <a:spcPts val="1912"/>
              </a:lnSpc>
              <a:spcBef>
                <a:spcPts val="2206"/>
              </a:spcBef>
              <a:buNone/>
              <a:defRPr sz="1765" baseline="0">
                <a:solidFill>
                  <a:srgbClr val="00AEEF"/>
                </a:solidFill>
                <a:latin typeface="+mn-lt"/>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p>
          <a:p>
            <a:pPr lvl="0"/>
            <a:r>
              <a:rPr lang="en-US" dirty="0" err="1"/>
              <a:t>Aenean</a:t>
            </a:r>
            <a:r>
              <a:rPr lang="en-US" dirty="0"/>
              <a:t> </a:t>
            </a:r>
            <a:r>
              <a:rPr lang="en-US" dirty="0" err="1"/>
              <a:t>porttitor</a:t>
            </a:r>
            <a:r>
              <a:rPr lang="en-US" dirty="0"/>
              <a:t> pulvinar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6" name="Picture 5">
            <a:extLst>
              <a:ext uri="{FF2B5EF4-FFF2-40B4-BE49-F238E27FC236}">
                <a16:creationId xmlns:a16="http://schemas.microsoft.com/office/drawing/2014/main" id="{F4204F5E-5CEC-48B6-AD5D-4D846FF334BF}"/>
              </a:ext>
            </a:extLst>
          </p:cNvPr>
          <p:cNvPicPr>
            <a:picLocks noChangeAspect="1"/>
          </p:cNvPicPr>
          <p:nvPr userDrawn="1"/>
        </p:nvPicPr>
        <p:blipFill>
          <a:blip r:embed="rId2"/>
          <a:stretch>
            <a:fillRect/>
          </a:stretch>
        </p:blipFill>
        <p:spPr>
          <a:xfrm>
            <a:off x="7486853" y="246937"/>
            <a:ext cx="1455217" cy="2218582"/>
          </a:xfrm>
          <a:prstGeom prst="rect">
            <a:avLst/>
          </a:prstGeom>
        </p:spPr>
      </p:pic>
    </p:spTree>
    <p:extLst>
      <p:ext uri="{BB962C8B-B14F-4D97-AF65-F5344CB8AC3E}">
        <p14:creationId xmlns:p14="http://schemas.microsoft.com/office/powerpoint/2010/main" val="30620664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8pt Title/24pt Text - Gray">
    <p:bg>
      <p:bgPr>
        <a:solidFill>
          <a:srgbClr val="1B75B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1344828"/>
          </a:xfrm>
        </p:spPr>
        <p:txBody>
          <a:bodyPr lIns="146304" tIns="91440" rIns="146304" bIns="91440"/>
          <a:lstStyle>
            <a:lvl1pPr>
              <a:lnSpc>
                <a:spcPts val="4632"/>
              </a:lnSpc>
              <a:defRPr sz="4265" baseline="0">
                <a:solidFill>
                  <a:schemeClr val="bg1"/>
                </a:solidFill>
              </a:defRPr>
            </a:lvl1pPr>
          </a:lstStyle>
          <a:p>
            <a:r>
              <a:rPr lang="en-US"/>
              <a:t>Lorem ipsum dolor sit</a:t>
            </a:r>
            <a:br>
              <a:rPr lang="en-US"/>
            </a:br>
            <a:r>
              <a:rPr lang="en-US"/>
              <a:t>amet, consectetuer adipi.</a:t>
            </a:r>
          </a:p>
        </p:txBody>
      </p:sp>
      <p:sp>
        <p:nvSpPr>
          <p:cNvPr id="7" name="Text Placeholder 6"/>
          <p:cNvSpPr>
            <a:spLocks noGrp="1"/>
          </p:cNvSpPr>
          <p:nvPr>
            <p:ph type="body" sz="quarter" idx="12" hasCustomPrompt="1"/>
          </p:nvPr>
        </p:nvSpPr>
        <p:spPr>
          <a:xfrm>
            <a:off x="201929" y="2101065"/>
            <a:ext cx="5639456" cy="2554936"/>
          </a:xfrm>
        </p:spPr>
        <p:txBody>
          <a:bodyPr/>
          <a:lstStyle>
            <a:lvl1pPr marL="0" indent="0">
              <a:lnSpc>
                <a:spcPts val="1912"/>
              </a:lnSpc>
              <a:spcBef>
                <a:spcPts val="2206"/>
              </a:spcBef>
              <a:buNone/>
              <a:defRPr sz="1765" baseline="0">
                <a:solidFill>
                  <a:schemeClr val="bg1"/>
                </a:solidFill>
                <a:latin typeface="+mn-lt"/>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p>
          <a:p>
            <a:pPr lvl="0"/>
            <a:r>
              <a:rPr lang="en-US" dirty="0" err="1"/>
              <a:t>Aenean</a:t>
            </a:r>
            <a:r>
              <a:rPr lang="en-US" dirty="0"/>
              <a:t> </a:t>
            </a:r>
            <a:r>
              <a:rPr lang="en-US" dirty="0" err="1"/>
              <a:t>porttitor</a:t>
            </a:r>
            <a:r>
              <a:rPr lang="en-US" dirty="0"/>
              <a:t> </a:t>
            </a:r>
            <a:r>
              <a:rPr lang="en-US" dirty="0" err="1"/>
              <a:t>pulvinar</a:t>
            </a:r>
            <a:r>
              <a:rPr lang="en-US" dirty="0"/>
              <a:t>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5" name="Picture 4">
            <a:extLst>
              <a:ext uri="{FF2B5EF4-FFF2-40B4-BE49-F238E27FC236}">
                <a16:creationId xmlns:a16="http://schemas.microsoft.com/office/drawing/2014/main" id="{BFD71FCE-1DEF-4A98-AD77-EF8F459F8006}"/>
              </a:ext>
            </a:extLst>
          </p:cNvPr>
          <p:cNvPicPr>
            <a:picLocks noChangeAspect="1"/>
          </p:cNvPicPr>
          <p:nvPr userDrawn="1"/>
        </p:nvPicPr>
        <p:blipFill>
          <a:blip r:embed="rId2"/>
          <a:stretch>
            <a:fillRect/>
          </a:stretch>
        </p:blipFill>
        <p:spPr>
          <a:xfrm>
            <a:off x="7379870" y="194845"/>
            <a:ext cx="1562200" cy="1655352"/>
          </a:xfrm>
          <a:prstGeom prst="rect">
            <a:avLst/>
          </a:prstGeom>
        </p:spPr>
      </p:pic>
    </p:spTree>
    <p:extLst>
      <p:ext uri="{BB962C8B-B14F-4D97-AF65-F5344CB8AC3E}">
        <p14:creationId xmlns:p14="http://schemas.microsoft.com/office/powerpoint/2010/main" val="26105039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806913"/>
          </a:xfrm>
        </p:spPr>
        <p:txBody>
          <a:bodyPr lIns="146304" tIns="91440" rIns="146304" bIns="91440"/>
          <a:lstStyle>
            <a:lvl1pPr>
              <a:lnSpc>
                <a:spcPts val="4632"/>
              </a:lnSpc>
              <a:defRPr sz="4265" baseline="0">
                <a:solidFill>
                  <a:srgbClr val="1B75BB"/>
                </a:solidFill>
              </a:defRPr>
            </a:lvl1pPr>
          </a:lstStyle>
          <a:p>
            <a:r>
              <a:rPr lang="en-US" dirty="0" err="1"/>
              <a:t>Lorem</a:t>
            </a:r>
            <a:r>
              <a:rPr lang="en-US" dirty="0"/>
              <a:t> </a:t>
            </a:r>
            <a:r>
              <a:rPr lang="en-US" dirty="0" err="1"/>
              <a:t>ipsum</a:t>
            </a:r>
            <a:r>
              <a:rPr lang="en-US" dirty="0"/>
              <a:t> dolor sit.</a:t>
            </a:r>
          </a:p>
        </p:txBody>
      </p:sp>
      <p:sp>
        <p:nvSpPr>
          <p:cNvPr id="8" name="Text Placeholder 7"/>
          <p:cNvSpPr>
            <a:spLocks noGrp="1"/>
          </p:cNvSpPr>
          <p:nvPr>
            <p:ph type="body" sz="quarter" idx="13" hasCustomPrompt="1"/>
          </p:nvPr>
        </p:nvSpPr>
        <p:spPr>
          <a:xfrm>
            <a:off x="201929" y="1563129"/>
            <a:ext cx="6723186" cy="3002383"/>
          </a:xfrm>
        </p:spPr>
        <p:txBody>
          <a:bodyPr/>
          <a:lstStyle>
            <a:lvl1pPr marL="171592" indent="-171592">
              <a:spcBef>
                <a:spcPts val="882"/>
              </a:spcBef>
              <a:defRPr sz="1912">
                <a:solidFill>
                  <a:srgbClr val="00AEEF"/>
                </a:solidFill>
                <a:latin typeface="+mn-lt"/>
              </a:defRPr>
            </a:lvl1pPr>
            <a:lvl2pPr marL="507771" indent="-171592">
              <a:spcBef>
                <a:spcPts val="882"/>
              </a:spcBef>
              <a:buSzPct val="100000"/>
              <a:buFont typeface="Segoe UI" pitchFamily="34" charset="0"/>
              <a:buChar char="‐"/>
              <a:defRPr>
                <a:solidFill>
                  <a:srgbClr val="00AEEF"/>
                </a:solidFill>
              </a:defRPr>
            </a:lvl2pPr>
            <a:lvl3pPr marL="843950" indent="-171592">
              <a:spcBef>
                <a:spcPts val="882"/>
              </a:spcBef>
              <a:buFont typeface="Wingdings" pitchFamily="2" charset="2"/>
              <a:buChar char="§"/>
              <a:defRPr>
                <a:solidFill>
                  <a:srgbClr val="00AEEF"/>
                </a:solidFill>
              </a:defRPr>
            </a:lvl3pPr>
            <a:lvl4pPr marL="1176627" indent="-252134">
              <a:spcBef>
                <a:spcPts val="882"/>
              </a:spcBef>
              <a:buFont typeface="+mj-lt"/>
              <a:buAutoNum type="arabicPeriod"/>
              <a:defRPr>
                <a:solidFill>
                  <a:srgbClr val="00AEEF"/>
                </a:solidFill>
              </a:defRPr>
            </a:lvl4pPr>
            <a:lvl5pPr marL="1431096" indent="-252134">
              <a:spcBef>
                <a:spcPts val="882"/>
              </a:spcBef>
              <a:buFont typeface="+mj-lt"/>
              <a:buAutoNum type="alphaLcParenR"/>
              <a:defRPr>
                <a:solidFill>
                  <a:srgbClr val="00AEEF"/>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8D7BEE14-9C70-4DAA-8F71-426FF3918A99}"/>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36317073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pt Text">
    <p:bg>
      <p:bgPr>
        <a:solidFill>
          <a:srgbClr val="1B75BB"/>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4381395" y="621771"/>
            <a:ext cx="4712718" cy="3899958"/>
          </a:xfrm>
        </p:spPr>
        <p:txBody>
          <a:bodyPr/>
          <a:lstStyle>
            <a:lvl1pPr marL="0" indent="0">
              <a:lnSpc>
                <a:spcPts val="2500"/>
              </a:lnSpc>
              <a:spcBef>
                <a:spcPts val="2647"/>
              </a:spcBef>
              <a:buNone/>
              <a:defRPr sz="2206" baseline="0">
                <a:solidFill>
                  <a:schemeClr val="bg1"/>
                </a:solidFill>
                <a:latin typeface="+mj-lt"/>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err="1"/>
              <a:t>Aenean</a:t>
            </a:r>
            <a:r>
              <a:rPr lang="en-US" dirty="0"/>
              <a:t> </a:t>
            </a:r>
            <a:r>
              <a:rPr lang="en-US" dirty="0" err="1"/>
              <a:t>porttitor</a:t>
            </a:r>
            <a:r>
              <a:rPr lang="en-US" dirty="0"/>
              <a:t> </a:t>
            </a:r>
            <a:r>
              <a:rPr lang="en-US" dirty="0" err="1"/>
              <a:t>pulvinar</a:t>
            </a:r>
            <a:r>
              <a:rPr lang="en-US" dirty="0"/>
              <a:t> lorem, </a:t>
            </a:r>
            <a:br>
              <a:rPr lang="en-US" dirty="0"/>
            </a:b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br>
              <a:rPr lang="en-US" dirty="0"/>
            </a:br>
            <a:r>
              <a:rPr lang="en-US" dirty="0"/>
              <a:t>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2" name="Picture 1">
            <a:extLst>
              <a:ext uri="{FF2B5EF4-FFF2-40B4-BE49-F238E27FC236}">
                <a16:creationId xmlns:a16="http://schemas.microsoft.com/office/drawing/2014/main" id="{1604D3C5-1956-4874-8BB9-8815E3AD3727}"/>
              </a:ext>
            </a:extLst>
          </p:cNvPr>
          <p:cNvPicPr>
            <a:picLocks noChangeAspect="1"/>
          </p:cNvPicPr>
          <p:nvPr userDrawn="1"/>
        </p:nvPicPr>
        <p:blipFill>
          <a:blip r:embed="rId2"/>
          <a:stretch>
            <a:fillRect/>
          </a:stretch>
        </p:blipFill>
        <p:spPr>
          <a:xfrm>
            <a:off x="106110" y="1099677"/>
            <a:ext cx="3956298" cy="4106862"/>
          </a:xfrm>
          <a:prstGeom prst="rect">
            <a:avLst/>
          </a:prstGeom>
        </p:spPr>
      </p:pic>
      <p:pic>
        <p:nvPicPr>
          <p:cNvPr id="3" name="Picture 2">
            <a:extLst>
              <a:ext uri="{FF2B5EF4-FFF2-40B4-BE49-F238E27FC236}">
                <a16:creationId xmlns:a16="http://schemas.microsoft.com/office/drawing/2014/main" id="{EC2C05EF-8310-43EA-80B1-B50EC7DF22E4}"/>
              </a:ext>
            </a:extLst>
          </p:cNvPr>
          <p:cNvPicPr>
            <a:picLocks noChangeAspect="1"/>
          </p:cNvPicPr>
          <p:nvPr userDrawn="1"/>
        </p:nvPicPr>
        <p:blipFill>
          <a:blip r:embed="rId3"/>
          <a:stretch>
            <a:fillRect/>
          </a:stretch>
        </p:blipFill>
        <p:spPr>
          <a:xfrm>
            <a:off x="8025468" y="4089806"/>
            <a:ext cx="815233" cy="863845"/>
          </a:xfrm>
          <a:prstGeom prst="rect">
            <a:avLst/>
          </a:prstGeom>
        </p:spPr>
      </p:pic>
    </p:spTree>
    <p:extLst>
      <p:ext uri="{BB962C8B-B14F-4D97-AF65-F5344CB8AC3E}">
        <p14:creationId xmlns:p14="http://schemas.microsoft.com/office/powerpoint/2010/main" val="2680849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806913"/>
          </a:xfrm>
        </p:spPr>
        <p:txBody>
          <a:bodyPr lIns="146304" tIns="91440" rIns="146304" bIns="91440"/>
          <a:lstStyle>
            <a:lvl1pPr>
              <a:lnSpc>
                <a:spcPts val="4632"/>
              </a:lnSpc>
              <a:defRPr sz="4265" baseline="0">
                <a:solidFill>
                  <a:srgbClr val="1B75BB"/>
                </a:solidFill>
              </a:defRPr>
            </a:lvl1pPr>
          </a:lstStyle>
          <a:p>
            <a:r>
              <a:rPr lang="en-US" dirty="0"/>
              <a:t>Lorem ipsum dolor sit.</a:t>
            </a:r>
          </a:p>
        </p:txBody>
      </p:sp>
      <p:pic>
        <p:nvPicPr>
          <p:cNvPr id="7" name="Picture 6">
            <a:extLst>
              <a:ext uri="{FF2B5EF4-FFF2-40B4-BE49-F238E27FC236}">
                <a16:creationId xmlns:a16="http://schemas.microsoft.com/office/drawing/2014/main" id="{2FDCC6EE-D65C-4FCB-B5EA-5E964EEF22D7}"/>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84192588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6pt Header w/Subtext">
    <p:spTree>
      <p:nvGrpSpPr>
        <p:cNvPr id="1" name=""/>
        <p:cNvGrpSpPr/>
        <p:nvPr/>
      </p:nvGrpSpPr>
      <p:grpSpPr>
        <a:xfrm>
          <a:off x="0" y="0"/>
          <a:ext cx="0" cy="0"/>
          <a:chOff x="0" y="0"/>
          <a:chExt cx="0" cy="0"/>
        </a:xfrm>
      </p:grpSpPr>
      <p:sp>
        <p:nvSpPr>
          <p:cNvPr id="8" name="Text Placeholder 4"/>
          <p:cNvSpPr>
            <a:spLocks noGrp="1"/>
          </p:cNvSpPr>
          <p:nvPr>
            <p:ph type="body" sz="quarter" idx="11"/>
          </p:nvPr>
        </p:nvSpPr>
        <p:spPr>
          <a:xfrm>
            <a:off x="201930" y="261430"/>
            <a:ext cx="4706230" cy="463214"/>
          </a:xfrm>
        </p:spPr>
        <p:txBody>
          <a:bodyPr lIns="146304" tIns="109728" rIns="146304" bIns="109728" anchor="t" anchorCtr="0"/>
          <a:lstStyle>
            <a:lvl1pPr marL="0" indent="0">
              <a:lnSpc>
                <a:spcPts val="2647"/>
              </a:lnSpc>
              <a:buFontTx/>
              <a:buNone/>
              <a:defRPr sz="2647">
                <a:solidFill>
                  <a:srgbClr val="00BCF2"/>
                </a:solidFill>
                <a:latin typeface="+mj-lt"/>
              </a:defRPr>
            </a:lvl1pPr>
            <a:lvl2pPr marL="252110" indent="0">
              <a:buFontTx/>
              <a:buNone/>
              <a:defRPr sz="2647">
                <a:latin typeface="Segoe Pro Light"/>
              </a:defRPr>
            </a:lvl2pPr>
            <a:lvl3pPr marL="420183" indent="0">
              <a:buFontTx/>
              <a:buNone/>
              <a:defRPr sz="2647">
                <a:latin typeface="Segoe Pro Light"/>
              </a:defRPr>
            </a:lvl3pPr>
            <a:lvl4pPr marL="588255" indent="0">
              <a:buFontTx/>
              <a:buNone/>
              <a:defRPr sz="2647">
                <a:latin typeface="Segoe Pro Light"/>
              </a:defRPr>
            </a:lvl4pPr>
            <a:lvl5pPr marL="756328" indent="0">
              <a:buFontTx/>
              <a:buNone/>
              <a:defRPr sz="2647">
                <a:latin typeface="Segoe Pro Light"/>
              </a:defRPr>
            </a:lvl5pPr>
          </a:lstStyle>
          <a:p>
            <a:pPr lvl="0"/>
            <a:r>
              <a:rPr lang="en-US"/>
              <a:t>Edit Master text styles</a:t>
            </a:r>
          </a:p>
        </p:txBody>
      </p:sp>
      <p:sp>
        <p:nvSpPr>
          <p:cNvPr id="11" name="Text Placeholder 10"/>
          <p:cNvSpPr>
            <a:spLocks noGrp="1"/>
          </p:cNvSpPr>
          <p:nvPr>
            <p:ph type="body" sz="quarter" idx="14"/>
          </p:nvPr>
        </p:nvSpPr>
        <p:spPr>
          <a:xfrm>
            <a:off x="201930" y="1563129"/>
            <a:ext cx="2353136" cy="2017242"/>
          </a:xfrm>
        </p:spPr>
        <p:txBody>
          <a:bodyPr/>
          <a:lstStyle>
            <a:lvl1pPr marL="0" indent="0">
              <a:lnSpc>
                <a:spcPct val="100000"/>
              </a:lnSpc>
              <a:spcBef>
                <a:spcPts val="0"/>
              </a:spcBef>
              <a:spcAft>
                <a:spcPts val="2206"/>
              </a:spcAft>
              <a:buNone/>
              <a:defRPr sz="1324">
                <a:solidFill>
                  <a:srgbClr val="00BCF2"/>
                </a:solidFill>
                <a:latin typeface="+mn-lt"/>
              </a:defRPr>
            </a:lvl1pPr>
            <a:lvl2pPr marL="2335" indent="0">
              <a:lnSpc>
                <a:spcPts val="1066"/>
              </a:lnSpc>
              <a:spcBef>
                <a:spcPts val="0"/>
              </a:spcBef>
              <a:spcAft>
                <a:spcPts val="882"/>
              </a:spcAft>
              <a:buNone/>
              <a:defRPr sz="956" b="1">
                <a:solidFill>
                  <a:srgbClr val="1B75BB"/>
                </a:solidFill>
              </a:defRPr>
            </a:lvl2pPr>
          </a:lstStyle>
          <a:p>
            <a:pPr lvl="0"/>
            <a:r>
              <a:rPr lang="en-US"/>
              <a:t>Edit Master text styles</a:t>
            </a:r>
          </a:p>
          <a:p>
            <a:pPr lvl="1"/>
            <a:r>
              <a:rPr lang="en-US"/>
              <a:t>Second level</a:t>
            </a:r>
          </a:p>
        </p:txBody>
      </p:sp>
      <p:pic>
        <p:nvPicPr>
          <p:cNvPr id="9" name="Picture 8">
            <a:extLst>
              <a:ext uri="{FF2B5EF4-FFF2-40B4-BE49-F238E27FC236}">
                <a16:creationId xmlns:a16="http://schemas.microsoft.com/office/drawing/2014/main" id="{DF71B50D-50FD-48D7-A3BE-A0B638F713F3}"/>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246966818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0pt Header &amp; 24pt Titl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p:spPr>
        <p:txBody>
          <a:bodyPr/>
          <a:lstStyle>
            <a:lvl1pPr marL="0" indent="0">
              <a:buNone/>
              <a:defRPr>
                <a:solidFill>
                  <a:srgbClr val="00BCF2"/>
                </a:solidFill>
              </a:defRPr>
            </a:lvl1pPr>
          </a:lstStyle>
          <a:p>
            <a:r>
              <a:rPr lang="en-US"/>
              <a:t>Click icon to add picture</a:t>
            </a:r>
            <a:endParaRPr lang="en-US" dirty="0"/>
          </a:p>
        </p:txBody>
      </p:sp>
      <p:sp>
        <p:nvSpPr>
          <p:cNvPr id="9" name="Text Placeholder 8"/>
          <p:cNvSpPr>
            <a:spLocks noGrp="1"/>
          </p:cNvSpPr>
          <p:nvPr>
            <p:ph type="body" sz="quarter" idx="14"/>
          </p:nvPr>
        </p:nvSpPr>
        <p:spPr>
          <a:xfrm>
            <a:off x="201930" y="913712"/>
            <a:ext cx="3697752" cy="3698277"/>
          </a:xfrm>
        </p:spPr>
        <p:txBody>
          <a:bodyPr lIns="146304" tIns="91440" rIns="146304" bIns="91440"/>
          <a:lstStyle>
            <a:lvl1pPr marL="0" indent="0">
              <a:lnSpc>
                <a:spcPts val="2132"/>
              </a:lnSpc>
              <a:spcBef>
                <a:spcPts val="0"/>
              </a:spcBef>
              <a:spcAft>
                <a:spcPts val="1765"/>
              </a:spcAft>
              <a:buNone/>
              <a:defRPr lang="en-US" sz="1765" kern="1200" spc="0" baseline="0">
                <a:solidFill>
                  <a:srgbClr val="00BCF2"/>
                </a:solidFill>
                <a:latin typeface="+mj-lt"/>
                <a:ea typeface="+mn-ea"/>
                <a:cs typeface="+mn-cs"/>
              </a:defRPr>
            </a:lvl1pPr>
            <a:lvl2pPr marL="252134" indent="0">
              <a:buNone/>
              <a:defRPr>
                <a:solidFill>
                  <a:srgbClr val="1B75BB"/>
                </a:solidFill>
              </a:defRPr>
            </a:lvl2pPr>
            <a:lvl3pPr marL="420224" indent="0">
              <a:buNone/>
              <a:defRPr>
                <a:solidFill>
                  <a:srgbClr val="00AEEF"/>
                </a:solidFill>
              </a:defRPr>
            </a:lvl3pPr>
            <a:lvl4pPr marL="588314" indent="0">
              <a:buNone/>
              <a:defRPr>
                <a:solidFill>
                  <a:srgbClr val="00AEEF"/>
                </a:solidFill>
              </a:defRPr>
            </a:lvl4pPr>
            <a:lvl5pPr marL="756403" indent="0">
              <a:buNone/>
              <a:defRPr>
                <a:solidFill>
                  <a:srgbClr val="00AEEF"/>
                </a:solidFill>
              </a:defRPr>
            </a:lvl5pPr>
          </a:lstStyle>
          <a:p>
            <a:pPr marL="0" marR="0" lvl="0"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Edit Master text styles</a:t>
            </a:r>
          </a:p>
          <a:p>
            <a:pPr marL="0" marR="0" lvl="1"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pic>
        <p:nvPicPr>
          <p:cNvPr id="8" name="Picture 7">
            <a:extLst>
              <a:ext uri="{FF2B5EF4-FFF2-40B4-BE49-F238E27FC236}">
                <a16:creationId xmlns:a16="http://schemas.microsoft.com/office/drawing/2014/main" id="{B48E9B71-4A0F-4AEC-970A-00E3AF1CCB59}"/>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10364137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pt Title">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202062" y="276244"/>
            <a:ext cx="4706094" cy="336203"/>
          </a:xfrm>
        </p:spPr>
        <p:txBody>
          <a:bodyPr lIns="182880" tIns="146304" rIns="182880" bIns="146304" anchor="ctr" anchorCtr="0"/>
          <a:lstStyle>
            <a:lvl1pPr marL="0" indent="0">
              <a:lnSpc>
                <a:spcPts val="2059"/>
              </a:lnSpc>
              <a:spcBef>
                <a:spcPts val="0"/>
              </a:spcBef>
              <a:buFontTx/>
              <a:buNone/>
              <a:defRPr sz="1765">
                <a:solidFill>
                  <a:srgbClr val="1B75BB"/>
                </a:solidFill>
                <a:latin typeface="+mj-lt"/>
              </a:defRPr>
            </a:lvl1pPr>
            <a:lvl2pPr marL="252110" indent="0">
              <a:buFontTx/>
              <a:buNone/>
              <a:defRPr sz="1765">
                <a:latin typeface="Segoe Pro Light"/>
              </a:defRPr>
            </a:lvl2pPr>
            <a:lvl3pPr marL="420183" indent="0">
              <a:buFontTx/>
              <a:buNone/>
              <a:defRPr sz="1765">
                <a:latin typeface="Segoe Pro Light"/>
              </a:defRPr>
            </a:lvl3pPr>
            <a:lvl4pPr marL="588255" indent="0">
              <a:buFontTx/>
              <a:buNone/>
              <a:defRPr sz="1765">
                <a:latin typeface="Segoe Pro Light"/>
              </a:defRPr>
            </a:lvl4pPr>
            <a:lvl5pPr marL="756328" indent="0">
              <a:buFontTx/>
              <a:buNone/>
              <a:defRPr sz="1765">
                <a:latin typeface="Segoe Pro Light"/>
              </a:defRPr>
            </a:lvl5pPr>
          </a:lstStyle>
          <a:p>
            <a:pPr lvl="0"/>
            <a:r>
              <a:rPr lang="en-US"/>
              <a:t>Edit Master text styles</a:t>
            </a:r>
          </a:p>
        </p:txBody>
      </p:sp>
      <p:pic>
        <p:nvPicPr>
          <p:cNvPr id="7" name="Picture 6">
            <a:extLst>
              <a:ext uri="{FF2B5EF4-FFF2-40B4-BE49-F238E27FC236}">
                <a16:creationId xmlns:a16="http://schemas.microsoft.com/office/drawing/2014/main" id="{0AFE6695-5C21-4E5F-A30B-32B320BF2184}"/>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25808120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BB8927-8655-44F0-95D4-A1CC4C9BEF6F}"/>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42482900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Background &amp; Tiles">
    <p:bg>
      <p:bgPr>
        <a:solidFill>
          <a:srgbClr val="505050"/>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204848" y="218302"/>
            <a:ext cx="8740142" cy="4594309"/>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1" name="Picture 10"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2" name="Picture 11"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14" name="Text Placeholder 4"/>
          <p:cNvSpPr>
            <a:spLocks noGrp="1"/>
          </p:cNvSpPr>
          <p:nvPr>
            <p:ph type="body" sz="quarter" idx="13"/>
          </p:nvPr>
        </p:nvSpPr>
        <p:spPr>
          <a:xfrm>
            <a:off x="201929" y="1560714"/>
            <a:ext cx="8740142" cy="1344828"/>
          </a:xfrm>
        </p:spPr>
        <p:txBody>
          <a:bodyPr lIns="146304" tIns="91440" rIns="146304" bIns="91440"/>
          <a:lstStyle>
            <a:lvl1pPr marL="0" indent="0">
              <a:lnSpc>
                <a:spcPct val="90000"/>
              </a:lnSpc>
              <a:buFontTx/>
              <a:buNone/>
              <a:defRPr sz="6471" b="0">
                <a:solidFill>
                  <a:schemeClr val="bg1"/>
                </a:solidFill>
                <a:latin typeface="+mj-lt"/>
              </a:defRPr>
            </a:lvl1pPr>
            <a:lvl2pPr marL="252110" indent="0">
              <a:buFontTx/>
              <a:buNone/>
              <a:defRPr sz="2647">
                <a:latin typeface="Segoe Pro Light"/>
              </a:defRPr>
            </a:lvl2pPr>
            <a:lvl3pPr marL="420183" indent="0">
              <a:buFontTx/>
              <a:buNone/>
              <a:defRPr sz="2647">
                <a:latin typeface="Segoe Pro Light"/>
              </a:defRPr>
            </a:lvl3pPr>
            <a:lvl4pPr marL="588255" indent="0">
              <a:buFontTx/>
              <a:buNone/>
              <a:defRPr sz="2647">
                <a:latin typeface="Segoe Pro Light"/>
              </a:defRPr>
            </a:lvl4pPr>
            <a:lvl5pPr marL="756328" indent="0">
              <a:buFontTx/>
              <a:buNone/>
              <a:defRPr sz="2647">
                <a:latin typeface="Segoe Pro Light"/>
              </a:defRPr>
            </a:lvl5pPr>
          </a:lstStyle>
          <a:p>
            <a:pPr lvl="0"/>
            <a:r>
              <a:rPr lang="en-US"/>
              <a:t>Edit Master text styles</a:t>
            </a:r>
          </a:p>
        </p:txBody>
      </p:sp>
    </p:spTree>
    <p:extLst>
      <p:ext uri="{BB962C8B-B14F-4D97-AF65-F5344CB8AC3E}">
        <p14:creationId xmlns:p14="http://schemas.microsoft.com/office/powerpoint/2010/main" val="7423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y Background No Tiles">
    <p:bg>
      <p:bgPr>
        <a:solidFill>
          <a:srgbClr val="505050"/>
        </a:solidFill>
        <a:effectLst/>
      </p:bgPr>
    </p:bg>
    <p:spTree>
      <p:nvGrpSpPr>
        <p:cNvPr id="1" name=""/>
        <p:cNvGrpSpPr/>
        <p:nvPr/>
      </p:nvGrpSpPr>
      <p:grpSpPr>
        <a:xfrm>
          <a:off x="0" y="0"/>
          <a:ext cx="0" cy="0"/>
          <a:chOff x="0" y="0"/>
          <a:chExt cx="0" cy="0"/>
        </a:xfrm>
      </p:grpSpPr>
      <p:sp>
        <p:nvSpPr>
          <p:cNvPr id="14" name="Text Placeholder 4"/>
          <p:cNvSpPr>
            <a:spLocks noGrp="1"/>
          </p:cNvSpPr>
          <p:nvPr>
            <p:ph type="body" sz="quarter" idx="13"/>
          </p:nvPr>
        </p:nvSpPr>
        <p:spPr>
          <a:xfrm>
            <a:off x="201929" y="1560714"/>
            <a:ext cx="8740142" cy="1344828"/>
          </a:xfrm>
        </p:spPr>
        <p:txBody>
          <a:bodyPr lIns="146304" tIns="91440" rIns="146304" bIns="91440"/>
          <a:lstStyle>
            <a:lvl1pPr marL="0" indent="0">
              <a:lnSpc>
                <a:spcPct val="90000"/>
              </a:lnSpc>
              <a:buFontTx/>
              <a:buNone/>
              <a:defRPr sz="6471" b="0">
                <a:solidFill>
                  <a:schemeClr val="bg1"/>
                </a:solidFill>
                <a:latin typeface="+mj-lt"/>
              </a:defRPr>
            </a:lvl1pPr>
            <a:lvl2pPr marL="252110" indent="0">
              <a:buFontTx/>
              <a:buNone/>
              <a:defRPr sz="2647">
                <a:latin typeface="Segoe Pro Light"/>
              </a:defRPr>
            </a:lvl2pPr>
            <a:lvl3pPr marL="420183" indent="0">
              <a:buFontTx/>
              <a:buNone/>
              <a:defRPr sz="2647">
                <a:latin typeface="Segoe Pro Light"/>
              </a:defRPr>
            </a:lvl3pPr>
            <a:lvl4pPr marL="588255" indent="0">
              <a:buFontTx/>
              <a:buNone/>
              <a:defRPr sz="2647">
                <a:latin typeface="Segoe Pro Light"/>
              </a:defRPr>
            </a:lvl4pPr>
            <a:lvl5pPr marL="756328" indent="0">
              <a:buFontTx/>
              <a:buNone/>
              <a:defRPr sz="2647">
                <a:latin typeface="Segoe Pro Light"/>
              </a:defRPr>
            </a:lvl5pPr>
          </a:lstStyle>
          <a:p>
            <a:pPr lvl="0"/>
            <a:r>
              <a:rPr lang="en-US"/>
              <a:t>Edit Master text styles</a:t>
            </a:r>
          </a:p>
        </p:txBody>
      </p:sp>
    </p:spTree>
    <p:extLst>
      <p:ext uri="{BB962C8B-B14F-4D97-AF65-F5344CB8AC3E}">
        <p14:creationId xmlns:p14="http://schemas.microsoft.com/office/powerpoint/2010/main" val="30542511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4pt Text- Gray Background">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6159" y="4827932"/>
            <a:ext cx="2894705" cy="100862"/>
          </a:xfrm>
          <a:prstGeom prst="rect">
            <a:avLst/>
          </a:prstGeom>
        </p:spPr>
        <p:txBody>
          <a:bodyPr/>
          <a:lstStyle>
            <a:lvl1pPr>
              <a:defRPr>
                <a:solidFill>
                  <a:schemeClr val="bg1"/>
                </a:solidFill>
              </a:defRPr>
            </a:lvl1pPr>
          </a:lstStyle>
          <a:p>
            <a:r>
              <a:rPr lang="en-US"/>
              <a:t>Microsoft Confidential</a:t>
            </a:r>
          </a:p>
        </p:txBody>
      </p:sp>
      <p:sp>
        <p:nvSpPr>
          <p:cNvPr id="3" name="Slide Number Placeholder 2"/>
          <p:cNvSpPr>
            <a:spLocks noGrp="1"/>
          </p:cNvSpPr>
          <p:nvPr>
            <p:ph type="sldNum" sz="quarter" idx="11"/>
          </p:nvPr>
        </p:nvSpPr>
        <p:spPr>
          <a:xfrm>
            <a:off x="8525375" y="4827932"/>
            <a:ext cx="416697" cy="100862"/>
          </a:xfrm>
          <a:prstGeom prst="rect">
            <a:avLst/>
          </a:prstGeom>
        </p:spPr>
        <p:txBody>
          <a:bodyPr/>
          <a:lstStyle>
            <a:lvl1pPr>
              <a:defRPr>
                <a:solidFill>
                  <a:schemeClr val="bg1"/>
                </a:solidFill>
              </a:defRPr>
            </a:lvl1pPr>
          </a:lstStyle>
          <a:p>
            <a:fld id="{27258FFF-F925-446B-8502-81C933981705}" type="slidenum">
              <a:rPr lang="en-US" smtClean="0"/>
              <a:pPr/>
              <a:t>‹#›</a:t>
            </a:fld>
            <a:endParaRPr lang="en-US"/>
          </a:p>
        </p:txBody>
      </p:sp>
      <p:sp>
        <p:nvSpPr>
          <p:cNvPr id="4" name="Text Placeholder 4"/>
          <p:cNvSpPr>
            <a:spLocks noGrp="1"/>
          </p:cNvSpPr>
          <p:nvPr>
            <p:ph type="body" sz="quarter" idx="13"/>
          </p:nvPr>
        </p:nvSpPr>
        <p:spPr>
          <a:xfrm>
            <a:off x="201929" y="218301"/>
            <a:ext cx="8740142" cy="1344828"/>
          </a:xfrm>
        </p:spPr>
        <p:txBody>
          <a:bodyPr lIns="146304" tIns="91440" rIns="146304" bIns="91440"/>
          <a:lstStyle>
            <a:lvl1pPr marL="0" indent="0">
              <a:lnSpc>
                <a:spcPct val="90000"/>
              </a:lnSpc>
              <a:buFontTx/>
              <a:buNone/>
              <a:defRPr sz="3971">
                <a:solidFill>
                  <a:schemeClr val="bg1"/>
                </a:solidFill>
                <a:latin typeface="+mj-lt"/>
              </a:defRPr>
            </a:lvl1pPr>
            <a:lvl2pPr marL="252110" indent="0">
              <a:buFontTx/>
              <a:buNone/>
              <a:defRPr sz="2647">
                <a:latin typeface="Segoe Pro Light"/>
              </a:defRPr>
            </a:lvl2pPr>
            <a:lvl3pPr marL="420183" indent="0">
              <a:buFontTx/>
              <a:buNone/>
              <a:defRPr sz="2647">
                <a:latin typeface="Segoe Pro Light"/>
              </a:defRPr>
            </a:lvl3pPr>
            <a:lvl4pPr marL="588255" indent="0">
              <a:buFontTx/>
              <a:buNone/>
              <a:defRPr sz="2647">
                <a:latin typeface="Segoe Pro Light"/>
              </a:defRPr>
            </a:lvl4pPr>
            <a:lvl5pPr marL="756328" indent="0">
              <a:buFontTx/>
              <a:buNone/>
              <a:defRPr sz="2647">
                <a:latin typeface="Segoe Pro Light"/>
              </a:defRPr>
            </a:lvl5pPr>
          </a:lstStyle>
          <a:p>
            <a:pPr lvl="0"/>
            <a:r>
              <a:rPr lang="en-US"/>
              <a:t>Edit Master text styles</a:t>
            </a:r>
          </a:p>
        </p:txBody>
      </p:sp>
    </p:spTree>
    <p:extLst>
      <p:ext uri="{BB962C8B-B14F-4D97-AF65-F5344CB8AC3E}">
        <p14:creationId xmlns:p14="http://schemas.microsoft.com/office/powerpoint/2010/main" val="382329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F76BD"/>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A732DCE-7B44-FD43-820A-315879E4E32D}"/>
              </a:ext>
            </a:extLst>
          </p:cNvPr>
          <p:cNvGrpSpPr/>
          <p:nvPr userDrawn="1"/>
        </p:nvGrpSpPr>
        <p:grpSpPr>
          <a:xfrm>
            <a:off x="827942" y="468840"/>
            <a:ext cx="7488116" cy="4205821"/>
            <a:chOff x="413975" y="350603"/>
            <a:chExt cx="10184358" cy="5719397"/>
          </a:xfrm>
        </p:grpSpPr>
        <p:sp>
          <p:nvSpPr>
            <p:cNvPr id="30" name="Rectangle 29">
              <a:extLst>
                <a:ext uri="{FF2B5EF4-FFF2-40B4-BE49-F238E27FC236}">
                  <a16:creationId xmlns:a16="http://schemas.microsoft.com/office/drawing/2014/main" id="{0DC8857B-8D0A-7F43-85E3-84BF73A06B5B}"/>
                </a:ext>
              </a:extLst>
            </p:cNvPr>
            <p:cNvSpPr/>
            <p:nvPr userDrawn="1"/>
          </p:nvSpPr>
          <p:spPr bwMode="auto">
            <a:xfrm>
              <a:off x="413975" y="997070"/>
              <a:ext cx="6230666" cy="11196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a:extLst>
                <a:ext uri="{FF2B5EF4-FFF2-40B4-BE49-F238E27FC236}">
                  <a16:creationId xmlns:a16="http://schemas.microsoft.com/office/drawing/2014/main" id="{B9DFC01C-ADF4-E945-AA73-20D0FD3F0BFC}"/>
                </a:ext>
              </a:extLst>
            </p:cNvPr>
            <p:cNvSpPr txBox="1"/>
            <p:nvPr userDrawn="1"/>
          </p:nvSpPr>
          <p:spPr>
            <a:xfrm>
              <a:off x="422684" y="2363075"/>
              <a:ext cx="3875315" cy="734185"/>
            </a:xfrm>
            <a:prstGeom prst="rect">
              <a:avLst/>
            </a:prstGeom>
            <a:noFill/>
          </p:spPr>
          <p:txBody>
            <a:bodyPr wrap="square" lIns="182880" tIns="146304" rIns="182880" bIns="146304" rtlCol="0">
              <a:spAutoFit/>
            </a:bodyPr>
            <a:lstStyle/>
            <a:p>
              <a:pPr>
                <a:lnSpc>
                  <a:spcPct val="90000"/>
                </a:lnSpc>
                <a:spcAft>
                  <a:spcPts val="441"/>
                </a:spcAft>
              </a:pPr>
              <a:r>
                <a:rPr lang="en-US" sz="1765" b="1" dirty="0" err="1">
                  <a:solidFill>
                    <a:schemeClr val="bg1"/>
                  </a:solidFill>
                </a:rPr>
                <a:t>Medijski</a:t>
              </a:r>
              <a:r>
                <a:rPr lang="en-US" sz="1765" b="1" dirty="0">
                  <a:solidFill>
                    <a:schemeClr val="bg1"/>
                  </a:solidFill>
                </a:rPr>
                <a:t> </a:t>
              </a:r>
              <a:r>
                <a:rPr lang="en-US" sz="1765" b="1" dirty="0" err="1">
                  <a:solidFill>
                    <a:schemeClr val="bg1"/>
                  </a:solidFill>
                </a:rPr>
                <a:t>sponzori</a:t>
              </a:r>
              <a:endParaRPr lang="en-US" sz="1765" b="1" dirty="0">
                <a:solidFill>
                  <a:schemeClr val="bg1"/>
                </a:solidFill>
              </a:endParaRPr>
            </a:p>
          </p:txBody>
        </p:sp>
        <p:sp>
          <p:nvSpPr>
            <p:cNvPr id="11" name="TextBox 10">
              <a:extLst>
                <a:ext uri="{FF2B5EF4-FFF2-40B4-BE49-F238E27FC236}">
                  <a16:creationId xmlns:a16="http://schemas.microsoft.com/office/drawing/2014/main" id="{F8F9720C-FAE1-4F47-8FD4-CAEDB7B73262}"/>
                </a:ext>
              </a:extLst>
            </p:cNvPr>
            <p:cNvSpPr txBox="1"/>
            <p:nvPr userDrawn="1"/>
          </p:nvSpPr>
          <p:spPr>
            <a:xfrm>
              <a:off x="422684" y="350603"/>
              <a:ext cx="3875315" cy="734185"/>
            </a:xfrm>
            <a:prstGeom prst="rect">
              <a:avLst/>
            </a:prstGeom>
            <a:noFill/>
          </p:spPr>
          <p:txBody>
            <a:bodyPr wrap="square" lIns="182880" tIns="146304" rIns="182880" bIns="146304" rtlCol="0">
              <a:spAutoFit/>
            </a:bodyPr>
            <a:lstStyle/>
            <a:p>
              <a:pPr>
                <a:lnSpc>
                  <a:spcPct val="90000"/>
                </a:lnSpc>
                <a:spcAft>
                  <a:spcPts val="441"/>
                </a:spcAft>
              </a:pPr>
              <a:r>
                <a:rPr lang="en-US" sz="1765" b="1" dirty="0" err="1">
                  <a:solidFill>
                    <a:schemeClr val="bg1"/>
                  </a:solidFill>
                </a:rPr>
                <a:t>Sponzori</a:t>
              </a:r>
              <a:r>
                <a:rPr lang="en-US" sz="1765" b="1" dirty="0">
                  <a:solidFill>
                    <a:schemeClr val="bg1"/>
                  </a:solidFill>
                </a:rPr>
                <a:t> </a:t>
              </a:r>
              <a:r>
                <a:rPr lang="en-US" sz="1765" b="1" dirty="0" err="1">
                  <a:solidFill>
                    <a:schemeClr val="bg1"/>
                  </a:solidFill>
                </a:rPr>
                <a:t>konferencije</a:t>
              </a:r>
              <a:endParaRPr lang="en-US" sz="1765" b="1" dirty="0">
                <a:solidFill>
                  <a:schemeClr val="bg1"/>
                </a:solidFill>
              </a:endParaRPr>
            </a:p>
          </p:txBody>
        </p:sp>
        <p:pic>
          <p:nvPicPr>
            <p:cNvPr id="3" name="Picture 2">
              <a:extLst>
                <a:ext uri="{FF2B5EF4-FFF2-40B4-BE49-F238E27FC236}">
                  <a16:creationId xmlns:a16="http://schemas.microsoft.com/office/drawing/2014/main" id="{71B193DC-E536-144F-909E-B34032F8B2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157" y="1370988"/>
              <a:ext cx="1115373" cy="371791"/>
            </a:xfrm>
            <a:prstGeom prst="rect">
              <a:avLst/>
            </a:prstGeom>
          </p:spPr>
        </p:pic>
        <p:pic>
          <p:nvPicPr>
            <p:cNvPr id="6" name="Picture 5">
              <a:extLst>
                <a:ext uri="{FF2B5EF4-FFF2-40B4-BE49-F238E27FC236}">
                  <a16:creationId xmlns:a16="http://schemas.microsoft.com/office/drawing/2014/main" id="{56561A3A-C096-D044-93A0-4E7493E631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5583" y="1388608"/>
              <a:ext cx="1587500" cy="336550"/>
            </a:xfrm>
            <a:prstGeom prst="rect">
              <a:avLst/>
            </a:prstGeom>
          </p:spPr>
        </p:pic>
        <p:pic>
          <p:nvPicPr>
            <p:cNvPr id="8" name="Picture 7">
              <a:extLst>
                <a:ext uri="{FF2B5EF4-FFF2-40B4-BE49-F238E27FC236}">
                  <a16:creationId xmlns:a16="http://schemas.microsoft.com/office/drawing/2014/main" id="{3ADA06C1-740F-444F-B9D7-C78537AB0B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3846" y="1391783"/>
              <a:ext cx="952500" cy="330200"/>
            </a:xfrm>
            <a:prstGeom prst="rect">
              <a:avLst/>
            </a:prstGeom>
          </p:spPr>
        </p:pic>
        <p:pic>
          <p:nvPicPr>
            <p:cNvPr id="10" name="Picture 9">
              <a:extLst>
                <a:ext uri="{FF2B5EF4-FFF2-40B4-BE49-F238E27FC236}">
                  <a16:creationId xmlns:a16="http://schemas.microsoft.com/office/drawing/2014/main" id="{8274AABF-A965-2648-865E-EE2340668F5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7109" y="1450164"/>
              <a:ext cx="1212714" cy="213438"/>
            </a:xfrm>
            <a:prstGeom prst="rect">
              <a:avLst/>
            </a:prstGeom>
          </p:spPr>
        </p:pic>
        <p:sp>
          <p:nvSpPr>
            <p:cNvPr id="15" name="Rectangle 14">
              <a:extLst>
                <a:ext uri="{FF2B5EF4-FFF2-40B4-BE49-F238E27FC236}">
                  <a16:creationId xmlns:a16="http://schemas.microsoft.com/office/drawing/2014/main" id="{ECBDDA67-32BA-0E4E-9651-15A3C94FA4F8}"/>
                </a:ext>
              </a:extLst>
            </p:cNvPr>
            <p:cNvSpPr/>
            <p:nvPr userDrawn="1"/>
          </p:nvSpPr>
          <p:spPr bwMode="auto">
            <a:xfrm>
              <a:off x="422684" y="3008238"/>
              <a:ext cx="10175649" cy="11196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Graphic 16">
              <a:extLst>
                <a:ext uri="{FF2B5EF4-FFF2-40B4-BE49-F238E27FC236}">
                  <a16:creationId xmlns:a16="http://schemas.microsoft.com/office/drawing/2014/main" id="{F9006299-918B-C746-B49E-A1FD9DFF2D2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8352" y="3391422"/>
              <a:ext cx="1294982" cy="369070"/>
            </a:xfrm>
            <a:prstGeom prst="rect">
              <a:avLst/>
            </a:prstGeom>
          </p:spPr>
        </p:pic>
        <p:pic>
          <p:nvPicPr>
            <p:cNvPr id="19" name="Picture 18">
              <a:extLst>
                <a:ext uri="{FF2B5EF4-FFF2-40B4-BE49-F238E27FC236}">
                  <a16:creationId xmlns:a16="http://schemas.microsoft.com/office/drawing/2014/main" id="{E29E1516-7CBE-D444-970A-A304504DA37F}"/>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2206351" y="3330154"/>
              <a:ext cx="1184593" cy="491606"/>
            </a:xfrm>
            <a:prstGeom prst="rect">
              <a:avLst/>
            </a:prstGeom>
          </p:spPr>
        </p:pic>
        <p:pic>
          <p:nvPicPr>
            <p:cNvPr id="21" name="Picture 20">
              <a:extLst>
                <a:ext uri="{FF2B5EF4-FFF2-40B4-BE49-F238E27FC236}">
                  <a16:creationId xmlns:a16="http://schemas.microsoft.com/office/drawing/2014/main" id="{8CBCD81A-7C1A-0D4F-A7A2-33432230647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23961" y="3469121"/>
              <a:ext cx="1294982" cy="213672"/>
            </a:xfrm>
            <a:prstGeom prst="rect">
              <a:avLst/>
            </a:prstGeom>
          </p:spPr>
        </p:pic>
        <p:pic>
          <p:nvPicPr>
            <p:cNvPr id="23" name="Picture 22">
              <a:extLst>
                <a:ext uri="{FF2B5EF4-FFF2-40B4-BE49-F238E27FC236}">
                  <a16:creationId xmlns:a16="http://schemas.microsoft.com/office/drawing/2014/main" id="{536E328D-F47D-4C48-89D0-D35386CB564F}"/>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5351960" y="3455183"/>
              <a:ext cx="1207738" cy="241548"/>
            </a:xfrm>
            <a:prstGeom prst="rect">
              <a:avLst/>
            </a:prstGeom>
          </p:spPr>
        </p:pic>
        <p:pic>
          <p:nvPicPr>
            <p:cNvPr id="25" name="Picture 24">
              <a:extLst>
                <a:ext uri="{FF2B5EF4-FFF2-40B4-BE49-F238E27FC236}">
                  <a16:creationId xmlns:a16="http://schemas.microsoft.com/office/drawing/2014/main" id="{EC18DD63-1966-E34A-8941-0038B570560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892715" y="3271159"/>
              <a:ext cx="609596" cy="609596"/>
            </a:xfrm>
            <a:prstGeom prst="rect">
              <a:avLst/>
            </a:prstGeom>
          </p:spPr>
        </p:pic>
        <p:pic>
          <p:nvPicPr>
            <p:cNvPr id="27" name="Picture 26">
              <a:extLst>
                <a:ext uri="{FF2B5EF4-FFF2-40B4-BE49-F238E27FC236}">
                  <a16:creationId xmlns:a16="http://schemas.microsoft.com/office/drawing/2014/main" id="{5052B545-A663-6849-B239-77A2202302A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835328" y="3311910"/>
              <a:ext cx="871084" cy="528095"/>
            </a:xfrm>
            <a:prstGeom prst="rect">
              <a:avLst/>
            </a:prstGeom>
          </p:spPr>
        </p:pic>
        <p:pic>
          <p:nvPicPr>
            <p:cNvPr id="29" name="Picture 28">
              <a:extLst>
                <a:ext uri="{FF2B5EF4-FFF2-40B4-BE49-F238E27FC236}">
                  <a16:creationId xmlns:a16="http://schemas.microsoft.com/office/drawing/2014/main" id="{79081F03-096C-A746-B0F2-D99DAF5B71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39431" y="3311910"/>
              <a:ext cx="1284555" cy="528095"/>
            </a:xfrm>
            <a:prstGeom prst="rect">
              <a:avLst/>
            </a:prstGeom>
          </p:spPr>
        </p:pic>
        <p:sp>
          <p:nvSpPr>
            <p:cNvPr id="31" name="TextBox 30">
              <a:extLst>
                <a:ext uri="{FF2B5EF4-FFF2-40B4-BE49-F238E27FC236}">
                  <a16:creationId xmlns:a16="http://schemas.microsoft.com/office/drawing/2014/main" id="{97C9D517-034C-754E-B70E-113C06D1B19E}"/>
                </a:ext>
              </a:extLst>
            </p:cNvPr>
            <p:cNvSpPr txBox="1"/>
            <p:nvPr userDrawn="1"/>
          </p:nvSpPr>
          <p:spPr>
            <a:xfrm>
              <a:off x="431393" y="4282644"/>
              <a:ext cx="3875315" cy="734185"/>
            </a:xfrm>
            <a:prstGeom prst="rect">
              <a:avLst/>
            </a:prstGeom>
            <a:noFill/>
          </p:spPr>
          <p:txBody>
            <a:bodyPr wrap="square" lIns="182880" tIns="146304" rIns="182880" bIns="146304" rtlCol="0">
              <a:spAutoFit/>
            </a:bodyPr>
            <a:lstStyle/>
            <a:p>
              <a:pPr>
                <a:lnSpc>
                  <a:spcPct val="90000"/>
                </a:lnSpc>
                <a:spcAft>
                  <a:spcPts val="441"/>
                </a:spcAft>
              </a:pPr>
              <a:r>
                <a:rPr lang="en-US" sz="1765" b="1" dirty="0" err="1">
                  <a:solidFill>
                    <a:schemeClr val="bg1"/>
                  </a:solidFill>
                </a:rPr>
                <a:t>Prijatelj</a:t>
              </a:r>
              <a:r>
                <a:rPr lang="en-US" sz="1765" b="1" dirty="0">
                  <a:solidFill>
                    <a:schemeClr val="bg1"/>
                  </a:solidFill>
                </a:rPr>
                <a:t> </a:t>
              </a:r>
              <a:r>
                <a:rPr lang="en-US" sz="1765" b="1" dirty="0" err="1">
                  <a:solidFill>
                    <a:schemeClr val="bg1"/>
                  </a:solidFill>
                </a:rPr>
                <a:t>konferencije</a:t>
              </a:r>
              <a:endParaRPr lang="en-US" sz="1765" b="1" dirty="0">
                <a:solidFill>
                  <a:schemeClr val="bg1"/>
                </a:solidFill>
              </a:endParaRPr>
            </a:p>
          </p:txBody>
        </p:sp>
        <p:sp>
          <p:nvSpPr>
            <p:cNvPr id="33" name="Rectangle 32">
              <a:extLst>
                <a:ext uri="{FF2B5EF4-FFF2-40B4-BE49-F238E27FC236}">
                  <a16:creationId xmlns:a16="http://schemas.microsoft.com/office/drawing/2014/main" id="{D99440E1-73AE-654F-BB10-D840694C272F}"/>
                </a:ext>
              </a:extLst>
            </p:cNvPr>
            <p:cNvSpPr/>
            <p:nvPr userDrawn="1"/>
          </p:nvSpPr>
          <p:spPr bwMode="auto">
            <a:xfrm>
              <a:off x="431393" y="4950375"/>
              <a:ext cx="1963466" cy="11196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34">
              <a:extLst>
                <a:ext uri="{FF2B5EF4-FFF2-40B4-BE49-F238E27FC236}">
                  <a16:creationId xmlns:a16="http://schemas.microsoft.com/office/drawing/2014/main" id="{320BDD1C-97E8-6340-9363-336A8C4E06C4}"/>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757210" y="5376022"/>
              <a:ext cx="1311831" cy="268329"/>
            </a:xfrm>
            <a:prstGeom prst="rect">
              <a:avLst/>
            </a:prstGeom>
          </p:spPr>
        </p:pic>
      </p:grpSp>
      <p:pic>
        <p:nvPicPr>
          <p:cNvPr id="37" name="Picture 36">
            <a:extLst>
              <a:ext uri="{FF2B5EF4-FFF2-40B4-BE49-F238E27FC236}">
                <a16:creationId xmlns:a16="http://schemas.microsoft.com/office/drawing/2014/main" id="{6191092C-B495-3442-9506-CE4968FDA84E}"/>
              </a:ext>
            </a:extLst>
          </p:cNvPr>
          <p:cNvPicPr>
            <a:picLocks noChangeAspect="1"/>
          </p:cNvPicPr>
          <p:nvPr userDrawn="1"/>
        </p:nvPicPr>
        <p:blipFill>
          <a:blip r:embed="rId15"/>
          <a:stretch>
            <a:fillRect/>
          </a:stretch>
        </p:blipFill>
        <p:spPr>
          <a:xfrm>
            <a:off x="6212326" y="799448"/>
            <a:ext cx="2097330" cy="1136950"/>
          </a:xfrm>
          <a:prstGeom prst="rect">
            <a:avLst/>
          </a:prstGeom>
        </p:spPr>
      </p:pic>
    </p:spTree>
    <p:extLst>
      <p:ext uri="{BB962C8B-B14F-4D97-AF65-F5344CB8AC3E}">
        <p14:creationId xmlns:p14="http://schemas.microsoft.com/office/powerpoint/2010/main" val="9921341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AFA2-A860-4F57-BD46-3EF255F0F783}"/>
              </a:ext>
            </a:extLst>
          </p:cNvPr>
          <p:cNvSpPr>
            <a:spLocks noGrp="1"/>
          </p:cNvSpPr>
          <p:nvPr>
            <p:ph type="ctrTitle"/>
          </p:nvPr>
        </p:nvSpPr>
        <p:spPr>
          <a:xfrm>
            <a:off x="1143000" y="841772"/>
            <a:ext cx="6858000" cy="1790700"/>
          </a:xfrm>
        </p:spPr>
        <p:txBody>
          <a:bodyPr anchor="b"/>
          <a:lstStyle>
            <a:lvl1pPr algn="ctr">
              <a:defRPr sz="4499"/>
            </a:lvl1pPr>
          </a:lstStyle>
          <a:p>
            <a:r>
              <a:rPr lang="en-US"/>
              <a:t>Click to edit Master title style</a:t>
            </a:r>
            <a:endParaRPr lang="hr-HR"/>
          </a:p>
        </p:txBody>
      </p:sp>
      <p:sp>
        <p:nvSpPr>
          <p:cNvPr id="3" name="Subtitle 2">
            <a:extLst>
              <a:ext uri="{FF2B5EF4-FFF2-40B4-BE49-F238E27FC236}">
                <a16:creationId xmlns:a16="http://schemas.microsoft.com/office/drawing/2014/main" id="{B0E58E0D-2719-479D-AC51-7203B89F9AFD}"/>
              </a:ext>
            </a:extLst>
          </p:cNvPr>
          <p:cNvSpPr>
            <a:spLocks noGrp="1"/>
          </p:cNvSpPr>
          <p:nvPr>
            <p:ph type="subTitle" idx="1"/>
          </p:nvPr>
        </p:nvSpPr>
        <p:spPr>
          <a:xfrm>
            <a:off x="1143000" y="2701528"/>
            <a:ext cx="6858000" cy="1241822"/>
          </a:xfrm>
        </p:spPr>
        <p:txBody>
          <a:bodyPr/>
          <a:lstStyle>
            <a:lvl1pPr marL="0" indent="0" algn="ctr">
              <a:buNone/>
              <a:defRPr sz="1800"/>
            </a:lvl1pPr>
            <a:lvl2pPr marL="342869" indent="0" algn="ctr">
              <a:buNone/>
              <a:defRPr sz="1500"/>
            </a:lvl2pPr>
            <a:lvl3pPr marL="685739" indent="0" algn="ctr">
              <a:buNone/>
              <a:defRPr sz="1350"/>
            </a:lvl3pPr>
            <a:lvl4pPr marL="1028607" indent="0" algn="ctr">
              <a:buNone/>
              <a:defRPr sz="1200"/>
            </a:lvl4pPr>
            <a:lvl5pPr marL="1371476" indent="0" algn="ctr">
              <a:buNone/>
              <a:defRPr sz="1200"/>
            </a:lvl5pPr>
            <a:lvl6pPr marL="1714345" indent="0" algn="ctr">
              <a:buNone/>
              <a:defRPr sz="1200"/>
            </a:lvl6pPr>
            <a:lvl7pPr marL="2057215" indent="0" algn="ctr">
              <a:buNone/>
              <a:defRPr sz="1200"/>
            </a:lvl7pPr>
            <a:lvl8pPr marL="2400084" indent="0" algn="ctr">
              <a:buNone/>
              <a:defRPr sz="1200"/>
            </a:lvl8pPr>
            <a:lvl9pPr marL="2742953" indent="0" algn="ctr">
              <a:buNone/>
              <a:defRPr sz="12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69DE9943-5925-40D6-B59F-BD78B1FE8F55}"/>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5" name="Footer Placeholder 4">
            <a:extLst>
              <a:ext uri="{FF2B5EF4-FFF2-40B4-BE49-F238E27FC236}">
                <a16:creationId xmlns:a16="http://schemas.microsoft.com/office/drawing/2014/main" id="{59D28302-005C-4018-A122-443D8B2CCB32}"/>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8FA0ACF-485A-49E5-9CBE-6C832BA2E764}"/>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3335482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1DEB-D6FB-4636-B1FC-6F00FFA07ECD}"/>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C7D4A718-12E6-4DC9-9CE8-0EE64A1C57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E0933213-CB71-46BE-87FE-F308E7DCDEAD}"/>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5" name="Footer Placeholder 4">
            <a:extLst>
              <a:ext uri="{FF2B5EF4-FFF2-40B4-BE49-F238E27FC236}">
                <a16:creationId xmlns:a16="http://schemas.microsoft.com/office/drawing/2014/main" id="{5F259802-885F-422B-87CF-C040057151B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947068C0-F1FF-4C86-B779-5F5F4E9E0CB3}"/>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3276280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9980-59C3-47EA-A108-19A2A1103179}"/>
              </a:ext>
            </a:extLst>
          </p:cNvPr>
          <p:cNvSpPr>
            <a:spLocks noGrp="1"/>
          </p:cNvSpPr>
          <p:nvPr>
            <p:ph type="title"/>
          </p:nvPr>
        </p:nvSpPr>
        <p:spPr>
          <a:xfrm>
            <a:off x="623887" y="1282304"/>
            <a:ext cx="7886700" cy="2139553"/>
          </a:xfrm>
        </p:spPr>
        <p:txBody>
          <a:bodyPr anchor="b"/>
          <a:lstStyle>
            <a:lvl1pPr>
              <a:defRPr sz="4499"/>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3E37E65B-BCDD-493F-AFD7-17E798B99740}"/>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869" indent="0">
              <a:buNone/>
              <a:defRPr sz="1500">
                <a:solidFill>
                  <a:schemeClr val="tx1">
                    <a:tint val="75000"/>
                  </a:schemeClr>
                </a:solidFill>
              </a:defRPr>
            </a:lvl2pPr>
            <a:lvl3pPr marL="685739" indent="0">
              <a:buNone/>
              <a:defRPr sz="1350">
                <a:solidFill>
                  <a:schemeClr val="tx1">
                    <a:tint val="75000"/>
                  </a:schemeClr>
                </a:solidFill>
              </a:defRPr>
            </a:lvl3pPr>
            <a:lvl4pPr marL="1028607" indent="0">
              <a:buNone/>
              <a:defRPr sz="1200">
                <a:solidFill>
                  <a:schemeClr val="tx1">
                    <a:tint val="75000"/>
                  </a:schemeClr>
                </a:solidFill>
              </a:defRPr>
            </a:lvl4pPr>
            <a:lvl5pPr marL="1371476" indent="0">
              <a:buNone/>
              <a:defRPr sz="1200">
                <a:solidFill>
                  <a:schemeClr val="tx1">
                    <a:tint val="75000"/>
                  </a:schemeClr>
                </a:solidFill>
              </a:defRPr>
            </a:lvl5pPr>
            <a:lvl6pPr marL="1714345" indent="0">
              <a:buNone/>
              <a:defRPr sz="1200">
                <a:solidFill>
                  <a:schemeClr val="tx1">
                    <a:tint val="75000"/>
                  </a:schemeClr>
                </a:solidFill>
              </a:defRPr>
            </a:lvl6pPr>
            <a:lvl7pPr marL="2057215" indent="0">
              <a:buNone/>
              <a:defRPr sz="1200">
                <a:solidFill>
                  <a:schemeClr val="tx1">
                    <a:tint val="75000"/>
                  </a:schemeClr>
                </a:solidFill>
              </a:defRPr>
            </a:lvl7pPr>
            <a:lvl8pPr marL="2400084" indent="0">
              <a:buNone/>
              <a:defRPr sz="1200">
                <a:solidFill>
                  <a:schemeClr val="tx1">
                    <a:tint val="75000"/>
                  </a:schemeClr>
                </a:solidFill>
              </a:defRPr>
            </a:lvl8pPr>
            <a:lvl9pPr marL="2742953"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60EC09-9B55-4AAB-8E89-D3E1534020C0}"/>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5" name="Footer Placeholder 4">
            <a:extLst>
              <a:ext uri="{FF2B5EF4-FFF2-40B4-BE49-F238E27FC236}">
                <a16:creationId xmlns:a16="http://schemas.microsoft.com/office/drawing/2014/main" id="{7F03C6D3-9B5B-4502-86DC-0CE5D6C1059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6AF3FFF8-D240-48F1-9134-22097900F0F0}"/>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2198088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A1D3-A0EB-4765-9F5B-72D37E7B79BD}"/>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92C9AA52-B518-4989-835C-A0DDEA3C627D}"/>
              </a:ext>
            </a:extLst>
          </p:cNvPr>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27473EFE-E7B0-460E-9C84-031D68E028F0}"/>
              </a:ext>
            </a:extLst>
          </p:cNvPr>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3A65EB94-8DA1-413F-9E5F-B8C35F063140}"/>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6" name="Footer Placeholder 5">
            <a:extLst>
              <a:ext uri="{FF2B5EF4-FFF2-40B4-BE49-F238E27FC236}">
                <a16:creationId xmlns:a16="http://schemas.microsoft.com/office/drawing/2014/main" id="{3CF94763-DE83-43AB-86FC-FFA2989650B1}"/>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611DA572-3984-41BC-996A-F3AED2B0EC0D}"/>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3002492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89E6-BAED-473E-B06D-C65E9470E7C2}"/>
              </a:ext>
            </a:extLst>
          </p:cNvPr>
          <p:cNvSpPr>
            <a:spLocks noGrp="1"/>
          </p:cNvSpPr>
          <p:nvPr>
            <p:ph type="title"/>
          </p:nvPr>
        </p:nvSpPr>
        <p:spPr>
          <a:xfrm>
            <a:off x="629841" y="273844"/>
            <a:ext cx="7886700" cy="99417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6ABDCDDF-B468-4437-A6B8-DBA10E39AE0D}"/>
              </a:ext>
            </a:extLst>
          </p:cNvPr>
          <p:cNvSpPr>
            <a:spLocks noGrp="1"/>
          </p:cNvSpPr>
          <p:nvPr>
            <p:ph type="body" idx="1"/>
          </p:nvPr>
        </p:nvSpPr>
        <p:spPr>
          <a:xfrm>
            <a:off x="629842" y="1260873"/>
            <a:ext cx="3868340" cy="617934"/>
          </a:xfrm>
        </p:spPr>
        <p:txBody>
          <a:bodyPr anchor="b"/>
          <a:lstStyle>
            <a:lvl1pPr marL="0" indent="0">
              <a:buNone/>
              <a:defRPr sz="1800" b="1"/>
            </a:lvl1pPr>
            <a:lvl2pPr marL="342869" indent="0">
              <a:buNone/>
              <a:defRPr sz="1500" b="1"/>
            </a:lvl2pPr>
            <a:lvl3pPr marL="685739" indent="0">
              <a:buNone/>
              <a:defRPr sz="1350" b="1"/>
            </a:lvl3pPr>
            <a:lvl4pPr marL="1028607" indent="0">
              <a:buNone/>
              <a:defRPr sz="1200" b="1"/>
            </a:lvl4pPr>
            <a:lvl5pPr marL="1371476" indent="0">
              <a:buNone/>
              <a:defRPr sz="1200" b="1"/>
            </a:lvl5pPr>
            <a:lvl6pPr marL="1714345" indent="0">
              <a:buNone/>
              <a:defRPr sz="1200" b="1"/>
            </a:lvl6pPr>
            <a:lvl7pPr marL="2057215" indent="0">
              <a:buNone/>
              <a:defRPr sz="1200" b="1"/>
            </a:lvl7pPr>
            <a:lvl8pPr marL="2400084" indent="0">
              <a:buNone/>
              <a:defRPr sz="1200" b="1"/>
            </a:lvl8pPr>
            <a:lvl9pPr marL="2742953"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60A3512-AE70-4C47-92A7-CD58871821DB}"/>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63E395FD-73FA-460A-B677-1A0388F88A22}"/>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869" indent="0">
              <a:buNone/>
              <a:defRPr sz="1500" b="1"/>
            </a:lvl2pPr>
            <a:lvl3pPr marL="685739" indent="0">
              <a:buNone/>
              <a:defRPr sz="1350" b="1"/>
            </a:lvl3pPr>
            <a:lvl4pPr marL="1028607" indent="0">
              <a:buNone/>
              <a:defRPr sz="1200" b="1"/>
            </a:lvl4pPr>
            <a:lvl5pPr marL="1371476" indent="0">
              <a:buNone/>
              <a:defRPr sz="1200" b="1"/>
            </a:lvl5pPr>
            <a:lvl6pPr marL="1714345" indent="0">
              <a:buNone/>
              <a:defRPr sz="1200" b="1"/>
            </a:lvl6pPr>
            <a:lvl7pPr marL="2057215" indent="0">
              <a:buNone/>
              <a:defRPr sz="1200" b="1"/>
            </a:lvl7pPr>
            <a:lvl8pPr marL="2400084" indent="0">
              <a:buNone/>
              <a:defRPr sz="1200" b="1"/>
            </a:lvl8pPr>
            <a:lvl9pPr marL="2742953"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85D69E8-72B7-4CEE-BB8A-90A7481203E6}"/>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BC8D37E4-6FD4-4FF7-B554-04405587FC8F}"/>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8" name="Footer Placeholder 7">
            <a:extLst>
              <a:ext uri="{FF2B5EF4-FFF2-40B4-BE49-F238E27FC236}">
                <a16:creationId xmlns:a16="http://schemas.microsoft.com/office/drawing/2014/main" id="{ED1737FC-CCAC-4395-B3DC-CA0D8CD0CA3D}"/>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598997FE-0CA0-4B63-9A6C-7B4A4A18193F}"/>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3135441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1388-EAB4-40B5-9EFD-57B6B2D63AAC}"/>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631E5664-775F-4FC6-9B28-B12C40FCF596}"/>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4" name="Footer Placeholder 3">
            <a:extLst>
              <a:ext uri="{FF2B5EF4-FFF2-40B4-BE49-F238E27FC236}">
                <a16:creationId xmlns:a16="http://schemas.microsoft.com/office/drawing/2014/main" id="{B43566E5-822A-4EB5-9238-E7139F545A5A}"/>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4DEC296E-2956-4619-8504-54750BBD0CDA}"/>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198121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384B8-F091-45A2-9202-9463F42D0D47}"/>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3" name="Footer Placeholder 2">
            <a:extLst>
              <a:ext uri="{FF2B5EF4-FFF2-40B4-BE49-F238E27FC236}">
                <a16:creationId xmlns:a16="http://schemas.microsoft.com/office/drawing/2014/main" id="{6ED6BFF5-F4A4-4037-84B8-4B300D77E727}"/>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0923CE22-8B72-4658-B38D-C52D6B5AF2A2}"/>
              </a:ext>
            </a:extLst>
          </p:cNvPr>
          <p:cNvSpPr>
            <a:spLocks noGrp="1"/>
          </p:cNvSpPr>
          <p:nvPr>
            <p:ph type="sldNum" sz="quarter" idx="12"/>
          </p:nvPr>
        </p:nvSpPr>
        <p:spPr/>
        <p:txBody>
          <a:bodyPr/>
          <a:lstStyle/>
          <a:p>
            <a:fld id="{611E7F44-2A5A-4F69-8AC7-85C7257DF17F}" type="slidenum">
              <a:rPr lang="hr-HR" smtClean="0"/>
              <a:t>‹#›</a:t>
            </a:fld>
            <a:endParaRPr lang="hr-HR"/>
          </a:p>
        </p:txBody>
      </p:sp>
      <p:pic>
        <p:nvPicPr>
          <p:cNvPr id="5" name="Picture 4">
            <a:extLst>
              <a:ext uri="{FF2B5EF4-FFF2-40B4-BE49-F238E27FC236}">
                <a16:creationId xmlns:a16="http://schemas.microsoft.com/office/drawing/2014/main" id="{5A5978D0-EA89-4419-B712-63C019E694F6}"/>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149245059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C178-6CAB-4A07-B06B-B14CC78D9F17}"/>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1C623023-0AC8-4FB0-A327-2AEA42E772B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956B30F7-A9E5-4501-8255-CE6A926AD7BD}"/>
              </a:ext>
            </a:extLst>
          </p:cNvPr>
          <p:cNvSpPr>
            <a:spLocks noGrp="1"/>
          </p:cNvSpPr>
          <p:nvPr>
            <p:ph type="body" sz="half" idx="2"/>
          </p:nvPr>
        </p:nvSpPr>
        <p:spPr>
          <a:xfrm>
            <a:off x="629842" y="1543050"/>
            <a:ext cx="2949178" cy="2858691"/>
          </a:xfrm>
        </p:spPr>
        <p:txBody>
          <a:bodyPr/>
          <a:lstStyle>
            <a:lvl1pPr marL="0" indent="0">
              <a:buNone/>
              <a:defRPr sz="1200"/>
            </a:lvl1pPr>
            <a:lvl2pPr marL="342869" indent="0">
              <a:buNone/>
              <a:defRPr sz="1050"/>
            </a:lvl2pPr>
            <a:lvl3pPr marL="685739" indent="0">
              <a:buNone/>
              <a:defRPr sz="900"/>
            </a:lvl3pPr>
            <a:lvl4pPr marL="1028607" indent="0">
              <a:buNone/>
              <a:defRPr sz="750"/>
            </a:lvl4pPr>
            <a:lvl5pPr marL="1371476" indent="0">
              <a:buNone/>
              <a:defRPr sz="750"/>
            </a:lvl5pPr>
            <a:lvl6pPr marL="1714345" indent="0">
              <a:buNone/>
              <a:defRPr sz="750"/>
            </a:lvl6pPr>
            <a:lvl7pPr marL="2057215" indent="0">
              <a:buNone/>
              <a:defRPr sz="750"/>
            </a:lvl7pPr>
            <a:lvl8pPr marL="2400084" indent="0">
              <a:buNone/>
              <a:defRPr sz="750"/>
            </a:lvl8pPr>
            <a:lvl9pPr marL="2742953"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354C0A6-D066-4386-B4A8-9CB91784FFF9}"/>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6" name="Footer Placeholder 5">
            <a:extLst>
              <a:ext uri="{FF2B5EF4-FFF2-40B4-BE49-F238E27FC236}">
                <a16:creationId xmlns:a16="http://schemas.microsoft.com/office/drawing/2014/main" id="{09868AA7-79D9-4B2F-B23B-9F794097939C}"/>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F4FF0927-4D73-4EE5-81F4-667A3A052D65}"/>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3354520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EE87-CC4C-4575-8D5D-F173CABFBE84}"/>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16384371-0945-40B8-91CA-AE6E876F4CBA}"/>
              </a:ext>
            </a:extLst>
          </p:cNvPr>
          <p:cNvSpPr>
            <a:spLocks noGrp="1"/>
          </p:cNvSpPr>
          <p:nvPr>
            <p:ph type="pic" idx="1"/>
          </p:nvPr>
        </p:nvSpPr>
        <p:spPr>
          <a:xfrm>
            <a:off x="3887391" y="740569"/>
            <a:ext cx="4629150" cy="3655219"/>
          </a:xfrm>
        </p:spPr>
        <p:txBody>
          <a:bodyPr/>
          <a:lstStyle>
            <a:lvl1pPr marL="0" indent="0">
              <a:buNone/>
              <a:defRPr sz="2400"/>
            </a:lvl1pPr>
            <a:lvl2pPr marL="342869" indent="0">
              <a:buNone/>
              <a:defRPr sz="2100"/>
            </a:lvl2pPr>
            <a:lvl3pPr marL="685739" indent="0">
              <a:buNone/>
              <a:defRPr sz="1800"/>
            </a:lvl3pPr>
            <a:lvl4pPr marL="1028607" indent="0">
              <a:buNone/>
              <a:defRPr sz="1500"/>
            </a:lvl4pPr>
            <a:lvl5pPr marL="1371476" indent="0">
              <a:buNone/>
              <a:defRPr sz="1500"/>
            </a:lvl5pPr>
            <a:lvl6pPr marL="1714345" indent="0">
              <a:buNone/>
              <a:defRPr sz="1500"/>
            </a:lvl6pPr>
            <a:lvl7pPr marL="2057215" indent="0">
              <a:buNone/>
              <a:defRPr sz="1500"/>
            </a:lvl7pPr>
            <a:lvl8pPr marL="2400084" indent="0">
              <a:buNone/>
              <a:defRPr sz="1500"/>
            </a:lvl8pPr>
            <a:lvl9pPr marL="2742953" indent="0">
              <a:buNone/>
              <a:defRPr sz="1500"/>
            </a:lvl9pPr>
          </a:lstStyle>
          <a:p>
            <a:endParaRPr lang="hr-HR"/>
          </a:p>
        </p:txBody>
      </p:sp>
      <p:sp>
        <p:nvSpPr>
          <p:cNvPr id="4" name="Text Placeholder 3">
            <a:extLst>
              <a:ext uri="{FF2B5EF4-FFF2-40B4-BE49-F238E27FC236}">
                <a16:creationId xmlns:a16="http://schemas.microsoft.com/office/drawing/2014/main" id="{7EF11EC8-A7B5-4C2F-97C2-0A38D9EED583}"/>
              </a:ext>
            </a:extLst>
          </p:cNvPr>
          <p:cNvSpPr>
            <a:spLocks noGrp="1"/>
          </p:cNvSpPr>
          <p:nvPr>
            <p:ph type="body" sz="half" idx="2"/>
          </p:nvPr>
        </p:nvSpPr>
        <p:spPr>
          <a:xfrm>
            <a:off x="629842" y="1543050"/>
            <a:ext cx="2949178" cy="2858691"/>
          </a:xfrm>
        </p:spPr>
        <p:txBody>
          <a:bodyPr/>
          <a:lstStyle>
            <a:lvl1pPr marL="0" indent="0">
              <a:buNone/>
              <a:defRPr sz="1200"/>
            </a:lvl1pPr>
            <a:lvl2pPr marL="342869" indent="0">
              <a:buNone/>
              <a:defRPr sz="1050"/>
            </a:lvl2pPr>
            <a:lvl3pPr marL="685739" indent="0">
              <a:buNone/>
              <a:defRPr sz="900"/>
            </a:lvl3pPr>
            <a:lvl4pPr marL="1028607" indent="0">
              <a:buNone/>
              <a:defRPr sz="750"/>
            </a:lvl4pPr>
            <a:lvl5pPr marL="1371476" indent="0">
              <a:buNone/>
              <a:defRPr sz="750"/>
            </a:lvl5pPr>
            <a:lvl6pPr marL="1714345" indent="0">
              <a:buNone/>
              <a:defRPr sz="750"/>
            </a:lvl6pPr>
            <a:lvl7pPr marL="2057215" indent="0">
              <a:buNone/>
              <a:defRPr sz="750"/>
            </a:lvl7pPr>
            <a:lvl8pPr marL="2400084" indent="0">
              <a:buNone/>
              <a:defRPr sz="750"/>
            </a:lvl8pPr>
            <a:lvl9pPr marL="2742953"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5524755-82E4-4DE6-928D-BB07FA7A6643}"/>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6" name="Footer Placeholder 5">
            <a:extLst>
              <a:ext uri="{FF2B5EF4-FFF2-40B4-BE49-F238E27FC236}">
                <a16:creationId xmlns:a16="http://schemas.microsoft.com/office/drawing/2014/main" id="{E0C624C7-F2AF-4840-B14A-69F2F67854D5}"/>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B75F03D2-8E0C-4A69-ADAE-9C1AA5B1FB3C}"/>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3396184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0414-B7E4-44FA-9276-60DF145D75FC}"/>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916245F1-6AAB-4F76-842D-0A8F680595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9EE498D7-BE67-4D2E-B7D2-0AEC450220F9}"/>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5" name="Footer Placeholder 4">
            <a:extLst>
              <a:ext uri="{FF2B5EF4-FFF2-40B4-BE49-F238E27FC236}">
                <a16:creationId xmlns:a16="http://schemas.microsoft.com/office/drawing/2014/main" id="{0A98A087-BA41-4104-A205-415ED4E08648}"/>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978FDF83-639E-4AF1-932E-17D92F0F460B}"/>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2347920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FA20F-A6E1-4C9E-8449-22CA0A600DD8}"/>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C12E4178-4BE4-4F53-B0E7-7D647D68A4C4}"/>
              </a:ext>
            </a:extLst>
          </p:cNvPr>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4577D465-D0A1-4F86-B847-7C507A963D56}"/>
              </a:ext>
            </a:extLst>
          </p:cNvPr>
          <p:cNvSpPr>
            <a:spLocks noGrp="1"/>
          </p:cNvSpPr>
          <p:nvPr>
            <p:ph type="dt" sz="half" idx="10"/>
          </p:nvPr>
        </p:nvSpPr>
        <p:spPr/>
        <p:txBody>
          <a:bodyPr/>
          <a:lstStyle/>
          <a:p>
            <a:fld id="{AB4A89FB-C0DD-4FB7-8C5C-C8296C458269}" type="datetimeFigureOut">
              <a:rPr lang="hr-HR" smtClean="0"/>
              <a:t>27.3.2019.</a:t>
            </a:fld>
            <a:endParaRPr lang="hr-HR"/>
          </a:p>
        </p:txBody>
      </p:sp>
      <p:sp>
        <p:nvSpPr>
          <p:cNvPr id="5" name="Footer Placeholder 4">
            <a:extLst>
              <a:ext uri="{FF2B5EF4-FFF2-40B4-BE49-F238E27FC236}">
                <a16:creationId xmlns:a16="http://schemas.microsoft.com/office/drawing/2014/main" id="{DD951172-6EB1-46E4-B1E0-003443A978F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96900D88-E58C-467B-AD4C-1F379C12D083}"/>
              </a:ext>
            </a:extLst>
          </p:cNvPr>
          <p:cNvSpPr>
            <a:spLocks noGrp="1"/>
          </p:cNvSpPr>
          <p:nvPr>
            <p:ph type="sldNum" sz="quarter" idx="12"/>
          </p:nvPr>
        </p:nvSpPr>
        <p:spPr/>
        <p:txBody>
          <a:bodyPr/>
          <a:lstStyle/>
          <a:p>
            <a:fld id="{611E7F44-2A5A-4F69-8AC7-85C7257DF17F}" type="slidenum">
              <a:rPr lang="hr-HR" smtClean="0"/>
              <a:t>‹#›</a:t>
            </a:fld>
            <a:endParaRPr lang="hr-HR"/>
          </a:p>
        </p:txBody>
      </p:sp>
    </p:spTree>
    <p:extLst>
      <p:ext uri="{BB962C8B-B14F-4D97-AF65-F5344CB8AC3E}">
        <p14:creationId xmlns:p14="http://schemas.microsoft.com/office/powerpoint/2010/main" val="1631227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806913"/>
          </a:xfrm>
        </p:spPr>
        <p:txBody>
          <a:bodyPr lIns="146304" tIns="91440" rIns="146304" bIns="91440"/>
          <a:lstStyle>
            <a:lvl1pPr>
              <a:lnSpc>
                <a:spcPts val="4632"/>
              </a:lnSpc>
              <a:defRPr sz="4265" baseline="0">
                <a:solidFill>
                  <a:srgbClr val="1B75BB"/>
                </a:solidFill>
              </a:defRPr>
            </a:lvl1pPr>
          </a:lstStyle>
          <a:p>
            <a:r>
              <a:rPr lang="en-US" dirty="0" err="1"/>
              <a:t>Lorem</a:t>
            </a:r>
            <a:r>
              <a:rPr lang="en-US" dirty="0"/>
              <a:t> </a:t>
            </a:r>
            <a:r>
              <a:rPr lang="en-US" dirty="0" err="1"/>
              <a:t>ipsum</a:t>
            </a:r>
            <a:r>
              <a:rPr lang="en-US" dirty="0"/>
              <a:t> dolor sit.</a:t>
            </a:r>
          </a:p>
        </p:txBody>
      </p:sp>
      <p:sp>
        <p:nvSpPr>
          <p:cNvPr id="8" name="Text Placeholder 7"/>
          <p:cNvSpPr>
            <a:spLocks noGrp="1"/>
          </p:cNvSpPr>
          <p:nvPr>
            <p:ph type="body" sz="quarter" idx="13" hasCustomPrompt="1"/>
          </p:nvPr>
        </p:nvSpPr>
        <p:spPr>
          <a:xfrm>
            <a:off x="201929" y="1563129"/>
            <a:ext cx="6723186" cy="3002383"/>
          </a:xfrm>
        </p:spPr>
        <p:txBody>
          <a:bodyPr/>
          <a:lstStyle>
            <a:lvl1pPr marL="171592" indent="-171592">
              <a:spcBef>
                <a:spcPts val="882"/>
              </a:spcBef>
              <a:defRPr sz="1912">
                <a:solidFill>
                  <a:srgbClr val="00AEEF"/>
                </a:solidFill>
                <a:latin typeface="+mn-lt"/>
              </a:defRPr>
            </a:lvl1pPr>
            <a:lvl2pPr marL="507771" indent="-171592">
              <a:spcBef>
                <a:spcPts val="882"/>
              </a:spcBef>
              <a:buSzPct val="100000"/>
              <a:buFont typeface="Segoe UI" pitchFamily="34" charset="0"/>
              <a:buChar char="‐"/>
              <a:defRPr>
                <a:solidFill>
                  <a:srgbClr val="00AEEF"/>
                </a:solidFill>
              </a:defRPr>
            </a:lvl2pPr>
            <a:lvl3pPr marL="843950" indent="-171592">
              <a:spcBef>
                <a:spcPts val="882"/>
              </a:spcBef>
              <a:buFont typeface="Wingdings" pitchFamily="2" charset="2"/>
              <a:buChar char="§"/>
              <a:defRPr>
                <a:solidFill>
                  <a:srgbClr val="00AEEF"/>
                </a:solidFill>
              </a:defRPr>
            </a:lvl3pPr>
            <a:lvl4pPr marL="1176627" indent="-252134">
              <a:spcBef>
                <a:spcPts val="882"/>
              </a:spcBef>
              <a:buFont typeface="+mj-lt"/>
              <a:buAutoNum type="arabicPeriod"/>
              <a:defRPr>
                <a:solidFill>
                  <a:srgbClr val="00AEEF"/>
                </a:solidFill>
              </a:defRPr>
            </a:lvl4pPr>
            <a:lvl5pPr marL="1431096" indent="-252134">
              <a:spcBef>
                <a:spcPts val="882"/>
              </a:spcBef>
              <a:buFont typeface="+mj-lt"/>
              <a:buAutoNum type="alphaLcParenR"/>
              <a:defRPr>
                <a:solidFill>
                  <a:srgbClr val="00AEEF"/>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32884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8pt Title/24pt Text - Gray">
    <p:bg>
      <p:bgPr>
        <a:solidFill>
          <a:srgbClr val="1B75B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1344828"/>
          </a:xfrm>
        </p:spPr>
        <p:txBody>
          <a:bodyPr lIns="146304" tIns="91440" rIns="146304" bIns="91440"/>
          <a:lstStyle>
            <a:lvl1pPr>
              <a:lnSpc>
                <a:spcPts val="4632"/>
              </a:lnSpc>
              <a:defRPr sz="4265" baseline="0">
                <a:solidFill>
                  <a:schemeClr val="bg1"/>
                </a:solidFill>
              </a:defRPr>
            </a:lvl1pPr>
          </a:lstStyle>
          <a:p>
            <a:r>
              <a:rPr lang="en-US"/>
              <a:t>Lorem ipsum dolor sit</a:t>
            </a:r>
            <a:br>
              <a:rPr lang="en-US"/>
            </a:br>
            <a:r>
              <a:rPr lang="en-US"/>
              <a:t>amet, consectetuer adipi.</a:t>
            </a:r>
          </a:p>
        </p:txBody>
      </p:sp>
      <p:sp>
        <p:nvSpPr>
          <p:cNvPr id="7" name="Text Placeholder 6"/>
          <p:cNvSpPr>
            <a:spLocks noGrp="1"/>
          </p:cNvSpPr>
          <p:nvPr>
            <p:ph type="body" sz="quarter" idx="12" hasCustomPrompt="1"/>
          </p:nvPr>
        </p:nvSpPr>
        <p:spPr>
          <a:xfrm>
            <a:off x="201929" y="2101065"/>
            <a:ext cx="5639456" cy="2554936"/>
          </a:xfrm>
        </p:spPr>
        <p:txBody>
          <a:bodyPr/>
          <a:lstStyle>
            <a:lvl1pPr marL="0" indent="0">
              <a:lnSpc>
                <a:spcPts val="1912"/>
              </a:lnSpc>
              <a:spcBef>
                <a:spcPts val="2206"/>
              </a:spcBef>
              <a:buNone/>
              <a:defRPr sz="1765" baseline="0">
                <a:solidFill>
                  <a:schemeClr val="bg1"/>
                </a:solidFill>
                <a:latin typeface="+mn-lt"/>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p>
          <a:p>
            <a:pPr lvl="0"/>
            <a:r>
              <a:rPr lang="en-US" dirty="0" err="1"/>
              <a:t>Aenean</a:t>
            </a:r>
            <a:r>
              <a:rPr lang="en-US" dirty="0"/>
              <a:t> </a:t>
            </a:r>
            <a:r>
              <a:rPr lang="en-US" dirty="0" err="1"/>
              <a:t>porttitor</a:t>
            </a:r>
            <a:r>
              <a:rPr lang="en-US" dirty="0"/>
              <a:t> </a:t>
            </a:r>
            <a:r>
              <a:rPr lang="en-US" dirty="0" err="1"/>
              <a:t>pulvinar</a:t>
            </a:r>
            <a:r>
              <a:rPr lang="en-US" dirty="0"/>
              <a:t>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spTree>
    <p:extLst>
      <p:ext uri="{BB962C8B-B14F-4D97-AF65-F5344CB8AC3E}">
        <p14:creationId xmlns:p14="http://schemas.microsoft.com/office/powerpoint/2010/main" val="206392002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Pull Quote">
    <p:bg>
      <p:bgPr>
        <a:solidFill>
          <a:srgbClr val="1B75BB"/>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4793631" y="1429220"/>
            <a:ext cx="3361593" cy="2487915"/>
          </a:xfrm>
        </p:spPr>
        <p:txBody>
          <a:bodyPr lIns="146304" tIns="91440" rIns="146304" bIns="91440" anchor="ctr">
            <a:noAutofit/>
          </a:bodyPr>
          <a:lstStyle>
            <a:lvl1pPr marL="0" indent="0" algn="l">
              <a:lnSpc>
                <a:spcPts val="4412"/>
              </a:lnSpc>
              <a:spcBef>
                <a:spcPts val="0"/>
              </a:spcBef>
              <a:buNone/>
              <a:defRPr sz="4412" baseline="0">
                <a:solidFill>
                  <a:schemeClr val="bg1"/>
                </a:solidFill>
              </a:defRPr>
            </a:lvl1pPr>
            <a:lvl2pPr marL="252110" indent="0" algn="l">
              <a:buNone/>
              <a:defRPr sz="3529"/>
            </a:lvl2pPr>
            <a:lvl3pPr marL="420183" indent="0" algn="l">
              <a:buNone/>
              <a:defRPr sz="3529"/>
            </a:lvl3pPr>
            <a:lvl4pPr marL="588255" indent="0" algn="l">
              <a:buNone/>
              <a:defRPr sz="3529"/>
            </a:lvl4pPr>
            <a:lvl5pPr marL="756328" indent="0" algn="l">
              <a:buNone/>
              <a:defRPr sz="3529"/>
            </a:lvl5pPr>
          </a:lstStyle>
          <a:p>
            <a:pPr lvl="0"/>
            <a:r>
              <a:rPr lang="en-US" dirty="0"/>
              <a:t>Pull quote</a:t>
            </a:r>
            <a:br>
              <a:rPr lang="en-US" dirty="0"/>
            </a:br>
            <a:r>
              <a:rPr lang="en-US" dirty="0"/>
              <a:t>text goes</a:t>
            </a:r>
            <a:br>
              <a:rPr lang="en-US" dirty="0"/>
            </a:br>
            <a:r>
              <a:rPr lang="en-US" dirty="0"/>
              <a:t>here</a:t>
            </a:r>
          </a:p>
        </p:txBody>
      </p:sp>
      <p:sp>
        <p:nvSpPr>
          <p:cNvPr id="5" name="Text Placeholder 2">
            <a:extLst>
              <a:ext uri="{FF2B5EF4-FFF2-40B4-BE49-F238E27FC236}">
                <a16:creationId xmlns:a16="http://schemas.microsoft.com/office/drawing/2014/main" id="{4F3E2D72-0841-41A0-8653-053824D2FE92}"/>
              </a:ext>
            </a:extLst>
          </p:cNvPr>
          <p:cNvSpPr>
            <a:spLocks noGrp="1"/>
          </p:cNvSpPr>
          <p:nvPr>
            <p:ph type="body" sz="quarter" idx="12" hasCustomPrompt="1"/>
          </p:nvPr>
        </p:nvSpPr>
        <p:spPr>
          <a:xfrm>
            <a:off x="663121" y="1429220"/>
            <a:ext cx="3361593" cy="2487915"/>
          </a:xfrm>
        </p:spPr>
        <p:txBody>
          <a:bodyPr lIns="146304" tIns="91440" rIns="146304" bIns="91440" anchor="ctr">
            <a:noAutofit/>
          </a:bodyPr>
          <a:lstStyle>
            <a:lvl1pPr marL="0" indent="0" algn="l">
              <a:lnSpc>
                <a:spcPts val="4412"/>
              </a:lnSpc>
              <a:spcBef>
                <a:spcPts val="0"/>
              </a:spcBef>
              <a:buNone/>
              <a:defRPr sz="4412" baseline="0">
                <a:solidFill>
                  <a:schemeClr val="bg1"/>
                </a:solidFill>
              </a:defRPr>
            </a:lvl1pPr>
            <a:lvl2pPr marL="252110" indent="0" algn="l">
              <a:buNone/>
              <a:defRPr sz="3529"/>
            </a:lvl2pPr>
            <a:lvl3pPr marL="420183" indent="0" algn="l">
              <a:buNone/>
              <a:defRPr sz="3529"/>
            </a:lvl3pPr>
            <a:lvl4pPr marL="588255" indent="0" algn="l">
              <a:buNone/>
              <a:defRPr sz="3529"/>
            </a:lvl4pPr>
            <a:lvl5pPr marL="756328" indent="0" algn="l">
              <a:buNone/>
              <a:defRPr sz="3529"/>
            </a:lvl5pPr>
          </a:lstStyle>
          <a:p>
            <a:pPr lvl="0"/>
            <a:r>
              <a:rPr lang="hr-HR" dirty="0"/>
              <a:t>CASE 2019</a:t>
            </a:r>
            <a:endParaRPr lang="en-US" dirty="0"/>
          </a:p>
        </p:txBody>
      </p:sp>
    </p:spTree>
    <p:extLst>
      <p:ext uri="{BB962C8B-B14F-4D97-AF65-F5344CB8AC3E}">
        <p14:creationId xmlns:p14="http://schemas.microsoft.com/office/powerpoint/2010/main" val="342629158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8" y="1"/>
            <a:ext cx="9142702" cy="5143499"/>
          </a:xfrm>
          <a:prstGeom prst="rect">
            <a:avLst/>
          </a:prstGeom>
        </p:spPr>
      </p:pic>
    </p:spTree>
    <p:extLst>
      <p:ext uri="{BB962C8B-B14F-4D97-AF65-F5344CB8AC3E}">
        <p14:creationId xmlns:p14="http://schemas.microsoft.com/office/powerpoint/2010/main" val="225679015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ort Quote">
    <p:bg>
      <p:bgPr>
        <a:solidFill>
          <a:srgbClr val="00AEE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3D5958-E192-4D93-ACFD-5CEE2E08F76F}"/>
              </a:ext>
            </a:extLst>
          </p:cNvPr>
          <p:cNvPicPr>
            <a:picLocks noChangeAspect="1"/>
          </p:cNvPicPr>
          <p:nvPr userDrawn="1"/>
        </p:nvPicPr>
        <p:blipFill>
          <a:blip r:embed="rId2"/>
          <a:stretch>
            <a:fillRect/>
          </a:stretch>
        </p:blipFill>
        <p:spPr>
          <a:xfrm rot="10800000">
            <a:off x="5146409" y="0"/>
            <a:ext cx="3798856" cy="3943428"/>
          </a:xfrm>
          <a:prstGeom prst="rect">
            <a:avLst/>
          </a:prstGeom>
        </p:spPr>
      </p:pic>
      <p:pic>
        <p:nvPicPr>
          <p:cNvPr id="10" name="Picture 9">
            <a:extLst>
              <a:ext uri="{FF2B5EF4-FFF2-40B4-BE49-F238E27FC236}">
                <a16:creationId xmlns:a16="http://schemas.microsoft.com/office/drawing/2014/main" id="{E19E1B67-1D76-4790-A43F-036B34D1E917}"/>
              </a:ext>
            </a:extLst>
          </p:cNvPr>
          <p:cNvPicPr>
            <a:picLocks noChangeAspect="1"/>
          </p:cNvPicPr>
          <p:nvPr userDrawn="1"/>
        </p:nvPicPr>
        <p:blipFill>
          <a:blip r:embed="rId2"/>
          <a:stretch>
            <a:fillRect/>
          </a:stretch>
        </p:blipFill>
        <p:spPr>
          <a:xfrm>
            <a:off x="127480" y="1728149"/>
            <a:ext cx="3290139" cy="3415351"/>
          </a:xfrm>
          <a:prstGeom prst="rect">
            <a:avLst/>
          </a:prstGeom>
        </p:spPr>
      </p:pic>
      <p:sp>
        <p:nvSpPr>
          <p:cNvPr id="6" name="Text Placeholder 5"/>
          <p:cNvSpPr>
            <a:spLocks noGrp="1"/>
          </p:cNvSpPr>
          <p:nvPr>
            <p:ph type="body" sz="quarter" idx="14" hasCustomPrompt="1"/>
          </p:nvPr>
        </p:nvSpPr>
        <p:spPr>
          <a:xfrm>
            <a:off x="2759707" y="3033123"/>
            <a:ext cx="1653904" cy="1654138"/>
          </a:xfrm>
          <a:solidFill>
            <a:srgbClr val="1B75BB"/>
          </a:solidFill>
        </p:spPr>
        <p:txBody>
          <a:bodyPr/>
          <a:lstStyle>
            <a:lvl1pPr marL="0" indent="0">
              <a:lnSpc>
                <a:spcPts val="2721"/>
              </a:lnSpc>
              <a:spcBef>
                <a:spcPts val="0"/>
              </a:spcBef>
              <a:buNone/>
              <a:defRPr sz="2353">
                <a:solidFill>
                  <a:schemeClr val="bg1"/>
                </a:solidFill>
              </a:defRPr>
            </a:lvl1pPr>
            <a:lvl2pPr marL="252134" indent="0">
              <a:buNone/>
              <a:defRPr sz="2353"/>
            </a:lvl2pPr>
            <a:lvl3pPr marL="420224" indent="0">
              <a:buNone/>
              <a:defRPr sz="2353"/>
            </a:lvl3pPr>
            <a:lvl4pPr marL="588314" indent="0">
              <a:buNone/>
              <a:defRPr sz="2353"/>
            </a:lvl4pPr>
            <a:lvl5pPr marL="756403" indent="0">
              <a:buNone/>
              <a:defRPr sz="2353"/>
            </a:lvl5pPr>
          </a:lstStyle>
          <a:p>
            <a:pPr lvl="0"/>
            <a:r>
              <a:rPr lang="en-US" dirty="0"/>
              <a:t>Quote</a:t>
            </a:r>
          </a:p>
          <a:p>
            <a:pPr lvl="0"/>
            <a:r>
              <a:rPr lang="en-US" dirty="0"/>
              <a:t>statement</a:t>
            </a:r>
          </a:p>
          <a:p>
            <a:pPr lvl="0"/>
            <a:r>
              <a:rPr lang="en-US" dirty="0"/>
              <a:t>here</a:t>
            </a:r>
          </a:p>
        </p:txBody>
      </p:sp>
      <p:sp>
        <p:nvSpPr>
          <p:cNvPr id="20" name="Text Placeholder 5"/>
          <p:cNvSpPr>
            <a:spLocks noGrp="1"/>
          </p:cNvSpPr>
          <p:nvPr>
            <p:ph type="body" sz="quarter" idx="15" hasCustomPrompt="1"/>
          </p:nvPr>
        </p:nvSpPr>
        <p:spPr>
          <a:xfrm>
            <a:off x="5607856" y="1872621"/>
            <a:ext cx="470623" cy="470690"/>
          </a:xfrm>
          <a:solidFill>
            <a:srgbClr val="1B75BB"/>
          </a:solidFill>
        </p:spPr>
        <p:txBody>
          <a:bodyPr anchor="ctr"/>
          <a:lstStyle>
            <a:lvl1pPr marL="0" indent="0">
              <a:lnSpc>
                <a:spcPts val="441"/>
              </a:lnSpc>
              <a:spcBef>
                <a:spcPts val="0"/>
              </a:spcBef>
              <a:buNone/>
              <a:defRPr sz="441">
                <a:solidFill>
                  <a:schemeClr val="bg1"/>
                </a:solidFill>
              </a:defRPr>
            </a:lvl1pPr>
            <a:lvl2pPr marL="252134" indent="0">
              <a:buNone/>
              <a:defRPr sz="2353"/>
            </a:lvl2pPr>
            <a:lvl3pPr marL="420224" indent="0">
              <a:buNone/>
              <a:defRPr sz="2353"/>
            </a:lvl3pPr>
            <a:lvl4pPr marL="588314" indent="0">
              <a:buNone/>
              <a:defRPr sz="2353"/>
            </a:lvl4pPr>
            <a:lvl5pPr marL="756403" indent="0">
              <a:buNone/>
              <a:defRPr sz="2353"/>
            </a:lvl5pPr>
          </a:lstStyle>
          <a:p>
            <a:pPr lvl="0"/>
            <a:r>
              <a:rPr lang="en-US"/>
              <a:t> </a:t>
            </a:r>
          </a:p>
        </p:txBody>
      </p:sp>
      <p:sp>
        <p:nvSpPr>
          <p:cNvPr id="21" name="Text Placeholder 5"/>
          <p:cNvSpPr>
            <a:spLocks noGrp="1"/>
          </p:cNvSpPr>
          <p:nvPr>
            <p:ph type="body" sz="quarter" idx="16" hasCustomPrompt="1"/>
          </p:nvPr>
        </p:nvSpPr>
        <p:spPr>
          <a:xfrm>
            <a:off x="4600305" y="431118"/>
            <a:ext cx="470623" cy="470690"/>
          </a:xfrm>
          <a:solidFill>
            <a:srgbClr val="1B75BB"/>
          </a:solidFill>
        </p:spPr>
        <p:txBody>
          <a:bodyPr anchor="ctr"/>
          <a:lstStyle>
            <a:lvl1pPr marL="0" indent="0">
              <a:lnSpc>
                <a:spcPts val="441"/>
              </a:lnSpc>
              <a:spcBef>
                <a:spcPts val="0"/>
              </a:spcBef>
              <a:buNone/>
              <a:defRPr sz="441">
                <a:solidFill>
                  <a:schemeClr val="bg1"/>
                </a:solidFill>
              </a:defRPr>
            </a:lvl1pPr>
            <a:lvl2pPr marL="252134" indent="0">
              <a:buNone/>
              <a:defRPr sz="2353"/>
            </a:lvl2pPr>
            <a:lvl3pPr marL="420224" indent="0">
              <a:buNone/>
              <a:defRPr sz="2353"/>
            </a:lvl3pPr>
            <a:lvl4pPr marL="588314" indent="0">
              <a:buNone/>
              <a:defRPr sz="2353"/>
            </a:lvl4pPr>
            <a:lvl5pPr marL="756403" indent="0">
              <a:buNone/>
              <a:defRPr sz="2353"/>
            </a:lvl5pPr>
          </a:lstStyle>
          <a:p>
            <a:pPr lvl="0"/>
            <a:r>
              <a:rPr lang="en-US"/>
              <a:t> </a:t>
            </a:r>
          </a:p>
        </p:txBody>
      </p:sp>
      <p:sp>
        <p:nvSpPr>
          <p:cNvPr id="22" name="Text Placeholder 5"/>
          <p:cNvSpPr>
            <a:spLocks noGrp="1"/>
          </p:cNvSpPr>
          <p:nvPr>
            <p:ph type="body" sz="quarter" idx="17" hasCustomPrompt="1"/>
          </p:nvPr>
        </p:nvSpPr>
        <p:spPr>
          <a:xfrm>
            <a:off x="8167304" y="2907654"/>
            <a:ext cx="470623" cy="470690"/>
          </a:xfrm>
          <a:solidFill>
            <a:srgbClr val="1B75BB"/>
          </a:solidFill>
        </p:spPr>
        <p:txBody>
          <a:bodyPr anchor="ctr"/>
          <a:lstStyle>
            <a:lvl1pPr marL="0" indent="0">
              <a:lnSpc>
                <a:spcPts val="441"/>
              </a:lnSpc>
              <a:spcBef>
                <a:spcPts val="0"/>
              </a:spcBef>
              <a:buNone/>
              <a:defRPr sz="441">
                <a:solidFill>
                  <a:schemeClr val="bg1"/>
                </a:solidFill>
              </a:defRPr>
            </a:lvl1pPr>
            <a:lvl2pPr marL="252134" indent="0">
              <a:buNone/>
              <a:defRPr sz="2353"/>
            </a:lvl2pPr>
            <a:lvl3pPr marL="420224" indent="0">
              <a:buNone/>
              <a:defRPr sz="2353"/>
            </a:lvl3pPr>
            <a:lvl4pPr marL="588314" indent="0">
              <a:buNone/>
              <a:defRPr sz="2353"/>
            </a:lvl4pPr>
            <a:lvl5pPr marL="756403" indent="0">
              <a:buNone/>
              <a:defRPr sz="2353"/>
            </a:lvl5pPr>
          </a:lstStyle>
          <a:p>
            <a:pPr lvl="0"/>
            <a:r>
              <a:rPr lang="en-US"/>
              <a:t>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2237" y="666464"/>
            <a:ext cx="1718066" cy="1718310"/>
          </a:xfrm>
          <a:prstGeom prst="rect">
            <a:avLst/>
          </a:prstGeom>
        </p:spPr>
      </p:pic>
    </p:spTree>
    <p:extLst>
      <p:ext uri="{BB962C8B-B14F-4D97-AF65-F5344CB8AC3E}">
        <p14:creationId xmlns:p14="http://schemas.microsoft.com/office/powerpoint/2010/main" val="3352086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anim calcmode="lin" valueType="num">
                                      <p:cBhvr>
                                        <p:cTn id="10" dur="500" fill="hold"/>
                                        <p:tgtEl>
                                          <p:spTgt spid="6">
                                            <p:bg/>
                                          </p:spTgt>
                                        </p:tgtEl>
                                        <p:attrNameLst>
                                          <p:attrName>ppt_x</p:attrName>
                                        </p:attrNameLst>
                                      </p:cBhvr>
                                      <p:tavLst>
                                        <p:tav tm="0">
                                          <p:val>
                                            <p:fltVal val="0.5"/>
                                          </p:val>
                                        </p:tav>
                                        <p:tav tm="100000">
                                          <p:val>
                                            <p:strVal val="#ppt_x"/>
                                          </p:val>
                                        </p:tav>
                                      </p:tavLst>
                                    </p:anim>
                                    <p:anim calcmode="lin" valueType="num">
                                      <p:cBhvr>
                                        <p:cTn id="11" dur="500" fill="hold"/>
                                        <p:tgtEl>
                                          <p:spTgt spid="6">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anim calcmode="lin" valueType="num">
                                      <p:cBhvr>
                                        <p:cTn id="17"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6">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anim calcmode="lin" valueType="num">
                                      <p:cBhvr>
                                        <p:cTn id="24" dur="500" fill="hold"/>
                                        <p:tgtEl>
                                          <p:spTgt spid="6">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6">
                                            <p:txEl>
                                              <p:pRg st="1" end="1"/>
                                            </p:tx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anim calcmode="lin" valueType="num">
                                      <p:cBhvr>
                                        <p:cTn id="31" dur="500" fill="hold"/>
                                        <p:tgtEl>
                                          <p:spTgt spid="6">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6">
                                            <p:txEl>
                                              <p:pRg st="2" end="2"/>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0">
                                            <p:bg/>
                                          </p:spTgt>
                                        </p:tgtEl>
                                        <p:attrNameLst>
                                          <p:attrName>style.visibility</p:attrName>
                                        </p:attrNameLst>
                                      </p:cBhvr>
                                      <p:to>
                                        <p:strVal val="visible"/>
                                      </p:to>
                                    </p:set>
                                    <p:anim calcmode="lin" valueType="num">
                                      <p:cBhvr>
                                        <p:cTn id="35" dur="500" fill="hold"/>
                                        <p:tgtEl>
                                          <p:spTgt spid="20">
                                            <p:bg/>
                                          </p:spTgt>
                                        </p:tgtEl>
                                        <p:attrNameLst>
                                          <p:attrName>ppt_w</p:attrName>
                                        </p:attrNameLst>
                                      </p:cBhvr>
                                      <p:tavLst>
                                        <p:tav tm="0">
                                          <p:val>
                                            <p:fltVal val="0"/>
                                          </p:val>
                                        </p:tav>
                                        <p:tav tm="100000">
                                          <p:val>
                                            <p:strVal val="#ppt_w"/>
                                          </p:val>
                                        </p:tav>
                                      </p:tavLst>
                                    </p:anim>
                                    <p:anim calcmode="lin" valueType="num">
                                      <p:cBhvr>
                                        <p:cTn id="36" dur="500" fill="hold"/>
                                        <p:tgtEl>
                                          <p:spTgt spid="20">
                                            <p:bg/>
                                          </p:spTgt>
                                        </p:tgtEl>
                                        <p:attrNameLst>
                                          <p:attrName>ppt_h</p:attrName>
                                        </p:attrNameLst>
                                      </p:cBhvr>
                                      <p:tavLst>
                                        <p:tav tm="0">
                                          <p:val>
                                            <p:fltVal val="0"/>
                                          </p:val>
                                        </p:tav>
                                        <p:tav tm="100000">
                                          <p:val>
                                            <p:strVal val="#ppt_h"/>
                                          </p:val>
                                        </p:tav>
                                      </p:tavLst>
                                    </p:anim>
                                    <p:animEffect transition="in" filter="fade">
                                      <p:cBhvr>
                                        <p:cTn id="37" dur="500"/>
                                        <p:tgtEl>
                                          <p:spTgt spid="20">
                                            <p:bg/>
                                          </p:spTgt>
                                        </p:tgtEl>
                                      </p:cBhvr>
                                    </p:animEffect>
                                    <p:anim calcmode="lin" valueType="num">
                                      <p:cBhvr>
                                        <p:cTn id="38" dur="500" fill="hold"/>
                                        <p:tgtEl>
                                          <p:spTgt spid="20">
                                            <p:bg/>
                                          </p:spTgt>
                                        </p:tgtEl>
                                        <p:attrNameLst>
                                          <p:attrName>ppt_x</p:attrName>
                                        </p:attrNameLst>
                                      </p:cBhvr>
                                      <p:tavLst>
                                        <p:tav tm="0">
                                          <p:val>
                                            <p:fltVal val="0.5"/>
                                          </p:val>
                                        </p:tav>
                                        <p:tav tm="100000">
                                          <p:val>
                                            <p:strVal val="#ppt_x"/>
                                          </p:val>
                                        </p:tav>
                                      </p:tavLst>
                                    </p:anim>
                                    <p:anim calcmode="lin" valueType="num">
                                      <p:cBhvr>
                                        <p:cTn id="39" dur="500" fill="hold"/>
                                        <p:tgtEl>
                                          <p:spTgt spid="20">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 calcmode="lin" valueType="num">
                                      <p:cBhvr>
                                        <p:cTn id="4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0">
                                            <p:txEl>
                                              <p:pRg st="0" end="0"/>
                                            </p:txEl>
                                          </p:spTgt>
                                        </p:tgtEl>
                                      </p:cBhvr>
                                    </p:animEffect>
                                    <p:anim calcmode="lin" valueType="num">
                                      <p:cBhvr>
                                        <p:cTn id="45" dur="500" fill="hold"/>
                                        <p:tgtEl>
                                          <p:spTgt spid="20">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20">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1">
                                            <p:bg/>
                                          </p:spTgt>
                                        </p:tgtEl>
                                        <p:attrNameLst>
                                          <p:attrName>style.visibility</p:attrName>
                                        </p:attrNameLst>
                                      </p:cBhvr>
                                      <p:to>
                                        <p:strVal val="visible"/>
                                      </p:to>
                                    </p:set>
                                    <p:anim calcmode="lin" valueType="num">
                                      <p:cBhvr>
                                        <p:cTn id="49" dur="500" fill="hold"/>
                                        <p:tgtEl>
                                          <p:spTgt spid="21">
                                            <p:bg/>
                                          </p:spTgt>
                                        </p:tgtEl>
                                        <p:attrNameLst>
                                          <p:attrName>ppt_w</p:attrName>
                                        </p:attrNameLst>
                                      </p:cBhvr>
                                      <p:tavLst>
                                        <p:tav tm="0">
                                          <p:val>
                                            <p:fltVal val="0"/>
                                          </p:val>
                                        </p:tav>
                                        <p:tav tm="100000">
                                          <p:val>
                                            <p:strVal val="#ppt_w"/>
                                          </p:val>
                                        </p:tav>
                                      </p:tavLst>
                                    </p:anim>
                                    <p:anim calcmode="lin" valueType="num">
                                      <p:cBhvr>
                                        <p:cTn id="50" dur="500" fill="hold"/>
                                        <p:tgtEl>
                                          <p:spTgt spid="21">
                                            <p:bg/>
                                          </p:spTgt>
                                        </p:tgtEl>
                                        <p:attrNameLst>
                                          <p:attrName>ppt_h</p:attrName>
                                        </p:attrNameLst>
                                      </p:cBhvr>
                                      <p:tavLst>
                                        <p:tav tm="0">
                                          <p:val>
                                            <p:fltVal val="0"/>
                                          </p:val>
                                        </p:tav>
                                        <p:tav tm="100000">
                                          <p:val>
                                            <p:strVal val="#ppt_h"/>
                                          </p:val>
                                        </p:tav>
                                      </p:tavLst>
                                    </p:anim>
                                    <p:animEffect transition="in" filter="fade">
                                      <p:cBhvr>
                                        <p:cTn id="51" dur="500"/>
                                        <p:tgtEl>
                                          <p:spTgt spid="21">
                                            <p:bg/>
                                          </p:spTgt>
                                        </p:tgtEl>
                                      </p:cBhvr>
                                    </p:animEffect>
                                    <p:anim calcmode="lin" valueType="num">
                                      <p:cBhvr>
                                        <p:cTn id="52" dur="500" fill="hold"/>
                                        <p:tgtEl>
                                          <p:spTgt spid="21">
                                            <p:bg/>
                                          </p:spTgt>
                                        </p:tgtEl>
                                        <p:attrNameLst>
                                          <p:attrName>ppt_x</p:attrName>
                                        </p:attrNameLst>
                                      </p:cBhvr>
                                      <p:tavLst>
                                        <p:tav tm="0">
                                          <p:val>
                                            <p:fltVal val="0.5"/>
                                          </p:val>
                                        </p:tav>
                                        <p:tav tm="100000">
                                          <p:val>
                                            <p:strVal val="#ppt_x"/>
                                          </p:val>
                                        </p:tav>
                                      </p:tavLst>
                                    </p:anim>
                                    <p:anim calcmode="lin" valueType="num">
                                      <p:cBhvr>
                                        <p:cTn id="53" dur="500" fill="hold"/>
                                        <p:tgtEl>
                                          <p:spTgt spid="21">
                                            <p:bg/>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p:cTn id="5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1">
                                            <p:txEl>
                                              <p:pRg st="0" end="0"/>
                                            </p:txEl>
                                          </p:spTgt>
                                        </p:tgtEl>
                                      </p:cBhvr>
                                    </p:animEffect>
                                    <p:anim calcmode="lin" valueType="num">
                                      <p:cBhvr>
                                        <p:cTn id="59" dur="500" fill="hold"/>
                                        <p:tgtEl>
                                          <p:spTgt spid="21">
                                            <p:txEl>
                                              <p:pRg st="0" end="0"/>
                                            </p:txEl>
                                          </p:spTgt>
                                        </p:tgtEl>
                                        <p:attrNameLst>
                                          <p:attrName>ppt_x</p:attrName>
                                        </p:attrNameLst>
                                      </p:cBhvr>
                                      <p:tavLst>
                                        <p:tav tm="0">
                                          <p:val>
                                            <p:fltVal val="0.5"/>
                                          </p:val>
                                        </p:tav>
                                        <p:tav tm="100000">
                                          <p:val>
                                            <p:strVal val="#ppt_x"/>
                                          </p:val>
                                        </p:tav>
                                      </p:tavLst>
                                    </p:anim>
                                    <p:anim calcmode="lin" valueType="num">
                                      <p:cBhvr>
                                        <p:cTn id="60" dur="500" fill="hold"/>
                                        <p:tgtEl>
                                          <p:spTgt spid="21">
                                            <p:txEl>
                                              <p:pRg st="0" end="0"/>
                                            </p:tx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2">
                                            <p:bg/>
                                          </p:spTgt>
                                        </p:tgtEl>
                                        <p:attrNameLst>
                                          <p:attrName>style.visibility</p:attrName>
                                        </p:attrNameLst>
                                      </p:cBhvr>
                                      <p:to>
                                        <p:strVal val="visible"/>
                                      </p:to>
                                    </p:set>
                                    <p:anim calcmode="lin" valueType="num">
                                      <p:cBhvr>
                                        <p:cTn id="63" dur="500" fill="hold"/>
                                        <p:tgtEl>
                                          <p:spTgt spid="22">
                                            <p:bg/>
                                          </p:spTgt>
                                        </p:tgtEl>
                                        <p:attrNameLst>
                                          <p:attrName>ppt_w</p:attrName>
                                        </p:attrNameLst>
                                      </p:cBhvr>
                                      <p:tavLst>
                                        <p:tav tm="0">
                                          <p:val>
                                            <p:fltVal val="0"/>
                                          </p:val>
                                        </p:tav>
                                        <p:tav tm="100000">
                                          <p:val>
                                            <p:strVal val="#ppt_w"/>
                                          </p:val>
                                        </p:tav>
                                      </p:tavLst>
                                    </p:anim>
                                    <p:anim calcmode="lin" valueType="num">
                                      <p:cBhvr>
                                        <p:cTn id="64" dur="500" fill="hold"/>
                                        <p:tgtEl>
                                          <p:spTgt spid="22">
                                            <p:bg/>
                                          </p:spTgt>
                                        </p:tgtEl>
                                        <p:attrNameLst>
                                          <p:attrName>ppt_h</p:attrName>
                                        </p:attrNameLst>
                                      </p:cBhvr>
                                      <p:tavLst>
                                        <p:tav tm="0">
                                          <p:val>
                                            <p:fltVal val="0"/>
                                          </p:val>
                                        </p:tav>
                                        <p:tav tm="100000">
                                          <p:val>
                                            <p:strVal val="#ppt_h"/>
                                          </p:val>
                                        </p:tav>
                                      </p:tavLst>
                                    </p:anim>
                                    <p:animEffect transition="in" filter="fade">
                                      <p:cBhvr>
                                        <p:cTn id="65" dur="500"/>
                                        <p:tgtEl>
                                          <p:spTgt spid="22">
                                            <p:bg/>
                                          </p:spTgt>
                                        </p:tgtEl>
                                      </p:cBhvr>
                                    </p:animEffect>
                                    <p:anim calcmode="lin" valueType="num">
                                      <p:cBhvr>
                                        <p:cTn id="66" dur="500" fill="hold"/>
                                        <p:tgtEl>
                                          <p:spTgt spid="22">
                                            <p:bg/>
                                          </p:spTgt>
                                        </p:tgtEl>
                                        <p:attrNameLst>
                                          <p:attrName>ppt_x</p:attrName>
                                        </p:attrNameLst>
                                      </p:cBhvr>
                                      <p:tavLst>
                                        <p:tav tm="0">
                                          <p:val>
                                            <p:fltVal val="0.5"/>
                                          </p:val>
                                        </p:tav>
                                        <p:tav tm="100000">
                                          <p:val>
                                            <p:strVal val="#ppt_x"/>
                                          </p:val>
                                        </p:tav>
                                      </p:tavLst>
                                    </p:anim>
                                    <p:anim calcmode="lin" valueType="num">
                                      <p:cBhvr>
                                        <p:cTn id="67" dur="500" fill="hold"/>
                                        <p:tgtEl>
                                          <p:spTgt spid="22">
                                            <p:bg/>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p:cTn id="7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2">
                                            <p:txEl>
                                              <p:pRg st="0" end="0"/>
                                            </p:txEl>
                                          </p:spTgt>
                                        </p:tgtEl>
                                      </p:cBhvr>
                                    </p:animEffect>
                                    <p:anim calcmode="lin" valueType="num">
                                      <p:cBhvr>
                                        <p:cTn id="73"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74" dur="500" fill="hold"/>
                                        <p:tgtEl>
                                          <p:spTgt spid="22">
                                            <p:txEl>
                                              <p:pRg st="0" end="0"/>
                                            </p:txEl>
                                          </p:spTgt>
                                        </p:tgtEl>
                                        <p:attrNameLst>
                                          <p:attrName>ppt_y</p:attrName>
                                        </p:attrNameLst>
                                      </p:cBhvr>
                                      <p:tavLst>
                                        <p:tav tm="0">
                                          <p:val>
                                            <p:fltVal val="0.5"/>
                                          </p:val>
                                        </p:tav>
                                        <p:tav tm="100000">
                                          <p:val>
                                            <p:strVal val="#ppt_y"/>
                                          </p:val>
                                        </p:tav>
                                      </p:tavLst>
                                    </p:anim>
                                  </p:childTnLst>
                                </p:cTn>
                              </p:par>
                              <p:par>
                                <p:cTn id="75" presetID="53" presetClass="entr" presetSubtype="16"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ppt_x"/>
                                          </p:val>
                                        </p:tav>
                                        <p:tav tm="100000">
                                          <p:val>
                                            <p:strVal val="#ppt_x"/>
                                          </p:val>
                                        </p:tav>
                                      </p:tavLst>
                                    </p:anim>
                                    <p:anim calcmode="lin" valueType="num">
                                      <p:cBhvr additive="base">
                                        <p:cTn id="84" dur="500" fill="hold"/>
                                        <p:tgtEl>
                                          <p:spTgt spid="10"/>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2" presetClass="entr" presetSubtype="1"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ppt_x"/>
                                          </p:val>
                                        </p:tav>
                                        <p:tav tm="100000">
                                          <p:val>
                                            <p:strVal val="#ppt_x"/>
                                          </p:val>
                                        </p:tav>
                                      </p:tavLst>
                                    </p:anim>
                                    <p:anim calcmode="lin" valueType="num">
                                      <p:cBhvr additive="base">
                                        <p:cTn id="8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Lst>
      </p:bldP>
      <p:bldP spid="20" grpId="0" build="p" animBg="1">
        <p:tmplLst>
          <p:tmpl>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Lst>
      </p:bldP>
      <p:bldP spid="21" grpId="0" build="p" animBg="1">
        <p:tmplLst>
          <p:tmpl>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Lst>
      </p:bldP>
      <p:bldP spid="22" grpId="0" build="p" animBg="1">
        <p:tmplLst>
          <p:tmpl>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8pt Title/16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2489098"/>
          </a:xfrm>
        </p:spPr>
        <p:txBody>
          <a:bodyPr lIns="146304" tIns="91440" rIns="146304" bIns="91440"/>
          <a:lstStyle>
            <a:lvl1pPr>
              <a:lnSpc>
                <a:spcPts val="4632"/>
              </a:lnSpc>
              <a:defRPr sz="4265" baseline="0">
                <a:solidFill>
                  <a:srgbClr val="1B75BB"/>
                </a:solidFill>
              </a:defRPr>
            </a:lvl1pPr>
          </a:lstStyle>
          <a:p>
            <a:r>
              <a:rPr lang="en-US" dirty="0" err="1"/>
              <a:t>Lorem</a:t>
            </a:r>
            <a:r>
              <a:rPr lang="en-US" dirty="0"/>
              <a:t> </a:t>
            </a:r>
            <a:r>
              <a:rPr lang="en-US" dirty="0" err="1"/>
              <a:t>ipsum</a:t>
            </a:r>
            <a:r>
              <a:rPr lang="en-US" dirty="0"/>
              <a:t> dolor sit</a:t>
            </a:r>
            <a:br>
              <a:rPr lang="en-US" dirty="0"/>
            </a:br>
            <a:r>
              <a:rPr lang="en-US" dirty="0" err="1"/>
              <a:t>amet</a:t>
            </a:r>
            <a:r>
              <a:rPr lang="en-US" dirty="0"/>
              <a:t>, </a:t>
            </a:r>
            <a:r>
              <a:rPr lang="en-US" dirty="0" err="1"/>
              <a:t>consectetuer</a:t>
            </a:r>
            <a:r>
              <a:rPr lang="en-US" dirty="0"/>
              <a:t> </a:t>
            </a:r>
            <a:r>
              <a:rPr lang="en-US" dirty="0" err="1"/>
              <a:t>adipi</a:t>
            </a:r>
            <a:br>
              <a:rPr lang="en-US" dirty="0"/>
            </a:br>
            <a:r>
              <a:rPr lang="en-US" dirty="0" err="1"/>
              <a:t>scing</a:t>
            </a:r>
            <a:r>
              <a:rPr lang="en-US" dirty="0"/>
              <a:t> </a:t>
            </a:r>
            <a:r>
              <a:rPr lang="en-US" dirty="0" err="1"/>
              <a:t>elit</a:t>
            </a:r>
            <a:r>
              <a:rPr lang="en-US" dirty="0"/>
              <a:t> </a:t>
            </a:r>
            <a:r>
              <a:rPr lang="en-US" dirty="0" err="1"/>
              <a:t>aenean</a:t>
            </a:r>
            <a:r>
              <a:rPr lang="en-US" dirty="0"/>
              <a:t> </a:t>
            </a:r>
            <a:r>
              <a:rPr lang="en-US" dirty="0" err="1"/>
              <a:t>massa</a:t>
            </a:r>
            <a:r>
              <a:rPr lang="en-US" dirty="0"/>
              <a:t>.</a:t>
            </a:r>
            <a:br>
              <a:rPr lang="en-US" dirty="0"/>
            </a:br>
            <a:r>
              <a:rPr lang="en-US" dirty="0"/>
              <a:t>Cum </a:t>
            </a:r>
            <a:r>
              <a:rPr lang="en-US" dirty="0" err="1"/>
              <a:t>sociis</a:t>
            </a:r>
            <a:r>
              <a:rPr lang="en-US" dirty="0"/>
              <a:t> </a:t>
            </a:r>
            <a:r>
              <a:rPr lang="en-US" dirty="0" err="1"/>
              <a:t>natoque</a:t>
            </a:r>
            <a:r>
              <a:rPr lang="en-US" dirty="0"/>
              <a:t>.</a:t>
            </a:r>
          </a:p>
        </p:txBody>
      </p:sp>
      <p:sp>
        <p:nvSpPr>
          <p:cNvPr id="7" name="Text Placeholder 6"/>
          <p:cNvSpPr>
            <a:spLocks noGrp="1"/>
          </p:cNvSpPr>
          <p:nvPr>
            <p:ph type="body" sz="quarter" idx="12" hasCustomPrompt="1"/>
          </p:nvPr>
        </p:nvSpPr>
        <p:spPr>
          <a:xfrm>
            <a:off x="201929" y="2907957"/>
            <a:ext cx="4033912" cy="1815284"/>
          </a:xfrm>
        </p:spPr>
        <p:txBody>
          <a:bodyPr/>
          <a:lstStyle>
            <a:lvl1pPr marL="0" indent="0">
              <a:lnSpc>
                <a:spcPts val="1324"/>
              </a:lnSpc>
              <a:spcBef>
                <a:spcPts val="882"/>
              </a:spcBef>
              <a:buNone/>
              <a:defRPr sz="1176" baseline="0">
                <a:solidFill>
                  <a:srgbClr val="00AEEF"/>
                </a:solidFill>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r>
              <a:rPr lang="en-US" dirty="0" err="1"/>
              <a:t>Aenean</a:t>
            </a:r>
            <a:r>
              <a:rPr lang="en-US" dirty="0"/>
              <a:t> </a:t>
            </a:r>
            <a:r>
              <a:rPr lang="en-US" dirty="0" err="1"/>
              <a:t>porttitor</a:t>
            </a:r>
            <a:r>
              <a:rPr lang="en-US" dirty="0"/>
              <a:t> pulvinar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r>
              <a:rPr lang="en-US" dirty="0" err="1"/>
              <a:t>volutpat</a:t>
            </a:r>
            <a:r>
              <a:rPr lang="en-US" dirty="0"/>
              <a:t> </a:t>
            </a:r>
            <a:r>
              <a:rPr lang="en-US" dirty="0" err="1"/>
              <a:t>velit</a:t>
            </a:r>
            <a:r>
              <a:rPr lang="en-US" dirty="0"/>
              <a:t> </a:t>
            </a:r>
            <a:r>
              <a:rPr lang="en-US" dirty="0" err="1"/>
              <a:t>ut</a:t>
            </a:r>
            <a:r>
              <a:rPr lang="en-US" dirty="0"/>
              <a:t>, </a:t>
            </a:r>
            <a:r>
              <a:rPr lang="en-US" dirty="0" err="1"/>
              <a:t>eleifend</a:t>
            </a:r>
            <a:r>
              <a:rPr lang="en-US" dirty="0"/>
              <a:t> </a:t>
            </a:r>
            <a:r>
              <a:rPr lang="en-US" dirty="0" err="1"/>
              <a:t>velit</a:t>
            </a:r>
            <a:r>
              <a:rPr lang="en-US" dirty="0"/>
              <a:t>.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Nullam</a:t>
            </a:r>
            <a:r>
              <a:rPr lang="en-US" dirty="0"/>
              <a:t> tempus lorem </a:t>
            </a:r>
            <a:r>
              <a:rPr lang="en-US" dirty="0" err="1"/>
              <a:t>justo</a:t>
            </a:r>
            <a:r>
              <a:rPr lang="en-US" dirty="0"/>
              <a:t>, ac </a:t>
            </a:r>
            <a:r>
              <a:rPr lang="en-US" dirty="0" err="1"/>
              <a:t>placerat</a:t>
            </a:r>
            <a:r>
              <a:rPr lang="en-US" dirty="0"/>
              <a:t> </a:t>
            </a:r>
            <a:r>
              <a:rPr lang="en-US" dirty="0" err="1"/>
              <a:t>neque</a:t>
            </a:r>
            <a:r>
              <a:rPr lang="en-US" dirty="0"/>
              <a:t> </a:t>
            </a:r>
            <a:r>
              <a:rPr lang="en-US" dirty="0" err="1"/>
              <a:t>molestie</a:t>
            </a:r>
            <a:r>
              <a:rPr lang="en-US" dirty="0"/>
              <a:t> </a:t>
            </a:r>
            <a:r>
              <a:rPr lang="en-US" dirty="0" err="1"/>
              <a:t>ut.</a:t>
            </a:r>
            <a:r>
              <a:rPr lang="en-US" dirty="0"/>
              <a:t> </a:t>
            </a:r>
          </a:p>
        </p:txBody>
      </p:sp>
      <p:pic>
        <p:nvPicPr>
          <p:cNvPr id="6" name="Picture 5">
            <a:extLst>
              <a:ext uri="{FF2B5EF4-FFF2-40B4-BE49-F238E27FC236}">
                <a16:creationId xmlns:a16="http://schemas.microsoft.com/office/drawing/2014/main" id="{671C472B-F114-4693-88AD-CB9723F9B812}"/>
              </a:ext>
            </a:extLst>
          </p:cNvPr>
          <p:cNvPicPr>
            <a:picLocks noChangeAspect="1"/>
          </p:cNvPicPr>
          <p:nvPr userDrawn="1"/>
        </p:nvPicPr>
        <p:blipFill>
          <a:blip r:embed="rId2"/>
          <a:stretch>
            <a:fillRect/>
          </a:stretch>
        </p:blipFill>
        <p:spPr>
          <a:xfrm>
            <a:off x="7486853" y="246937"/>
            <a:ext cx="1455217" cy="2218582"/>
          </a:xfrm>
          <a:prstGeom prst="rect">
            <a:avLst/>
          </a:prstGeom>
        </p:spPr>
      </p:pic>
    </p:spTree>
    <p:extLst>
      <p:ext uri="{BB962C8B-B14F-4D97-AF65-F5344CB8AC3E}">
        <p14:creationId xmlns:p14="http://schemas.microsoft.com/office/powerpoint/2010/main" val="35980266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8pt Title/16pt Text - Blue">
    <p:bg>
      <p:bgPr>
        <a:solidFill>
          <a:srgbClr val="1B75B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2489098"/>
          </a:xfrm>
        </p:spPr>
        <p:txBody>
          <a:bodyPr lIns="146304" tIns="91440" rIns="146304" bIns="91440"/>
          <a:lstStyle>
            <a:lvl1pPr>
              <a:lnSpc>
                <a:spcPts val="4632"/>
              </a:lnSpc>
              <a:defRPr sz="4265" baseline="0">
                <a:solidFill>
                  <a:schemeClr val="bg1"/>
                </a:solidFill>
              </a:defRPr>
            </a:lvl1pPr>
          </a:lstStyle>
          <a:p>
            <a:r>
              <a:rPr lang="en-US"/>
              <a:t>Lorem ipsum dolor sit</a:t>
            </a:r>
            <a:br>
              <a:rPr lang="en-US"/>
            </a:br>
            <a:r>
              <a:rPr lang="en-US"/>
              <a:t>amet, consectetuer adipi</a:t>
            </a:r>
            <a:br>
              <a:rPr lang="en-US"/>
            </a:br>
            <a:r>
              <a:rPr lang="en-US"/>
              <a:t>scing elit aenean massa.</a:t>
            </a:r>
            <a:br>
              <a:rPr lang="en-US"/>
            </a:br>
            <a:r>
              <a:rPr lang="en-US"/>
              <a:t>Cum sociis natoque.</a:t>
            </a:r>
          </a:p>
        </p:txBody>
      </p:sp>
      <p:sp>
        <p:nvSpPr>
          <p:cNvPr id="7" name="Text Placeholder 6"/>
          <p:cNvSpPr>
            <a:spLocks noGrp="1"/>
          </p:cNvSpPr>
          <p:nvPr>
            <p:ph type="body" sz="quarter" idx="12" hasCustomPrompt="1"/>
          </p:nvPr>
        </p:nvSpPr>
        <p:spPr>
          <a:xfrm>
            <a:off x="201929" y="2907957"/>
            <a:ext cx="4033912" cy="1815284"/>
          </a:xfrm>
        </p:spPr>
        <p:txBody>
          <a:bodyPr/>
          <a:lstStyle>
            <a:lvl1pPr marL="0" indent="0">
              <a:lnSpc>
                <a:spcPts val="1324"/>
              </a:lnSpc>
              <a:spcBef>
                <a:spcPts val="882"/>
              </a:spcBef>
              <a:buNone/>
              <a:defRPr sz="1176" baseline="0">
                <a:solidFill>
                  <a:schemeClr val="bg1"/>
                </a:solidFill>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a:t>Lorem ipsum dolor sit amet, consectetur adipiscing elit. Nunc et sagittis ligula, non laoreet urna. Aenean porttitor pulvinar lorem, eu accumsan purus mattis nec. Suspendisse eu justo tempus, volutpat velit ut, eleifend velit. </a:t>
            </a:r>
          </a:p>
          <a:p>
            <a:pPr lvl="0"/>
            <a:r>
              <a:rPr lang="en-US"/>
              <a:t>Cum sociis natoque penatibus et magnis dis parturient montes, nascetur ridiculus mus. Nullam tempus lorem justo, ac placerat neque molestie ut. </a:t>
            </a:r>
          </a:p>
        </p:txBody>
      </p:sp>
      <p:pic>
        <p:nvPicPr>
          <p:cNvPr id="3" name="Picture 2">
            <a:extLst>
              <a:ext uri="{FF2B5EF4-FFF2-40B4-BE49-F238E27FC236}">
                <a16:creationId xmlns:a16="http://schemas.microsoft.com/office/drawing/2014/main" id="{A2F775E2-0D60-41F1-B2B2-F7EC69E621AA}"/>
              </a:ext>
            </a:extLst>
          </p:cNvPr>
          <p:cNvPicPr>
            <a:picLocks noChangeAspect="1"/>
          </p:cNvPicPr>
          <p:nvPr userDrawn="1"/>
        </p:nvPicPr>
        <p:blipFill>
          <a:blip r:embed="rId2"/>
          <a:stretch>
            <a:fillRect/>
          </a:stretch>
        </p:blipFill>
        <p:spPr>
          <a:xfrm>
            <a:off x="7379870" y="194845"/>
            <a:ext cx="1562200" cy="1655352"/>
          </a:xfrm>
          <a:prstGeom prst="rect">
            <a:avLst/>
          </a:prstGeom>
        </p:spPr>
      </p:pic>
    </p:spTree>
    <p:extLst>
      <p:ext uri="{BB962C8B-B14F-4D97-AF65-F5344CB8AC3E}">
        <p14:creationId xmlns:p14="http://schemas.microsoft.com/office/powerpoint/2010/main" val="207655227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1344828"/>
          </a:xfrm>
        </p:spPr>
        <p:txBody>
          <a:bodyPr lIns="146304" tIns="91440" rIns="146304" bIns="91440"/>
          <a:lstStyle>
            <a:lvl1pPr>
              <a:lnSpc>
                <a:spcPts val="4632"/>
              </a:lnSpc>
              <a:defRPr sz="4265" baseline="0">
                <a:solidFill>
                  <a:srgbClr val="1B75BB"/>
                </a:solidFill>
              </a:defRPr>
            </a:lvl1pPr>
          </a:lstStyle>
          <a:p>
            <a:r>
              <a:rPr lang="en-US" dirty="0" err="1"/>
              <a:t>Lorem</a:t>
            </a:r>
            <a:r>
              <a:rPr lang="en-US" dirty="0"/>
              <a:t> </a:t>
            </a:r>
            <a:r>
              <a:rPr lang="en-US" dirty="0" err="1"/>
              <a:t>ipsum</a:t>
            </a:r>
            <a:r>
              <a:rPr lang="en-US" dirty="0"/>
              <a:t> dolor sit</a:t>
            </a:r>
            <a:br>
              <a:rPr lang="en-US" dirty="0"/>
            </a:br>
            <a:r>
              <a:rPr lang="en-US" dirty="0" err="1"/>
              <a:t>amet</a:t>
            </a:r>
            <a:r>
              <a:rPr lang="en-US" dirty="0"/>
              <a:t>, </a:t>
            </a:r>
            <a:r>
              <a:rPr lang="en-US" dirty="0" err="1"/>
              <a:t>consectetuer</a:t>
            </a:r>
            <a:r>
              <a:rPr lang="en-US" dirty="0"/>
              <a:t> </a:t>
            </a:r>
            <a:r>
              <a:rPr lang="en-US" dirty="0" err="1"/>
              <a:t>adipi</a:t>
            </a:r>
            <a:r>
              <a:rPr lang="en-US" dirty="0"/>
              <a:t>.</a:t>
            </a:r>
          </a:p>
        </p:txBody>
      </p:sp>
      <p:sp>
        <p:nvSpPr>
          <p:cNvPr id="7" name="Text Placeholder 6"/>
          <p:cNvSpPr>
            <a:spLocks noGrp="1"/>
          </p:cNvSpPr>
          <p:nvPr>
            <p:ph type="body" sz="quarter" idx="12" hasCustomPrompt="1"/>
          </p:nvPr>
        </p:nvSpPr>
        <p:spPr>
          <a:xfrm>
            <a:off x="201929" y="2101065"/>
            <a:ext cx="5639456" cy="2554936"/>
          </a:xfrm>
        </p:spPr>
        <p:txBody>
          <a:bodyPr/>
          <a:lstStyle>
            <a:lvl1pPr marL="0" indent="0">
              <a:lnSpc>
                <a:spcPts val="1912"/>
              </a:lnSpc>
              <a:spcBef>
                <a:spcPts val="2206"/>
              </a:spcBef>
              <a:buNone/>
              <a:defRPr sz="1765" baseline="0">
                <a:solidFill>
                  <a:srgbClr val="00AEEF"/>
                </a:solidFill>
                <a:latin typeface="+mn-lt"/>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Nunc et </a:t>
            </a:r>
            <a:r>
              <a:rPr lang="en-US" dirty="0" err="1"/>
              <a:t>sagittis</a:t>
            </a:r>
            <a:r>
              <a:rPr lang="en-US" dirty="0"/>
              <a:t> ligula, non </a:t>
            </a:r>
            <a:r>
              <a:rPr lang="en-US" dirty="0" err="1"/>
              <a:t>laoreet</a:t>
            </a:r>
            <a:r>
              <a:rPr lang="en-US" dirty="0"/>
              <a:t> </a:t>
            </a:r>
            <a:r>
              <a:rPr lang="en-US" dirty="0" err="1"/>
              <a:t>urna</a:t>
            </a:r>
            <a:r>
              <a:rPr lang="en-US" dirty="0"/>
              <a:t>. </a:t>
            </a:r>
          </a:p>
          <a:p>
            <a:pPr lvl="0"/>
            <a:r>
              <a:rPr lang="en-US" dirty="0" err="1"/>
              <a:t>Aenean</a:t>
            </a:r>
            <a:r>
              <a:rPr lang="en-US" dirty="0"/>
              <a:t> </a:t>
            </a:r>
            <a:r>
              <a:rPr lang="en-US" dirty="0" err="1"/>
              <a:t>porttitor</a:t>
            </a:r>
            <a:r>
              <a:rPr lang="en-US" dirty="0"/>
              <a:t> pulvinar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6" name="Picture 5">
            <a:extLst>
              <a:ext uri="{FF2B5EF4-FFF2-40B4-BE49-F238E27FC236}">
                <a16:creationId xmlns:a16="http://schemas.microsoft.com/office/drawing/2014/main" id="{F4204F5E-5CEC-48B6-AD5D-4D846FF334BF}"/>
              </a:ext>
            </a:extLst>
          </p:cNvPr>
          <p:cNvPicPr>
            <a:picLocks noChangeAspect="1"/>
          </p:cNvPicPr>
          <p:nvPr userDrawn="1"/>
        </p:nvPicPr>
        <p:blipFill>
          <a:blip r:embed="rId2"/>
          <a:stretch>
            <a:fillRect/>
          </a:stretch>
        </p:blipFill>
        <p:spPr>
          <a:xfrm>
            <a:off x="7486853" y="246937"/>
            <a:ext cx="1455217" cy="2218582"/>
          </a:xfrm>
          <a:prstGeom prst="rect">
            <a:avLst/>
          </a:prstGeom>
        </p:spPr>
      </p:pic>
    </p:spTree>
    <p:extLst>
      <p:ext uri="{BB962C8B-B14F-4D97-AF65-F5344CB8AC3E}">
        <p14:creationId xmlns:p14="http://schemas.microsoft.com/office/powerpoint/2010/main" val="30346076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0pt Text">
    <p:bg>
      <p:bgPr>
        <a:solidFill>
          <a:srgbClr val="1B75BB"/>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4381395" y="621771"/>
            <a:ext cx="4712718" cy="3899958"/>
          </a:xfrm>
        </p:spPr>
        <p:txBody>
          <a:bodyPr/>
          <a:lstStyle>
            <a:lvl1pPr marL="0" indent="0">
              <a:lnSpc>
                <a:spcPts val="2500"/>
              </a:lnSpc>
              <a:spcBef>
                <a:spcPts val="2647"/>
              </a:spcBef>
              <a:buNone/>
              <a:defRPr sz="2206" baseline="0">
                <a:solidFill>
                  <a:schemeClr val="bg1"/>
                </a:solidFill>
                <a:latin typeface="+mj-lt"/>
              </a:defRPr>
            </a:lvl1pPr>
            <a:lvl2pPr marL="0" indent="0">
              <a:lnSpc>
                <a:spcPts val="1324"/>
              </a:lnSpc>
              <a:spcBef>
                <a:spcPts val="882"/>
              </a:spcBef>
              <a:buNone/>
              <a:defRPr sz="1176"/>
            </a:lvl2pPr>
            <a:lvl3pPr marL="0" indent="0">
              <a:lnSpc>
                <a:spcPts val="1324"/>
              </a:lnSpc>
              <a:spcBef>
                <a:spcPts val="882"/>
              </a:spcBef>
              <a:buNone/>
              <a:defRPr sz="1176"/>
            </a:lvl3pPr>
            <a:lvl4pPr marL="0" indent="0">
              <a:lnSpc>
                <a:spcPts val="1324"/>
              </a:lnSpc>
              <a:spcBef>
                <a:spcPts val="882"/>
              </a:spcBef>
              <a:buNone/>
              <a:defRPr sz="1176"/>
            </a:lvl4pPr>
            <a:lvl5pPr marL="0" indent="0">
              <a:lnSpc>
                <a:spcPts val="1324"/>
              </a:lnSpc>
              <a:spcBef>
                <a:spcPts val="882"/>
              </a:spcBef>
              <a:buNone/>
              <a:defRPr sz="1176"/>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err="1"/>
              <a:t>Aenean</a:t>
            </a:r>
            <a:r>
              <a:rPr lang="en-US" dirty="0"/>
              <a:t> </a:t>
            </a:r>
            <a:r>
              <a:rPr lang="en-US" dirty="0" err="1"/>
              <a:t>porttitor</a:t>
            </a:r>
            <a:r>
              <a:rPr lang="en-US" dirty="0"/>
              <a:t> </a:t>
            </a:r>
            <a:r>
              <a:rPr lang="en-US" dirty="0" err="1"/>
              <a:t>pulvinar</a:t>
            </a:r>
            <a:r>
              <a:rPr lang="en-US" dirty="0"/>
              <a:t> lorem, </a:t>
            </a:r>
            <a:br>
              <a:rPr lang="en-US" dirty="0"/>
            </a:b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br>
              <a:rPr lang="en-US" dirty="0"/>
            </a:br>
            <a:r>
              <a:rPr lang="en-US" dirty="0"/>
              <a:t>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pic>
        <p:nvPicPr>
          <p:cNvPr id="2" name="Picture 1">
            <a:extLst>
              <a:ext uri="{FF2B5EF4-FFF2-40B4-BE49-F238E27FC236}">
                <a16:creationId xmlns:a16="http://schemas.microsoft.com/office/drawing/2014/main" id="{1604D3C5-1956-4874-8BB9-8815E3AD3727}"/>
              </a:ext>
            </a:extLst>
          </p:cNvPr>
          <p:cNvPicPr>
            <a:picLocks noChangeAspect="1"/>
          </p:cNvPicPr>
          <p:nvPr userDrawn="1"/>
        </p:nvPicPr>
        <p:blipFill>
          <a:blip r:embed="rId2"/>
          <a:stretch>
            <a:fillRect/>
          </a:stretch>
        </p:blipFill>
        <p:spPr>
          <a:xfrm>
            <a:off x="106110" y="1099677"/>
            <a:ext cx="3956298" cy="4106862"/>
          </a:xfrm>
          <a:prstGeom prst="rect">
            <a:avLst/>
          </a:prstGeom>
        </p:spPr>
      </p:pic>
      <p:pic>
        <p:nvPicPr>
          <p:cNvPr id="3" name="Picture 2">
            <a:extLst>
              <a:ext uri="{FF2B5EF4-FFF2-40B4-BE49-F238E27FC236}">
                <a16:creationId xmlns:a16="http://schemas.microsoft.com/office/drawing/2014/main" id="{EC2C05EF-8310-43EA-80B1-B50EC7DF22E4}"/>
              </a:ext>
            </a:extLst>
          </p:cNvPr>
          <p:cNvPicPr>
            <a:picLocks noChangeAspect="1"/>
          </p:cNvPicPr>
          <p:nvPr userDrawn="1"/>
        </p:nvPicPr>
        <p:blipFill>
          <a:blip r:embed="rId3"/>
          <a:stretch>
            <a:fillRect/>
          </a:stretch>
        </p:blipFill>
        <p:spPr>
          <a:xfrm>
            <a:off x="8025468" y="4089806"/>
            <a:ext cx="815233" cy="863845"/>
          </a:xfrm>
          <a:prstGeom prst="rect">
            <a:avLst/>
          </a:prstGeom>
        </p:spPr>
      </p:pic>
    </p:spTree>
    <p:extLst>
      <p:ext uri="{BB962C8B-B14F-4D97-AF65-F5344CB8AC3E}">
        <p14:creationId xmlns:p14="http://schemas.microsoft.com/office/powerpoint/2010/main" val="2749510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1" y="194844"/>
            <a:ext cx="6723185" cy="806913"/>
          </a:xfrm>
        </p:spPr>
        <p:txBody>
          <a:bodyPr lIns="146304" tIns="91440" rIns="146304" bIns="91440"/>
          <a:lstStyle>
            <a:lvl1pPr>
              <a:lnSpc>
                <a:spcPts val="4632"/>
              </a:lnSpc>
              <a:defRPr sz="4265" baseline="0">
                <a:solidFill>
                  <a:srgbClr val="1B75BB"/>
                </a:solidFill>
              </a:defRPr>
            </a:lvl1pPr>
          </a:lstStyle>
          <a:p>
            <a:r>
              <a:rPr lang="en-US" dirty="0"/>
              <a:t>Lorem ipsum dolor sit.</a:t>
            </a:r>
          </a:p>
        </p:txBody>
      </p:sp>
      <p:pic>
        <p:nvPicPr>
          <p:cNvPr id="7" name="Picture 6">
            <a:extLst>
              <a:ext uri="{FF2B5EF4-FFF2-40B4-BE49-F238E27FC236}">
                <a16:creationId xmlns:a16="http://schemas.microsoft.com/office/drawing/2014/main" id="{2FDCC6EE-D65C-4FCB-B5EA-5E964EEF22D7}"/>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238075248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6pt Header w/Subtext">
    <p:spTree>
      <p:nvGrpSpPr>
        <p:cNvPr id="1" name=""/>
        <p:cNvGrpSpPr/>
        <p:nvPr/>
      </p:nvGrpSpPr>
      <p:grpSpPr>
        <a:xfrm>
          <a:off x="0" y="0"/>
          <a:ext cx="0" cy="0"/>
          <a:chOff x="0" y="0"/>
          <a:chExt cx="0" cy="0"/>
        </a:xfrm>
      </p:grpSpPr>
      <p:sp>
        <p:nvSpPr>
          <p:cNvPr id="8" name="Text Placeholder 4"/>
          <p:cNvSpPr>
            <a:spLocks noGrp="1"/>
          </p:cNvSpPr>
          <p:nvPr>
            <p:ph type="body" sz="quarter" idx="11"/>
          </p:nvPr>
        </p:nvSpPr>
        <p:spPr>
          <a:xfrm>
            <a:off x="201930" y="261430"/>
            <a:ext cx="4706230" cy="463214"/>
          </a:xfrm>
        </p:spPr>
        <p:txBody>
          <a:bodyPr lIns="146304" tIns="109728" rIns="146304" bIns="109728" anchor="t" anchorCtr="0"/>
          <a:lstStyle>
            <a:lvl1pPr marL="0" indent="0">
              <a:lnSpc>
                <a:spcPts val="2647"/>
              </a:lnSpc>
              <a:buFontTx/>
              <a:buNone/>
              <a:defRPr sz="2647">
                <a:solidFill>
                  <a:srgbClr val="00BCF2"/>
                </a:solidFill>
                <a:latin typeface="+mj-lt"/>
              </a:defRPr>
            </a:lvl1pPr>
            <a:lvl2pPr marL="252110" indent="0">
              <a:buFontTx/>
              <a:buNone/>
              <a:defRPr sz="2647">
                <a:latin typeface="Segoe Pro Light"/>
              </a:defRPr>
            </a:lvl2pPr>
            <a:lvl3pPr marL="420183" indent="0">
              <a:buFontTx/>
              <a:buNone/>
              <a:defRPr sz="2647">
                <a:latin typeface="Segoe Pro Light"/>
              </a:defRPr>
            </a:lvl3pPr>
            <a:lvl4pPr marL="588255" indent="0">
              <a:buFontTx/>
              <a:buNone/>
              <a:defRPr sz="2647">
                <a:latin typeface="Segoe Pro Light"/>
              </a:defRPr>
            </a:lvl4pPr>
            <a:lvl5pPr marL="756328" indent="0">
              <a:buFontTx/>
              <a:buNone/>
              <a:defRPr sz="2647">
                <a:latin typeface="Segoe Pro Light"/>
              </a:defRPr>
            </a:lvl5pPr>
          </a:lstStyle>
          <a:p>
            <a:pPr lvl="0"/>
            <a:r>
              <a:rPr lang="en-US"/>
              <a:t>Edit Master text styles</a:t>
            </a:r>
          </a:p>
        </p:txBody>
      </p:sp>
      <p:sp>
        <p:nvSpPr>
          <p:cNvPr id="11" name="Text Placeholder 10"/>
          <p:cNvSpPr>
            <a:spLocks noGrp="1"/>
          </p:cNvSpPr>
          <p:nvPr>
            <p:ph type="body" sz="quarter" idx="14"/>
          </p:nvPr>
        </p:nvSpPr>
        <p:spPr>
          <a:xfrm>
            <a:off x="201930" y="1563129"/>
            <a:ext cx="2353136" cy="2017242"/>
          </a:xfrm>
        </p:spPr>
        <p:txBody>
          <a:bodyPr/>
          <a:lstStyle>
            <a:lvl1pPr marL="0" indent="0">
              <a:lnSpc>
                <a:spcPct val="100000"/>
              </a:lnSpc>
              <a:spcBef>
                <a:spcPts val="0"/>
              </a:spcBef>
              <a:spcAft>
                <a:spcPts val="2206"/>
              </a:spcAft>
              <a:buNone/>
              <a:defRPr sz="1324">
                <a:solidFill>
                  <a:srgbClr val="00BCF2"/>
                </a:solidFill>
                <a:latin typeface="+mn-lt"/>
              </a:defRPr>
            </a:lvl1pPr>
            <a:lvl2pPr marL="2335" indent="0">
              <a:lnSpc>
                <a:spcPts val="1066"/>
              </a:lnSpc>
              <a:spcBef>
                <a:spcPts val="0"/>
              </a:spcBef>
              <a:spcAft>
                <a:spcPts val="882"/>
              </a:spcAft>
              <a:buNone/>
              <a:defRPr sz="956" b="1">
                <a:solidFill>
                  <a:srgbClr val="1B75BB"/>
                </a:solidFill>
              </a:defRPr>
            </a:lvl2pPr>
          </a:lstStyle>
          <a:p>
            <a:pPr lvl="0"/>
            <a:r>
              <a:rPr lang="en-US"/>
              <a:t>Edit Master text styles</a:t>
            </a:r>
          </a:p>
          <a:p>
            <a:pPr lvl="1"/>
            <a:r>
              <a:rPr lang="en-US"/>
              <a:t>Second level</a:t>
            </a:r>
          </a:p>
        </p:txBody>
      </p:sp>
      <p:pic>
        <p:nvPicPr>
          <p:cNvPr id="9" name="Picture 8">
            <a:extLst>
              <a:ext uri="{FF2B5EF4-FFF2-40B4-BE49-F238E27FC236}">
                <a16:creationId xmlns:a16="http://schemas.microsoft.com/office/drawing/2014/main" id="{DF71B50D-50FD-48D7-A3BE-A0B638F713F3}"/>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205500245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0pt Header &amp; 24pt Titl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p:spPr>
        <p:txBody>
          <a:bodyPr/>
          <a:lstStyle>
            <a:lvl1pPr marL="0" indent="0">
              <a:buNone/>
              <a:defRPr>
                <a:solidFill>
                  <a:srgbClr val="00BCF2"/>
                </a:solidFill>
              </a:defRPr>
            </a:lvl1pPr>
          </a:lstStyle>
          <a:p>
            <a:r>
              <a:rPr lang="en-US"/>
              <a:t>Click icon to add picture</a:t>
            </a:r>
            <a:endParaRPr lang="en-US" dirty="0"/>
          </a:p>
        </p:txBody>
      </p:sp>
      <p:sp>
        <p:nvSpPr>
          <p:cNvPr id="9" name="Text Placeholder 8"/>
          <p:cNvSpPr>
            <a:spLocks noGrp="1"/>
          </p:cNvSpPr>
          <p:nvPr>
            <p:ph type="body" sz="quarter" idx="14"/>
          </p:nvPr>
        </p:nvSpPr>
        <p:spPr>
          <a:xfrm>
            <a:off x="201930" y="913712"/>
            <a:ext cx="3697752" cy="3698277"/>
          </a:xfrm>
        </p:spPr>
        <p:txBody>
          <a:bodyPr lIns="146304" tIns="91440" rIns="146304" bIns="91440"/>
          <a:lstStyle>
            <a:lvl1pPr marL="0" indent="0">
              <a:lnSpc>
                <a:spcPts val="2132"/>
              </a:lnSpc>
              <a:spcBef>
                <a:spcPts val="0"/>
              </a:spcBef>
              <a:spcAft>
                <a:spcPts val="1765"/>
              </a:spcAft>
              <a:buNone/>
              <a:defRPr lang="en-US" sz="1765" kern="1200" spc="0" baseline="0">
                <a:solidFill>
                  <a:srgbClr val="00BCF2"/>
                </a:solidFill>
                <a:latin typeface="+mj-lt"/>
                <a:ea typeface="+mn-ea"/>
                <a:cs typeface="+mn-cs"/>
              </a:defRPr>
            </a:lvl1pPr>
            <a:lvl2pPr marL="252134" indent="0">
              <a:buNone/>
              <a:defRPr>
                <a:solidFill>
                  <a:srgbClr val="1B75BB"/>
                </a:solidFill>
              </a:defRPr>
            </a:lvl2pPr>
            <a:lvl3pPr marL="420224" indent="0">
              <a:buNone/>
              <a:defRPr>
                <a:solidFill>
                  <a:srgbClr val="00AEEF"/>
                </a:solidFill>
              </a:defRPr>
            </a:lvl3pPr>
            <a:lvl4pPr marL="588314" indent="0">
              <a:buNone/>
              <a:defRPr>
                <a:solidFill>
                  <a:srgbClr val="00AEEF"/>
                </a:solidFill>
              </a:defRPr>
            </a:lvl4pPr>
            <a:lvl5pPr marL="756403" indent="0">
              <a:buNone/>
              <a:defRPr>
                <a:solidFill>
                  <a:srgbClr val="00AEEF"/>
                </a:solidFill>
              </a:defRPr>
            </a:lvl5pPr>
          </a:lstStyle>
          <a:p>
            <a:pPr marL="0" marR="0" lvl="0"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Edit Master text styles</a:t>
            </a:r>
          </a:p>
          <a:p>
            <a:pPr marL="0" marR="0" lvl="1"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pic>
        <p:nvPicPr>
          <p:cNvPr id="8" name="Picture 7">
            <a:extLst>
              <a:ext uri="{FF2B5EF4-FFF2-40B4-BE49-F238E27FC236}">
                <a16:creationId xmlns:a16="http://schemas.microsoft.com/office/drawing/2014/main" id="{B48E9B71-4A0F-4AEC-970A-00E3AF1CCB59}"/>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11630312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pt Title">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202062" y="276244"/>
            <a:ext cx="4706094" cy="336203"/>
          </a:xfrm>
        </p:spPr>
        <p:txBody>
          <a:bodyPr lIns="182880" tIns="146304" rIns="182880" bIns="146304" anchor="ctr" anchorCtr="0"/>
          <a:lstStyle>
            <a:lvl1pPr marL="0" indent="0">
              <a:lnSpc>
                <a:spcPts val="2059"/>
              </a:lnSpc>
              <a:spcBef>
                <a:spcPts val="0"/>
              </a:spcBef>
              <a:buFontTx/>
              <a:buNone/>
              <a:defRPr sz="1765">
                <a:solidFill>
                  <a:srgbClr val="1B75BB"/>
                </a:solidFill>
                <a:latin typeface="+mj-lt"/>
              </a:defRPr>
            </a:lvl1pPr>
            <a:lvl2pPr marL="252110" indent="0">
              <a:buFontTx/>
              <a:buNone/>
              <a:defRPr sz="1765">
                <a:latin typeface="Segoe Pro Light"/>
              </a:defRPr>
            </a:lvl2pPr>
            <a:lvl3pPr marL="420183" indent="0">
              <a:buFontTx/>
              <a:buNone/>
              <a:defRPr sz="1765">
                <a:latin typeface="Segoe Pro Light"/>
              </a:defRPr>
            </a:lvl3pPr>
            <a:lvl4pPr marL="588255" indent="0">
              <a:buFontTx/>
              <a:buNone/>
              <a:defRPr sz="1765">
                <a:latin typeface="Segoe Pro Light"/>
              </a:defRPr>
            </a:lvl4pPr>
            <a:lvl5pPr marL="756328" indent="0">
              <a:buFontTx/>
              <a:buNone/>
              <a:defRPr sz="1765">
                <a:latin typeface="Segoe Pro Light"/>
              </a:defRPr>
            </a:lvl5pPr>
          </a:lstStyle>
          <a:p>
            <a:pPr lvl="0"/>
            <a:r>
              <a:rPr lang="en-US"/>
              <a:t>Edit Master text styles</a:t>
            </a:r>
          </a:p>
        </p:txBody>
      </p:sp>
      <p:pic>
        <p:nvPicPr>
          <p:cNvPr id="7" name="Picture 6">
            <a:extLst>
              <a:ext uri="{FF2B5EF4-FFF2-40B4-BE49-F238E27FC236}">
                <a16:creationId xmlns:a16="http://schemas.microsoft.com/office/drawing/2014/main" id="{0AFE6695-5C21-4E5F-A30B-32B320BF2184}"/>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267335299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BB8927-8655-44F0-95D4-A1CC4C9BEF6F}"/>
              </a:ext>
            </a:extLst>
          </p:cNvPr>
          <p:cNvPicPr>
            <a:picLocks noChangeAspect="1"/>
          </p:cNvPicPr>
          <p:nvPr userDrawn="1"/>
        </p:nvPicPr>
        <p:blipFill>
          <a:blip r:embed="rId2"/>
          <a:stretch>
            <a:fillRect/>
          </a:stretch>
        </p:blipFill>
        <p:spPr>
          <a:xfrm>
            <a:off x="8581095" y="4509478"/>
            <a:ext cx="360976" cy="381629"/>
          </a:xfrm>
          <a:prstGeom prst="rect">
            <a:avLst/>
          </a:prstGeom>
        </p:spPr>
      </p:pic>
    </p:spTree>
    <p:extLst>
      <p:ext uri="{BB962C8B-B14F-4D97-AF65-F5344CB8AC3E}">
        <p14:creationId xmlns:p14="http://schemas.microsoft.com/office/powerpoint/2010/main" val="98074464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y Background &amp; Tiles">
    <p:bg>
      <p:bgPr>
        <a:solidFill>
          <a:srgbClr val="505050"/>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204848" y="218302"/>
            <a:ext cx="8740142" cy="4594309"/>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1" name="Picture 10"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2" name="Picture 11"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14" name="Text Placeholder 4"/>
          <p:cNvSpPr>
            <a:spLocks noGrp="1"/>
          </p:cNvSpPr>
          <p:nvPr>
            <p:ph type="body" sz="quarter" idx="13"/>
          </p:nvPr>
        </p:nvSpPr>
        <p:spPr>
          <a:xfrm>
            <a:off x="201929" y="1560714"/>
            <a:ext cx="8740142" cy="1344828"/>
          </a:xfrm>
        </p:spPr>
        <p:txBody>
          <a:bodyPr lIns="146304" tIns="91440" rIns="146304" bIns="91440"/>
          <a:lstStyle>
            <a:lvl1pPr marL="0" indent="0">
              <a:lnSpc>
                <a:spcPct val="90000"/>
              </a:lnSpc>
              <a:buFontTx/>
              <a:buNone/>
              <a:defRPr sz="6471" b="0">
                <a:solidFill>
                  <a:schemeClr val="bg1"/>
                </a:solidFill>
                <a:latin typeface="+mj-lt"/>
              </a:defRPr>
            </a:lvl1pPr>
            <a:lvl2pPr marL="252110" indent="0">
              <a:buFontTx/>
              <a:buNone/>
              <a:defRPr sz="2647">
                <a:latin typeface="Segoe Pro Light"/>
              </a:defRPr>
            </a:lvl2pPr>
            <a:lvl3pPr marL="420183" indent="0">
              <a:buFontTx/>
              <a:buNone/>
              <a:defRPr sz="2647">
                <a:latin typeface="Segoe Pro Light"/>
              </a:defRPr>
            </a:lvl3pPr>
            <a:lvl4pPr marL="588255" indent="0">
              <a:buFontTx/>
              <a:buNone/>
              <a:defRPr sz="2647">
                <a:latin typeface="Segoe Pro Light"/>
              </a:defRPr>
            </a:lvl4pPr>
            <a:lvl5pPr marL="756328" indent="0">
              <a:buFontTx/>
              <a:buNone/>
              <a:defRPr sz="2647">
                <a:latin typeface="Segoe Pro Light"/>
              </a:defRPr>
            </a:lvl5pPr>
          </a:lstStyle>
          <a:p>
            <a:pPr lvl="0"/>
            <a:r>
              <a:rPr lang="en-US"/>
              <a:t>Edit Master text styles</a:t>
            </a:r>
          </a:p>
        </p:txBody>
      </p:sp>
    </p:spTree>
    <p:extLst>
      <p:ext uri="{BB962C8B-B14F-4D97-AF65-F5344CB8AC3E}">
        <p14:creationId xmlns:p14="http://schemas.microsoft.com/office/powerpoint/2010/main" val="365353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y Background No Tiles">
    <p:bg>
      <p:bgPr>
        <a:solidFill>
          <a:srgbClr val="505050"/>
        </a:solidFill>
        <a:effectLst/>
      </p:bgPr>
    </p:bg>
    <p:spTree>
      <p:nvGrpSpPr>
        <p:cNvPr id="1" name=""/>
        <p:cNvGrpSpPr/>
        <p:nvPr/>
      </p:nvGrpSpPr>
      <p:grpSpPr>
        <a:xfrm>
          <a:off x="0" y="0"/>
          <a:ext cx="0" cy="0"/>
          <a:chOff x="0" y="0"/>
          <a:chExt cx="0" cy="0"/>
        </a:xfrm>
      </p:grpSpPr>
      <p:sp>
        <p:nvSpPr>
          <p:cNvPr id="14" name="Text Placeholder 4"/>
          <p:cNvSpPr>
            <a:spLocks noGrp="1"/>
          </p:cNvSpPr>
          <p:nvPr>
            <p:ph type="body" sz="quarter" idx="13"/>
          </p:nvPr>
        </p:nvSpPr>
        <p:spPr>
          <a:xfrm>
            <a:off x="201929" y="1560714"/>
            <a:ext cx="8740142" cy="1344828"/>
          </a:xfrm>
        </p:spPr>
        <p:txBody>
          <a:bodyPr lIns="146304" tIns="91440" rIns="146304" bIns="91440"/>
          <a:lstStyle>
            <a:lvl1pPr marL="0" indent="0">
              <a:lnSpc>
                <a:spcPct val="90000"/>
              </a:lnSpc>
              <a:buFontTx/>
              <a:buNone/>
              <a:defRPr sz="6471" b="0">
                <a:solidFill>
                  <a:schemeClr val="bg1"/>
                </a:solidFill>
                <a:latin typeface="+mj-lt"/>
              </a:defRPr>
            </a:lvl1pPr>
            <a:lvl2pPr marL="252110" indent="0">
              <a:buFontTx/>
              <a:buNone/>
              <a:defRPr sz="2647">
                <a:latin typeface="Segoe Pro Light"/>
              </a:defRPr>
            </a:lvl2pPr>
            <a:lvl3pPr marL="420183" indent="0">
              <a:buFontTx/>
              <a:buNone/>
              <a:defRPr sz="2647">
                <a:latin typeface="Segoe Pro Light"/>
              </a:defRPr>
            </a:lvl3pPr>
            <a:lvl4pPr marL="588255" indent="0">
              <a:buFontTx/>
              <a:buNone/>
              <a:defRPr sz="2647">
                <a:latin typeface="Segoe Pro Light"/>
              </a:defRPr>
            </a:lvl4pPr>
            <a:lvl5pPr marL="756328" indent="0">
              <a:buFontTx/>
              <a:buNone/>
              <a:defRPr sz="2647">
                <a:latin typeface="Segoe Pro Light"/>
              </a:defRPr>
            </a:lvl5pPr>
          </a:lstStyle>
          <a:p>
            <a:pPr lvl="0"/>
            <a:r>
              <a:rPr lang="en-US"/>
              <a:t>Edit Master text styles</a:t>
            </a:r>
          </a:p>
        </p:txBody>
      </p:sp>
    </p:spTree>
    <p:extLst>
      <p:ext uri="{BB962C8B-B14F-4D97-AF65-F5344CB8AC3E}">
        <p14:creationId xmlns:p14="http://schemas.microsoft.com/office/powerpoint/2010/main" val="15644815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4pt Text- Gray Background">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6159" y="4827932"/>
            <a:ext cx="2894705" cy="100862"/>
          </a:xfrm>
          <a:prstGeom prst="rect">
            <a:avLst/>
          </a:prstGeom>
        </p:spPr>
        <p:txBody>
          <a:bodyPr/>
          <a:lstStyle>
            <a:lvl1pPr>
              <a:defRPr>
                <a:solidFill>
                  <a:schemeClr val="bg1"/>
                </a:solidFill>
              </a:defRPr>
            </a:lvl1pPr>
          </a:lstStyle>
          <a:p>
            <a:r>
              <a:rPr lang="en-US"/>
              <a:t>Microsoft Confidential</a:t>
            </a:r>
          </a:p>
        </p:txBody>
      </p:sp>
      <p:sp>
        <p:nvSpPr>
          <p:cNvPr id="3" name="Slide Number Placeholder 2"/>
          <p:cNvSpPr>
            <a:spLocks noGrp="1"/>
          </p:cNvSpPr>
          <p:nvPr>
            <p:ph type="sldNum" sz="quarter" idx="11"/>
          </p:nvPr>
        </p:nvSpPr>
        <p:spPr>
          <a:xfrm>
            <a:off x="8525375" y="4827932"/>
            <a:ext cx="416697" cy="100862"/>
          </a:xfrm>
          <a:prstGeom prst="rect">
            <a:avLst/>
          </a:prstGeom>
        </p:spPr>
        <p:txBody>
          <a:bodyPr/>
          <a:lstStyle>
            <a:lvl1pPr>
              <a:defRPr>
                <a:solidFill>
                  <a:schemeClr val="bg1"/>
                </a:solidFill>
              </a:defRPr>
            </a:lvl1pPr>
          </a:lstStyle>
          <a:p>
            <a:fld id="{27258FFF-F925-446B-8502-81C933981705}" type="slidenum">
              <a:rPr lang="en-US" smtClean="0"/>
              <a:pPr/>
              <a:t>‹#›</a:t>
            </a:fld>
            <a:endParaRPr lang="en-US"/>
          </a:p>
        </p:txBody>
      </p:sp>
      <p:sp>
        <p:nvSpPr>
          <p:cNvPr id="4" name="Text Placeholder 4"/>
          <p:cNvSpPr>
            <a:spLocks noGrp="1"/>
          </p:cNvSpPr>
          <p:nvPr>
            <p:ph type="body" sz="quarter" idx="13"/>
          </p:nvPr>
        </p:nvSpPr>
        <p:spPr>
          <a:xfrm>
            <a:off x="201929" y="218301"/>
            <a:ext cx="8740142" cy="1344828"/>
          </a:xfrm>
        </p:spPr>
        <p:txBody>
          <a:bodyPr lIns="146304" tIns="91440" rIns="146304" bIns="91440"/>
          <a:lstStyle>
            <a:lvl1pPr marL="0" indent="0">
              <a:lnSpc>
                <a:spcPct val="90000"/>
              </a:lnSpc>
              <a:buFontTx/>
              <a:buNone/>
              <a:defRPr sz="3971">
                <a:solidFill>
                  <a:schemeClr val="bg1"/>
                </a:solidFill>
                <a:latin typeface="+mj-lt"/>
              </a:defRPr>
            </a:lvl1pPr>
            <a:lvl2pPr marL="252110" indent="0">
              <a:buFontTx/>
              <a:buNone/>
              <a:defRPr sz="2647">
                <a:latin typeface="Segoe Pro Light"/>
              </a:defRPr>
            </a:lvl2pPr>
            <a:lvl3pPr marL="420183" indent="0">
              <a:buFontTx/>
              <a:buNone/>
              <a:defRPr sz="2647">
                <a:latin typeface="Segoe Pro Light"/>
              </a:defRPr>
            </a:lvl3pPr>
            <a:lvl4pPr marL="588255" indent="0">
              <a:buFontTx/>
              <a:buNone/>
              <a:defRPr sz="2647">
                <a:latin typeface="Segoe Pro Light"/>
              </a:defRPr>
            </a:lvl4pPr>
            <a:lvl5pPr marL="756328" indent="0">
              <a:buFontTx/>
              <a:buNone/>
              <a:defRPr sz="2647">
                <a:latin typeface="Segoe Pro Light"/>
              </a:defRPr>
            </a:lvl5pPr>
          </a:lstStyle>
          <a:p>
            <a:pPr lvl="0"/>
            <a:r>
              <a:rPr lang="en-US"/>
              <a:t>Edit Master text styles</a:t>
            </a:r>
          </a:p>
        </p:txBody>
      </p:sp>
    </p:spTree>
    <p:extLst>
      <p:ext uri="{BB962C8B-B14F-4D97-AF65-F5344CB8AC3E}">
        <p14:creationId xmlns:p14="http://schemas.microsoft.com/office/powerpoint/2010/main" val="370549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17133"/>
            <a:ext cx="8741880" cy="674749"/>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01931" y="891883"/>
            <a:ext cx="8740140" cy="1539023"/>
          </a:xfrm>
          <a:prstGeom prst="rect">
            <a:avLst/>
          </a:prstGeom>
        </p:spPr>
        <p:txBody>
          <a:bodyPr vert="horz" wrap="square" lIns="182880" tIns="146304" rIns="182880" bIns="146304"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02657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transition>
    <p:fade/>
  </p:transition>
  <p:txStyles>
    <p:titleStyle>
      <a:lvl1pPr algn="l" defTabSz="685845" rtl="0" eaLnBrk="1" latinLnBrk="0" hangingPunct="1">
        <a:lnSpc>
          <a:spcPct val="90000"/>
        </a:lnSpc>
        <a:spcBef>
          <a:spcPct val="0"/>
        </a:spcBef>
        <a:buNone/>
        <a:defRPr lang="en-US" sz="3971" b="0" kern="1200" cap="none" spc="-75" baseline="0" dirty="0" smtClean="0">
          <a:ln w="3175">
            <a:noFill/>
          </a:ln>
          <a:solidFill>
            <a:schemeClr val="tx2"/>
          </a:soli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Tx/>
        <a:buSzPct val="90000"/>
        <a:buFont typeface="Arial" pitchFamily="34" charset="0"/>
        <a:buChar char="•"/>
        <a:tabLst/>
        <a:defRPr sz="2941" kern="1200" spc="0" baseline="0">
          <a:solidFill>
            <a:schemeClr val="tx2"/>
          </a:soli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tx2"/>
          </a:soli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solidFill>
            <a:schemeClr val="tx2"/>
          </a:soli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solidFill>
            <a:schemeClr val="tx2"/>
          </a:soli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solidFill>
            <a:schemeClr val="tx2"/>
          </a:soli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59234-52BF-442B-8E00-213EA36C9FE1}"/>
              </a:ext>
            </a:extLst>
          </p:cNvPr>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150DFBE2-F4EE-46E4-B262-A1F21987F0CF}"/>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2780BD7-B738-4FD7-A62F-7F11D1F2E5DD}"/>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4A89FB-C0DD-4FB7-8C5C-C8296C458269}" type="datetimeFigureOut">
              <a:rPr lang="hr-HR" smtClean="0"/>
              <a:t>27.3.2019.</a:t>
            </a:fld>
            <a:endParaRPr lang="hr-HR"/>
          </a:p>
        </p:txBody>
      </p:sp>
      <p:sp>
        <p:nvSpPr>
          <p:cNvPr id="5" name="Footer Placeholder 4">
            <a:extLst>
              <a:ext uri="{FF2B5EF4-FFF2-40B4-BE49-F238E27FC236}">
                <a16:creationId xmlns:a16="http://schemas.microsoft.com/office/drawing/2014/main" id="{E6A01DFE-F8FC-484F-A07A-B999EB42FF4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546F3F5C-FFA4-4A43-B8D3-A8EBBB23881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1E7F44-2A5A-4F69-8AC7-85C7257DF17F}" type="slidenum">
              <a:rPr lang="hr-HR" smtClean="0"/>
              <a:t>‹#›</a:t>
            </a:fld>
            <a:endParaRPr lang="hr-HR"/>
          </a:p>
        </p:txBody>
      </p:sp>
    </p:spTree>
    <p:extLst>
      <p:ext uri="{BB962C8B-B14F-4D97-AF65-F5344CB8AC3E}">
        <p14:creationId xmlns:p14="http://schemas.microsoft.com/office/powerpoint/2010/main" val="18382736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Lst>
  <p:transition>
    <p:fade/>
  </p:transition>
  <p:txStyles>
    <p:titleStyle>
      <a:lvl1pPr algn="l" defTabSz="68573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3" indent="-171434" algn="l" defTabSz="68573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73" indent="-171434" algn="l" defTabSz="68573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42" indent="-171434" algn="l" defTabSz="6857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11" indent="-171434" algn="l" defTabSz="6857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81" indent="-171434" algn="l" defTabSz="6857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9" indent="-171434" algn="l" defTabSz="6857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18" indent="-171434" algn="l" defTabSz="6857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87" indent="-171434" algn="l" defTabSz="6857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r-Latn-RS"/>
      </a:defPPr>
      <a:lvl1pPr marL="0" algn="l" defTabSz="685739" rtl="0" eaLnBrk="1" latinLnBrk="0" hangingPunct="1">
        <a:defRPr sz="1350" kern="1200">
          <a:solidFill>
            <a:schemeClr val="tx1"/>
          </a:solidFill>
          <a:latin typeface="+mn-lt"/>
          <a:ea typeface="+mn-ea"/>
          <a:cs typeface="+mn-cs"/>
        </a:defRPr>
      </a:lvl1pPr>
      <a:lvl2pPr marL="342869" algn="l" defTabSz="685739" rtl="0" eaLnBrk="1" latinLnBrk="0" hangingPunct="1">
        <a:defRPr sz="1350" kern="1200">
          <a:solidFill>
            <a:schemeClr val="tx1"/>
          </a:solidFill>
          <a:latin typeface="+mn-lt"/>
          <a:ea typeface="+mn-ea"/>
          <a:cs typeface="+mn-cs"/>
        </a:defRPr>
      </a:lvl2pPr>
      <a:lvl3pPr marL="685739" algn="l" defTabSz="685739" rtl="0" eaLnBrk="1" latinLnBrk="0" hangingPunct="1">
        <a:defRPr sz="1350" kern="1200">
          <a:solidFill>
            <a:schemeClr val="tx1"/>
          </a:solidFill>
          <a:latin typeface="+mn-lt"/>
          <a:ea typeface="+mn-ea"/>
          <a:cs typeface="+mn-cs"/>
        </a:defRPr>
      </a:lvl3pPr>
      <a:lvl4pPr marL="1028607" algn="l" defTabSz="685739" rtl="0" eaLnBrk="1" latinLnBrk="0" hangingPunct="1">
        <a:defRPr sz="1350" kern="1200">
          <a:solidFill>
            <a:schemeClr val="tx1"/>
          </a:solidFill>
          <a:latin typeface="+mn-lt"/>
          <a:ea typeface="+mn-ea"/>
          <a:cs typeface="+mn-cs"/>
        </a:defRPr>
      </a:lvl4pPr>
      <a:lvl5pPr marL="1371476" algn="l" defTabSz="685739" rtl="0" eaLnBrk="1" latinLnBrk="0" hangingPunct="1">
        <a:defRPr sz="1350" kern="1200">
          <a:solidFill>
            <a:schemeClr val="tx1"/>
          </a:solidFill>
          <a:latin typeface="+mn-lt"/>
          <a:ea typeface="+mn-ea"/>
          <a:cs typeface="+mn-cs"/>
        </a:defRPr>
      </a:lvl5pPr>
      <a:lvl6pPr marL="1714345" algn="l" defTabSz="685739" rtl="0" eaLnBrk="1" latinLnBrk="0" hangingPunct="1">
        <a:defRPr sz="1350" kern="1200">
          <a:solidFill>
            <a:schemeClr val="tx1"/>
          </a:solidFill>
          <a:latin typeface="+mn-lt"/>
          <a:ea typeface="+mn-ea"/>
          <a:cs typeface="+mn-cs"/>
        </a:defRPr>
      </a:lvl6pPr>
      <a:lvl7pPr marL="2057215" algn="l" defTabSz="685739" rtl="0" eaLnBrk="1" latinLnBrk="0" hangingPunct="1">
        <a:defRPr sz="1350" kern="1200">
          <a:solidFill>
            <a:schemeClr val="tx1"/>
          </a:solidFill>
          <a:latin typeface="+mn-lt"/>
          <a:ea typeface="+mn-ea"/>
          <a:cs typeface="+mn-cs"/>
        </a:defRPr>
      </a:lvl7pPr>
      <a:lvl8pPr marL="2400084" algn="l" defTabSz="685739" rtl="0" eaLnBrk="1" latinLnBrk="0" hangingPunct="1">
        <a:defRPr sz="1350" kern="1200">
          <a:solidFill>
            <a:schemeClr val="tx1"/>
          </a:solidFill>
          <a:latin typeface="+mn-lt"/>
          <a:ea typeface="+mn-ea"/>
          <a:cs typeface="+mn-cs"/>
        </a:defRPr>
      </a:lvl8pPr>
      <a:lvl9pPr marL="2742953" algn="l" defTabSz="6857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4.jpeg"/></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32.png"/><Relationship Id="rId21" Type="http://schemas.openxmlformats.org/officeDocument/2006/relationships/image" Target="../media/image50.gif"/><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3.xml"/><Relationship Id="rId6" Type="http://schemas.openxmlformats.org/officeDocument/2006/relationships/image" Target="../media/image35.gif"/><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125CA-B9E0-4F7E-95DC-FE0AB3ACC5A3}"/>
              </a:ext>
            </a:extLst>
          </p:cNvPr>
          <p:cNvSpPr txBox="1"/>
          <p:nvPr/>
        </p:nvSpPr>
        <p:spPr>
          <a:xfrm>
            <a:off x="304800" y="2876550"/>
            <a:ext cx="4267200" cy="1938992"/>
          </a:xfrm>
          <a:prstGeom prst="rect">
            <a:avLst/>
          </a:prstGeom>
          <a:noFill/>
        </p:spPr>
        <p:txBody>
          <a:bodyPr wrap="square" rtlCol="0">
            <a:spAutoFit/>
          </a:bodyPr>
          <a:lstStyle/>
          <a:p>
            <a:r>
              <a:rPr lang="pl-PL" sz="2400" b="1" dirty="0">
                <a:solidFill>
                  <a:schemeClr val="bg1"/>
                </a:solidFill>
              </a:rPr>
              <a:t>Paket aranžman</a:t>
            </a:r>
          </a:p>
          <a:p>
            <a:r>
              <a:rPr lang="pl-PL" sz="2400" b="1" dirty="0">
                <a:solidFill>
                  <a:schemeClr val="bg1"/>
                </a:solidFill>
              </a:rPr>
              <a:t>dotNET aplikacije i NuGet paketi</a:t>
            </a:r>
          </a:p>
          <a:p>
            <a:endParaRPr lang="pl-PL" sz="2400" b="1" dirty="0">
              <a:solidFill>
                <a:schemeClr val="bg1"/>
              </a:solidFill>
              <a:latin typeface="Segoe UI" pitchFamily="34" charset="0"/>
              <a:ea typeface="Segoe UI" pitchFamily="34" charset="0"/>
              <a:cs typeface="Segoe UI" pitchFamily="34" charset="0"/>
            </a:endParaRPr>
          </a:p>
          <a:p>
            <a:r>
              <a:rPr lang="pl-PL" sz="2400" b="1" dirty="0">
                <a:solidFill>
                  <a:schemeClr val="bg1"/>
                </a:solidFill>
                <a:latin typeface="Segoe UI" pitchFamily="34" charset="0"/>
                <a:ea typeface="Segoe UI" pitchFamily="34" charset="0"/>
                <a:cs typeface="Segoe UI" pitchFamily="34" charset="0"/>
              </a:rPr>
              <a:t>Dobriša Adamec</a:t>
            </a:r>
          </a:p>
          <a:p>
            <a:r>
              <a:rPr lang="pl-PL" sz="2400" b="1" dirty="0">
                <a:solidFill>
                  <a:schemeClr val="bg1"/>
                </a:solidFill>
                <a:latin typeface="Segoe UI" pitchFamily="34" charset="0"/>
                <a:ea typeface="Segoe UI" pitchFamily="34" charset="0"/>
                <a:cs typeface="Segoe UI" pitchFamily="34" charset="0"/>
              </a:rPr>
              <a:t>CITUS</a:t>
            </a:r>
            <a:endParaRPr lang="bs-Latn-BA" sz="2200" dirty="0">
              <a:solidFill>
                <a:schemeClr val="bg1"/>
              </a:solidFill>
              <a:latin typeface="Segoe UI" pitchFamily="34" charset="0"/>
              <a:ea typeface="Segoe UI" pitchFamily="34" charset="0"/>
              <a:cs typeface="Segoe U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62BC-F37C-4334-A25F-108C7EB39559}"/>
              </a:ext>
            </a:extLst>
          </p:cNvPr>
          <p:cNvSpPr>
            <a:spLocks noGrp="1"/>
          </p:cNvSpPr>
          <p:nvPr>
            <p:ph type="title"/>
          </p:nvPr>
        </p:nvSpPr>
        <p:spPr/>
        <p:txBody>
          <a:bodyPr/>
          <a:lstStyle/>
          <a:p>
            <a:r>
              <a:rPr lang="hr-HR" dirty="0" err="1">
                <a:solidFill>
                  <a:srgbClr val="2B3990"/>
                </a:solidFill>
              </a:rPr>
              <a:t>dotNET</a:t>
            </a:r>
            <a:r>
              <a:rPr lang="hr-HR" dirty="0">
                <a:solidFill>
                  <a:srgbClr val="2B3990"/>
                </a:solidFill>
              </a:rPr>
              <a:t> </a:t>
            </a:r>
            <a:r>
              <a:rPr lang="hr-HR" dirty="0" err="1">
                <a:solidFill>
                  <a:srgbClr val="2B3990"/>
                </a:solidFill>
              </a:rPr>
              <a:t>paketiranje</a:t>
            </a:r>
            <a:endParaRPr lang="hr-HR" dirty="0">
              <a:solidFill>
                <a:srgbClr val="2B3990"/>
              </a:solidFill>
            </a:endParaRPr>
          </a:p>
        </p:txBody>
      </p:sp>
      <p:sp>
        <p:nvSpPr>
          <p:cNvPr id="3" name="Text Placeholder 2">
            <a:extLst>
              <a:ext uri="{FF2B5EF4-FFF2-40B4-BE49-F238E27FC236}">
                <a16:creationId xmlns:a16="http://schemas.microsoft.com/office/drawing/2014/main" id="{E066B350-83B3-4BD3-A359-CDF91183EE98}"/>
              </a:ext>
            </a:extLst>
          </p:cNvPr>
          <p:cNvSpPr>
            <a:spLocks noGrp="1"/>
          </p:cNvSpPr>
          <p:nvPr>
            <p:ph type="body" sz="quarter" idx="13"/>
          </p:nvPr>
        </p:nvSpPr>
        <p:spPr>
          <a:xfrm>
            <a:off x="201930" y="1156492"/>
            <a:ext cx="8332470" cy="3701258"/>
          </a:xfrm>
        </p:spPr>
        <p:txBody>
          <a:bodyPr>
            <a:normAutofit fontScale="47500" lnSpcReduction="20000"/>
          </a:bodyPr>
          <a:lstStyle/>
          <a:p>
            <a:pPr marL="0" indent="0">
              <a:buNone/>
            </a:pPr>
            <a:r>
              <a:rPr lang="hr-HR" sz="4200" b="1" dirty="0" err="1">
                <a:solidFill>
                  <a:srgbClr val="2B3990"/>
                </a:solidFill>
                <a:latin typeface="Segoe UI" pitchFamily="34" charset="0"/>
                <a:cs typeface="Segoe UI" pitchFamily="34" charset="0"/>
              </a:rPr>
              <a:t>NuGet</a:t>
            </a:r>
            <a:endParaRPr lang="hr-HR" sz="4200" b="1" dirty="0">
              <a:solidFill>
                <a:srgbClr val="2B3990"/>
              </a:solidFill>
              <a:latin typeface="Segoe UI" pitchFamily="34" charset="0"/>
              <a:cs typeface="Segoe UI" pitchFamily="34" charset="0"/>
            </a:endParaRPr>
          </a:p>
          <a:p>
            <a:pPr marL="336179" lvl="1" indent="0">
              <a:buNone/>
            </a:pPr>
            <a:r>
              <a:rPr lang="hr-HR" sz="4688" dirty="0">
                <a:solidFill>
                  <a:srgbClr val="2B3990"/>
                </a:solidFill>
                <a:latin typeface="Segoe UI" pitchFamily="34" charset="0"/>
                <a:cs typeface="Segoe UI" pitchFamily="34" charset="0"/>
              </a:rPr>
              <a:t>„</a:t>
            </a:r>
            <a:r>
              <a:rPr lang="en-US" sz="4688" dirty="0">
                <a:solidFill>
                  <a:srgbClr val="2B3990"/>
                </a:solidFill>
                <a:latin typeface="Segoe UI" pitchFamily="34" charset="0"/>
                <a:cs typeface="Segoe UI" pitchFamily="34" charset="0"/>
              </a:rPr>
              <a:t>the Microsoft-supported mechanism for sharing code</a:t>
            </a:r>
            <a:r>
              <a:rPr lang="hr-HR" sz="4688" dirty="0">
                <a:solidFill>
                  <a:srgbClr val="2B3990"/>
                </a:solidFill>
                <a:latin typeface="Segoe UI" pitchFamily="34" charset="0"/>
                <a:cs typeface="Segoe UI" pitchFamily="34" charset="0"/>
              </a:rPr>
              <a:t>”</a:t>
            </a:r>
          </a:p>
          <a:p>
            <a:pPr marL="336179" lvl="1" indent="0">
              <a:buNone/>
            </a:pPr>
            <a:r>
              <a:rPr lang="hr-HR" sz="4688" dirty="0" err="1">
                <a:solidFill>
                  <a:srgbClr val="2B3990"/>
                </a:solidFill>
                <a:latin typeface="Segoe UI" pitchFamily="34" charset="0"/>
                <a:cs typeface="Segoe UI" pitchFamily="34" charset="0"/>
              </a:rPr>
              <a:t>dotNET</a:t>
            </a:r>
            <a:r>
              <a:rPr lang="hr-HR" sz="4688" dirty="0">
                <a:solidFill>
                  <a:srgbClr val="2B3990"/>
                </a:solidFill>
                <a:latin typeface="Segoe UI" pitchFamily="34" charset="0"/>
                <a:cs typeface="Segoe UI" pitchFamily="34" charset="0"/>
              </a:rPr>
              <a:t>, Core…</a:t>
            </a:r>
          </a:p>
          <a:p>
            <a:pPr marL="336179" lvl="1" indent="0">
              <a:buNone/>
            </a:pPr>
            <a:r>
              <a:rPr lang="hr-HR" sz="4688" dirty="0">
                <a:solidFill>
                  <a:srgbClr val="2B3990"/>
                </a:solidFill>
                <a:latin typeface="Segoe UI" pitchFamily="34" charset="0"/>
                <a:cs typeface="Segoe UI" pitchFamily="34" charset="0"/>
              </a:rPr>
              <a:t>.</a:t>
            </a:r>
            <a:r>
              <a:rPr lang="hr-HR" sz="4688" dirty="0" err="1">
                <a:solidFill>
                  <a:srgbClr val="2B3990"/>
                </a:solidFill>
                <a:latin typeface="Segoe UI" pitchFamily="34" charset="0"/>
                <a:cs typeface="Segoe UI" pitchFamily="34" charset="0"/>
              </a:rPr>
              <a:t>nupkg</a:t>
            </a:r>
            <a:r>
              <a:rPr lang="hr-HR" sz="4688" dirty="0">
                <a:solidFill>
                  <a:srgbClr val="2B3990"/>
                </a:solidFill>
                <a:latin typeface="Segoe UI" pitchFamily="34" charset="0"/>
                <a:cs typeface="Segoe UI" pitchFamily="34" charset="0"/>
              </a:rPr>
              <a:t> = </a:t>
            </a:r>
            <a:r>
              <a:rPr lang="hr-HR" sz="4688" dirty="0" err="1">
                <a:solidFill>
                  <a:srgbClr val="2B3990"/>
                </a:solidFill>
                <a:latin typeface="Segoe UI" pitchFamily="34" charset="0"/>
                <a:cs typeface="Segoe UI" pitchFamily="34" charset="0"/>
              </a:rPr>
              <a:t>zip</a:t>
            </a:r>
            <a:r>
              <a:rPr lang="hr-HR" sz="4688" dirty="0">
                <a:solidFill>
                  <a:srgbClr val="2B3990"/>
                </a:solidFill>
                <a:latin typeface="Segoe UI" pitchFamily="34" charset="0"/>
                <a:cs typeface="Segoe UI" pitchFamily="34" charset="0"/>
              </a:rPr>
              <a:t> file (tipično </a:t>
            </a:r>
            <a:r>
              <a:rPr lang="hr-HR" sz="4688" dirty="0" err="1">
                <a:solidFill>
                  <a:srgbClr val="2B3990"/>
                </a:solidFill>
                <a:latin typeface="Segoe UI" pitchFamily="34" charset="0"/>
                <a:cs typeface="Segoe UI" pitchFamily="34" charset="0"/>
              </a:rPr>
              <a:t>dll</a:t>
            </a:r>
            <a:r>
              <a:rPr lang="hr-HR" sz="4688" dirty="0">
                <a:solidFill>
                  <a:srgbClr val="2B3990"/>
                </a:solidFill>
                <a:latin typeface="Segoe UI" pitchFamily="34" charset="0"/>
                <a:cs typeface="Segoe UI" pitchFamily="34" charset="0"/>
              </a:rPr>
              <a:t> + manifest)</a:t>
            </a:r>
          </a:p>
          <a:p>
            <a:pPr marL="336179" lvl="1" indent="0">
              <a:buNone/>
            </a:pPr>
            <a:r>
              <a:rPr lang="hr-HR" sz="4688" dirty="0" err="1">
                <a:solidFill>
                  <a:srgbClr val="2B3990"/>
                </a:solidFill>
                <a:latin typeface="Segoe UI" pitchFamily="34" charset="0"/>
                <a:cs typeface="Segoe UI" pitchFamily="34" charset="0"/>
              </a:rPr>
              <a:t>Tools</a:t>
            </a:r>
            <a:r>
              <a:rPr lang="hr-HR" sz="4688" dirty="0">
                <a:solidFill>
                  <a:srgbClr val="2B3990"/>
                </a:solidFill>
                <a:latin typeface="Segoe UI" pitchFamily="34" charset="0"/>
                <a:cs typeface="Segoe UI" pitchFamily="34" charset="0"/>
              </a:rPr>
              <a:t>: </a:t>
            </a:r>
          </a:p>
          <a:p>
            <a:pPr marL="668856" lvl="3" indent="0">
              <a:buNone/>
            </a:pPr>
            <a:r>
              <a:rPr lang="hr-HR" sz="3800" dirty="0">
                <a:solidFill>
                  <a:srgbClr val="2B3990"/>
                </a:solidFill>
                <a:latin typeface="Segoe UI" pitchFamily="34" charset="0"/>
                <a:cs typeface="Segoe UI" pitchFamily="34" charset="0"/>
              </a:rPr>
              <a:t>nuget.exe</a:t>
            </a:r>
          </a:p>
          <a:p>
            <a:pPr marL="668856" lvl="3" indent="0">
              <a:buNone/>
            </a:pPr>
            <a:r>
              <a:rPr lang="hr-HR" sz="3800" dirty="0">
                <a:solidFill>
                  <a:srgbClr val="2B3990"/>
                </a:solidFill>
                <a:latin typeface="Segoe UI" pitchFamily="34" charset="0"/>
                <a:cs typeface="Segoe UI" pitchFamily="34" charset="0"/>
              </a:rPr>
              <a:t>dotnet.exe</a:t>
            </a:r>
          </a:p>
          <a:p>
            <a:pPr marL="668856" lvl="3" indent="0">
              <a:buNone/>
            </a:pPr>
            <a:r>
              <a:rPr lang="hr-HR" sz="3800" dirty="0" err="1">
                <a:solidFill>
                  <a:srgbClr val="2B3990"/>
                </a:solidFill>
                <a:latin typeface="Segoe UI" pitchFamily="34" charset="0"/>
                <a:cs typeface="Segoe UI" pitchFamily="34" charset="0"/>
              </a:rPr>
              <a:t>Package</a:t>
            </a:r>
            <a:r>
              <a:rPr lang="hr-HR" sz="3800" dirty="0">
                <a:solidFill>
                  <a:srgbClr val="2B3990"/>
                </a:solidFill>
                <a:latin typeface="Segoe UI" pitchFamily="34" charset="0"/>
                <a:cs typeface="Segoe UI" pitchFamily="34" charset="0"/>
              </a:rPr>
              <a:t> Manager </a:t>
            </a:r>
            <a:r>
              <a:rPr lang="hr-HR" sz="3800" dirty="0" err="1">
                <a:solidFill>
                  <a:srgbClr val="2B3990"/>
                </a:solidFill>
                <a:latin typeface="Segoe UI" pitchFamily="34" charset="0"/>
                <a:cs typeface="Segoe UI" pitchFamily="34" charset="0"/>
              </a:rPr>
              <a:t>Console</a:t>
            </a:r>
            <a:endParaRPr lang="hr-HR" sz="3800" dirty="0">
              <a:solidFill>
                <a:srgbClr val="2B3990"/>
              </a:solidFill>
              <a:latin typeface="Segoe UI" pitchFamily="34" charset="0"/>
              <a:cs typeface="Segoe UI" pitchFamily="34" charset="0"/>
            </a:endParaRPr>
          </a:p>
          <a:p>
            <a:pPr marL="668856" lvl="3" indent="0">
              <a:buNone/>
            </a:pPr>
            <a:r>
              <a:rPr lang="hr-HR" sz="3800" dirty="0" err="1">
                <a:solidFill>
                  <a:srgbClr val="2B3990"/>
                </a:solidFill>
                <a:latin typeface="Segoe UI" pitchFamily="34" charset="0"/>
                <a:cs typeface="Segoe UI" pitchFamily="34" charset="0"/>
              </a:rPr>
              <a:t>Package</a:t>
            </a:r>
            <a:r>
              <a:rPr lang="hr-HR" sz="3800" dirty="0">
                <a:solidFill>
                  <a:srgbClr val="2B3990"/>
                </a:solidFill>
                <a:latin typeface="Segoe UI" pitchFamily="34" charset="0"/>
                <a:cs typeface="Segoe UI" pitchFamily="34" charset="0"/>
              </a:rPr>
              <a:t> Manager UI</a:t>
            </a:r>
          </a:p>
          <a:p>
            <a:pPr marL="668856" lvl="3" indent="0">
              <a:buNone/>
            </a:pPr>
            <a:r>
              <a:rPr lang="hr-HR" sz="3800" dirty="0" err="1">
                <a:solidFill>
                  <a:srgbClr val="2B3990"/>
                </a:solidFill>
                <a:latin typeface="Segoe UI" pitchFamily="34" charset="0"/>
                <a:cs typeface="Segoe UI" pitchFamily="34" charset="0"/>
              </a:rPr>
              <a:t>MSBuild</a:t>
            </a:r>
            <a:endParaRPr lang="hr-HR" sz="3800" dirty="0">
              <a:solidFill>
                <a:srgbClr val="2B3990"/>
              </a:solidFill>
              <a:latin typeface="Segoe UI" pitchFamily="34" charset="0"/>
              <a:cs typeface="Segoe UI" pitchFamily="34" charset="0"/>
            </a:endParaRPr>
          </a:p>
          <a:p>
            <a:pPr marL="0" indent="0">
              <a:buNone/>
            </a:pPr>
            <a:endParaRPr lang="hr-HR" dirty="0"/>
          </a:p>
        </p:txBody>
      </p:sp>
    </p:spTree>
    <p:extLst>
      <p:ext uri="{BB962C8B-B14F-4D97-AF65-F5344CB8AC3E}">
        <p14:creationId xmlns:p14="http://schemas.microsoft.com/office/powerpoint/2010/main" val="31646297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p:txBody>
          <a:bodyPr>
            <a:normAutofit fontScale="90000"/>
          </a:bodyPr>
          <a:lstStyle/>
          <a:p>
            <a:br>
              <a:rPr lang="hr-HR" dirty="0">
                <a:cs typeface="Segoe UI Light"/>
              </a:rPr>
            </a:br>
            <a:br>
              <a:rPr lang="hr-HR" dirty="0">
                <a:cs typeface="Segoe UI Light"/>
              </a:rPr>
            </a:br>
            <a:endParaRPr lang="en-US" dirty="0">
              <a:solidFill>
                <a:srgbClr val="FF0000"/>
              </a:solidFill>
              <a:cs typeface="Segoe UI Light"/>
            </a:endParaRPr>
          </a:p>
        </p:txBody>
      </p:sp>
      <p:pic>
        <p:nvPicPr>
          <p:cNvPr id="10" name="Picture 10" descr="Slika na kojoj se prikazuje LEGO, igračka&#10;&#10;Opis je generiran uz vrlo visoku pouzdanost">
            <a:extLst>
              <a:ext uri="{FF2B5EF4-FFF2-40B4-BE49-F238E27FC236}">
                <a16:creationId xmlns:a16="http://schemas.microsoft.com/office/drawing/2014/main" id="{B935F4B1-852F-4619-B798-C160A70B50B3}"/>
              </a:ext>
            </a:extLst>
          </p:cNvPr>
          <p:cNvPicPr>
            <a:picLocks noChangeAspect="1"/>
          </p:cNvPicPr>
          <p:nvPr/>
        </p:nvPicPr>
        <p:blipFill rotWithShape="1">
          <a:blip r:embed="rId3"/>
          <a:srcRect l="6575" t="28070" r="6925" b="13163"/>
          <a:stretch/>
        </p:blipFill>
        <p:spPr>
          <a:xfrm>
            <a:off x="5826839" y="3468113"/>
            <a:ext cx="3052421" cy="1555622"/>
          </a:xfrm>
          <a:prstGeom prst="rect">
            <a:avLst/>
          </a:prstGeom>
        </p:spPr>
      </p:pic>
      <p:sp>
        <p:nvSpPr>
          <p:cNvPr id="12" name="TekstniOkvir 11">
            <a:extLst>
              <a:ext uri="{FF2B5EF4-FFF2-40B4-BE49-F238E27FC236}">
                <a16:creationId xmlns:a16="http://schemas.microsoft.com/office/drawing/2014/main" id="{C85E44ED-B659-4502-B33E-B5620C67D3EA}"/>
              </a:ext>
            </a:extLst>
          </p:cNvPr>
          <p:cNvSpPr txBox="1"/>
          <p:nvPr/>
        </p:nvSpPr>
        <p:spPr>
          <a:xfrm>
            <a:off x="201931" y="652323"/>
            <a:ext cx="8653729" cy="5386094"/>
          </a:xfrm>
          <a:prstGeom prst="rect">
            <a:avLst/>
          </a:prstGeom>
          <a:noFill/>
        </p:spPr>
        <p:txBody>
          <a:bodyPr rot="0" spcFirstLastPara="0" vertOverflow="overflow" horzOverflow="overflow" vert="horz" wrap="square" lIns="134464" tIns="107571" rIns="134464" bIns="107571" numCol="1" spcCol="0" rtlCol="0" fromWordArt="0" anchor="t" anchorCtr="0" forceAA="0" compatLnSpc="1">
            <a:prstTxWarp prst="textNoShape">
              <a:avLst/>
            </a:prstTxWarp>
            <a:spAutoFit/>
          </a:bodyPr>
          <a:lstStyle/>
          <a:p>
            <a:pPr algn="ctr"/>
            <a:r>
              <a:rPr lang="hr-HR" sz="5294" b="1" dirty="0">
                <a:solidFill>
                  <a:schemeClr val="bg1"/>
                </a:solidFill>
                <a:cs typeface="Segoe UI"/>
              </a:rPr>
              <a:t>         </a:t>
            </a:r>
            <a:r>
              <a:rPr lang="hr-HR" sz="5294" b="1" dirty="0" err="1">
                <a:solidFill>
                  <a:schemeClr val="bg1"/>
                </a:solidFill>
                <a:cs typeface="Segoe UI"/>
              </a:rPr>
              <a:t>Nu</a:t>
            </a:r>
            <a:endParaRPr lang="hr-HR" sz="5294" b="1" dirty="0">
              <a:solidFill>
                <a:schemeClr val="bg1"/>
              </a:solidFill>
              <a:cs typeface="Segoe UI"/>
            </a:endParaRPr>
          </a:p>
          <a:p>
            <a:pPr algn="ctr"/>
            <a:r>
              <a:rPr lang="hr-HR" sz="5294" b="1" dirty="0">
                <a:solidFill>
                  <a:schemeClr val="bg1"/>
                </a:solidFill>
                <a:cs typeface="Segoe UI"/>
              </a:rPr>
              <a:t>          </a:t>
            </a:r>
            <a:r>
              <a:rPr lang="hr-HR" sz="5294" b="1" dirty="0" err="1">
                <a:solidFill>
                  <a:schemeClr val="bg1"/>
                </a:solidFill>
                <a:cs typeface="Segoe UI"/>
              </a:rPr>
              <a:t>Get</a:t>
            </a:r>
            <a:br>
              <a:rPr lang="hr-HR" sz="5294" b="1" dirty="0">
                <a:solidFill>
                  <a:schemeClr val="bg1"/>
                </a:solidFill>
                <a:cs typeface="Segoe UI"/>
              </a:rPr>
            </a:br>
            <a:endParaRPr lang="hr-HR" sz="5294" b="1" dirty="0">
              <a:solidFill>
                <a:schemeClr val="bg1"/>
              </a:solidFill>
              <a:cs typeface="Segoe UI"/>
            </a:endParaRPr>
          </a:p>
          <a:p>
            <a:pPr algn="ctr"/>
            <a:r>
              <a:rPr lang="hr-HR" sz="2353" b="1" dirty="0">
                <a:solidFill>
                  <a:schemeClr val="bg1"/>
                </a:solidFill>
                <a:cs typeface="Segoe UI"/>
              </a:rPr>
              <a:t>                        {New </a:t>
            </a:r>
            <a:r>
              <a:rPr lang="hr-HR" sz="2353" b="1" dirty="0" err="1">
                <a:solidFill>
                  <a:schemeClr val="bg1"/>
                </a:solidFill>
                <a:cs typeface="Segoe UI"/>
              </a:rPr>
              <a:t>Get</a:t>
            </a:r>
            <a:r>
              <a:rPr lang="hr-HR" sz="2353" b="1" dirty="0">
                <a:solidFill>
                  <a:schemeClr val="bg1"/>
                </a:solidFill>
                <a:cs typeface="Segoe UI"/>
              </a:rPr>
              <a:t>}</a:t>
            </a:r>
          </a:p>
          <a:p>
            <a:endParaRPr lang="hr-HR" sz="5294" b="1" dirty="0">
              <a:solidFill>
                <a:schemeClr val="bg1"/>
              </a:solidFill>
              <a:cs typeface="Segoe UI"/>
            </a:endParaRPr>
          </a:p>
          <a:p>
            <a:endParaRPr lang="hr-HR" sz="5294" b="1" dirty="0">
              <a:solidFill>
                <a:srgbClr val="FFFFFF"/>
              </a:solidFill>
              <a:cs typeface="Segoe UI"/>
            </a:endParaRPr>
          </a:p>
          <a:p>
            <a:pPr>
              <a:lnSpc>
                <a:spcPct val="90000"/>
              </a:lnSpc>
              <a:spcAft>
                <a:spcPts val="441"/>
              </a:spcAft>
            </a:pPr>
            <a:endParaRPr lang="sr-Latn-RS" sz="5294" b="1" dirty="0">
              <a:solidFill>
                <a:srgbClr val="FFFFFF"/>
              </a:solidFill>
              <a:cs typeface="Segoe UI"/>
            </a:endParaRPr>
          </a:p>
        </p:txBody>
      </p:sp>
      <p:pic>
        <p:nvPicPr>
          <p:cNvPr id="5" name="Picture 2" descr=" Nugat Bits 750g">
            <a:extLst>
              <a:ext uri="{FF2B5EF4-FFF2-40B4-BE49-F238E27FC236}">
                <a16:creationId xmlns:a16="http://schemas.microsoft.com/office/drawing/2014/main" id="{83CA56AA-E3AD-4ABE-8418-2D62EC5FF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23" y="115221"/>
            <a:ext cx="3247800" cy="490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6250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156072"/>
            <a:ext cx="7699251" cy="929570"/>
          </a:xfrm>
        </p:spPr>
        <p:txBody>
          <a:bodyPr>
            <a:noAutofit/>
          </a:bodyPr>
          <a:lstStyle/>
          <a:p>
            <a:r>
              <a:rPr lang="hr-HR" sz="3600" dirty="0" err="1"/>
              <a:t>NuGet</a:t>
            </a:r>
            <a:r>
              <a:rPr lang="hr-HR" sz="3600" dirty="0"/>
              <a:t> – masovno koristimo godinama</a:t>
            </a:r>
            <a:endParaRPr lang="en-US" sz="3600"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1124752"/>
            <a:ext cx="6723186" cy="3001957"/>
          </a:xfrm>
        </p:spPr>
        <p:txBody>
          <a:bodyPr vert="horz" wrap="square" lIns="134464" tIns="107571" rIns="134464" bIns="107571" rtlCol="0" anchor="t">
            <a:noAutofit/>
          </a:bodyPr>
          <a:lstStyle/>
          <a:p>
            <a:pPr marL="0" indent="0">
              <a:buNone/>
            </a:pPr>
            <a:r>
              <a:rPr lang="hr-HR" dirty="0">
                <a:cs typeface="Segoe UI"/>
              </a:rPr>
              <a:t> </a:t>
            </a:r>
          </a:p>
          <a:p>
            <a:pPr marL="0" indent="0">
              <a:buNone/>
            </a:pPr>
            <a:r>
              <a:rPr lang="hr-HR" dirty="0">
                <a:cs typeface="Segoe UI"/>
              </a:rPr>
              <a:t>	</a:t>
            </a: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pic>
        <p:nvPicPr>
          <p:cNvPr id="8" name="Picture 7">
            <a:extLst>
              <a:ext uri="{FF2B5EF4-FFF2-40B4-BE49-F238E27FC236}">
                <a16:creationId xmlns:a16="http://schemas.microsoft.com/office/drawing/2014/main" id="{4A6814D2-D874-418F-8B93-19867B159AA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4467" y="1385652"/>
            <a:ext cx="5849297" cy="1031715"/>
          </a:xfrm>
          <a:prstGeom prst="rect">
            <a:avLst/>
          </a:prstGeom>
        </p:spPr>
      </p:pic>
      <p:pic>
        <p:nvPicPr>
          <p:cNvPr id="6" name="Picture 5">
            <a:extLst>
              <a:ext uri="{FF2B5EF4-FFF2-40B4-BE49-F238E27FC236}">
                <a16:creationId xmlns:a16="http://schemas.microsoft.com/office/drawing/2014/main" id="{523958D3-2A25-4F05-B8E3-65BB49D57F8E}"/>
              </a:ext>
            </a:extLst>
          </p:cNvPr>
          <p:cNvPicPr>
            <a:picLocks noChangeAspect="1"/>
          </p:cNvPicPr>
          <p:nvPr/>
        </p:nvPicPr>
        <p:blipFill>
          <a:blip r:embed="rId4"/>
          <a:stretch>
            <a:fillRect/>
          </a:stretch>
        </p:blipFill>
        <p:spPr>
          <a:xfrm>
            <a:off x="2655876" y="2269324"/>
            <a:ext cx="5849297" cy="2826065"/>
          </a:xfrm>
          <a:prstGeom prst="rect">
            <a:avLst/>
          </a:prstGeom>
        </p:spPr>
      </p:pic>
      <p:sp>
        <p:nvSpPr>
          <p:cNvPr id="9" name="Text Placeholder 2">
            <a:extLst>
              <a:ext uri="{FF2B5EF4-FFF2-40B4-BE49-F238E27FC236}">
                <a16:creationId xmlns:a16="http://schemas.microsoft.com/office/drawing/2014/main" id="{2D0F1153-DAB9-4201-A916-28092ADDC7D3}"/>
              </a:ext>
            </a:extLst>
          </p:cNvPr>
          <p:cNvSpPr txBox="1">
            <a:spLocks/>
          </p:cNvSpPr>
          <p:nvPr/>
        </p:nvSpPr>
        <p:spPr>
          <a:xfrm>
            <a:off x="201930" y="916388"/>
            <a:ext cx="6723186" cy="3001957"/>
          </a:xfrm>
          <a:prstGeom prst="rect">
            <a:avLst/>
          </a:prstGeom>
        </p:spPr>
        <p:txBody>
          <a:bodyPr vert="horz" wrap="square" lIns="134464" tIns="107571" rIns="134464" bIns="107571" rtlCol="0" anchor="t">
            <a:noAutofit/>
          </a:bodyPr>
          <a:lstStyle>
            <a:lvl1pPr marL="233363" indent="-233363" algn="l" defTabSz="932597" rtl="0" eaLnBrk="1" latinLnBrk="0" hangingPunct="1">
              <a:lnSpc>
                <a:spcPct val="90000"/>
              </a:lnSpc>
              <a:spcBef>
                <a:spcPts val="1200"/>
              </a:spcBef>
              <a:buFont typeface="Arial" panose="020B0604020202020204" pitchFamily="34" charset="0"/>
              <a:buChar char="•"/>
              <a:defRPr sz="2600" kern="1200">
                <a:solidFill>
                  <a:srgbClr val="00AEEF"/>
                </a:solidFill>
                <a:latin typeface="+mn-lt"/>
                <a:ea typeface="+mn-ea"/>
                <a:cs typeface="+mn-cs"/>
              </a:defRPr>
            </a:lvl1pPr>
            <a:lvl2pPr marL="690563" indent="-233363" algn="l" defTabSz="932597" rtl="0" eaLnBrk="1" latinLnBrk="0" hangingPunct="1">
              <a:lnSpc>
                <a:spcPct val="90000"/>
              </a:lnSpc>
              <a:spcBef>
                <a:spcPts val="1200"/>
              </a:spcBef>
              <a:buSzPct val="100000"/>
              <a:buFont typeface="Segoe UI" pitchFamily="34" charset="0"/>
              <a:buChar char="‐"/>
              <a:defRPr sz="2448" kern="1200">
                <a:solidFill>
                  <a:srgbClr val="00AEEF"/>
                </a:solidFill>
                <a:latin typeface="+mn-lt"/>
                <a:ea typeface="+mn-ea"/>
                <a:cs typeface="+mn-cs"/>
              </a:defRPr>
            </a:lvl2pPr>
            <a:lvl3pPr marL="1147763" indent="-233363" algn="l" defTabSz="932597" rtl="0" eaLnBrk="1" latinLnBrk="0" hangingPunct="1">
              <a:lnSpc>
                <a:spcPct val="90000"/>
              </a:lnSpc>
              <a:spcBef>
                <a:spcPts val="1200"/>
              </a:spcBef>
              <a:buFont typeface="Wingdings" pitchFamily="2" charset="2"/>
              <a:buChar char="§"/>
              <a:defRPr sz="2040" kern="1200">
                <a:solidFill>
                  <a:srgbClr val="00AEEF"/>
                </a:solidFill>
                <a:latin typeface="+mn-lt"/>
                <a:ea typeface="+mn-ea"/>
                <a:cs typeface="+mn-cs"/>
              </a:defRPr>
            </a:lvl3pPr>
            <a:lvl4pPr marL="1600200" indent="-342900" algn="l" defTabSz="932597" rtl="0" eaLnBrk="1" latinLnBrk="0" hangingPunct="1">
              <a:lnSpc>
                <a:spcPct val="90000"/>
              </a:lnSpc>
              <a:spcBef>
                <a:spcPts val="1200"/>
              </a:spcBef>
              <a:buFont typeface="+mj-lt"/>
              <a:buAutoNum type="arabicPeriod"/>
              <a:defRPr sz="1836" kern="1200">
                <a:solidFill>
                  <a:srgbClr val="00AEEF"/>
                </a:solidFill>
                <a:latin typeface="+mn-lt"/>
                <a:ea typeface="+mn-ea"/>
                <a:cs typeface="+mn-cs"/>
              </a:defRPr>
            </a:lvl4pPr>
            <a:lvl5pPr marL="1946275" indent="-342900" algn="l" defTabSz="932597" rtl="0" eaLnBrk="1" latinLnBrk="0" hangingPunct="1">
              <a:lnSpc>
                <a:spcPct val="90000"/>
              </a:lnSpc>
              <a:spcBef>
                <a:spcPts val="1200"/>
              </a:spcBef>
              <a:buFont typeface="+mj-lt"/>
              <a:buAutoNum type="alphaLcParenR"/>
              <a:defRPr sz="1836" kern="1200">
                <a:solidFill>
                  <a:srgbClr val="00AEEF"/>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indent="0" defTabSz="685739">
              <a:spcBef>
                <a:spcPts val="882"/>
              </a:spcBef>
              <a:buNone/>
            </a:pPr>
            <a:r>
              <a:rPr lang="hr-HR" sz="1912" dirty="0">
                <a:latin typeface="Calibri" panose="020F0502020204030204"/>
                <a:cs typeface="Segoe UI"/>
              </a:rPr>
              <a:t>Za „instaliranje” dodatnih biblioteka</a:t>
            </a:r>
          </a:p>
          <a:p>
            <a:pPr marL="0" indent="0" defTabSz="685739">
              <a:spcBef>
                <a:spcPts val="882"/>
              </a:spcBef>
              <a:buNone/>
            </a:pPr>
            <a:endParaRPr lang="hr-HR" sz="1912" dirty="0">
              <a:latin typeface="Calibri" panose="020F0502020204030204"/>
              <a:cs typeface="Segoe UI"/>
            </a:endParaRPr>
          </a:p>
          <a:p>
            <a:pPr marL="0" indent="0" defTabSz="685739">
              <a:spcBef>
                <a:spcPts val="882"/>
              </a:spcBef>
              <a:buNone/>
            </a:pPr>
            <a:endParaRPr lang="en-US" sz="1912" dirty="0">
              <a:latin typeface="Calibri" panose="020F0502020204030204"/>
              <a:cs typeface="Segoe UI"/>
            </a:endParaRPr>
          </a:p>
          <a:p>
            <a:pPr marL="171358" indent="-171358" defTabSz="685739">
              <a:spcBef>
                <a:spcPts val="882"/>
              </a:spcBef>
            </a:pPr>
            <a:endParaRPr lang="en-US" sz="1912" dirty="0">
              <a:latin typeface="Calibri" panose="020F0502020204030204"/>
              <a:cs typeface="Segoe UI"/>
            </a:endParaRPr>
          </a:p>
          <a:p>
            <a:pPr marL="0" indent="0" defTabSz="685739">
              <a:spcBef>
                <a:spcPts val="882"/>
              </a:spcBef>
              <a:buNone/>
            </a:pPr>
            <a:endParaRPr lang="en-US" sz="1912" dirty="0">
              <a:latin typeface="Calibri" panose="020F0502020204030204"/>
              <a:cs typeface="Segoe UI"/>
            </a:endParaRPr>
          </a:p>
          <a:p>
            <a:pPr marL="171358" indent="-171358" defTabSz="685739">
              <a:spcBef>
                <a:spcPts val="882"/>
              </a:spcBef>
            </a:pPr>
            <a:endParaRPr lang="en-US" sz="1912" dirty="0">
              <a:latin typeface="Calibri" panose="020F0502020204030204"/>
              <a:cs typeface="Segoe UI"/>
            </a:endParaRPr>
          </a:p>
        </p:txBody>
      </p:sp>
    </p:spTree>
    <p:extLst>
      <p:ext uri="{BB962C8B-B14F-4D97-AF65-F5344CB8AC3E}">
        <p14:creationId xmlns:p14="http://schemas.microsoft.com/office/powerpoint/2010/main" val="42446766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156072"/>
            <a:ext cx="7699251" cy="929570"/>
          </a:xfrm>
        </p:spPr>
        <p:txBody>
          <a:bodyPr>
            <a:noAutofit/>
          </a:bodyPr>
          <a:lstStyle/>
          <a:p>
            <a:r>
              <a:rPr lang="hr-HR" sz="3600" dirty="0" err="1"/>
              <a:t>NuGet</a:t>
            </a:r>
            <a:r>
              <a:rPr lang="hr-HR" sz="3600" dirty="0"/>
              <a:t> – masovno koristimo godinama</a:t>
            </a:r>
            <a:endParaRPr lang="en-US" sz="3600"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1124752"/>
            <a:ext cx="6723186" cy="3001957"/>
          </a:xfrm>
        </p:spPr>
        <p:txBody>
          <a:bodyPr vert="horz" wrap="square" lIns="134464" tIns="107571" rIns="134464" bIns="107571" rtlCol="0" anchor="t">
            <a:noAutofit/>
          </a:bodyPr>
          <a:lstStyle/>
          <a:p>
            <a:pPr marL="0" indent="0">
              <a:buNone/>
            </a:pPr>
            <a:r>
              <a:rPr lang="hr-HR" dirty="0">
                <a:cs typeface="Segoe UI"/>
              </a:rPr>
              <a:t> </a:t>
            </a:r>
          </a:p>
          <a:p>
            <a:pPr marL="0" indent="0">
              <a:buNone/>
            </a:pPr>
            <a:r>
              <a:rPr lang="hr-HR" dirty="0">
                <a:cs typeface="Segoe UI"/>
              </a:rPr>
              <a:t>	</a:t>
            </a: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
        <p:nvSpPr>
          <p:cNvPr id="9" name="Text Placeholder 2">
            <a:extLst>
              <a:ext uri="{FF2B5EF4-FFF2-40B4-BE49-F238E27FC236}">
                <a16:creationId xmlns:a16="http://schemas.microsoft.com/office/drawing/2014/main" id="{2D0F1153-DAB9-4201-A916-28092ADDC7D3}"/>
              </a:ext>
            </a:extLst>
          </p:cNvPr>
          <p:cNvSpPr txBox="1">
            <a:spLocks/>
          </p:cNvSpPr>
          <p:nvPr/>
        </p:nvSpPr>
        <p:spPr>
          <a:xfrm>
            <a:off x="201930" y="916388"/>
            <a:ext cx="6723186" cy="3001957"/>
          </a:xfrm>
          <a:prstGeom prst="rect">
            <a:avLst/>
          </a:prstGeom>
        </p:spPr>
        <p:txBody>
          <a:bodyPr vert="horz" wrap="square" lIns="134464" tIns="107571" rIns="134464" bIns="107571" rtlCol="0" anchor="t">
            <a:noAutofit/>
          </a:bodyPr>
          <a:lstStyle>
            <a:lvl1pPr marL="233363" indent="-233363" algn="l" defTabSz="932597" rtl="0" eaLnBrk="1" latinLnBrk="0" hangingPunct="1">
              <a:lnSpc>
                <a:spcPct val="90000"/>
              </a:lnSpc>
              <a:spcBef>
                <a:spcPts val="1200"/>
              </a:spcBef>
              <a:buFont typeface="Arial" panose="020B0604020202020204" pitchFamily="34" charset="0"/>
              <a:buChar char="•"/>
              <a:defRPr sz="2600" kern="1200">
                <a:solidFill>
                  <a:srgbClr val="00AEEF"/>
                </a:solidFill>
                <a:latin typeface="+mn-lt"/>
                <a:ea typeface="+mn-ea"/>
                <a:cs typeface="+mn-cs"/>
              </a:defRPr>
            </a:lvl1pPr>
            <a:lvl2pPr marL="690563" indent="-233363" algn="l" defTabSz="932597" rtl="0" eaLnBrk="1" latinLnBrk="0" hangingPunct="1">
              <a:lnSpc>
                <a:spcPct val="90000"/>
              </a:lnSpc>
              <a:spcBef>
                <a:spcPts val="1200"/>
              </a:spcBef>
              <a:buSzPct val="100000"/>
              <a:buFont typeface="Segoe UI" pitchFamily="34" charset="0"/>
              <a:buChar char="‐"/>
              <a:defRPr sz="2448" kern="1200">
                <a:solidFill>
                  <a:srgbClr val="00AEEF"/>
                </a:solidFill>
                <a:latin typeface="+mn-lt"/>
                <a:ea typeface="+mn-ea"/>
                <a:cs typeface="+mn-cs"/>
              </a:defRPr>
            </a:lvl2pPr>
            <a:lvl3pPr marL="1147763" indent="-233363" algn="l" defTabSz="932597" rtl="0" eaLnBrk="1" latinLnBrk="0" hangingPunct="1">
              <a:lnSpc>
                <a:spcPct val="90000"/>
              </a:lnSpc>
              <a:spcBef>
                <a:spcPts val="1200"/>
              </a:spcBef>
              <a:buFont typeface="Wingdings" pitchFamily="2" charset="2"/>
              <a:buChar char="§"/>
              <a:defRPr sz="2040" kern="1200">
                <a:solidFill>
                  <a:srgbClr val="00AEEF"/>
                </a:solidFill>
                <a:latin typeface="+mn-lt"/>
                <a:ea typeface="+mn-ea"/>
                <a:cs typeface="+mn-cs"/>
              </a:defRPr>
            </a:lvl3pPr>
            <a:lvl4pPr marL="1600200" indent="-342900" algn="l" defTabSz="932597" rtl="0" eaLnBrk="1" latinLnBrk="0" hangingPunct="1">
              <a:lnSpc>
                <a:spcPct val="90000"/>
              </a:lnSpc>
              <a:spcBef>
                <a:spcPts val="1200"/>
              </a:spcBef>
              <a:buFont typeface="+mj-lt"/>
              <a:buAutoNum type="arabicPeriod"/>
              <a:defRPr sz="1836" kern="1200">
                <a:solidFill>
                  <a:srgbClr val="00AEEF"/>
                </a:solidFill>
                <a:latin typeface="+mn-lt"/>
                <a:ea typeface="+mn-ea"/>
                <a:cs typeface="+mn-cs"/>
              </a:defRPr>
            </a:lvl4pPr>
            <a:lvl5pPr marL="1946275" indent="-342900" algn="l" defTabSz="932597" rtl="0" eaLnBrk="1" latinLnBrk="0" hangingPunct="1">
              <a:lnSpc>
                <a:spcPct val="90000"/>
              </a:lnSpc>
              <a:spcBef>
                <a:spcPts val="1200"/>
              </a:spcBef>
              <a:buFont typeface="+mj-lt"/>
              <a:buAutoNum type="alphaLcParenR"/>
              <a:defRPr sz="1836" kern="1200">
                <a:solidFill>
                  <a:srgbClr val="00AEEF"/>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indent="0" defTabSz="685739">
              <a:spcBef>
                <a:spcPts val="882"/>
              </a:spcBef>
              <a:buNone/>
            </a:pPr>
            <a:r>
              <a:rPr lang="hr-HR" sz="1912" dirty="0">
                <a:latin typeface="Calibri" panose="020F0502020204030204"/>
                <a:cs typeface="Segoe UI"/>
              </a:rPr>
              <a:t>.NET Core =&gt; stiže kao kolekcija </a:t>
            </a:r>
            <a:r>
              <a:rPr lang="hr-HR" sz="1912" dirty="0" err="1">
                <a:latin typeface="Calibri" panose="020F0502020204030204"/>
                <a:cs typeface="Segoe UI"/>
              </a:rPr>
              <a:t>nuget</a:t>
            </a:r>
            <a:r>
              <a:rPr lang="hr-HR" sz="1912" dirty="0">
                <a:latin typeface="Calibri" panose="020F0502020204030204"/>
                <a:cs typeface="Segoe UI"/>
              </a:rPr>
              <a:t> paketa</a:t>
            </a:r>
          </a:p>
          <a:p>
            <a:pPr marL="0" indent="0" defTabSz="685739">
              <a:spcBef>
                <a:spcPts val="882"/>
              </a:spcBef>
              <a:buNone/>
            </a:pPr>
            <a:endParaRPr lang="hr-HR" sz="1912" dirty="0">
              <a:latin typeface="Calibri" panose="020F0502020204030204"/>
              <a:cs typeface="Segoe UI"/>
            </a:endParaRPr>
          </a:p>
          <a:p>
            <a:pPr marL="0" indent="0" defTabSz="685739">
              <a:spcBef>
                <a:spcPts val="882"/>
              </a:spcBef>
              <a:buNone/>
            </a:pPr>
            <a:endParaRPr lang="en-US" sz="1912" dirty="0">
              <a:latin typeface="Calibri" panose="020F0502020204030204"/>
              <a:cs typeface="Segoe UI"/>
            </a:endParaRPr>
          </a:p>
          <a:p>
            <a:pPr marL="171358" indent="-171358" defTabSz="685739">
              <a:spcBef>
                <a:spcPts val="882"/>
              </a:spcBef>
            </a:pPr>
            <a:endParaRPr lang="en-US" sz="1912" dirty="0">
              <a:latin typeface="Calibri" panose="020F0502020204030204"/>
              <a:cs typeface="Segoe UI"/>
            </a:endParaRPr>
          </a:p>
          <a:p>
            <a:pPr marL="0" indent="0" defTabSz="685739">
              <a:spcBef>
                <a:spcPts val="882"/>
              </a:spcBef>
              <a:buNone/>
            </a:pPr>
            <a:endParaRPr lang="en-US" sz="1912" dirty="0">
              <a:latin typeface="Calibri" panose="020F0502020204030204"/>
              <a:cs typeface="Segoe UI"/>
            </a:endParaRPr>
          </a:p>
          <a:p>
            <a:pPr marL="171358" indent="-171358" defTabSz="685739">
              <a:spcBef>
                <a:spcPts val="882"/>
              </a:spcBef>
            </a:pPr>
            <a:endParaRPr lang="en-US" sz="1912" dirty="0">
              <a:latin typeface="Calibri" panose="020F0502020204030204"/>
              <a:cs typeface="Segoe UI"/>
            </a:endParaRPr>
          </a:p>
        </p:txBody>
      </p:sp>
      <p:pic>
        <p:nvPicPr>
          <p:cNvPr id="4" name="Picture 3">
            <a:extLst>
              <a:ext uri="{FF2B5EF4-FFF2-40B4-BE49-F238E27FC236}">
                <a16:creationId xmlns:a16="http://schemas.microsoft.com/office/drawing/2014/main" id="{F00C4B85-DC95-4484-B0F0-4E36DA996FBE}"/>
              </a:ext>
            </a:extLst>
          </p:cNvPr>
          <p:cNvPicPr>
            <a:picLocks noChangeAspect="1"/>
          </p:cNvPicPr>
          <p:nvPr/>
        </p:nvPicPr>
        <p:blipFill>
          <a:blip r:embed="rId3"/>
          <a:stretch>
            <a:fillRect/>
          </a:stretch>
        </p:blipFill>
        <p:spPr>
          <a:xfrm>
            <a:off x="0" y="1625690"/>
            <a:ext cx="9144000" cy="2857500"/>
          </a:xfrm>
          <a:prstGeom prst="rect">
            <a:avLst/>
          </a:prstGeom>
        </p:spPr>
      </p:pic>
    </p:spTree>
    <p:extLst>
      <p:ext uri="{BB962C8B-B14F-4D97-AF65-F5344CB8AC3E}">
        <p14:creationId xmlns:p14="http://schemas.microsoft.com/office/powerpoint/2010/main" val="3273242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552007"/>
            <a:ext cx="6723185" cy="929570"/>
          </a:xfrm>
        </p:spPr>
        <p:txBody>
          <a:bodyPr>
            <a:normAutofit fontScale="90000"/>
          </a:bodyPr>
          <a:lstStyle/>
          <a:p>
            <a:r>
              <a:rPr lang="hr-HR" dirty="0" err="1"/>
              <a:t>NuGET</a:t>
            </a:r>
            <a:r>
              <a:rPr lang="hr-HR" dirty="0"/>
              <a:t> kreiranje</a:t>
            </a:r>
            <a:br>
              <a:rPr lang="hr-HR" dirty="0">
                <a:cs typeface="Segoe UI Light"/>
              </a:rPr>
            </a:br>
            <a:endParaRPr lang="en-US"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93871" y="1481577"/>
            <a:ext cx="6723186" cy="3001957"/>
          </a:xfrm>
        </p:spPr>
        <p:txBody>
          <a:bodyPr vert="horz" wrap="square" lIns="134464" tIns="107571" rIns="134464" bIns="107571" rtlCol="0" anchor="t">
            <a:noAutofit/>
          </a:bodyPr>
          <a:lstStyle/>
          <a:p>
            <a:pPr marL="0" indent="0">
              <a:buNone/>
            </a:pPr>
            <a:r>
              <a:rPr lang="hr-HR" dirty="0">
                <a:cs typeface="Segoe UI"/>
              </a:rPr>
              <a:t>Na žgance </a:t>
            </a:r>
          </a:p>
          <a:p>
            <a:pPr marL="0" indent="0">
              <a:buNone/>
            </a:pPr>
            <a:r>
              <a:rPr lang="hr-HR" dirty="0">
                <a:cs typeface="Segoe UI"/>
              </a:rPr>
              <a:t>,kreirati XML specifikaciju</a:t>
            </a:r>
          </a:p>
          <a:p>
            <a:pPr marL="0" indent="0">
              <a:buNone/>
            </a:pPr>
            <a:r>
              <a:rPr lang="hr-HR" dirty="0">
                <a:cs typeface="Segoe UI"/>
              </a:rPr>
              <a:t>, spakirati u ZIP</a:t>
            </a:r>
          </a:p>
          <a:p>
            <a:pPr marL="0" indent="0">
              <a:buNone/>
            </a:pPr>
            <a:r>
              <a:rPr lang="hr-HR" dirty="0">
                <a:cs typeface="Segoe UI"/>
              </a:rPr>
              <a:t>NuGet.exe </a:t>
            </a:r>
            <a:r>
              <a:rPr lang="hr-HR" dirty="0" err="1">
                <a:cs typeface="Segoe UI"/>
              </a:rPr>
              <a:t>pack</a:t>
            </a:r>
            <a:endParaRPr lang="hr-HR" dirty="0">
              <a:cs typeface="Segoe UI"/>
            </a:endParaRPr>
          </a:p>
          <a:p>
            <a:pPr marL="0" indent="0">
              <a:buNone/>
            </a:pPr>
            <a:r>
              <a:rPr lang="hr-HR" dirty="0">
                <a:cs typeface="Segoe UI"/>
              </a:rPr>
              <a:t>VS – desni klik, Pack</a:t>
            </a:r>
          </a:p>
          <a:p>
            <a:pPr marL="0" indent="0">
              <a:buNone/>
            </a:pP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pic>
        <p:nvPicPr>
          <p:cNvPr id="6" name="Picture 5">
            <a:extLst>
              <a:ext uri="{FF2B5EF4-FFF2-40B4-BE49-F238E27FC236}">
                <a16:creationId xmlns:a16="http://schemas.microsoft.com/office/drawing/2014/main" id="{9E8C368D-EB84-4532-8443-D9FF22C08AEE}"/>
              </a:ext>
            </a:extLst>
          </p:cNvPr>
          <p:cNvPicPr>
            <a:picLocks noChangeAspect="1"/>
          </p:cNvPicPr>
          <p:nvPr/>
        </p:nvPicPr>
        <p:blipFill>
          <a:blip r:embed="rId3"/>
          <a:stretch>
            <a:fillRect/>
          </a:stretch>
        </p:blipFill>
        <p:spPr>
          <a:xfrm>
            <a:off x="3655464" y="1016792"/>
            <a:ext cx="7140949" cy="3862193"/>
          </a:xfrm>
          <a:prstGeom prst="rect">
            <a:avLst/>
          </a:prstGeom>
        </p:spPr>
      </p:pic>
      <p:pic>
        <p:nvPicPr>
          <p:cNvPr id="7" name="Picture 6">
            <a:extLst>
              <a:ext uri="{FF2B5EF4-FFF2-40B4-BE49-F238E27FC236}">
                <a16:creationId xmlns:a16="http://schemas.microsoft.com/office/drawing/2014/main" id="{53CE1394-1B98-4826-B4C3-B9A979435BD2}"/>
              </a:ext>
            </a:extLst>
          </p:cNvPr>
          <p:cNvPicPr>
            <a:picLocks noChangeAspect="1"/>
          </p:cNvPicPr>
          <p:nvPr/>
        </p:nvPicPr>
        <p:blipFill>
          <a:blip r:embed="rId4"/>
          <a:stretch>
            <a:fillRect/>
          </a:stretch>
        </p:blipFill>
        <p:spPr>
          <a:xfrm>
            <a:off x="435552" y="3606014"/>
            <a:ext cx="5560635" cy="1470697"/>
          </a:xfrm>
          <a:prstGeom prst="rect">
            <a:avLst/>
          </a:prstGeom>
        </p:spPr>
      </p:pic>
    </p:spTree>
    <p:extLst>
      <p:ext uri="{BB962C8B-B14F-4D97-AF65-F5344CB8AC3E}">
        <p14:creationId xmlns:p14="http://schemas.microsoft.com/office/powerpoint/2010/main" val="2669512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552007"/>
            <a:ext cx="6723185" cy="929570"/>
          </a:xfrm>
        </p:spPr>
        <p:txBody>
          <a:bodyPr>
            <a:normAutofit fontScale="90000"/>
          </a:bodyPr>
          <a:lstStyle/>
          <a:p>
            <a:r>
              <a:rPr lang="hr-HR" dirty="0" err="1"/>
              <a:t>NuGET</a:t>
            </a:r>
            <a:r>
              <a:rPr lang="hr-HR" dirty="0"/>
              <a:t> kreiranje</a:t>
            </a:r>
            <a:br>
              <a:rPr lang="hr-HR" dirty="0">
                <a:cs typeface="Segoe UI Light"/>
              </a:rPr>
            </a:br>
            <a:endParaRPr lang="en-US"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1124752"/>
            <a:ext cx="6723186" cy="3001957"/>
          </a:xfrm>
        </p:spPr>
        <p:txBody>
          <a:bodyPr vert="horz" wrap="square" lIns="134464" tIns="107571" rIns="134464" bIns="107571" rtlCol="0" anchor="t">
            <a:noAutofit/>
          </a:bodyPr>
          <a:lstStyle/>
          <a:p>
            <a:pPr marL="0" indent="0">
              <a:buNone/>
            </a:pPr>
            <a:r>
              <a:rPr lang="hr-HR" dirty="0" err="1">
                <a:cs typeface="Segoe UI"/>
              </a:rPr>
              <a:t>Nuget</a:t>
            </a:r>
            <a:r>
              <a:rPr lang="hr-HR" dirty="0">
                <a:cs typeface="Segoe UI"/>
              </a:rPr>
              <a:t> = ZIP + specifikacija</a:t>
            </a:r>
          </a:p>
          <a:p>
            <a:pPr marL="0" indent="0">
              <a:buNone/>
            </a:pP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pic>
        <p:nvPicPr>
          <p:cNvPr id="4" name="Picture 3">
            <a:extLst>
              <a:ext uri="{FF2B5EF4-FFF2-40B4-BE49-F238E27FC236}">
                <a16:creationId xmlns:a16="http://schemas.microsoft.com/office/drawing/2014/main" id="{B5AD36C1-0CAF-4471-B88A-94F0E9EA9592}"/>
              </a:ext>
            </a:extLst>
          </p:cNvPr>
          <p:cNvPicPr>
            <a:picLocks noChangeAspect="1"/>
          </p:cNvPicPr>
          <p:nvPr/>
        </p:nvPicPr>
        <p:blipFill>
          <a:blip r:embed="rId3"/>
          <a:stretch>
            <a:fillRect/>
          </a:stretch>
        </p:blipFill>
        <p:spPr>
          <a:xfrm>
            <a:off x="471197" y="1739015"/>
            <a:ext cx="9144000" cy="4354745"/>
          </a:xfrm>
          <a:prstGeom prst="rect">
            <a:avLst/>
          </a:prstGeom>
        </p:spPr>
      </p:pic>
      <p:pic>
        <p:nvPicPr>
          <p:cNvPr id="5" name="Picture 4">
            <a:extLst>
              <a:ext uri="{FF2B5EF4-FFF2-40B4-BE49-F238E27FC236}">
                <a16:creationId xmlns:a16="http://schemas.microsoft.com/office/drawing/2014/main" id="{A3EFC665-A4D9-4401-8116-55811934B3E0}"/>
              </a:ext>
            </a:extLst>
          </p:cNvPr>
          <p:cNvPicPr>
            <a:picLocks noChangeAspect="1"/>
          </p:cNvPicPr>
          <p:nvPr/>
        </p:nvPicPr>
        <p:blipFill>
          <a:blip r:embed="rId4"/>
          <a:stretch>
            <a:fillRect/>
          </a:stretch>
        </p:blipFill>
        <p:spPr>
          <a:xfrm>
            <a:off x="2459004" y="1739015"/>
            <a:ext cx="7156193" cy="5142770"/>
          </a:xfrm>
          <a:prstGeom prst="rect">
            <a:avLst/>
          </a:prstGeom>
        </p:spPr>
      </p:pic>
    </p:spTree>
    <p:extLst>
      <p:ext uri="{BB962C8B-B14F-4D97-AF65-F5344CB8AC3E}">
        <p14:creationId xmlns:p14="http://schemas.microsoft.com/office/powerpoint/2010/main" val="29859641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552007"/>
            <a:ext cx="6723185" cy="929570"/>
          </a:xfrm>
        </p:spPr>
        <p:txBody>
          <a:bodyPr>
            <a:normAutofit fontScale="90000"/>
          </a:bodyPr>
          <a:lstStyle/>
          <a:p>
            <a:r>
              <a:rPr lang="hr-HR" dirty="0" err="1"/>
              <a:t>NuGET</a:t>
            </a:r>
            <a:r>
              <a:rPr lang="hr-HR" dirty="0"/>
              <a:t> kreiranje</a:t>
            </a:r>
            <a:br>
              <a:rPr lang="hr-HR" dirty="0">
                <a:cs typeface="Segoe UI Light"/>
              </a:rPr>
            </a:br>
            <a:endParaRPr lang="en-US"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1124752"/>
            <a:ext cx="6723186" cy="3001957"/>
          </a:xfrm>
        </p:spPr>
        <p:txBody>
          <a:bodyPr vert="horz" wrap="square" lIns="134464" tIns="107571" rIns="134464" bIns="107571" rtlCol="0" anchor="t">
            <a:noAutofit/>
          </a:bodyPr>
          <a:lstStyle/>
          <a:p>
            <a:pPr marL="0" indent="0">
              <a:buNone/>
            </a:pPr>
            <a:r>
              <a:rPr lang="hr-HR" dirty="0" err="1">
                <a:cs typeface="Segoe UI"/>
              </a:rPr>
              <a:t>Nuget</a:t>
            </a:r>
            <a:r>
              <a:rPr lang="hr-HR" dirty="0">
                <a:cs typeface="Segoe UI"/>
              </a:rPr>
              <a:t> = ZIP + specifikacija</a:t>
            </a:r>
          </a:p>
          <a:p>
            <a:pPr marL="0" indent="0">
              <a:buNone/>
            </a:pP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pic>
        <p:nvPicPr>
          <p:cNvPr id="4" name="Picture 3">
            <a:extLst>
              <a:ext uri="{FF2B5EF4-FFF2-40B4-BE49-F238E27FC236}">
                <a16:creationId xmlns:a16="http://schemas.microsoft.com/office/drawing/2014/main" id="{B5AD36C1-0CAF-4471-B88A-94F0E9EA9592}"/>
              </a:ext>
            </a:extLst>
          </p:cNvPr>
          <p:cNvPicPr>
            <a:picLocks noChangeAspect="1"/>
          </p:cNvPicPr>
          <p:nvPr/>
        </p:nvPicPr>
        <p:blipFill>
          <a:blip r:embed="rId3"/>
          <a:stretch>
            <a:fillRect/>
          </a:stretch>
        </p:blipFill>
        <p:spPr>
          <a:xfrm>
            <a:off x="471197" y="1739015"/>
            <a:ext cx="9144000" cy="4354745"/>
          </a:xfrm>
          <a:prstGeom prst="rect">
            <a:avLst/>
          </a:prstGeom>
        </p:spPr>
      </p:pic>
    </p:spTree>
    <p:extLst>
      <p:ext uri="{BB962C8B-B14F-4D97-AF65-F5344CB8AC3E}">
        <p14:creationId xmlns:p14="http://schemas.microsoft.com/office/powerpoint/2010/main" val="23908403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552007"/>
            <a:ext cx="6723185" cy="929570"/>
          </a:xfrm>
        </p:spPr>
        <p:txBody>
          <a:bodyPr>
            <a:normAutofit fontScale="90000"/>
          </a:bodyPr>
          <a:lstStyle/>
          <a:p>
            <a:r>
              <a:rPr lang="hr-HR" dirty="0"/>
              <a:t>Repozitoriji</a:t>
            </a:r>
            <a:br>
              <a:rPr lang="hr-HR" dirty="0">
                <a:cs typeface="Segoe UI Light"/>
              </a:rPr>
            </a:br>
            <a:endParaRPr lang="en-US"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1124752"/>
            <a:ext cx="6723186" cy="3001957"/>
          </a:xfrm>
        </p:spPr>
        <p:txBody>
          <a:bodyPr vert="horz" wrap="square" lIns="134464" tIns="107571" rIns="134464" bIns="107571" rtlCol="0" anchor="t">
            <a:noAutofit/>
          </a:bodyPr>
          <a:lstStyle/>
          <a:p>
            <a:pPr marL="0" indent="0">
              <a:buNone/>
            </a:pPr>
            <a:r>
              <a:rPr lang="hr-HR" dirty="0" err="1">
                <a:cs typeface="Segoe UI"/>
              </a:rPr>
              <a:t>NuGet</a:t>
            </a:r>
            <a:r>
              <a:rPr lang="hr-HR" dirty="0">
                <a:cs typeface="Segoe UI"/>
              </a:rPr>
              <a:t> paketi - treba ih otkrivati i pristupati im</a:t>
            </a:r>
          </a:p>
          <a:p>
            <a:pPr marL="0" indent="0">
              <a:buNone/>
            </a:pPr>
            <a:r>
              <a:rPr lang="hr-HR" dirty="0">
                <a:cs typeface="Segoe UI"/>
              </a:rPr>
              <a:t>- Dijeljeni folder na lokalnoj mreži</a:t>
            </a:r>
          </a:p>
          <a:p>
            <a:pPr marL="0" indent="0">
              <a:buNone/>
            </a:pPr>
            <a:r>
              <a:rPr lang="hr-HR" dirty="0">
                <a:cs typeface="Segoe UI"/>
              </a:rPr>
              <a:t>- Nuget.org</a:t>
            </a:r>
          </a:p>
          <a:p>
            <a:pPr marL="0" indent="0">
              <a:buNone/>
            </a:pPr>
            <a:r>
              <a:rPr lang="hr-HR" dirty="0">
                <a:cs typeface="Segoe UI"/>
              </a:rPr>
              <a:t>- Myget.org</a:t>
            </a:r>
          </a:p>
          <a:p>
            <a:pPr marL="0" indent="0">
              <a:buNone/>
            </a:pPr>
            <a:r>
              <a:rPr lang="hr-HR" dirty="0">
                <a:cs typeface="Segoe UI"/>
              </a:rPr>
              <a:t>- Azure Dev </a:t>
            </a:r>
            <a:r>
              <a:rPr lang="hr-HR" dirty="0" err="1">
                <a:cs typeface="Segoe UI"/>
              </a:rPr>
              <a:t>Ops</a:t>
            </a:r>
            <a:r>
              <a:rPr lang="hr-HR" dirty="0">
                <a:cs typeface="Segoe UI"/>
              </a:rPr>
              <a:t> </a:t>
            </a:r>
          </a:p>
          <a:p>
            <a:pPr marL="0" indent="0">
              <a:buNone/>
            </a:pPr>
            <a:r>
              <a:rPr lang="hr-HR" dirty="0">
                <a:cs typeface="Segoe UI"/>
              </a:rPr>
              <a:t>…</a:t>
            </a: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Tree>
    <p:extLst>
      <p:ext uri="{BB962C8B-B14F-4D97-AF65-F5344CB8AC3E}">
        <p14:creationId xmlns:p14="http://schemas.microsoft.com/office/powerpoint/2010/main" val="35357288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552007"/>
            <a:ext cx="6723185" cy="929570"/>
          </a:xfrm>
        </p:spPr>
        <p:txBody>
          <a:bodyPr>
            <a:normAutofit fontScale="90000"/>
          </a:bodyPr>
          <a:lstStyle/>
          <a:p>
            <a:r>
              <a:rPr lang="hr-HR" dirty="0"/>
              <a:t>NuGET.org</a:t>
            </a:r>
            <a:br>
              <a:rPr lang="hr-HR" dirty="0">
                <a:cs typeface="Segoe UI Light"/>
              </a:rPr>
            </a:br>
            <a:endParaRPr lang="en-US"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1124752"/>
            <a:ext cx="6723186" cy="3001957"/>
          </a:xfrm>
        </p:spPr>
        <p:txBody>
          <a:bodyPr vert="horz" wrap="square" lIns="134464" tIns="107571" rIns="134464" bIns="107571" rtlCol="0" anchor="t">
            <a:noAutofit/>
          </a:bodyPr>
          <a:lstStyle/>
          <a:p>
            <a:pPr marL="0" indent="0">
              <a:buNone/>
            </a:pP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pic>
        <p:nvPicPr>
          <p:cNvPr id="4" name="Picture 3">
            <a:extLst>
              <a:ext uri="{FF2B5EF4-FFF2-40B4-BE49-F238E27FC236}">
                <a16:creationId xmlns:a16="http://schemas.microsoft.com/office/drawing/2014/main" id="{FD3EFC7E-72D9-4621-94E1-D3FF23E6D2CE}"/>
              </a:ext>
            </a:extLst>
          </p:cNvPr>
          <p:cNvPicPr>
            <a:picLocks noChangeAspect="1"/>
          </p:cNvPicPr>
          <p:nvPr/>
        </p:nvPicPr>
        <p:blipFill>
          <a:blip r:embed="rId3"/>
          <a:stretch>
            <a:fillRect/>
          </a:stretch>
        </p:blipFill>
        <p:spPr>
          <a:xfrm>
            <a:off x="3377449" y="251913"/>
            <a:ext cx="5564622" cy="2184199"/>
          </a:xfrm>
          <a:prstGeom prst="rect">
            <a:avLst/>
          </a:prstGeom>
        </p:spPr>
      </p:pic>
      <p:sp>
        <p:nvSpPr>
          <p:cNvPr id="5" name="Text Placeholder 2">
            <a:extLst>
              <a:ext uri="{FF2B5EF4-FFF2-40B4-BE49-F238E27FC236}">
                <a16:creationId xmlns:a16="http://schemas.microsoft.com/office/drawing/2014/main" id="{2EC341F9-3F75-4A59-8AC3-6D268ACF2CCC}"/>
              </a:ext>
            </a:extLst>
          </p:cNvPr>
          <p:cNvSpPr txBox="1">
            <a:spLocks/>
          </p:cNvSpPr>
          <p:nvPr/>
        </p:nvSpPr>
        <p:spPr>
          <a:xfrm>
            <a:off x="201930" y="1563273"/>
            <a:ext cx="6723186" cy="3001957"/>
          </a:xfrm>
          <a:prstGeom prst="rect">
            <a:avLst/>
          </a:prstGeom>
        </p:spPr>
        <p:txBody>
          <a:bodyPr vert="horz" lIns="67232" tIns="33616" rIns="67232" bIns="33616" rtlCol="0">
            <a:normAutofit/>
          </a:bodyPr>
          <a:lstStyle>
            <a:lvl1pPr marL="233363" indent="-233363" algn="l" defTabSz="932597" rtl="0" eaLnBrk="1" latinLnBrk="0" hangingPunct="1">
              <a:lnSpc>
                <a:spcPct val="90000"/>
              </a:lnSpc>
              <a:spcBef>
                <a:spcPts val="1200"/>
              </a:spcBef>
              <a:buFont typeface="Arial" panose="020B0604020202020204" pitchFamily="34" charset="0"/>
              <a:buChar char="•"/>
              <a:defRPr sz="2600" kern="1200">
                <a:solidFill>
                  <a:srgbClr val="00AEEF"/>
                </a:solidFill>
                <a:latin typeface="+mn-lt"/>
                <a:ea typeface="+mn-ea"/>
                <a:cs typeface="+mn-cs"/>
              </a:defRPr>
            </a:lvl1pPr>
            <a:lvl2pPr marL="690563" indent="-233363" algn="l" defTabSz="932597" rtl="0" eaLnBrk="1" latinLnBrk="0" hangingPunct="1">
              <a:lnSpc>
                <a:spcPct val="90000"/>
              </a:lnSpc>
              <a:spcBef>
                <a:spcPts val="1200"/>
              </a:spcBef>
              <a:buSzPct val="100000"/>
              <a:buFont typeface="Segoe UI" pitchFamily="34" charset="0"/>
              <a:buChar char="‐"/>
              <a:defRPr sz="2448" kern="1200">
                <a:solidFill>
                  <a:srgbClr val="00AEEF"/>
                </a:solidFill>
                <a:latin typeface="+mn-lt"/>
                <a:ea typeface="+mn-ea"/>
                <a:cs typeface="+mn-cs"/>
              </a:defRPr>
            </a:lvl2pPr>
            <a:lvl3pPr marL="1147763" indent="-233363" algn="l" defTabSz="932597" rtl="0" eaLnBrk="1" latinLnBrk="0" hangingPunct="1">
              <a:lnSpc>
                <a:spcPct val="90000"/>
              </a:lnSpc>
              <a:spcBef>
                <a:spcPts val="1200"/>
              </a:spcBef>
              <a:buFont typeface="Wingdings" pitchFamily="2" charset="2"/>
              <a:buChar char="§"/>
              <a:defRPr sz="2040" kern="1200">
                <a:solidFill>
                  <a:srgbClr val="00AEEF"/>
                </a:solidFill>
                <a:latin typeface="+mn-lt"/>
                <a:ea typeface="+mn-ea"/>
                <a:cs typeface="+mn-cs"/>
              </a:defRPr>
            </a:lvl3pPr>
            <a:lvl4pPr marL="1600200" indent="-342900" algn="l" defTabSz="932597" rtl="0" eaLnBrk="1" latinLnBrk="0" hangingPunct="1">
              <a:lnSpc>
                <a:spcPct val="90000"/>
              </a:lnSpc>
              <a:spcBef>
                <a:spcPts val="1200"/>
              </a:spcBef>
              <a:buFont typeface="+mj-lt"/>
              <a:buAutoNum type="arabicPeriod"/>
              <a:defRPr sz="1836" kern="1200">
                <a:solidFill>
                  <a:srgbClr val="00AEEF"/>
                </a:solidFill>
                <a:latin typeface="+mn-lt"/>
                <a:ea typeface="+mn-ea"/>
                <a:cs typeface="+mn-cs"/>
              </a:defRPr>
            </a:lvl4pPr>
            <a:lvl5pPr marL="1946275" indent="-342900" algn="l" defTabSz="932597" rtl="0" eaLnBrk="1" latinLnBrk="0" hangingPunct="1">
              <a:lnSpc>
                <a:spcPct val="90000"/>
              </a:lnSpc>
              <a:spcBef>
                <a:spcPts val="1200"/>
              </a:spcBef>
              <a:buFont typeface="+mj-lt"/>
              <a:buAutoNum type="alphaLcParenR"/>
              <a:defRPr sz="1836" kern="1200">
                <a:solidFill>
                  <a:srgbClr val="00AEEF"/>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171592" indent="-171592" defTabSz="685739">
              <a:spcBef>
                <a:spcPts val="882"/>
              </a:spcBef>
            </a:pPr>
            <a:r>
              <a:rPr lang="hr-HR" sz="1912" dirty="0">
                <a:latin typeface="Calibri" panose="020F0502020204030204"/>
              </a:rPr>
              <a:t>Javni repozitorij</a:t>
            </a:r>
          </a:p>
          <a:p>
            <a:pPr marL="171592" indent="-171592" defTabSz="685739">
              <a:spcBef>
                <a:spcPts val="882"/>
              </a:spcBef>
            </a:pPr>
            <a:r>
              <a:rPr lang="hr-HR" sz="1912" dirty="0">
                <a:latin typeface="Calibri" panose="020F0502020204030204"/>
              </a:rPr>
              <a:t>Microsoft</a:t>
            </a:r>
          </a:p>
          <a:p>
            <a:pPr marL="171592" indent="-171592" defTabSz="685739">
              <a:spcBef>
                <a:spcPts val="882"/>
              </a:spcBef>
            </a:pPr>
            <a:r>
              <a:rPr lang="hr-HR" sz="1912" dirty="0">
                <a:latin typeface="Calibri" panose="020F0502020204030204"/>
              </a:rPr>
              <a:t>NuGet.exe</a:t>
            </a:r>
          </a:p>
          <a:p>
            <a:pPr marL="0" indent="0" defTabSz="685739">
              <a:spcBef>
                <a:spcPts val="882"/>
              </a:spcBef>
              <a:buNone/>
            </a:pPr>
            <a:br>
              <a:rPr lang="hr-HR" sz="1912" dirty="0">
                <a:solidFill>
                  <a:prstClr val="black"/>
                </a:solidFill>
                <a:latin typeface="Calibri" panose="020F0502020204030204"/>
              </a:rPr>
            </a:br>
            <a:r>
              <a:rPr lang="hr-HR" sz="1912" dirty="0" err="1">
                <a:solidFill>
                  <a:prstClr val="black"/>
                </a:solidFill>
                <a:latin typeface="Calibri" panose="020F0502020204030204"/>
              </a:rPr>
              <a:t>cmd</a:t>
            </a:r>
            <a:r>
              <a:rPr lang="hr-HR" sz="1912" dirty="0">
                <a:solidFill>
                  <a:prstClr val="black"/>
                </a:solidFill>
                <a:latin typeface="Calibri" panose="020F0502020204030204"/>
              </a:rPr>
              <a:t> &gt; </a:t>
            </a:r>
            <a:r>
              <a:rPr lang="hr-HR" sz="1912" dirty="0" err="1">
                <a:solidFill>
                  <a:prstClr val="black"/>
                </a:solidFill>
                <a:latin typeface="Calibri" panose="020F0502020204030204"/>
              </a:rPr>
              <a:t>nuget</a:t>
            </a:r>
            <a:r>
              <a:rPr lang="hr-HR" sz="1912" dirty="0">
                <a:solidFill>
                  <a:prstClr val="black"/>
                </a:solidFill>
                <a:latin typeface="Calibri" panose="020F0502020204030204"/>
              </a:rPr>
              <a:t> </a:t>
            </a:r>
            <a:r>
              <a:rPr lang="hr-HR" sz="1912" dirty="0" err="1">
                <a:solidFill>
                  <a:prstClr val="black"/>
                </a:solidFill>
                <a:latin typeface="Calibri" panose="020F0502020204030204"/>
              </a:rPr>
              <a:t>push</a:t>
            </a:r>
            <a:r>
              <a:rPr lang="hr-HR" sz="1912" dirty="0">
                <a:solidFill>
                  <a:prstClr val="black"/>
                </a:solidFill>
                <a:latin typeface="Calibri" panose="020F0502020204030204"/>
              </a:rPr>
              <a:t> TheHelper.1.1.0.nupkg oy2ihzfyymziarlvkibappbqhkublalalalalalala -</a:t>
            </a:r>
            <a:r>
              <a:rPr lang="hr-HR" sz="1912" dirty="0" err="1">
                <a:solidFill>
                  <a:prstClr val="black"/>
                </a:solidFill>
                <a:latin typeface="Calibri" panose="020F0502020204030204"/>
              </a:rPr>
              <a:t>Source</a:t>
            </a:r>
            <a:r>
              <a:rPr lang="hr-HR" sz="1912" dirty="0">
                <a:solidFill>
                  <a:prstClr val="black"/>
                </a:solidFill>
                <a:latin typeface="Calibri" panose="020F0502020204030204"/>
              </a:rPr>
              <a:t> https://api.nuget.org/v3/index.json</a:t>
            </a:r>
          </a:p>
        </p:txBody>
      </p:sp>
    </p:spTree>
    <p:extLst>
      <p:ext uri="{BB962C8B-B14F-4D97-AF65-F5344CB8AC3E}">
        <p14:creationId xmlns:p14="http://schemas.microsoft.com/office/powerpoint/2010/main" val="27863482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9ACF-02F2-48E2-903F-3FAEA824A9F5}"/>
              </a:ext>
            </a:extLst>
          </p:cNvPr>
          <p:cNvSpPr>
            <a:spLocks noGrp="1"/>
          </p:cNvSpPr>
          <p:nvPr>
            <p:ph type="title"/>
          </p:nvPr>
        </p:nvSpPr>
        <p:spPr/>
        <p:txBody>
          <a:bodyPr/>
          <a:lstStyle/>
          <a:p>
            <a:r>
              <a:rPr lang="hr-HR" dirty="0" err="1"/>
              <a:t>MyGet</a:t>
            </a:r>
            <a:endParaRPr lang="hr-HR" dirty="0"/>
          </a:p>
        </p:txBody>
      </p:sp>
      <p:sp>
        <p:nvSpPr>
          <p:cNvPr id="3" name="Text Placeholder 2">
            <a:extLst>
              <a:ext uri="{FF2B5EF4-FFF2-40B4-BE49-F238E27FC236}">
                <a16:creationId xmlns:a16="http://schemas.microsoft.com/office/drawing/2014/main" id="{F1DF9F41-B0CF-42EC-BB95-B305B5220D6C}"/>
              </a:ext>
            </a:extLst>
          </p:cNvPr>
          <p:cNvSpPr>
            <a:spLocks noGrp="1"/>
          </p:cNvSpPr>
          <p:nvPr>
            <p:ph type="body" sz="quarter" idx="13"/>
          </p:nvPr>
        </p:nvSpPr>
        <p:spPr/>
        <p:txBody>
          <a:bodyPr/>
          <a:lstStyle/>
          <a:p>
            <a:r>
              <a:rPr lang="hr-HR" dirty="0"/>
              <a:t>Privatni repozitorij </a:t>
            </a:r>
          </a:p>
          <a:p>
            <a:r>
              <a:rPr lang="hr-HR" dirty="0"/>
              <a:t>Komercijalni</a:t>
            </a:r>
          </a:p>
        </p:txBody>
      </p:sp>
      <p:pic>
        <p:nvPicPr>
          <p:cNvPr id="4" name="Picture 3">
            <a:extLst>
              <a:ext uri="{FF2B5EF4-FFF2-40B4-BE49-F238E27FC236}">
                <a16:creationId xmlns:a16="http://schemas.microsoft.com/office/drawing/2014/main" id="{B0B466CC-0B80-4C5E-B9E2-C6F4A7D5E29C}"/>
              </a:ext>
            </a:extLst>
          </p:cNvPr>
          <p:cNvPicPr>
            <a:picLocks noChangeAspect="1"/>
          </p:cNvPicPr>
          <p:nvPr/>
        </p:nvPicPr>
        <p:blipFill>
          <a:blip r:embed="rId2"/>
          <a:stretch>
            <a:fillRect/>
          </a:stretch>
        </p:blipFill>
        <p:spPr>
          <a:xfrm>
            <a:off x="2614573" y="1944612"/>
            <a:ext cx="6127185" cy="2894437"/>
          </a:xfrm>
          <a:prstGeom prst="rect">
            <a:avLst/>
          </a:prstGeom>
        </p:spPr>
      </p:pic>
    </p:spTree>
    <p:extLst>
      <p:ext uri="{BB962C8B-B14F-4D97-AF65-F5344CB8AC3E}">
        <p14:creationId xmlns:p14="http://schemas.microsoft.com/office/powerpoint/2010/main" val="3578900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552007"/>
            <a:ext cx="6723185" cy="929570"/>
          </a:xfrm>
        </p:spPr>
        <p:txBody>
          <a:bodyPr>
            <a:normAutofit fontScale="90000"/>
          </a:bodyPr>
          <a:lstStyle/>
          <a:p>
            <a:r>
              <a:rPr lang="hr-HR" dirty="0"/>
              <a:t>VSTS =&gt; Azure Dev </a:t>
            </a:r>
            <a:r>
              <a:rPr lang="hr-HR" dirty="0" err="1"/>
              <a:t>Ops</a:t>
            </a:r>
            <a:br>
              <a:rPr lang="hr-HR" dirty="0">
                <a:cs typeface="Segoe UI Light"/>
              </a:rPr>
            </a:br>
            <a:endParaRPr lang="en-US"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1124751"/>
            <a:ext cx="6723186" cy="3570351"/>
          </a:xfrm>
        </p:spPr>
        <p:txBody>
          <a:bodyPr vert="horz" wrap="square" lIns="134464" tIns="107571" rIns="134464" bIns="107571" rtlCol="0" anchor="t">
            <a:noAutofit/>
          </a:bodyPr>
          <a:lstStyle/>
          <a:p>
            <a:pPr marL="0" indent="0">
              <a:buNone/>
            </a:pPr>
            <a:r>
              <a:rPr lang="hr-HR" dirty="0">
                <a:cs typeface="Segoe UI"/>
              </a:rPr>
              <a:t>Microsoft servisi za cijeli život aplikacije</a:t>
            </a:r>
          </a:p>
          <a:p>
            <a:pPr marL="0" indent="0">
              <a:buNone/>
            </a:pPr>
            <a:r>
              <a:rPr lang="hr-HR" dirty="0">
                <a:cs typeface="Segoe UI"/>
              </a:rPr>
              <a:t>Bivši </a:t>
            </a:r>
            <a:r>
              <a:rPr lang="hr-HR" dirty="0" err="1">
                <a:cs typeface="Segoe UI"/>
              </a:rPr>
              <a:t>Visual</a:t>
            </a:r>
            <a:r>
              <a:rPr lang="hr-HR" dirty="0">
                <a:cs typeface="Segoe UI"/>
              </a:rPr>
              <a:t> Studio Team </a:t>
            </a:r>
            <a:r>
              <a:rPr lang="hr-HR" dirty="0" err="1">
                <a:cs typeface="Segoe UI"/>
              </a:rPr>
              <a:t>Services</a:t>
            </a:r>
            <a:endParaRPr lang="hr-HR" dirty="0">
              <a:cs typeface="Segoe UI"/>
            </a:endParaRPr>
          </a:p>
          <a:p>
            <a:pPr marL="0" indent="0">
              <a:buNone/>
            </a:pPr>
            <a:r>
              <a:rPr lang="hr-HR" dirty="0" err="1">
                <a:cs typeface="Segoe UI"/>
              </a:rPr>
              <a:t>Agile</a:t>
            </a:r>
            <a:r>
              <a:rPr lang="hr-HR" dirty="0">
                <a:cs typeface="Segoe UI"/>
              </a:rPr>
              <a:t> alati (</a:t>
            </a:r>
            <a:r>
              <a:rPr lang="hr-HR" dirty="0" err="1">
                <a:cs typeface="Segoe UI"/>
              </a:rPr>
              <a:t>stories</a:t>
            </a:r>
            <a:r>
              <a:rPr lang="hr-HR" dirty="0">
                <a:cs typeface="Segoe UI"/>
              </a:rPr>
              <a:t>, </a:t>
            </a:r>
            <a:r>
              <a:rPr lang="hr-HR" dirty="0" err="1">
                <a:cs typeface="Segoe UI"/>
              </a:rPr>
              <a:t>tasks</a:t>
            </a:r>
            <a:r>
              <a:rPr lang="hr-HR" dirty="0">
                <a:cs typeface="Segoe UI"/>
              </a:rPr>
              <a:t>, </a:t>
            </a:r>
            <a:r>
              <a:rPr lang="hr-HR" dirty="0" err="1">
                <a:cs typeface="Segoe UI"/>
              </a:rPr>
              <a:t>boards</a:t>
            </a:r>
            <a:r>
              <a:rPr lang="hr-HR" dirty="0">
                <a:cs typeface="Segoe UI"/>
              </a:rPr>
              <a:t>…), repozitoriji koda (GIT…), CI/CD alati (</a:t>
            </a:r>
            <a:r>
              <a:rPr lang="hr-HR" dirty="0" err="1">
                <a:cs typeface="Segoe UI"/>
              </a:rPr>
              <a:t>build</a:t>
            </a:r>
            <a:r>
              <a:rPr lang="hr-HR" dirty="0">
                <a:cs typeface="Segoe UI"/>
              </a:rPr>
              <a:t>, </a:t>
            </a:r>
            <a:r>
              <a:rPr lang="hr-HR" dirty="0" err="1">
                <a:cs typeface="Segoe UI"/>
              </a:rPr>
              <a:t>push</a:t>
            </a:r>
            <a:r>
              <a:rPr lang="hr-HR" dirty="0">
                <a:cs typeface="Segoe UI"/>
              </a:rPr>
              <a:t>, </a:t>
            </a:r>
            <a:r>
              <a:rPr lang="hr-HR" dirty="0" err="1">
                <a:cs typeface="Segoe UI"/>
              </a:rPr>
              <a:t>copy</a:t>
            </a:r>
            <a:r>
              <a:rPr lang="hr-HR" dirty="0">
                <a:cs typeface="Segoe UI"/>
              </a:rPr>
              <a:t>, </a:t>
            </a:r>
            <a:r>
              <a:rPr lang="hr-HR" dirty="0" err="1">
                <a:cs typeface="Segoe UI"/>
              </a:rPr>
              <a:t>ftp</a:t>
            </a:r>
            <a:r>
              <a:rPr lang="hr-HR" dirty="0">
                <a:cs typeface="Segoe UI"/>
              </a:rPr>
              <a:t>…), integracija sa trećim servisima , test planovi…</a:t>
            </a:r>
          </a:p>
          <a:p>
            <a:pPr marL="0" indent="0">
              <a:buNone/>
            </a:pPr>
            <a:r>
              <a:rPr lang="hr-HR" dirty="0" err="1">
                <a:cs typeface="Segoe UI"/>
              </a:rPr>
              <a:t>NuGET</a:t>
            </a:r>
            <a:r>
              <a:rPr lang="hr-HR" dirty="0">
                <a:cs typeface="Segoe UI"/>
              </a:rPr>
              <a:t> </a:t>
            </a:r>
            <a:r>
              <a:rPr lang="hr-HR" dirty="0" err="1">
                <a:cs typeface="Segoe UI"/>
              </a:rPr>
              <a:t>repozotoriji</a:t>
            </a:r>
            <a:endParaRPr lang="hr-HR" dirty="0">
              <a:cs typeface="Segoe UI"/>
            </a:endParaRPr>
          </a:p>
          <a:p>
            <a:pPr>
              <a:buFontTx/>
              <a:buChar char="-"/>
            </a:pPr>
            <a:r>
              <a:rPr lang="hr-HR" dirty="0">
                <a:cs typeface="Segoe UI"/>
              </a:rPr>
              <a:t>Privatni</a:t>
            </a:r>
          </a:p>
          <a:p>
            <a:pPr>
              <a:buFontTx/>
              <a:buChar char="-"/>
            </a:pPr>
            <a:r>
              <a:rPr lang="hr-HR" dirty="0">
                <a:cs typeface="Segoe UI"/>
              </a:rPr>
              <a:t>NuGet.exe</a:t>
            </a:r>
          </a:p>
          <a:p>
            <a:pPr>
              <a:buFontTx/>
              <a:buChar char="-"/>
            </a:pPr>
            <a:r>
              <a:rPr lang="hr-HR" dirty="0">
                <a:cs typeface="Segoe UI"/>
              </a:rPr>
              <a:t>Bolje: uključiti u CI proces</a:t>
            </a:r>
          </a:p>
          <a:p>
            <a:pPr marL="0" indent="0">
              <a:buNone/>
            </a:pP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Tree>
    <p:extLst>
      <p:ext uri="{BB962C8B-B14F-4D97-AF65-F5344CB8AC3E}">
        <p14:creationId xmlns:p14="http://schemas.microsoft.com/office/powerpoint/2010/main" val="37290619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C76C-94F1-4B6E-AAB3-5D74FECE1D5A}"/>
              </a:ext>
            </a:extLst>
          </p:cNvPr>
          <p:cNvSpPr>
            <a:spLocks noGrp="1"/>
          </p:cNvSpPr>
          <p:nvPr>
            <p:ph type="title"/>
          </p:nvPr>
        </p:nvSpPr>
        <p:spPr>
          <a:xfrm>
            <a:off x="201931" y="195181"/>
            <a:ext cx="8101492" cy="806799"/>
          </a:xfrm>
        </p:spPr>
        <p:txBody>
          <a:bodyPr>
            <a:normAutofit/>
          </a:bodyPr>
          <a:lstStyle/>
          <a:p>
            <a:r>
              <a:rPr lang="hr-HR" dirty="0"/>
              <a:t>Azure </a:t>
            </a:r>
            <a:r>
              <a:rPr lang="hr-HR" dirty="0" err="1"/>
              <a:t>DevOps</a:t>
            </a:r>
            <a:r>
              <a:rPr lang="hr-HR" dirty="0"/>
              <a:t> – </a:t>
            </a:r>
            <a:r>
              <a:rPr lang="hr-HR" dirty="0" err="1"/>
              <a:t>NuGet</a:t>
            </a:r>
            <a:r>
              <a:rPr lang="hr-HR" dirty="0"/>
              <a:t> </a:t>
            </a:r>
            <a:r>
              <a:rPr lang="hr-HR" dirty="0" err="1"/>
              <a:t>repositorij</a:t>
            </a:r>
            <a:r>
              <a:rPr lang="hr-HR" dirty="0"/>
              <a:t> </a:t>
            </a:r>
          </a:p>
        </p:txBody>
      </p:sp>
      <p:sp>
        <p:nvSpPr>
          <p:cNvPr id="3" name="Text Placeholder 2">
            <a:extLst>
              <a:ext uri="{FF2B5EF4-FFF2-40B4-BE49-F238E27FC236}">
                <a16:creationId xmlns:a16="http://schemas.microsoft.com/office/drawing/2014/main" id="{9EFA2AB3-4F61-4A8F-880A-4A69CD44893E}"/>
              </a:ext>
            </a:extLst>
          </p:cNvPr>
          <p:cNvSpPr>
            <a:spLocks noGrp="1"/>
          </p:cNvSpPr>
          <p:nvPr>
            <p:ph type="body" sz="quarter" idx="13"/>
          </p:nvPr>
        </p:nvSpPr>
        <p:spPr/>
        <p:txBody>
          <a:bodyPr/>
          <a:lstStyle/>
          <a:p>
            <a:r>
              <a:rPr lang="hr-HR" dirty="0"/>
              <a:t>„</a:t>
            </a:r>
            <a:r>
              <a:rPr lang="hr-HR" dirty="0" err="1"/>
              <a:t>Artifacts</a:t>
            </a:r>
            <a:r>
              <a:rPr lang="hr-HR" dirty="0"/>
              <a:t>”</a:t>
            </a:r>
          </a:p>
        </p:txBody>
      </p:sp>
      <p:pic>
        <p:nvPicPr>
          <p:cNvPr id="4" name="Picture 3">
            <a:extLst>
              <a:ext uri="{FF2B5EF4-FFF2-40B4-BE49-F238E27FC236}">
                <a16:creationId xmlns:a16="http://schemas.microsoft.com/office/drawing/2014/main" id="{2B18A37D-9ACA-4AE3-9F11-5AB97057FB91}"/>
              </a:ext>
            </a:extLst>
          </p:cNvPr>
          <p:cNvPicPr>
            <a:picLocks noChangeAspect="1"/>
          </p:cNvPicPr>
          <p:nvPr/>
        </p:nvPicPr>
        <p:blipFill>
          <a:blip r:embed="rId2"/>
          <a:stretch>
            <a:fillRect/>
          </a:stretch>
        </p:blipFill>
        <p:spPr>
          <a:xfrm>
            <a:off x="2109237" y="896790"/>
            <a:ext cx="5998714" cy="4826179"/>
          </a:xfrm>
          <a:prstGeom prst="rect">
            <a:avLst/>
          </a:prstGeom>
        </p:spPr>
      </p:pic>
    </p:spTree>
    <p:extLst>
      <p:ext uri="{BB962C8B-B14F-4D97-AF65-F5344CB8AC3E}">
        <p14:creationId xmlns:p14="http://schemas.microsoft.com/office/powerpoint/2010/main" val="10140867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DF70-D485-4E08-B9A5-28348C77ADC7}"/>
              </a:ext>
            </a:extLst>
          </p:cNvPr>
          <p:cNvSpPr>
            <a:spLocks noGrp="1"/>
          </p:cNvSpPr>
          <p:nvPr>
            <p:ph type="title"/>
          </p:nvPr>
        </p:nvSpPr>
        <p:spPr/>
        <p:txBody>
          <a:bodyPr>
            <a:normAutofit/>
          </a:bodyPr>
          <a:lstStyle/>
          <a:p>
            <a:r>
              <a:rPr lang="hr-HR" dirty="0" err="1"/>
              <a:t>Build</a:t>
            </a:r>
            <a:r>
              <a:rPr lang="hr-HR" dirty="0"/>
              <a:t> </a:t>
            </a:r>
            <a:r>
              <a:rPr lang="hr-HR" dirty="0" err="1"/>
              <a:t>task</a:t>
            </a:r>
            <a:endParaRPr lang="hr-HR" dirty="0"/>
          </a:p>
        </p:txBody>
      </p:sp>
      <p:sp>
        <p:nvSpPr>
          <p:cNvPr id="3" name="Text Placeholder 2">
            <a:extLst>
              <a:ext uri="{FF2B5EF4-FFF2-40B4-BE49-F238E27FC236}">
                <a16:creationId xmlns:a16="http://schemas.microsoft.com/office/drawing/2014/main" id="{C61D8F7F-20B6-429F-881A-611FAD0B6799}"/>
              </a:ext>
            </a:extLst>
          </p:cNvPr>
          <p:cNvSpPr>
            <a:spLocks noGrp="1"/>
          </p:cNvSpPr>
          <p:nvPr>
            <p:ph type="body" sz="quarter" idx="13"/>
          </p:nvPr>
        </p:nvSpPr>
        <p:spPr/>
        <p:txBody>
          <a:bodyPr/>
          <a:lstStyle/>
          <a:p>
            <a:r>
              <a:rPr lang="hr-HR" dirty="0"/>
              <a:t>Azure </a:t>
            </a:r>
            <a:r>
              <a:rPr lang="hr-HR" dirty="0" err="1"/>
              <a:t>DevOps</a:t>
            </a:r>
            <a:r>
              <a:rPr lang="hr-HR" dirty="0"/>
              <a:t> </a:t>
            </a:r>
            <a:r>
              <a:rPr lang="hr-HR" dirty="0" err="1"/>
              <a:t>Pipelines</a:t>
            </a:r>
            <a:endParaRPr lang="hr-HR" dirty="0"/>
          </a:p>
          <a:p>
            <a:r>
              <a:rPr lang="hr-HR" dirty="0"/>
              <a:t>Automatsko kreiranje </a:t>
            </a:r>
            <a:r>
              <a:rPr lang="hr-HR" dirty="0" err="1"/>
              <a:t>NuGet</a:t>
            </a:r>
            <a:r>
              <a:rPr lang="hr-HR" dirty="0"/>
              <a:t> paketa</a:t>
            </a:r>
          </a:p>
        </p:txBody>
      </p:sp>
      <p:pic>
        <p:nvPicPr>
          <p:cNvPr id="4" name="Picture 3">
            <a:extLst>
              <a:ext uri="{FF2B5EF4-FFF2-40B4-BE49-F238E27FC236}">
                <a16:creationId xmlns:a16="http://schemas.microsoft.com/office/drawing/2014/main" id="{04238A7A-E505-416B-A8F8-780C6D1BC5BA}"/>
              </a:ext>
            </a:extLst>
          </p:cNvPr>
          <p:cNvPicPr>
            <a:picLocks noChangeAspect="1"/>
          </p:cNvPicPr>
          <p:nvPr/>
        </p:nvPicPr>
        <p:blipFill>
          <a:blip r:embed="rId2"/>
          <a:stretch>
            <a:fillRect/>
          </a:stretch>
        </p:blipFill>
        <p:spPr>
          <a:xfrm>
            <a:off x="4319337" y="92306"/>
            <a:ext cx="5079391" cy="5142770"/>
          </a:xfrm>
          <a:prstGeom prst="rect">
            <a:avLst/>
          </a:prstGeom>
        </p:spPr>
      </p:pic>
      <p:pic>
        <p:nvPicPr>
          <p:cNvPr id="5" name="Picture 4">
            <a:extLst>
              <a:ext uri="{FF2B5EF4-FFF2-40B4-BE49-F238E27FC236}">
                <a16:creationId xmlns:a16="http://schemas.microsoft.com/office/drawing/2014/main" id="{9DF7B760-85AA-4AE6-8F78-0045B9A2EA6D}"/>
              </a:ext>
            </a:extLst>
          </p:cNvPr>
          <p:cNvPicPr>
            <a:picLocks noChangeAspect="1"/>
          </p:cNvPicPr>
          <p:nvPr/>
        </p:nvPicPr>
        <p:blipFill>
          <a:blip r:embed="rId3"/>
          <a:stretch>
            <a:fillRect/>
          </a:stretch>
        </p:blipFill>
        <p:spPr>
          <a:xfrm>
            <a:off x="-440275" y="3733189"/>
            <a:ext cx="4571999" cy="1166964"/>
          </a:xfrm>
          <a:prstGeom prst="rect">
            <a:avLst/>
          </a:prstGeom>
        </p:spPr>
      </p:pic>
    </p:spTree>
    <p:extLst>
      <p:ext uri="{BB962C8B-B14F-4D97-AF65-F5344CB8AC3E}">
        <p14:creationId xmlns:p14="http://schemas.microsoft.com/office/powerpoint/2010/main" val="37310833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5D18-DB6A-48C1-B3FE-FF4F9D67C2E7}"/>
              </a:ext>
            </a:extLst>
          </p:cNvPr>
          <p:cNvSpPr>
            <a:spLocks noGrp="1"/>
          </p:cNvSpPr>
          <p:nvPr>
            <p:ph type="title"/>
          </p:nvPr>
        </p:nvSpPr>
        <p:spPr/>
        <p:txBody>
          <a:bodyPr/>
          <a:lstStyle/>
          <a:p>
            <a:r>
              <a:rPr lang="hr-HR" dirty="0"/>
              <a:t>GIT – </a:t>
            </a:r>
            <a:r>
              <a:rPr lang="hr-HR" dirty="0" err="1"/>
              <a:t>commit</a:t>
            </a:r>
            <a:r>
              <a:rPr lang="hr-HR" dirty="0"/>
              <a:t>/</a:t>
            </a:r>
            <a:r>
              <a:rPr lang="hr-HR" dirty="0" err="1"/>
              <a:t>push</a:t>
            </a:r>
            <a:endParaRPr lang="hr-HR" dirty="0"/>
          </a:p>
        </p:txBody>
      </p:sp>
      <p:sp>
        <p:nvSpPr>
          <p:cNvPr id="3" name="Text Placeholder 2">
            <a:extLst>
              <a:ext uri="{FF2B5EF4-FFF2-40B4-BE49-F238E27FC236}">
                <a16:creationId xmlns:a16="http://schemas.microsoft.com/office/drawing/2014/main" id="{EED3F9C4-60F3-46E5-AA47-65B252E51148}"/>
              </a:ext>
            </a:extLst>
          </p:cNvPr>
          <p:cNvSpPr>
            <a:spLocks noGrp="1"/>
          </p:cNvSpPr>
          <p:nvPr>
            <p:ph type="body" sz="quarter" idx="13"/>
          </p:nvPr>
        </p:nvSpPr>
        <p:spPr/>
        <p:txBody>
          <a:bodyPr/>
          <a:lstStyle/>
          <a:p>
            <a:endParaRPr lang="hr-HR"/>
          </a:p>
        </p:txBody>
      </p:sp>
      <p:pic>
        <p:nvPicPr>
          <p:cNvPr id="4" name="Picture 3">
            <a:extLst>
              <a:ext uri="{FF2B5EF4-FFF2-40B4-BE49-F238E27FC236}">
                <a16:creationId xmlns:a16="http://schemas.microsoft.com/office/drawing/2014/main" id="{25551B7F-CA9A-4654-8A04-D42D3018CCCF}"/>
              </a:ext>
            </a:extLst>
          </p:cNvPr>
          <p:cNvPicPr>
            <a:picLocks noChangeAspect="1"/>
          </p:cNvPicPr>
          <p:nvPr/>
        </p:nvPicPr>
        <p:blipFill>
          <a:blip r:embed="rId2"/>
          <a:stretch>
            <a:fillRect/>
          </a:stretch>
        </p:blipFill>
        <p:spPr>
          <a:xfrm>
            <a:off x="367764" y="885231"/>
            <a:ext cx="9144000" cy="4063088"/>
          </a:xfrm>
          <a:prstGeom prst="rect">
            <a:avLst/>
          </a:prstGeom>
        </p:spPr>
      </p:pic>
      <p:pic>
        <p:nvPicPr>
          <p:cNvPr id="5" name="Picture 4">
            <a:extLst>
              <a:ext uri="{FF2B5EF4-FFF2-40B4-BE49-F238E27FC236}">
                <a16:creationId xmlns:a16="http://schemas.microsoft.com/office/drawing/2014/main" id="{760AACD1-943D-4631-92F6-40A880A084B0}"/>
              </a:ext>
            </a:extLst>
          </p:cNvPr>
          <p:cNvPicPr>
            <a:picLocks noChangeAspect="1"/>
          </p:cNvPicPr>
          <p:nvPr/>
        </p:nvPicPr>
        <p:blipFill>
          <a:blip r:embed="rId3"/>
          <a:stretch>
            <a:fillRect/>
          </a:stretch>
        </p:blipFill>
        <p:spPr>
          <a:xfrm>
            <a:off x="2631812" y="4229670"/>
            <a:ext cx="9144000" cy="671119"/>
          </a:xfrm>
          <a:prstGeom prst="rect">
            <a:avLst/>
          </a:prstGeom>
        </p:spPr>
      </p:pic>
    </p:spTree>
    <p:extLst>
      <p:ext uri="{BB962C8B-B14F-4D97-AF65-F5344CB8AC3E}">
        <p14:creationId xmlns:p14="http://schemas.microsoft.com/office/powerpoint/2010/main" val="33068504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5FB0-F93A-497C-B1C5-4B486916E4F0}"/>
              </a:ext>
            </a:extLst>
          </p:cNvPr>
          <p:cNvSpPr>
            <a:spLocks noGrp="1"/>
          </p:cNvSpPr>
          <p:nvPr>
            <p:ph type="title"/>
          </p:nvPr>
        </p:nvSpPr>
        <p:spPr/>
        <p:txBody>
          <a:bodyPr/>
          <a:lstStyle/>
          <a:p>
            <a:r>
              <a:rPr lang="hr-HR" dirty="0"/>
              <a:t>Azure </a:t>
            </a:r>
            <a:r>
              <a:rPr lang="hr-HR" dirty="0" err="1"/>
              <a:t>DevOps</a:t>
            </a:r>
            <a:r>
              <a:rPr lang="hr-HR" dirty="0"/>
              <a:t> </a:t>
            </a:r>
            <a:r>
              <a:rPr lang="hr-HR" dirty="0" err="1"/>
              <a:t>feed</a:t>
            </a:r>
            <a:endParaRPr lang="hr-HR" dirty="0"/>
          </a:p>
        </p:txBody>
      </p:sp>
      <p:sp>
        <p:nvSpPr>
          <p:cNvPr id="3" name="Text Placeholder 2">
            <a:extLst>
              <a:ext uri="{FF2B5EF4-FFF2-40B4-BE49-F238E27FC236}">
                <a16:creationId xmlns:a16="http://schemas.microsoft.com/office/drawing/2014/main" id="{4CEF9C5F-66F9-4E0A-9792-45219BE3C6DD}"/>
              </a:ext>
            </a:extLst>
          </p:cNvPr>
          <p:cNvSpPr>
            <a:spLocks noGrp="1"/>
          </p:cNvSpPr>
          <p:nvPr>
            <p:ph type="body" sz="quarter" idx="13"/>
          </p:nvPr>
        </p:nvSpPr>
        <p:spPr/>
        <p:txBody>
          <a:bodyPr/>
          <a:lstStyle/>
          <a:p>
            <a:endParaRPr lang="hr-HR"/>
          </a:p>
        </p:txBody>
      </p:sp>
      <p:pic>
        <p:nvPicPr>
          <p:cNvPr id="4" name="Picture 3">
            <a:extLst>
              <a:ext uri="{FF2B5EF4-FFF2-40B4-BE49-F238E27FC236}">
                <a16:creationId xmlns:a16="http://schemas.microsoft.com/office/drawing/2014/main" id="{3A8173FC-392F-4C80-BF8C-124B61C5DEED}"/>
              </a:ext>
            </a:extLst>
          </p:cNvPr>
          <p:cNvPicPr>
            <a:picLocks noChangeAspect="1"/>
          </p:cNvPicPr>
          <p:nvPr/>
        </p:nvPicPr>
        <p:blipFill>
          <a:blip r:embed="rId2"/>
          <a:stretch>
            <a:fillRect/>
          </a:stretch>
        </p:blipFill>
        <p:spPr>
          <a:xfrm>
            <a:off x="0" y="1445487"/>
            <a:ext cx="9144000" cy="2252527"/>
          </a:xfrm>
          <a:prstGeom prst="rect">
            <a:avLst/>
          </a:prstGeom>
        </p:spPr>
      </p:pic>
    </p:spTree>
    <p:extLst>
      <p:ext uri="{BB962C8B-B14F-4D97-AF65-F5344CB8AC3E}">
        <p14:creationId xmlns:p14="http://schemas.microsoft.com/office/powerpoint/2010/main" val="310355141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67F0-3656-469D-BF7A-D799E7561564}"/>
              </a:ext>
            </a:extLst>
          </p:cNvPr>
          <p:cNvSpPr>
            <a:spLocks noGrp="1"/>
          </p:cNvSpPr>
          <p:nvPr>
            <p:ph type="title"/>
          </p:nvPr>
        </p:nvSpPr>
        <p:spPr/>
        <p:txBody>
          <a:bodyPr/>
          <a:lstStyle/>
          <a:p>
            <a:r>
              <a:rPr lang="hr-HR" dirty="0"/>
              <a:t>Spajanje na </a:t>
            </a:r>
            <a:r>
              <a:rPr lang="hr-HR" dirty="0" err="1"/>
              <a:t>NuGet</a:t>
            </a:r>
            <a:r>
              <a:rPr lang="hr-HR" dirty="0"/>
              <a:t> repozitorij</a:t>
            </a:r>
          </a:p>
        </p:txBody>
      </p:sp>
      <p:sp>
        <p:nvSpPr>
          <p:cNvPr id="3" name="Text Placeholder 2">
            <a:extLst>
              <a:ext uri="{FF2B5EF4-FFF2-40B4-BE49-F238E27FC236}">
                <a16:creationId xmlns:a16="http://schemas.microsoft.com/office/drawing/2014/main" id="{81F44405-84C2-4B03-9F49-2BE9934768B5}"/>
              </a:ext>
            </a:extLst>
          </p:cNvPr>
          <p:cNvSpPr>
            <a:spLocks noGrp="1"/>
          </p:cNvSpPr>
          <p:nvPr>
            <p:ph type="body" sz="quarter" idx="13"/>
          </p:nvPr>
        </p:nvSpPr>
        <p:spPr/>
        <p:txBody>
          <a:bodyPr/>
          <a:lstStyle/>
          <a:p>
            <a:endParaRPr lang="hr-HR"/>
          </a:p>
        </p:txBody>
      </p:sp>
      <p:pic>
        <p:nvPicPr>
          <p:cNvPr id="4" name="Picture 3">
            <a:extLst>
              <a:ext uri="{FF2B5EF4-FFF2-40B4-BE49-F238E27FC236}">
                <a16:creationId xmlns:a16="http://schemas.microsoft.com/office/drawing/2014/main" id="{FD9BE097-9381-40AD-81BA-D91CD1D84635}"/>
              </a:ext>
            </a:extLst>
          </p:cNvPr>
          <p:cNvPicPr>
            <a:picLocks noChangeAspect="1"/>
          </p:cNvPicPr>
          <p:nvPr/>
        </p:nvPicPr>
        <p:blipFill>
          <a:blip r:embed="rId2"/>
          <a:stretch>
            <a:fillRect/>
          </a:stretch>
        </p:blipFill>
        <p:spPr>
          <a:xfrm>
            <a:off x="86195" y="847520"/>
            <a:ext cx="5596908" cy="3448461"/>
          </a:xfrm>
          <a:prstGeom prst="rect">
            <a:avLst/>
          </a:prstGeom>
        </p:spPr>
      </p:pic>
      <p:pic>
        <p:nvPicPr>
          <p:cNvPr id="5" name="Picture 4">
            <a:extLst>
              <a:ext uri="{FF2B5EF4-FFF2-40B4-BE49-F238E27FC236}">
                <a16:creationId xmlns:a16="http://schemas.microsoft.com/office/drawing/2014/main" id="{7E918FCB-FF36-45B7-B5DB-1132CAB7AE57}"/>
              </a:ext>
            </a:extLst>
          </p:cNvPr>
          <p:cNvPicPr>
            <a:picLocks noChangeAspect="1"/>
          </p:cNvPicPr>
          <p:nvPr/>
        </p:nvPicPr>
        <p:blipFill>
          <a:blip r:embed="rId3"/>
          <a:stretch>
            <a:fillRect/>
          </a:stretch>
        </p:blipFill>
        <p:spPr>
          <a:xfrm>
            <a:off x="3242460" y="2513820"/>
            <a:ext cx="6123301" cy="4022239"/>
          </a:xfrm>
          <a:prstGeom prst="rect">
            <a:avLst/>
          </a:prstGeom>
        </p:spPr>
      </p:pic>
    </p:spTree>
    <p:extLst>
      <p:ext uri="{BB962C8B-B14F-4D97-AF65-F5344CB8AC3E}">
        <p14:creationId xmlns:p14="http://schemas.microsoft.com/office/powerpoint/2010/main" val="25775905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21C8-38B2-431D-8173-59EE5BA37419}"/>
              </a:ext>
            </a:extLst>
          </p:cNvPr>
          <p:cNvSpPr>
            <a:spLocks noGrp="1"/>
          </p:cNvSpPr>
          <p:nvPr>
            <p:ph type="title"/>
          </p:nvPr>
        </p:nvSpPr>
        <p:spPr/>
        <p:txBody>
          <a:bodyPr/>
          <a:lstStyle/>
          <a:p>
            <a:r>
              <a:rPr lang="hr-HR" dirty="0"/>
              <a:t>Preuzimanje sa repozitorija</a:t>
            </a:r>
          </a:p>
        </p:txBody>
      </p:sp>
      <p:sp>
        <p:nvSpPr>
          <p:cNvPr id="3" name="Text Placeholder 2">
            <a:extLst>
              <a:ext uri="{FF2B5EF4-FFF2-40B4-BE49-F238E27FC236}">
                <a16:creationId xmlns:a16="http://schemas.microsoft.com/office/drawing/2014/main" id="{D936E815-2290-4CF3-9AC9-43929536F547}"/>
              </a:ext>
            </a:extLst>
          </p:cNvPr>
          <p:cNvSpPr>
            <a:spLocks noGrp="1"/>
          </p:cNvSpPr>
          <p:nvPr>
            <p:ph type="body" sz="quarter" idx="13"/>
          </p:nvPr>
        </p:nvSpPr>
        <p:spPr/>
        <p:txBody>
          <a:bodyPr/>
          <a:lstStyle/>
          <a:p>
            <a:endParaRPr lang="hr-HR"/>
          </a:p>
        </p:txBody>
      </p:sp>
      <p:pic>
        <p:nvPicPr>
          <p:cNvPr id="4" name="Picture 3">
            <a:extLst>
              <a:ext uri="{FF2B5EF4-FFF2-40B4-BE49-F238E27FC236}">
                <a16:creationId xmlns:a16="http://schemas.microsoft.com/office/drawing/2014/main" id="{F367F6C4-AF54-4A71-9A08-FE989C6C6822}"/>
              </a:ext>
            </a:extLst>
          </p:cNvPr>
          <p:cNvPicPr>
            <a:picLocks noChangeAspect="1"/>
          </p:cNvPicPr>
          <p:nvPr/>
        </p:nvPicPr>
        <p:blipFill>
          <a:blip r:embed="rId2"/>
          <a:stretch>
            <a:fillRect/>
          </a:stretch>
        </p:blipFill>
        <p:spPr>
          <a:xfrm>
            <a:off x="143659" y="1001980"/>
            <a:ext cx="8148271" cy="4320479"/>
          </a:xfrm>
          <a:prstGeom prst="rect">
            <a:avLst/>
          </a:prstGeom>
        </p:spPr>
      </p:pic>
    </p:spTree>
    <p:extLst>
      <p:ext uri="{BB962C8B-B14F-4D97-AF65-F5344CB8AC3E}">
        <p14:creationId xmlns:p14="http://schemas.microsoft.com/office/powerpoint/2010/main" val="103688416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3155-AF00-4549-8FDC-3A354110BCBF}"/>
              </a:ext>
            </a:extLst>
          </p:cNvPr>
          <p:cNvSpPr>
            <a:spLocks noGrp="1"/>
          </p:cNvSpPr>
          <p:nvPr>
            <p:ph type="title"/>
          </p:nvPr>
        </p:nvSpPr>
        <p:spPr/>
        <p:txBody>
          <a:bodyPr/>
          <a:lstStyle/>
          <a:p>
            <a:r>
              <a:rPr lang="hr-HR" dirty="0"/>
              <a:t>Korištenje </a:t>
            </a:r>
            <a:r>
              <a:rPr lang="hr-HR" dirty="0" err="1"/>
              <a:t>bibilioteke</a:t>
            </a:r>
            <a:endParaRPr lang="hr-HR" dirty="0"/>
          </a:p>
        </p:txBody>
      </p:sp>
      <p:sp>
        <p:nvSpPr>
          <p:cNvPr id="3" name="Text Placeholder 2">
            <a:extLst>
              <a:ext uri="{FF2B5EF4-FFF2-40B4-BE49-F238E27FC236}">
                <a16:creationId xmlns:a16="http://schemas.microsoft.com/office/drawing/2014/main" id="{3928C87C-7D66-4253-860E-CFFADACE9AA7}"/>
              </a:ext>
            </a:extLst>
          </p:cNvPr>
          <p:cNvSpPr>
            <a:spLocks noGrp="1"/>
          </p:cNvSpPr>
          <p:nvPr>
            <p:ph type="body" sz="quarter" idx="13"/>
          </p:nvPr>
        </p:nvSpPr>
        <p:spPr/>
        <p:txBody>
          <a:bodyPr/>
          <a:lstStyle/>
          <a:p>
            <a:endParaRPr lang="hr-HR"/>
          </a:p>
        </p:txBody>
      </p:sp>
      <p:pic>
        <p:nvPicPr>
          <p:cNvPr id="4" name="Picture 3">
            <a:extLst>
              <a:ext uri="{FF2B5EF4-FFF2-40B4-BE49-F238E27FC236}">
                <a16:creationId xmlns:a16="http://schemas.microsoft.com/office/drawing/2014/main" id="{7D7504AF-7532-4935-A24A-E2E17238CD56}"/>
              </a:ext>
            </a:extLst>
          </p:cNvPr>
          <p:cNvPicPr>
            <a:picLocks noChangeAspect="1"/>
          </p:cNvPicPr>
          <p:nvPr/>
        </p:nvPicPr>
        <p:blipFill>
          <a:blip r:embed="rId2"/>
          <a:stretch>
            <a:fillRect/>
          </a:stretch>
        </p:blipFill>
        <p:spPr>
          <a:xfrm>
            <a:off x="0" y="1075316"/>
            <a:ext cx="9144000" cy="2992869"/>
          </a:xfrm>
          <a:prstGeom prst="rect">
            <a:avLst/>
          </a:prstGeom>
        </p:spPr>
      </p:pic>
    </p:spTree>
    <p:extLst>
      <p:ext uri="{BB962C8B-B14F-4D97-AF65-F5344CB8AC3E}">
        <p14:creationId xmlns:p14="http://schemas.microsoft.com/office/powerpoint/2010/main" val="13757151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C7F2-A8DA-4B10-8A3F-102B217C146C}"/>
              </a:ext>
            </a:extLst>
          </p:cNvPr>
          <p:cNvSpPr>
            <a:spLocks noGrp="1"/>
          </p:cNvSpPr>
          <p:nvPr>
            <p:ph type="title"/>
          </p:nvPr>
        </p:nvSpPr>
        <p:spPr/>
        <p:txBody>
          <a:bodyPr/>
          <a:lstStyle/>
          <a:p>
            <a:r>
              <a:rPr lang="hr-HR" sz="4200" dirty="0">
                <a:solidFill>
                  <a:srgbClr val="2B3990"/>
                </a:solidFill>
              </a:rPr>
              <a:t>Problemi iz prakse</a:t>
            </a:r>
          </a:p>
        </p:txBody>
      </p:sp>
      <p:sp>
        <p:nvSpPr>
          <p:cNvPr id="4" name="Text Placeholder 2">
            <a:extLst>
              <a:ext uri="{FF2B5EF4-FFF2-40B4-BE49-F238E27FC236}">
                <a16:creationId xmlns:a16="http://schemas.microsoft.com/office/drawing/2014/main" id="{B87394C3-7AF5-4ACB-BB3E-D41B7BAA1B64}"/>
              </a:ext>
            </a:extLst>
          </p:cNvPr>
          <p:cNvSpPr>
            <a:spLocks noGrp="1"/>
          </p:cNvSpPr>
          <p:nvPr>
            <p:ph type="body" sz="quarter" idx="13"/>
          </p:nvPr>
        </p:nvSpPr>
        <p:spPr>
          <a:xfrm>
            <a:off x="304800" y="971550"/>
            <a:ext cx="3800916" cy="3001957"/>
          </a:xfrm>
        </p:spPr>
        <p:txBody>
          <a:bodyPr vert="horz" wrap="square" lIns="134464" tIns="107571" rIns="134464" bIns="107571" rtlCol="0" anchor="t">
            <a:noAutofit/>
          </a:bodyPr>
          <a:lstStyle/>
          <a:p>
            <a:pPr marL="0" indent="0">
              <a:lnSpc>
                <a:spcPct val="80000"/>
              </a:lnSpc>
              <a:buNone/>
            </a:pPr>
            <a:r>
              <a:rPr lang="hr-HR" sz="2100" dirty="0">
                <a:solidFill>
                  <a:srgbClr val="2B3990"/>
                </a:solidFill>
                <a:latin typeface="Segoe UI" pitchFamily="34" charset="0"/>
                <a:cs typeface="Segoe UI" pitchFamily="34" charset="0"/>
              </a:rPr>
              <a:t>Solution1</a:t>
            </a:r>
          </a:p>
          <a:p>
            <a:pPr marL="0" indent="0">
              <a:lnSpc>
                <a:spcPct val="80000"/>
              </a:lnSpc>
              <a:buNone/>
            </a:pPr>
            <a:r>
              <a:rPr lang="hr-HR" sz="2100" dirty="0">
                <a:solidFill>
                  <a:srgbClr val="2B3990"/>
                </a:solidFill>
                <a:latin typeface="Segoe UI" pitchFamily="34" charset="0"/>
                <a:cs typeface="Segoe UI" pitchFamily="34" charset="0"/>
              </a:rPr>
              <a:t>	- Service1</a:t>
            </a:r>
          </a:p>
          <a:p>
            <a:pPr marL="0" indent="0">
              <a:lnSpc>
                <a:spcPct val="80000"/>
              </a:lnSpc>
              <a:buNone/>
            </a:pPr>
            <a:r>
              <a:rPr lang="hr-HR" sz="2100" dirty="0">
                <a:solidFill>
                  <a:srgbClr val="2B3990"/>
                </a:solidFill>
                <a:latin typeface="Segoe UI" pitchFamily="34" charset="0"/>
                <a:cs typeface="Segoe UI" pitchFamily="34" charset="0"/>
              </a:rPr>
              <a:t>	- Contract1 =&gt; </a:t>
            </a:r>
            <a:r>
              <a:rPr lang="hr-HR" sz="2100" dirty="0" err="1">
                <a:solidFill>
                  <a:srgbClr val="2B3990"/>
                </a:solidFill>
                <a:latin typeface="Segoe UI" pitchFamily="34" charset="0"/>
                <a:cs typeface="Segoe UI" pitchFamily="34" charset="0"/>
              </a:rPr>
              <a:t>nuget</a:t>
            </a: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 Proxy1 =&gt; </a:t>
            </a:r>
            <a:r>
              <a:rPr lang="hr-HR" sz="2100" dirty="0" err="1">
                <a:solidFill>
                  <a:srgbClr val="2B3990"/>
                </a:solidFill>
                <a:latin typeface="Segoe UI" pitchFamily="34" charset="0"/>
                <a:cs typeface="Segoe UI" pitchFamily="34" charset="0"/>
              </a:rPr>
              <a:t>nuget</a:t>
            </a:r>
            <a:endParaRPr lang="hr-HR" sz="2100" dirty="0">
              <a:solidFill>
                <a:srgbClr val="2B3990"/>
              </a:solidFill>
              <a:latin typeface="Segoe UI" pitchFamily="34" charset="0"/>
              <a:cs typeface="Segoe UI" pitchFamily="34" charset="0"/>
            </a:endParaRPr>
          </a:p>
          <a:p>
            <a:pPr marL="0" indent="0">
              <a:lnSpc>
                <a:spcPct val="80000"/>
              </a:lnSpc>
              <a:buNone/>
            </a:pP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C00000"/>
                </a:solidFill>
                <a:latin typeface="Segoe UI" pitchFamily="34" charset="0"/>
                <a:cs typeface="Segoe UI" pitchFamily="34" charset="0"/>
              </a:rPr>
              <a:t>Solution2</a:t>
            </a:r>
          </a:p>
          <a:p>
            <a:pPr marL="0" indent="0">
              <a:lnSpc>
                <a:spcPct val="80000"/>
              </a:lnSpc>
              <a:buNone/>
            </a:pPr>
            <a:r>
              <a:rPr lang="hr-HR" sz="2100" dirty="0">
                <a:solidFill>
                  <a:srgbClr val="C00000"/>
                </a:solidFill>
                <a:latin typeface="Segoe UI" pitchFamily="34" charset="0"/>
                <a:cs typeface="Segoe UI" pitchFamily="34" charset="0"/>
              </a:rPr>
              <a:t>	- Service2</a:t>
            </a:r>
          </a:p>
          <a:p>
            <a:pPr marL="0" indent="0">
              <a:lnSpc>
                <a:spcPct val="80000"/>
              </a:lnSpc>
              <a:buNone/>
            </a:pPr>
            <a:r>
              <a:rPr lang="hr-HR" sz="2100" dirty="0">
                <a:solidFill>
                  <a:srgbClr val="C00000"/>
                </a:solidFill>
                <a:latin typeface="Segoe UI" pitchFamily="34" charset="0"/>
                <a:cs typeface="Segoe UI" pitchFamily="34" charset="0"/>
              </a:rPr>
              <a:t>	- Contract2 =&gt; </a:t>
            </a:r>
            <a:r>
              <a:rPr lang="hr-HR" sz="2100" dirty="0" err="1">
                <a:solidFill>
                  <a:srgbClr val="C00000"/>
                </a:solidFill>
                <a:latin typeface="Segoe UI" pitchFamily="34" charset="0"/>
                <a:cs typeface="Segoe UI" pitchFamily="34" charset="0"/>
              </a:rPr>
              <a:t>nuget</a:t>
            </a:r>
            <a:endParaRPr lang="hr-HR" sz="2100" dirty="0">
              <a:solidFill>
                <a:srgbClr val="C00000"/>
              </a:solidFill>
              <a:latin typeface="Segoe UI" pitchFamily="34" charset="0"/>
              <a:cs typeface="Segoe UI" pitchFamily="34" charset="0"/>
            </a:endParaRPr>
          </a:p>
          <a:p>
            <a:pPr marL="0" indent="0">
              <a:lnSpc>
                <a:spcPct val="80000"/>
              </a:lnSpc>
              <a:buNone/>
            </a:pPr>
            <a:r>
              <a:rPr lang="hr-HR" sz="2100" dirty="0">
                <a:solidFill>
                  <a:srgbClr val="C00000"/>
                </a:solidFill>
                <a:latin typeface="Segoe UI" pitchFamily="34" charset="0"/>
                <a:cs typeface="Segoe UI" pitchFamily="34" charset="0"/>
              </a:rPr>
              <a:t>	- Proxy2 =&gt; </a:t>
            </a:r>
            <a:r>
              <a:rPr lang="hr-HR" sz="2100" dirty="0" err="1">
                <a:solidFill>
                  <a:srgbClr val="C00000"/>
                </a:solidFill>
                <a:latin typeface="Segoe UI" pitchFamily="34" charset="0"/>
                <a:cs typeface="Segoe UI" pitchFamily="34" charset="0"/>
              </a:rPr>
              <a:t>nuget</a:t>
            </a:r>
            <a:endParaRPr lang="hr-HR" sz="2100" dirty="0">
              <a:solidFill>
                <a:srgbClr val="C00000"/>
              </a:solidFill>
              <a:latin typeface="Segoe UI" pitchFamily="34" charset="0"/>
              <a:cs typeface="Segoe UI" pitchFamily="34" charset="0"/>
            </a:endParaRPr>
          </a:p>
          <a:p>
            <a:pPr marL="0" indent="0">
              <a:lnSpc>
                <a:spcPct val="80000"/>
              </a:lnSpc>
              <a:buNone/>
            </a:pP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a:t>
            </a: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
        <p:nvSpPr>
          <p:cNvPr id="5" name="Text Placeholder 2">
            <a:extLst>
              <a:ext uri="{FF2B5EF4-FFF2-40B4-BE49-F238E27FC236}">
                <a16:creationId xmlns:a16="http://schemas.microsoft.com/office/drawing/2014/main" id="{56D58953-A404-4BD3-B2DA-0F5B157C8EA7}"/>
              </a:ext>
            </a:extLst>
          </p:cNvPr>
          <p:cNvSpPr txBox="1">
            <a:spLocks/>
          </p:cNvSpPr>
          <p:nvPr/>
        </p:nvSpPr>
        <p:spPr>
          <a:xfrm>
            <a:off x="4495800" y="998900"/>
            <a:ext cx="4114800" cy="3001957"/>
          </a:xfrm>
          <a:prstGeom prst="rect">
            <a:avLst/>
          </a:prstGeom>
        </p:spPr>
        <p:txBody>
          <a:bodyPr vert="horz" wrap="square" lIns="134464" tIns="107571" rIns="134464" bIns="107571" rtlCol="0" anchor="t">
            <a:noAutofit/>
          </a:bodyPr>
          <a:lstStyle>
            <a:lvl1pPr marL="171592" indent="-171592" algn="l" defTabSz="914400" rtl="0" eaLnBrk="1" latinLnBrk="0" hangingPunct="1">
              <a:spcBef>
                <a:spcPts val="882"/>
              </a:spcBef>
              <a:buFont typeface="Arial" pitchFamily="34" charset="0"/>
              <a:buChar char="•"/>
              <a:defRPr sz="1912" kern="1200">
                <a:solidFill>
                  <a:srgbClr val="00AEEF"/>
                </a:solidFill>
                <a:latin typeface="+mn-lt"/>
                <a:ea typeface="+mn-ea"/>
                <a:cs typeface="+mn-cs"/>
              </a:defRPr>
            </a:lvl1pPr>
            <a:lvl2pPr marL="507771" indent="-171592" algn="l" defTabSz="914400" rtl="0" eaLnBrk="1" latinLnBrk="0" hangingPunct="1">
              <a:spcBef>
                <a:spcPts val="882"/>
              </a:spcBef>
              <a:buSzPct val="100000"/>
              <a:buFont typeface="Segoe UI" pitchFamily="34" charset="0"/>
              <a:buChar char="‐"/>
              <a:defRPr sz="2800" kern="1200">
                <a:solidFill>
                  <a:srgbClr val="00AEEF"/>
                </a:solidFill>
                <a:latin typeface="+mn-lt"/>
                <a:ea typeface="+mn-ea"/>
                <a:cs typeface="+mn-cs"/>
              </a:defRPr>
            </a:lvl2pPr>
            <a:lvl3pPr marL="843950" indent="-171592" algn="l" defTabSz="914400" rtl="0" eaLnBrk="1" latinLnBrk="0" hangingPunct="1">
              <a:spcBef>
                <a:spcPts val="882"/>
              </a:spcBef>
              <a:buFont typeface="Wingdings" pitchFamily="2" charset="2"/>
              <a:buChar char="§"/>
              <a:defRPr sz="2400" kern="1200">
                <a:solidFill>
                  <a:srgbClr val="00AEEF"/>
                </a:solidFill>
                <a:latin typeface="+mn-lt"/>
                <a:ea typeface="+mn-ea"/>
                <a:cs typeface="+mn-cs"/>
              </a:defRPr>
            </a:lvl3pPr>
            <a:lvl4pPr marL="1176627" indent="-252134" algn="l" defTabSz="914400" rtl="0" eaLnBrk="1" latinLnBrk="0" hangingPunct="1">
              <a:spcBef>
                <a:spcPts val="882"/>
              </a:spcBef>
              <a:buFont typeface="+mj-lt"/>
              <a:buAutoNum type="arabicPeriod"/>
              <a:defRPr sz="2000" kern="1200">
                <a:solidFill>
                  <a:srgbClr val="00AEEF"/>
                </a:solidFill>
                <a:latin typeface="+mn-lt"/>
                <a:ea typeface="+mn-ea"/>
                <a:cs typeface="+mn-cs"/>
              </a:defRPr>
            </a:lvl4pPr>
            <a:lvl5pPr marL="1431096" indent="-252134" algn="l" defTabSz="914400" rtl="0" eaLnBrk="1" latinLnBrk="0" hangingPunct="1">
              <a:spcBef>
                <a:spcPts val="882"/>
              </a:spcBef>
              <a:buFont typeface="+mj-lt"/>
              <a:buAutoNum type="alphaLcParenR"/>
              <a:defRPr sz="2000" kern="1200">
                <a:solidFill>
                  <a:srgbClr val="00AEE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hr-HR" sz="2100" dirty="0">
                <a:solidFill>
                  <a:srgbClr val="00B050"/>
                </a:solidFill>
                <a:latin typeface="Segoe UI" pitchFamily="34" charset="0"/>
                <a:cs typeface="Segoe UI" pitchFamily="34" charset="0"/>
              </a:rPr>
              <a:t>Solution3</a:t>
            </a:r>
          </a:p>
          <a:p>
            <a:pPr marL="0" indent="0">
              <a:lnSpc>
                <a:spcPct val="80000"/>
              </a:lnSpc>
              <a:buFont typeface="Arial" pitchFamily="34" charset="0"/>
              <a:buNone/>
            </a:pPr>
            <a:r>
              <a:rPr lang="hr-HR" sz="2100" dirty="0">
                <a:solidFill>
                  <a:srgbClr val="00B050"/>
                </a:solidFill>
                <a:latin typeface="Segoe UI" pitchFamily="34" charset="0"/>
                <a:cs typeface="Segoe UI" pitchFamily="34" charset="0"/>
              </a:rPr>
              <a:t>	- Service3</a:t>
            </a:r>
          </a:p>
          <a:p>
            <a:pPr marL="0" indent="0">
              <a:lnSpc>
                <a:spcPct val="80000"/>
              </a:lnSpc>
              <a:buNone/>
            </a:pPr>
            <a:r>
              <a:rPr lang="hr-HR" sz="2100" dirty="0">
                <a:solidFill>
                  <a:srgbClr val="00B050"/>
                </a:solidFill>
                <a:latin typeface="Segoe UI" pitchFamily="34" charset="0"/>
                <a:cs typeface="Segoe UI" pitchFamily="34" charset="0"/>
              </a:rPr>
              <a:t>	- Contract3 =&gt; </a:t>
            </a:r>
            <a:r>
              <a:rPr lang="hr-HR" sz="2100" dirty="0" err="1">
                <a:solidFill>
                  <a:srgbClr val="00B050"/>
                </a:solidFill>
                <a:latin typeface="Segoe UI" pitchFamily="34" charset="0"/>
                <a:cs typeface="Segoe UI" pitchFamily="34" charset="0"/>
              </a:rPr>
              <a:t>nuget</a:t>
            </a:r>
            <a:endParaRPr lang="hr-HR" sz="2100" dirty="0">
              <a:solidFill>
                <a:srgbClr val="00B050"/>
              </a:solidFill>
              <a:latin typeface="Segoe UI" pitchFamily="34" charset="0"/>
              <a:cs typeface="Segoe UI" pitchFamily="34" charset="0"/>
            </a:endParaRPr>
          </a:p>
          <a:p>
            <a:pPr marL="0" indent="0">
              <a:lnSpc>
                <a:spcPct val="80000"/>
              </a:lnSpc>
              <a:buNone/>
            </a:pPr>
            <a:r>
              <a:rPr lang="hr-HR" sz="2100" dirty="0">
                <a:solidFill>
                  <a:srgbClr val="00B050"/>
                </a:solidFill>
                <a:latin typeface="Segoe UI" pitchFamily="34" charset="0"/>
                <a:cs typeface="Segoe UI" pitchFamily="34" charset="0"/>
              </a:rPr>
              <a:t>	- Proxy3 =&gt; </a:t>
            </a:r>
            <a:r>
              <a:rPr lang="hr-HR" sz="2100" dirty="0" err="1">
                <a:solidFill>
                  <a:srgbClr val="00B050"/>
                </a:solidFill>
                <a:latin typeface="Segoe UI" pitchFamily="34" charset="0"/>
                <a:cs typeface="Segoe UI" pitchFamily="34" charset="0"/>
              </a:rPr>
              <a:t>nuget</a:t>
            </a:r>
            <a:endParaRPr lang="hr-HR" sz="2100" dirty="0">
              <a:solidFill>
                <a:srgbClr val="00B050"/>
              </a:solidFill>
              <a:latin typeface="Segoe UI" pitchFamily="34" charset="0"/>
              <a:cs typeface="Segoe UI" pitchFamily="34" charset="0"/>
            </a:endParaRPr>
          </a:p>
          <a:p>
            <a:pPr marL="0" indent="0">
              <a:lnSpc>
                <a:spcPct val="80000"/>
              </a:lnSpc>
              <a:buFont typeface="Arial" pitchFamily="34" charset="0"/>
              <a:buNone/>
            </a:pPr>
            <a:endParaRPr lang="hr-HR" sz="2100" dirty="0">
              <a:solidFill>
                <a:srgbClr val="2B3990"/>
              </a:solidFill>
              <a:latin typeface="Segoe UI" pitchFamily="34" charset="0"/>
              <a:cs typeface="Segoe UI" pitchFamily="34" charset="0"/>
            </a:endParaRPr>
          </a:p>
          <a:p>
            <a:pPr marL="0" indent="0">
              <a:lnSpc>
                <a:spcPct val="80000"/>
              </a:lnSpc>
              <a:buFont typeface="Arial" pitchFamily="34" charset="0"/>
              <a:buNone/>
            </a:pPr>
            <a:r>
              <a:rPr lang="hr-HR" sz="2100" dirty="0">
                <a:solidFill>
                  <a:srgbClr val="7030A0"/>
                </a:solidFill>
                <a:latin typeface="Segoe UI" pitchFamily="34" charset="0"/>
                <a:cs typeface="Segoe UI" pitchFamily="34" charset="0"/>
              </a:rPr>
              <a:t>Solution4</a:t>
            </a:r>
          </a:p>
          <a:p>
            <a:pPr marL="0" indent="0">
              <a:lnSpc>
                <a:spcPct val="80000"/>
              </a:lnSpc>
              <a:buFont typeface="Arial" pitchFamily="34" charset="0"/>
              <a:buNone/>
            </a:pPr>
            <a:r>
              <a:rPr lang="hr-HR" sz="2100" dirty="0">
                <a:solidFill>
                  <a:srgbClr val="7030A0"/>
                </a:solidFill>
                <a:latin typeface="Segoe UI" pitchFamily="34" charset="0"/>
                <a:cs typeface="Segoe UI" pitchFamily="34" charset="0"/>
              </a:rPr>
              <a:t>	- Service4</a:t>
            </a:r>
          </a:p>
          <a:p>
            <a:pPr marL="0" indent="0">
              <a:lnSpc>
                <a:spcPct val="80000"/>
              </a:lnSpc>
              <a:buNone/>
            </a:pPr>
            <a:r>
              <a:rPr lang="hr-HR" sz="2100" dirty="0">
                <a:solidFill>
                  <a:srgbClr val="7030A0"/>
                </a:solidFill>
                <a:latin typeface="Segoe UI" pitchFamily="34" charset="0"/>
                <a:cs typeface="Segoe UI" pitchFamily="34" charset="0"/>
              </a:rPr>
              <a:t>	- Contract4 =&gt; </a:t>
            </a:r>
            <a:r>
              <a:rPr lang="hr-HR" sz="2100" dirty="0" err="1">
                <a:solidFill>
                  <a:srgbClr val="7030A0"/>
                </a:solidFill>
                <a:latin typeface="Segoe UI" pitchFamily="34" charset="0"/>
                <a:cs typeface="Segoe UI" pitchFamily="34" charset="0"/>
              </a:rPr>
              <a:t>nuget</a:t>
            </a:r>
            <a:endParaRPr lang="hr-HR" sz="2100" dirty="0">
              <a:solidFill>
                <a:srgbClr val="7030A0"/>
              </a:solidFill>
              <a:latin typeface="Segoe UI" pitchFamily="34" charset="0"/>
              <a:cs typeface="Segoe UI" pitchFamily="34" charset="0"/>
            </a:endParaRPr>
          </a:p>
          <a:p>
            <a:pPr marL="0" indent="0">
              <a:lnSpc>
                <a:spcPct val="80000"/>
              </a:lnSpc>
              <a:buNone/>
            </a:pPr>
            <a:r>
              <a:rPr lang="hr-HR" sz="2100" dirty="0">
                <a:solidFill>
                  <a:srgbClr val="7030A0"/>
                </a:solidFill>
                <a:latin typeface="Segoe UI" pitchFamily="34" charset="0"/>
                <a:cs typeface="Segoe UI" pitchFamily="34" charset="0"/>
              </a:rPr>
              <a:t>	- Proxy4 =&gt; </a:t>
            </a:r>
            <a:r>
              <a:rPr lang="hr-HR" sz="2100" dirty="0" err="1">
                <a:solidFill>
                  <a:srgbClr val="7030A0"/>
                </a:solidFill>
                <a:latin typeface="Segoe UI" pitchFamily="34" charset="0"/>
                <a:cs typeface="Segoe UI" pitchFamily="34" charset="0"/>
              </a:rPr>
              <a:t>nuget</a:t>
            </a:r>
            <a:endParaRPr lang="hr-HR" sz="2100" dirty="0">
              <a:solidFill>
                <a:srgbClr val="7030A0"/>
              </a:solidFill>
              <a:latin typeface="Segoe UI" pitchFamily="34" charset="0"/>
              <a:cs typeface="Segoe UI" pitchFamily="34" charset="0"/>
            </a:endParaRPr>
          </a:p>
          <a:p>
            <a:pPr marL="0" indent="0">
              <a:lnSpc>
                <a:spcPct val="80000"/>
              </a:lnSpc>
              <a:buFont typeface="Arial" pitchFamily="34" charset="0"/>
              <a:buNone/>
            </a:pPr>
            <a:endParaRPr lang="hr-HR" sz="2100" dirty="0">
              <a:solidFill>
                <a:srgbClr val="2B3990"/>
              </a:solidFill>
              <a:latin typeface="Segoe UI" pitchFamily="34" charset="0"/>
              <a:cs typeface="Segoe UI" pitchFamily="34" charset="0"/>
            </a:endParaRPr>
          </a:p>
          <a:p>
            <a:pPr marL="0" indent="0">
              <a:lnSpc>
                <a:spcPct val="80000"/>
              </a:lnSpc>
              <a:buFont typeface="Arial" pitchFamily="34" charset="0"/>
              <a:buNone/>
            </a:pPr>
            <a:r>
              <a:rPr lang="hr-HR" sz="2100" dirty="0">
                <a:solidFill>
                  <a:srgbClr val="2B3990"/>
                </a:solidFill>
                <a:latin typeface="Segoe UI" pitchFamily="34" charset="0"/>
                <a:cs typeface="Segoe UI" pitchFamily="34" charset="0"/>
              </a:rPr>
              <a:t>			</a:t>
            </a:r>
            <a:endParaRPr lang="hr-HR" dirty="0">
              <a:cs typeface="Segoe UI"/>
            </a:endParaRPr>
          </a:p>
          <a:p>
            <a:pPr marL="0" indent="0">
              <a:buFont typeface="Arial" pitchFamily="34" charset="0"/>
              <a:buNone/>
            </a:pPr>
            <a:endParaRPr lang="en-US" dirty="0">
              <a:cs typeface="Segoe UI"/>
            </a:endParaRPr>
          </a:p>
          <a:p>
            <a:pPr marL="171358" indent="-171358"/>
            <a:endParaRPr lang="en-US" dirty="0">
              <a:cs typeface="Segoe UI"/>
            </a:endParaRPr>
          </a:p>
          <a:p>
            <a:pPr marL="0" indent="0">
              <a:buFont typeface="Arial" pitchFamily="34" charset="0"/>
              <a:buNone/>
            </a:pPr>
            <a:endParaRPr lang="en-US" dirty="0">
              <a:cs typeface="Segoe UI"/>
            </a:endParaRPr>
          </a:p>
          <a:p>
            <a:pPr marL="171358" indent="-171358"/>
            <a:endParaRPr lang="en-US" dirty="0">
              <a:cs typeface="Segoe UI"/>
            </a:endParaRPr>
          </a:p>
        </p:txBody>
      </p:sp>
    </p:spTree>
    <p:extLst>
      <p:ext uri="{BB962C8B-B14F-4D97-AF65-F5344CB8AC3E}">
        <p14:creationId xmlns:p14="http://schemas.microsoft.com/office/powerpoint/2010/main" val="32651278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C7F2-A8DA-4B10-8A3F-102B217C146C}"/>
              </a:ext>
            </a:extLst>
          </p:cNvPr>
          <p:cNvSpPr>
            <a:spLocks noGrp="1"/>
          </p:cNvSpPr>
          <p:nvPr>
            <p:ph type="title"/>
          </p:nvPr>
        </p:nvSpPr>
        <p:spPr/>
        <p:txBody>
          <a:bodyPr/>
          <a:lstStyle/>
          <a:p>
            <a:r>
              <a:rPr lang="hr-HR" sz="4200" dirty="0">
                <a:solidFill>
                  <a:srgbClr val="2B3990"/>
                </a:solidFill>
              </a:rPr>
              <a:t>Problemi iz prakse</a:t>
            </a:r>
          </a:p>
        </p:txBody>
      </p:sp>
      <p:sp>
        <p:nvSpPr>
          <p:cNvPr id="4" name="Text Placeholder 2">
            <a:extLst>
              <a:ext uri="{FF2B5EF4-FFF2-40B4-BE49-F238E27FC236}">
                <a16:creationId xmlns:a16="http://schemas.microsoft.com/office/drawing/2014/main" id="{B87394C3-7AF5-4ACB-BB3E-D41B7BAA1B64}"/>
              </a:ext>
            </a:extLst>
          </p:cNvPr>
          <p:cNvSpPr>
            <a:spLocks noGrp="1"/>
          </p:cNvSpPr>
          <p:nvPr>
            <p:ph type="body" sz="quarter" idx="13"/>
          </p:nvPr>
        </p:nvSpPr>
        <p:spPr>
          <a:xfrm>
            <a:off x="304800" y="971550"/>
            <a:ext cx="3800916" cy="3001957"/>
          </a:xfrm>
        </p:spPr>
        <p:txBody>
          <a:bodyPr vert="horz" wrap="square" lIns="134464" tIns="107571" rIns="134464" bIns="107571" rtlCol="0" anchor="t">
            <a:noAutofit/>
          </a:bodyPr>
          <a:lstStyle/>
          <a:p>
            <a:pPr marL="0" indent="0">
              <a:lnSpc>
                <a:spcPct val="80000"/>
              </a:lnSpc>
              <a:buNone/>
            </a:pPr>
            <a:r>
              <a:rPr lang="hr-HR" sz="2100" dirty="0">
                <a:solidFill>
                  <a:srgbClr val="2B3990"/>
                </a:solidFill>
                <a:latin typeface="Segoe UI" pitchFamily="34" charset="0"/>
                <a:cs typeface="Segoe UI" pitchFamily="34" charset="0"/>
              </a:rPr>
              <a:t>Solution1</a:t>
            </a:r>
          </a:p>
          <a:p>
            <a:pPr marL="0" indent="0">
              <a:lnSpc>
                <a:spcPct val="80000"/>
              </a:lnSpc>
              <a:buNone/>
            </a:pPr>
            <a:r>
              <a:rPr lang="hr-HR" sz="2100" dirty="0">
                <a:solidFill>
                  <a:srgbClr val="2B3990"/>
                </a:solidFill>
                <a:latin typeface="Segoe UI" pitchFamily="34" charset="0"/>
                <a:cs typeface="Segoe UI" pitchFamily="34" charset="0"/>
              </a:rPr>
              <a:t>	- Service1</a:t>
            </a:r>
          </a:p>
          <a:p>
            <a:pPr marL="0" indent="0">
              <a:lnSpc>
                <a:spcPct val="80000"/>
              </a:lnSpc>
              <a:buNone/>
            </a:pPr>
            <a:r>
              <a:rPr lang="hr-HR" sz="2100" dirty="0">
                <a:solidFill>
                  <a:srgbClr val="2B3990"/>
                </a:solidFill>
                <a:latin typeface="Segoe UI" pitchFamily="34" charset="0"/>
                <a:cs typeface="Segoe UI" pitchFamily="34" charset="0"/>
              </a:rPr>
              <a:t>	- Contract1 =&gt; </a:t>
            </a:r>
            <a:r>
              <a:rPr lang="hr-HR" sz="2100" dirty="0" err="1">
                <a:solidFill>
                  <a:srgbClr val="2B3990"/>
                </a:solidFill>
                <a:latin typeface="Segoe UI" pitchFamily="34" charset="0"/>
                <a:cs typeface="Segoe UI" pitchFamily="34" charset="0"/>
              </a:rPr>
              <a:t>nuget</a:t>
            </a: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 Proxy1 =&gt; </a:t>
            </a:r>
            <a:r>
              <a:rPr lang="hr-HR" sz="2100" dirty="0" err="1">
                <a:solidFill>
                  <a:srgbClr val="2B3990"/>
                </a:solidFill>
                <a:latin typeface="Segoe UI" pitchFamily="34" charset="0"/>
                <a:cs typeface="Segoe UI" pitchFamily="34" charset="0"/>
              </a:rPr>
              <a:t>nuget</a:t>
            </a:r>
            <a:endParaRPr lang="hr-HR" sz="2100" dirty="0">
              <a:solidFill>
                <a:srgbClr val="2B3990"/>
              </a:solidFill>
              <a:latin typeface="Segoe UI" pitchFamily="34" charset="0"/>
              <a:cs typeface="Segoe UI" pitchFamily="34" charset="0"/>
            </a:endParaRPr>
          </a:p>
          <a:p>
            <a:pPr marL="0" indent="0">
              <a:lnSpc>
                <a:spcPct val="80000"/>
              </a:lnSpc>
              <a:buNone/>
            </a:pP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C00000"/>
                </a:solidFill>
                <a:latin typeface="Segoe UI" pitchFamily="34" charset="0"/>
                <a:cs typeface="Segoe UI" pitchFamily="34" charset="0"/>
              </a:rPr>
              <a:t>Solution2</a:t>
            </a:r>
          </a:p>
          <a:p>
            <a:pPr marL="0" indent="0">
              <a:lnSpc>
                <a:spcPct val="80000"/>
              </a:lnSpc>
              <a:buNone/>
            </a:pPr>
            <a:r>
              <a:rPr lang="hr-HR" sz="2100" dirty="0">
                <a:solidFill>
                  <a:srgbClr val="C00000"/>
                </a:solidFill>
                <a:latin typeface="Segoe UI" pitchFamily="34" charset="0"/>
                <a:cs typeface="Segoe UI" pitchFamily="34" charset="0"/>
              </a:rPr>
              <a:t>	- Service2</a:t>
            </a:r>
          </a:p>
          <a:p>
            <a:pPr marL="0" indent="0">
              <a:lnSpc>
                <a:spcPct val="80000"/>
              </a:lnSpc>
              <a:buNone/>
            </a:pPr>
            <a:r>
              <a:rPr lang="hr-HR" sz="2100" dirty="0">
                <a:solidFill>
                  <a:srgbClr val="C00000"/>
                </a:solidFill>
                <a:latin typeface="Segoe UI" pitchFamily="34" charset="0"/>
                <a:cs typeface="Segoe UI" pitchFamily="34" charset="0"/>
              </a:rPr>
              <a:t>	- Contract2 =&gt; </a:t>
            </a:r>
            <a:r>
              <a:rPr lang="hr-HR" sz="2100" dirty="0" err="1">
                <a:solidFill>
                  <a:srgbClr val="C00000"/>
                </a:solidFill>
                <a:latin typeface="Segoe UI" pitchFamily="34" charset="0"/>
                <a:cs typeface="Segoe UI" pitchFamily="34" charset="0"/>
              </a:rPr>
              <a:t>nuget</a:t>
            </a:r>
            <a:endParaRPr lang="hr-HR" sz="2100" dirty="0">
              <a:solidFill>
                <a:srgbClr val="C00000"/>
              </a:solidFill>
              <a:latin typeface="Segoe UI" pitchFamily="34" charset="0"/>
              <a:cs typeface="Segoe UI" pitchFamily="34" charset="0"/>
            </a:endParaRPr>
          </a:p>
          <a:p>
            <a:pPr marL="0" indent="0">
              <a:lnSpc>
                <a:spcPct val="80000"/>
              </a:lnSpc>
              <a:buNone/>
            </a:pPr>
            <a:r>
              <a:rPr lang="hr-HR" sz="2100" dirty="0">
                <a:solidFill>
                  <a:srgbClr val="C00000"/>
                </a:solidFill>
                <a:latin typeface="Segoe UI" pitchFamily="34" charset="0"/>
                <a:cs typeface="Segoe UI" pitchFamily="34" charset="0"/>
              </a:rPr>
              <a:t>	- Proxy2 =&gt; </a:t>
            </a:r>
            <a:r>
              <a:rPr lang="hr-HR" sz="2100" dirty="0" err="1">
                <a:solidFill>
                  <a:srgbClr val="C00000"/>
                </a:solidFill>
                <a:latin typeface="Segoe UI" pitchFamily="34" charset="0"/>
                <a:cs typeface="Segoe UI" pitchFamily="34" charset="0"/>
              </a:rPr>
              <a:t>nuget</a:t>
            </a:r>
            <a:endParaRPr lang="hr-HR" sz="2100" dirty="0">
              <a:solidFill>
                <a:srgbClr val="C00000"/>
              </a:solidFill>
              <a:latin typeface="Segoe UI" pitchFamily="34" charset="0"/>
              <a:cs typeface="Segoe UI" pitchFamily="34" charset="0"/>
            </a:endParaRPr>
          </a:p>
          <a:p>
            <a:pPr marL="0" indent="0">
              <a:lnSpc>
                <a:spcPct val="80000"/>
              </a:lnSpc>
              <a:buNone/>
            </a:pP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a:t>
            </a: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
        <p:nvSpPr>
          <p:cNvPr id="5" name="Text Placeholder 2">
            <a:extLst>
              <a:ext uri="{FF2B5EF4-FFF2-40B4-BE49-F238E27FC236}">
                <a16:creationId xmlns:a16="http://schemas.microsoft.com/office/drawing/2014/main" id="{56D58953-A404-4BD3-B2DA-0F5B157C8EA7}"/>
              </a:ext>
            </a:extLst>
          </p:cNvPr>
          <p:cNvSpPr txBox="1">
            <a:spLocks/>
          </p:cNvSpPr>
          <p:nvPr/>
        </p:nvSpPr>
        <p:spPr>
          <a:xfrm>
            <a:off x="4495800" y="998900"/>
            <a:ext cx="4114800" cy="3001957"/>
          </a:xfrm>
          <a:prstGeom prst="rect">
            <a:avLst/>
          </a:prstGeom>
        </p:spPr>
        <p:txBody>
          <a:bodyPr vert="horz" wrap="square" lIns="134464" tIns="107571" rIns="134464" bIns="107571" rtlCol="0" anchor="t">
            <a:noAutofit/>
          </a:bodyPr>
          <a:lstStyle>
            <a:lvl1pPr marL="171592" indent="-171592" algn="l" defTabSz="914400" rtl="0" eaLnBrk="1" latinLnBrk="0" hangingPunct="1">
              <a:spcBef>
                <a:spcPts val="882"/>
              </a:spcBef>
              <a:buFont typeface="Arial" pitchFamily="34" charset="0"/>
              <a:buChar char="•"/>
              <a:defRPr sz="1912" kern="1200">
                <a:solidFill>
                  <a:srgbClr val="00AEEF"/>
                </a:solidFill>
                <a:latin typeface="+mn-lt"/>
                <a:ea typeface="+mn-ea"/>
                <a:cs typeface="+mn-cs"/>
              </a:defRPr>
            </a:lvl1pPr>
            <a:lvl2pPr marL="507771" indent="-171592" algn="l" defTabSz="914400" rtl="0" eaLnBrk="1" latinLnBrk="0" hangingPunct="1">
              <a:spcBef>
                <a:spcPts val="882"/>
              </a:spcBef>
              <a:buSzPct val="100000"/>
              <a:buFont typeface="Segoe UI" pitchFamily="34" charset="0"/>
              <a:buChar char="‐"/>
              <a:defRPr sz="2800" kern="1200">
                <a:solidFill>
                  <a:srgbClr val="00AEEF"/>
                </a:solidFill>
                <a:latin typeface="+mn-lt"/>
                <a:ea typeface="+mn-ea"/>
                <a:cs typeface="+mn-cs"/>
              </a:defRPr>
            </a:lvl2pPr>
            <a:lvl3pPr marL="843950" indent="-171592" algn="l" defTabSz="914400" rtl="0" eaLnBrk="1" latinLnBrk="0" hangingPunct="1">
              <a:spcBef>
                <a:spcPts val="882"/>
              </a:spcBef>
              <a:buFont typeface="Wingdings" pitchFamily="2" charset="2"/>
              <a:buChar char="§"/>
              <a:defRPr sz="2400" kern="1200">
                <a:solidFill>
                  <a:srgbClr val="00AEEF"/>
                </a:solidFill>
                <a:latin typeface="+mn-lt"/>
                <a:ea typeface="+mn-ea"/>
                <a:cs typeface="+mn-cs"/>
              </a:defRPr>
            </a:lvl3pPr>
            <a:lvl4pPr marL="1176627" indent="-252134" algn="l" defTabSz="914400" rtl="0" eaLnBrk="1" latinLnBrk="0" hangingPunct="1">
              <a:spcBef>
                <a:spcPts val="882"/>
              </a:spcBef>
              <a:buFont typeface="+mj-lt"/>
              <a:buAutoNum type="arabicPeriod"/>
              <a:defRPr sz="2000" kern="1200">
                <a:solidFill>
                  <a:srgbClr val="00AEEF"/>
                </a:solidFill>
                <a:latin typeface="+mn-lt"/>
                <a:ea typeface="+mn-ea"/>
                <a:cs typeface="+mn-cs"/>
              </a:defRPr>
            </a:lvl4pPr>
            <a:lvl5pPr marL="1431096" indent="-252134" algn="l" defTabSz="914400" rtl="0" eaLnBrk="1" latinLnBrk="0" hangingPunct="1">
              <a:spcBef>
                <a:spcPts val="882"/>
              </a:spcBef>
              <a:buFont typeface="+mj-lt"/>
              <a:buAutoNum type="alphaLcParenR"/>
              <a:defRPr sz="2000" kern="1200">
                <a:solidFill>
                  <a:srgbClr val="00AEE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hr-HR" sz="2100" dirty="0">
                <a:solidFill>
                  <a:srgbClr val="00B050"/>
                </a:solidFill>
                <a:latin typeface="Segoe UI" pitchFamily="34" charset="0"/>
                <a:cs typeface="Segoe UI" pitchFamily="34" charset="0"/>
              </a:rPr>
              <a:t>Solution3</a:t>
            </a:r>
          </a:p>
          <a:p>
            <a:pPr marL="0" indent="0">
              <a:lnSpc>
                <a:spcPct val="80000"/>
              </a:lnSpc>
              <a:buFont typeface="Arial" pitchFamily="34" charset="0"/>
              <a:buNone/>
            </a:pPr>
            <a:r>
              <a:rPr lang="hr-HR" sz="2100" dirty="0">
                <a:solidFill>
                  <a:srgbClr val="00B050"/>
                </a:solidFill>
                <a:latin typeface="Segoe UI" pitchFamily="34" charset="0"/>
                <a:cs typeface="Segoe UI" pitchFamily="34" charset="0"/>
              </a:rPr>
              <a:t>	- Service3</a:t>
            </a:r>
          </a:p>
          <a:p>
            <a:pPr marL="0" indent="0">
              <a:lnSpc>
                <a:spcPct val="80000"/>
              </a:lnSpc>
              <a:buNone/>
            </a:pPr>
            <a:r>
              <a:rPr lang="hr-HR" sz="2100" dirty="0">
                <a:solidFill>
                  <a:srgbClr val="00B050"/>
                </a:solidFill>
                <a:latin typeface="Segoe UI" pitchFamily="34" charset="0"/>
                <a:cs typeface="Segoe UI" pitchFamily="34" charset="0"/>
              </a:rPr>
              <a:t>	- Contract3 =&gt; </a:t>
            </a:r>
            <a:r>
              <a:rPr lang="hr-HR" sz="2100" dirty="0" err="1">
                <a:solidFill>
                  <a:srgbClr val="00B050"/>
                </a:solidFill>
                <a:latin typeface="Segoe UI" pitchFamily="34" charset="0"/>
                <a:cs typeface="Segoe UI" pitchFamily="34" charset="0"/>
              </a:rPr>
              <a:t>nuget</a:t>
            </a:r>
            <a:endParaRPr lang="hr-HR" sz="2100" dirty="0">
              <a:solidFill>
                <a:srgbClr val="00B050"/>
              </a:solidFill>
              <a:latin typeface="Segoe UI" pitchFamily="34" charset="0"/>
              <a:cs typeface="Segoe UI" pitchFamily="34" charset="0"/>
            </a:endParaRPr>
          </a:p>
          <a:p>
            <a:pPr marL="0" indent="0">
              <a:lnSpc>
                <a:spcPct val="80000"/>
              </a:lnSpc>
              <a:buNone/>
            </a:pPr>
            <a:r>
              <a:rPr lang="hr-HR" sz="2100" dirty="0">
                <a:solidFill>
                  <a:srgbClr val="00B050"/>
                </a:solidFill>
                <a:latin typeface="Segoe UI" pitchFamily="34" charset="0"/>
                <a:cs typeface="Segoe UI" pitchFamily="34" charset="0"/>
              </a:rPr>
              <a:t>	- Proxy3 =&gt; </a:t>
            </a:r>
            <a:r>
              <a:rPr lang="hr-HR" sz="2100" dirty="0" err="1">
                <a:solidFill>
                  <a:srgbClr val="00B050"/>
                </a:solidFill>
                <a:latin typeface="Segoe UI" pitchFamily="34" charset="0"/>
                <a:cs typeface="Segoe UI" pitchFamily="34" charset="0"/>
              </a:rPr>
              <a:t>nuget</a:t>
            </a:r>
            <a:endParaRPr lang="hr-HR" sz="2100" dirty="0">
              <a:solidFill>
                <a:srgbClr val="00B050"/>
              </a:solidFill>
              <a:latin typeface="Segoe UI" pitchFamily="34" charset="0"/>
              <a:cs typeface="Segoe UI" pitchFamily="34" charset="0"/>
            </a:endParaRPr>
          </a:p>
          <a:p>
            <a:pPr marL="0" indent="0">
              <a:lnSpc>
                <a:spcPct val="80000"/>
              </a:lnSpc>
              <a:buFont typeface="Arial" pitchFamily="34" charset="0"/>
              <a:buNone/>
            </a:pPr>
            <a:endParaRPr lang="hr-HR" sz="2100" dirty="0">
              <a:solidFill>
                <a:srgbClr val="2B3990"/>
              </a:solidFill>
              <a:latin typeface="Segoe UI" pitchFamily="34" charset="0"/>
              <a:cs typeface="Segoe UI" pitchFamily="34" charset="0"/>
            </a:endParaRPr>
          </a:p>
          <a:p>
            <a:pPr marL="0" indent="0">
              <a:lnSpc>
                <a:spcPct val="80000"/>
              </a:lnSpc>
              <a:buFont typeface="Arial" pitchFamily="34" charset="0"/>
              <a:buNone/>
            </a:pPr>
            <a:r>
              <a:rPr lang="hr-HR" sz="2100" dirty="0">
                <a:solidFill>
                  <a:srgbClr val="7030A0"/>
                </a:solidFill>
                <a:latin typeface="Segoe UI" pitchFamily="34" charset="0"/>
                <a:cs typeface="Segoe UI" pitchFamily="34" charset="0"/>
              </a:rPr>
              <a:t>Solution4</a:t>
            </a:r>
          </a:p>
          <a:p>
            <a:pPr marL="0" indent="0">
              <a:lnSpc>
                <a:spcPct val="80000"/>
              </a:lnSpc>
              <a:buFont typeface="Arial" pitchFamily="34" charset="0"/>
              <a:buNone/>
            </a:pPr>
            <a:r>
              <a:rPr lang="hr-HR" sz="2100" dirty="0">
                <a:solidFill>
                  <a:srgbClr val="7030A0"/>
                </a:solidFill>
                <a:latin typeface="Segoe UI" pitchFamily="34" charset="0"/>
                <a:cs typeface="Segoe UI" pitchFamily="34" charset="0"/>
              </a:rPr>
              <a:t>	- Service4</a:t>
            </a:r>
          </a:p>
          <a:p>
            <a:pPr marL="0" indent="0">
              <a:lnSpc>
                <a:spcPct val="80000"/>
              </a:lnSpc>
              <a:buNone/>
            </a:pPr>
            <a:r>
              <a:rPr lang="hr-HR" sz="2100" dirty="0">
                <a:solidFill>
                  <a:srgbClr val="7030A0"/>
                </a:solidFill>
                <a:latin typeface="Segoe UI" pitchFamily="34" charset="0"/>
                <a:cs typeface="Segoe UI" pitchFamily="34" charset="0"/>
              </a:rPr>
              <a:t>	- Contract4 =&gt; </a:t>
            </a:r>
            <a:r>
              <a:rPr lang="hr-HR" sz="2100" dirty="0" err="1">
                <a:solidFill>
                  <a:srgbClr val="7030A0"/>
                </a:solidFill>
                <a:latin typeface="Segoe UI" pitchFamily="34" charset="0"/>
                <a:cs typeface="Segoe UI" pitchFamily="34" charset="0"/>
              </a:rPr>
              <a:t>nuget</a:t>
            </a:r>
            <a:endParaRPr lang="hr-HR" sz="2100" dirty="0">
              <a:solidFill>
                <a:srgbClr val="7030A0"/>
              </a:solidFill>
              <a:latin typeface="Segoe UI" pitchFamily="34" charset="0"/>
              <a:cs typeface="Segoe UI" pitchFamily="34" charset="0"/>
            </a:endParaRPr>
          </a:p>
          <a:p>
            <a:pPr marL="0" indent="0">
              <a:lnSpc>
                <a:spcPct val="80000"/>
              </a:lnSpc>
              <a:buNone/>
            </a:pPr>
            <a:r>
              <a:rPr lang="hr-HR" sz="2100" dirty="0">
                <a:solidFill>
                  <a:srgbClr val="7030A0"/>
                </a:solidFill>
                <a:latin typeface="Segoe UI" pitchFamily="34" charset="0"/>
                <a:cs typeface="Segoe UI" pitchFamily="34" charset="0"/>
              </a:rPr>
              <a:t>	- Proxy4 =&gt; </a:t>
            </a:r>
            <a:r>
              <a:rPr lang="hr-HR" sz="2100" dirty="0" err="1">
                <a:solidFill>
                  <a:srgbClr val="7030A0"/>
                </a:solidFill>
                <a:latin typeface="Segoe UI" pitchFamily="34" charset="0"/>
                <a:cs typeface="Segoe UI" pitchFamily="34" charset="0"/>
              </a:rPr>
              <a:t>nuget</a:t>
            </a:r>
            <a:endParaRPr lang="hr-HR" sz="2100" dirty="0">
              <a:solidFill>
                <a:srgbClr val="7030A0"/>
              </a:solidFill>
              <a:latin typeface="Segoe UI" pitchFamily="34" charset="0"/>
              <a:cs typeface="Segoe UI" pitchFamily="34" charset="0"/>
            </a:endParaRPr>
          </a:p>
          <a:p>
            <a:pPr marL="0" indent="0">
              <a:lnSpc>
                <a:spcPct val="80000"/>
              </a:lnSpc>
              <a:buFont typeface="Arial" pitchFamily="34" charset="0"/>
              <a:buNone/>
            </a:pPr>
            <a:endParaRPr lang="hr-HR" sz="2100" dirty="0">
              <a:solidFill>
                <a:srgbClr val="2B3990"/>
              </a:solidFill>
              <a:latin typeface="Segoe UI" pitchFamily="34" charset="0"/>
              <a:cs typeface="Segoe UI" pitchFamily="34" charset="0"/>
            </a:endParaRPr>
          </a:p>
          <a:p>
            <a:pPr marL="0" indent="0">
              <a:lnSpc>
                <a:spcPct val="80000"/>
              </a:lnSpc>
              <a:buFont typeface="Arial" pitchFamily="34" charset="0"/>
              <a:buNone/>
            </a:pPr>
            <a:r>
              <a:rPr lang="hr-HR" sz="2100" dirty="0">
                <a:solidFill>
                  <a:srgbClr val="2B3990"/>
                </a:solidFill>
                <a:latin typeface="Segoe UI" pitchFamily="34" charset="0"/>
                <a:cs typeface="Segoe UI" pitchFamily="34" charset="0"/>
              </a:rPr>
              <a:t>			</a:t>
            </a:r>
            <a:endParaRPr lang="hr-HR" dirty="0">
              <a:cs typeface="Segoe UI"/>
            </a:endParaRPr>
          </a:p>
          <a:p>
            <a:pPr marL="0" indent="0">
              <a:buFont typeface="Arial" pitchFamily="34" charset="0"/>
              <a:buNone/>
            </a:pPr>
            <a:endParaRPr lang="en-US" dirty="0">
              <a:cs typeface="Segoe UI"/>
            </a:endParaRPr>
          </a:p>
          <a:p>
            <a:pPr marL="171358" indent="-171358"/>
            <a:endParaRPr lang="en-US" dirty="0">
              <a:cs typeface="Segoe UI"/>
            </a:endParaRPr>
          </a:p>
          <a:p>
            <a:pPr marL="0" indent="0">
              <a:buFont typeface="Arial" pitchFamily="34" charset="0"/>
              <a:buNone/>
            </a:pPr>
            <a:endParaRPr lang="en-US" dirty="0">
              <a:cs typeface="Segoe UI"/>
            </a:endParaRPr>
          </a:p>
          <a:p>
            <a:pPr marL="171358" indent="-171358"/>
            <a:endParaRPr lang="en-US" dirty="0">
              <a:cs typeface="Segoe UI"/>
            </a:endParaRPr>
          </a:p>
        </p:txBody>
      </p:sp>
      <p:cxnSp>
        <p:nvCxnSpPr>
          <p:cNvPr id="11" name="Straight Arrow Connector 10">
            <a:extLst>
              <a:ext uri="{FF2B5EF4-FFF2-40B4-BE49-F238E27FC236}">
                <a16:creationId xmlns:a16="http://schemas.microsoft.com/office/drawing/2014/main" id="{2F819FE9-9B4B-4F38-A329-64849A0CF44E}"/>
              </a:ext>
            </a:extLst>
          </p:cNvPr>
          <p:cNvCxnSpPr>
            <a:cxnSpLocks/>
          </p:cNvCxnSpPr>
          <p:nvPr/>
        </p:nvCxnSpPr>
        <p:spPr>
          <a:xfrm flipV="1">
            <a:off x="4032677" y="1550508"/>
            <a:ext cx="1487295" cy="2186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037D18-8D33-40D0-A9F0-12279B95E4D1}"/>
              </a:ext>
            </a:extLst>
          </p:cNvPr>
          <p:cNvCxnSpPr>
            <a:cxnSpLocks/>
          </p:cNvCxnSpPr>
          <p:nvPr/>
        </p:nvCxnSpPr>
        <p:spPr>
          <a:xfrm flipV="1">
            <a:off x="3771900" y="1693366"/>
            <a:ext cx="1828800" cy="609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DF07825-95C7-47F6-BBBA-8B077CB93114}"/>
              </a:ext>
            </a:extLst>
          </p:cNvPr>
          <p:cNvSpPr/>
          <p:nvPr/>
        </p:nvSpPr>
        <p:spPr>
          <a:xfrm>
            <a:off x="1066800" y="1733550"/>
            <a:ext cx="2895600" cy="806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TextBox 15">
            <a:extLst>
              <a:ext uri="{FF2B5EF4-FFF2-40B4-BE49-F238E27FC236}">
                <a16:creationId xmlns:a16="http://schemas.microsoft.com/office/drawing/2014/main" id="{8AAC9557-EA08-445F-BE59-9C6DA93B618B}"/>
              </a:ext>
            </a:extLst>
          </p:cNvPr>
          <p:cNvSpPr txBox="1"/>
          <p:nvPr/>
        </p:nvSpPr>
        <p:spPr>
          <a:xfrm>
            <a:off x="381000" y="1933634"/>
            <a:ext cx="1774012" cy="369332"/>
          </a:xfrm>
          <a:prstGeom prst="rect">
            <a:avLst/>
          </a:prstGeom>
          <a:noFill/>
        </p:spPr>
        <p:txBody>
          <a:bodyPr wrap="none" rtlCol="0">
            <a:spAutoFit/>
          </a:bodyPr>
          <a:lstStyle/>
          <a:p>
            <a:r>
              <a:rPr lang="hr-HR" dirty="0" err="1">
                <a:solidFill>
                  <a:srgbClr val="FF0000"/>
                </a:solidFill>
              </a:rPr>
              <a:t>Direct</a:t>
            </a:r>
            <a:r>
              <a:rPr lang="hr-HR" dirty="0">
                <a:solidFill>
                  <a:srgbClr val="FF0000"/>
                </a:solidFill>
              </a:rPr>
              <a:t> reference!</a:t>
            </a:r>
          </a:p>
        </p:txBody>
      </p:sp>
      <p:sp>
        <p:nvSpPr>
          <p:cNvPr id="17" name="TextBox 16">
            <a:extLst>
              <a:ext uri="{FF2B5EF4-FFF2-40B4-BE49-F238E27FC236}">
                <a16:creationId xmlns:a16="http://schemas.microsoft.com/office/drawing/2014/main" id="{8F61C23A-4C34-4511-890F-5361677E44CF}"/>
              </a:ext>
            </a:extLst>
          </p:cNvPr>
          <p:cNvSpPr txBox="1"/>
          <p:nvPr/>
        </p:nvSpPr>
        <p:spPr>
          <a:xfrm>
            <a:off x="990600" y="2499878"/>
            <a:ext cx="7391400" cy="369332"/>
          </a:xfrm>
          <a:prstGeom prst="rect">
            <a:avLst/>
          </a:prstGeom>
          <a:noFill/>
        </p:spPr>
        <p:txBody>
          <a:bodyPr wrap="square" rtlCol="0">
            <a:spAutoFit/>
          </a:bodyPr>
          <a:lstStyle/>
          <a:p>
            <a:r>
              <a:rPr lang="hr-HR" b="1" dirty="0">
                <a:solidFill>
                  <a:srgbClr val="00B050"/>
                </a:solidFill>
              </a:rPr>
              <a:t>Sve je OK samo ako su oba paketa odradila </a:t>
            </a:r>
            <a:r>
              <a:rPr lang="hr-HR" b="1" dirty="0" err="1">
                <a:solidFill>
                  <a:srgbClr val="00B050"/>
                </a:solidFill>
              </a:rPr>
              <a:t>build</a:t>
            </a:r>
            <a:r>
              <a:rPr lang="hr-HR" b="1" dirty="0">
                <a:solidFill>
                  <a:srgbClr val="00B050"/>
                </a:solidFill>
              </a:rPr>
              <a:t>/</a:t>
            </a:r>
            <a:r>
              <a:rPr lang="hr-HR" b="1" dirty="0" err="1">
                <a:solidFill>
                  <a:srgbClr val="00B050"/>
                </a:solidFill>
              </a:rPr>
              <a:t>pack</a:t>
            </a:r>
            <a:r>
              <a:rPr lang="hr-HR" b="1" dirty="0">
                <a:solidFill>
                  <a:srgbClr val="00B050"/>
                </a:solidFill>
              </a:rPr>
              <a:t>/</a:t>
            </a:r>
            <a:r>
              <a:rPr lang="hr-HR" b="1" dirty="0" err="1">
                <a:solidFill>
                  <a:srgbClr val="00B050"/>
                </a:solidFill>
              </a:rPr>
              <a:t>promote</a:t>
            </a:r>
            <a:r>
              <a:rPr lang="hr-HR" b="1" dirty="0">
                <a:solidFill>
                  <a:srgbClr val="00B050"/>
                </a:solidFill>
              </a:rPr>
              <a:t>!</a:t>
            </a:r>
          </a:p>
        </p:txBody>
      </p:sp>
      <p:cxnSp>
        <p:nvCxnSpPr>
          <p:cNvPr id="21" name="Straight Arrow Connector 20">
            <a:extLst>
              <a:ext uri="{FF2B5EF4-FFF2-40B4-BE49-F238E27FC236}">
                <a16:creationId xmlns:a16="http://schemas.microsoft.com/office/drawing/2014/main" id="{0063F175-63BA-4D23-BE82-BA864C3CB183}"/>
              </a:ext>
            </a:extLst>
          </p:cNvPr>
          <p:cNvCxnSpPr>
            <a:cxnSpLocks/>
          </p:cNvCxnSpPr>
          <p:nvPr/>
        </p:nvCxnSpPr>
        <p:spPr>
          <a:xfrm flipV="1">
            <a:off x="3944566" y="1725340"/>
            <a:ext cx="1828800" cy="609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453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6" descr="Slika na kojoj se prikazuje na otvorenom&#10;&#10;Opis je generiran uz vrlo visoku pouzdanost">
            <a:extLst>
              <a:ext uri="{FF2B5EF4-FFF2-40B4-BE49-F238E27FC236}">
                <a16:creationId xmlns:a16="http://schemas.microsoft.com/office/drawing/2014/main" id="{29D57A58-5B8C-48AB-8448-28F590876B3A}"/>
              </a:ext>
            </a:extLst>
          </p:cNvPr>
          <p:cNvPicPr>
            <a:picLocks noChangeAspect="1"/>
          </p:cNvPicPr>
          <p:nvPr/>
        </p:nvPicPr>
        <p:blipFill>
          <a:blip r:embed="rId2"/>
          <a:stretch>
            <a:fillRect/>
          </a:stretch>
        </p:blipFill>
        <p:spPr>
          <a:xfrm>
            <a:off x="2142307" y="3528440"/>
            <a:ext cx="678317" cy="689816"/>
          </a:xfrm>
          <a:prstGeom prst="rect">
            <a:avLst/>
          </a:prstGeom>
        </p:spPr>
      </p:pic>
      <p:pic>
        <p:nvPicPr>
          <p:cNvPr id="52" name="Slika 52" descr="Slika na kojoj se prikazuje škare&#10;&#10;Opis je generiran uz visoku pouzdanost">
            <a:extLst>
              <a:ext uri="{FF2B5EF4-FFF2-40B4-BE49-F238E27FC236}">
                <a16:creationId xmlns:a16="http://schemas.microsoft.com/office/drawing/2014/main" id="{BC69D6B3-3778-4DEE-92EC-9B1AC42B4AF0}"/>
              </a:ext>
            </a:extLst>
          </p:cNvPr>
          <p:cNvPicPr>
            <a:picLocks noChangeAspect="1"/>
          </p:cNvPicPr>
          <p:nvPr/>
        </p:nvPicPr>
        <p:blipFill>
          <a:blip r:embed="rId3"/>
          <a:stretch>
            <a:fillRect/>
          </a:stretch>
        </p:blipFill>
        <p:spPr>
          <a:xfrm>
            <a:off x="4669100" y="3435768"/>
            <a:ext cx="819763" cy="587384"/>
          </a:xfrm>
          <a:prstGeom prst="rect">
            <a:avLst/>
          </a:prstGeom>
        </p:spPr>
      </p:pic>
      <p:pic>
        <p:nvPicPr>
          <p:cNvPr id="48" name="Slika 48">
            <a:extLst>
              <a:ext uri="{FF2B5EF4-FFF2-40B4-BE49-F238E27FC236}">
                <a16:creationId xmlns:a16="http://schemas.microsoft.com/office/drawing/2014/main" id="{C0E797BD-D14B-4B34-9E6A-33DB0D43C878}"/>
              </a:ext>
            </a:extLst>
          </p:cNvPr>
          <p:cNvPicPr>
            <a:picLocks noChangeAspect="1"/>
          </p:cNvPicPr>
          <p:nvPr/>
        </p:nvPicPr>
        <p:blipFill>
          <a:blip r:embed="rId4"/>
          <a:stretch>
            <a:fillRect/>
          </a:stretch>
        </p:blipFill>
        <p:spPr>
          <a:xfrm>
            <a:off x="6237850" y="1894804"/>
            <a:ext cx="1056124" cy="430616"/>
          </a:xfrm>
          <a:prstGeom prst="rect">
            <a:avLst/>
          </a:prstGeom>
        </p:spPr>
      </p:pic>
      <p:pic>
        <p:nvPicPr>
          <p:cNvPr id="46" name="Slika 46">
            <a:extLst>
              <a:ext uri="{FF2B5EF4-FFF2-40B4-BE49-F238E27FC236}">
                <a16:creationId xmlns:a16="http://schemas.microsoft.com/office/drawing/2014/main" id="{7FF2ED5B-9F5F-46DD-BAD0-86A8A4A9A5A3}"/>
              </a:ext>
            </a:extLst>
          </p:cNvPr>
          <p:cNvPicPr>
            <a:picLocks noChangeAspect="1"/>
          </p:cNvPicPr>
          <p:nvPr/>
        </p:nvPicPr>
        <p:blipFill>
          <a:blip r:embed="rId5"/>
          <a:stretch>
            <a:fillRect/>
          </a:stretch>
        </p:blipFill>
        <p:spPr>
          <a:xfrm>
            <a:off x="3073012" y="1048582"/>
            <a:ext cx="2094969" cy="1370343"/>
          </a:xfrm>
          <a:prstGeom prst="rect">
            <a:avLst/>
          </a:prstGeom>
        </p:spPr>
      </p:pic>
      <p:sp>
        <p:nvSpPr>
          <p:cNvPr id="2" name="Title 1">
            <a:extLst>
              <a:ext uri="{FF2B5EF4-FFF2-40B4-BE49-F238E27FC236}">
                <a16:creationId xmlns:a16="http://schemas.microsoft.com/office/drawing/2014/main" id="{8F0F73B5-995C-4E00-A80E-1D57D6F1C097}"/>
              </a:ext>
            </a:extLst>
          </p:cNvPr>
          <p:cNvSpPr>
            <a:spLocks noGrp="1"/>
          </p:cNvSpPr>
          <p:nvPr>
            <p:ph type="title"/>
          </p:nvPr>
        </p:nvSpPr>
        <p:spPr/>
        <p:txBody>
          <a:bodyPr/>
          <a:lstStyle/>
          <a:p>
            <a:r>
              <a:rPr lang="hr-HR" dirty="0"/>
              <a:t>Dobriša Adamec</a:t>
            </a:r>
            <a:br>
              <a:rPr lang="hr-HR" dirty="0"/>
            </a:br>
            <a:r>
              <a:rPr lang="hr-HR" dirty="0"/>
              <a:t>CITUS, Zagreb</a:t>
            </a:r>
            <a:endParaRPr lang="en-US" dirty="0"/>
          </a:p>
        </p:txBody>
      </p:sp>
      <p:pic>
        <p:nvPicPr>
          <p:cNvPr id="4" name="Slika 4">
            <a:extLst>
              <a:ext uri="{FF2B5EF4-FFF2-40B4-BE49-F238E27FC236}">
                <a16:creationId xmlns:a16="http://schemas.microsoft.com/office/drawing/2014/main" id="{8CF3BAF1-C07F-41AC-8DE9-DAEA5D74F6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478" y="-7758"/>
            <a:ext cx="2016956" cy="2016956"/>
          </a:xfrm>
          <a:prstGeom prst="rect">
            <a:avLst/>
          </a:prstGeom>
        </p:spPr>
      </p:pic>
      <p:pic>
        <p:nvPicPr>
          <p:cNvPr id="9" name="Picture 30" descr="Image result for html logo">
            <a:extLst>
              <a:ext uri="{FF2B5EF4-FFF2-40B4-BE49-F238E27FC236}">
                <a16:creationId xmlns:a16="http://schemas.microsoft.com/office/drawing/2014/main" id="{66D5D952-1077-4628-9F47-1D68A4791D37}"/>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072547" y="4222209"/>
            <a:ext cx="1797849" cy="7003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c# logo">
            <a:extLst>
              <a:ext uri="{FF2B5EF4-FFF2-40B4-BE49-F238E27FC236}">
                <a16:creationId xmlns:a16="http://schemas.microsoft.com/office/drawing/2014/main" id="{C154C777-4E8A-49FD-84EB-98E72D347C87}"/>
              </a:ext>
            </a:extLst>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3241218" y="2246146"/>
            <a:ext cx="536157" cy="5913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mage result for asp.net logo">
            <a:extLst>
              <a:ext uri="{FF2B5EF4-FFF2-40B4-BE49-F238E27FC236}">
                <a16:creationId xmlns:a16="http://schemas.microsoft.com/office/drawing/2014/main" id="{B8C79701-C71E-4AD3-AD32-3DA18BD6220E}"/>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562550" y="3130785"/>
            <a:ext cx="2401215" cy="14435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a:extLst>
              <a:ext uri="{FF2B5EF4-FFF2-40B4-BE49-F238E27FC236}">
                <a16:creationId xmlns:a16="http://schemas.microsoft.com/office/drawing/2014/main" id="{A830B269-FA4D-4EE3-BDB5-2F68FEFA7297}"/>
              </a:ext>
            </a:extLst>
          </p:cNvPr>
          <p:cNvPicPr>
            <a:picLocks noChangeAspect="1"/>
          </p:cNvPicPr>
          <p:nvPr/>
        </p:nvPicPr>
        <p:blipFill rotWithShape="1">
          <a:blip r:embed="rId10"/>
          <a:srcRect l="13219" t="13024" r="10645" b="13827"/>
          <a:stretch/>
        </p:blipFill>
        <p:spPr>
          <a:xfrm>
            <a:off x="7771029" y="3129291"/>
            <a:ext cx="725174" cy="700332"/>
          </a:xfrm>
          <a:prstGeom prst="rect">
            <a:avLst/>
          </a:prstGeom>
        </p:spPr>
      </p:pic>
      <p:pic>
        <p:nvPicPr>
          <p:cNvPr id="24" name="Slika 24">
            <a:extLst>
              <a:ext uri="{FF2B5EF4-FFF2-40B4-BE49-F238E27FC236}">
                <a16:creationId xmlns:a16="http://schemas.microsoft.com/office/drawing/2014/main" id="{D099EB39-3756-41FB-A2F0-D8B600454C02}"/>
              </a:ext>
            </a:extLst>
          </p:cNvPr>
          <p:cNvPicPr>
            <a:picLocks noChangeAspect="1"/>
          </p:cNvPicPr>
          <p:nvPr/>
        </p:nvPicPr>
        <p:blipFill>
          <a:blip r:embed="rId11"/>
          <a:stretch>
            <a:fillRect/>
          </a:stretch>
        </p:blipFill>
        <p:spPr>
          <a:xfrm>
            <a:off x="263169" y="1444431"/>
            <a:ext cx="654421" cy="649256"/>
          </a:xfrm>
          <a:prstGeom prst="rect">
            <a:avLst/>
          </a:prstGeom>
        </p:spPr>
      </p:pic>
      <p:pic>
        <p:nvPicPr>
          <p:cNvPr id="26" name="Slika 26" descr="Slika na kojoj se prikazuje isječak crteža&#10;&#10;Opis je generiran uz vrlo visoku pouzdanost">
            <a:extLst>
              <a:ext uri="{FF2B5EF4-FFF2-40B4-BE49-F238E27FC236}">
                <a16:creationId xmlns:a16="http://schemas.microsoft.com/office/drawing/2014/main" id="{253F68AF-68B0-4B0E-B2C4-4A68058BD564}"/>
              </a:ext>
            </a:extLst>
          </p:cNvPr>
          <p:cNvPicPr>
            <a:picLocks noChangeAspect="1"/>
          </p:cNvPicPr>
          <p:nvPr/>
        </p:nvPicPr>
        <p:blipFill>
          <a:blip r:embed="rId12"/>
          <a:stretch>
            <a:fillRect/>
          </a:stretch>
        </p:blipFill>
        <p:spPr>
          <a:xfrm>
            <a:off x="664754" y="2135650"/>
            <a:ext cx="996651" cy="326647"/>
          </a:xfrm>
          <a:prstGeom prst="rect">
            <a:avLst/>
          </a:prstGeom>
        </p:spPr>
      </p:pic>
      <p:pic>
        <p:nvPicPr>
          <p:cNvPr id="33" name="Picture 34" descr="Image result for java logo">
            <a:extLst>
              <a:ext uri="{FF2B5EF4-FFF2-40B4-BE49-F238E27FC236}">
                <a16:creationId xmlns:a16="http://schemas.microsoft.com/office/drawing/2014/main" id="{54358A13-0114-489F-B872-EB94052F0EBC}"/>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5415786" y="1566746"/>
            <a:ext cx="683603" cy="1244099"/>
          </a:xfrm>
          <a:prstGeom prst="rect">
            <a:avLst/>
          </a:prstGeom>
          <a:noFill/>
          <a:extLst>
            <a:ext uri="{909E8E84-426E-40DD-AFC4-6F175D3DCCD1}">
              <a14:hiddenFill xmlns:a14="http://schemas.microsoft.com/office/drawing/2010/main">
                <a:solidFill>
                  <a:srgbClr val="FFFFFF"/>
                </a:solidFill>
              </a14:hiddenFill>
            </a:ext>
          </a:extLst>
        </p:spPr>
      </p:pic>
      <p:pic>
        <p:nvPicPr>
          <p:cNvPr id="34" name="Slika 34">
            <a:extLst>
              <a:ext uri="{FF2B5EF4-FFF2-40B4-BE49-F238E27FC236}">
                <a16:creationId xmlns:a16="http://schemas.microsoft.com/office/drawing/2014/main" id="{85C73DE4-4C73-40F2-887F-9BD814803AE5}"/>
              </a:ext>
            </a:extLst>
          </p:cNvPr>
          <p:cNvPicPr>
            <a:picLocks noChangeAspect="1"/>
          </p:cNvPicPr>
          <p:nvPr/>
        </p:nvPicPr>
        <p:blipFill>
          <a:blip r:embed="rId14"/>
          <a:stretch>
            <a:fillRect/>
          </a:stretch>
        </p:blipFill>
        <p:spPr>
          <a:xfrm>
            <a:off x="1471092" y="2386487"/>
            <a:ext cx="1703662" cy="1298259"/>
          </a:xfrm>
          <a:prstGeom prst="rect">
            <a:avLst/>
          </a:prstGeom>
        </p:spPr>
      </p:pic>
      <p:pic>
        <p:nvPicPr>
          <p:cNvPr id="36" name="Slika 36">
            <a:extLst>
              <a:ext uri="{FF2B5EF4-FFF2-40B4-BE49-F238E27FC236}">
                <a16:creationId xmlns:a16="http://schemas.microsoft.com/office/drawing/2014/main" id="{0E129180-8FEC-4420-83CC-B7C37141C37A}"/>
              </a:ext>
            </a:extLst>
          </p:cNvPr>
          <p:cNvPicPr>
            <a:picLocks noChangeAspect="1"/>
          </p:cNvPicPr>
          <p:nvPr/>
        </p:nvPicPr>
        <p:blipFill>
          <a:blip r:embed="rId15"/>
          <a:stretch>
            <a:fillRect/>
          </a:stretch>
        </p:blipFill>
        <p:spPr>
          <a:xfrm>
            <a:off x="6001137" y="1334854"/>
            <a:ext cx="865559" cy="644266"/>
          </a:xfrm>
          <a:prstGeom prst="rect">
            <a:avLst/>
          </a:prstGeom>
        </p:spPr>
      </p:pic>
      <p:pic>
        <p:nvPicPr>
          <p:cNvPr id="38" name="Slika 38" descr="Slika na kojoj se prikazuje znak, na otvorenom&#10;&#10;Opis je generiran uz vrlo visoku pouzdanost">
            <a:extLst>
              <a:ext uri="{FF2B5EF4-FFF2-40B4-BE49-F238E27FC236}">
                <a16:creationId xmlns:a16="http://schemas.microsoft.com/office/drawing/2014/main" id="{72F58D8C-DEEC-4123-8A1E-7EC95A6C1561}"/>
              </a:ext>
            </a:extLst>
          </p:cNvPr>
          <p:cNvPicPr>
            <a:picLocks noChangeAspect="1"/>
          </p:cNvPicPr>
          <p:nvPr/>
        </p:nvPicPr>
        <p:blipFill>
          <a:blip r:embed="rId16"/>
          <a:stretch>
            <a:fillRect/>
          </a:stretch>
        </p:blipFill>
        <p:spPr>
          <a:xfrm>
            <a:off x="2505065" y="1629928"/>
            <a:ext cx="480957" cy="510528"/>
          </a:xfrm>
          <a:prstGeom prst="rect">
            <a:avLst/>
          </a:prstGeom>
        </p:spPr>
      </p:pic>
      <p:pic>
        <p:nvPicPr>
          <p:cNvPr id="40" name="Slika 40">
            <a:extLst>
              <a:ext uri="{FF2B5EF4-FFF2-40B4-BE49-F238E27FC236}">
                <a16:creationId xmlns:a16="http://schemas.microsoft.com/office/drawing/2014/main" id="{8746BDE1-57AA-4D54-AE94-EF67C749C11B}"/>
              </a:ext>
            </a:extLst>
          </p:cNvPr>
          <p:cNvPicPr>
            <a:picLocks noChangeAspect="1"/>
          </p:cNvPicPr>
          <p:nvPr/>
        </p:nvPicPr>
        <p:blipFill>
          <a:blip r:embed="rId17"/>
          <a:stretch>
            <a:fillRect/>
          </a:stretch>
        </p:blipFill>
        <p:spPr>
          <a:xfrm>
            <a:off x="1963502" y="1947221"/>
            <a:ext cx="666196" cy="597849"/>
          </a:xfrm>
          <a:prstGeom prst="rect">
            <a:avLst/>
          </a:prstGeom>
        </p:spPr>
      </p:pic>
      <p:pic>
        <p:nvPicPr>
          <p:cNvPr id="42" name="Slika 42">
            <a:extLst>
              <a:ext uri="{FF2B5EF4-FFF2-40B4-BE49-F238E27FC236}">
                <a16:creationId xmlns:a16="http://schemas.microsoft.com/office/drawing/2014/main" id="{CB111ACF-B866-4B0A-9584-2A992D83B712}"/>
              </a:ext>
            </a:extLst>
          </p:cNvPr>
          <p:cNvPicPr>
            <a:picLocks noChangeAspect="1"/>
          </p:cNvPicPr>
          <p:nvPr/>
        </p:nvPicPr>
        <p:blipFill>
          <a:blip r:embed="rId18"/>
          <a:stretch>
            <a:fillRect/>
          </a:stretch>
        </p:blipFill>
        <p:spPr>
          <a:xfrm>
            <a:off x="4456003" y="335774"/>
            <a:ext cx="1424627" cy="1126973"/>
          </a:xfrm>
          <a:prstGeom prst="rect">
            <a:avLst/>
          </a:prstGeom>
        </p:spPr>
      </p:pic>
      <p:pic>
        <p:nvPicPr>
          <p:cNvPr id="44" name="Slika 44">
            <a:extLst>
              <a:ext uri="{FF2B5EF4-FFF2-40B4-BE49-F238E27FC236}">
                <a16:creationId xmlns:a16="http://schemas.microsoft.com/office/drawing/2014/main" id="{42C8332C-F01A-48BE-A92B-32EEA9C3C770}"/>
              </a:ext>
            </a:extLst>
          </p:cNvPr>
          <p:cNvPicPr>
            <a:picLocks noChangeAspect="1"/>
          </p:cNvPicPr>
          <p:nvPr/>
        </p:nvPicPr>
        <p:blipFill>
          <a:blip r:embed="rId19"/>
          <a:stretch>
            <a:fillRect/>
          </a:stretch>
        </p:blipFill>
        <p:spPr>
          <a:xfrm>
            <a:off x="201381" y="3624948"/>
            <a:ext cx="961699" cy="966344"/>
          </a:xfrm>
          <a:prstGeom prst="rect">
            <a:avLst/>
          </a:prstGeom>
        </p:spPr>
      </p:pic>
      <p:pic>
        <p:nvPicPr>
          <p:cNvPr id="13" name="Picture 24" descr="Image result for sql server logo">
            <a:extLst>
              <a:ext uri="{FF2B5EF4-FFF2-40B4-BE49-F238E27FC236}">
                <a16:creationId xmlns:a16="http://schemas.microsoft.com/office/drawing/2014/main" id="{F651C07B-1323-476F-8189-B4E6AA84EA57}"/>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22491" t="8960" r="22387" b="8047"/>
          <a:stretch/>
        </p:blipFill>
        <p:spPr bwMode="auto">
          <a:xfrm>
            <a:off x="1226744" y="3865523"/>
            <a:ext cx="1029327" cy="8390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Image result for oracle logo">
            <a:extLst>
              <a:ext uri="{FF2B5EF4-FFF2-40B4-BE49-F238E27FC236}">
                <a16:creationId xmlns:a16="http://schemas.microsoft.com/office/drawing/2014/main" id="{AACA2217-E8D4-469F-B82E-E773184A36EF}"/>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5258" t="27812" r="15707" b="21877"/>
          <a:stretch/>
        </p:blipFill>
        <p:spPr bwMode="auto">
          <a:xfrm>
            <a:off x="135985" y="4309867"/>
            <a:ext cx="1093929" cy="393850"/>
          </a:xfrm>
          <a:prstGeom prst="rect">
            <a:avLst/>
          </a:prstGeom>
          <a:noFill/>
          <a:extLst>
            <a:ext uri="{909E8E84-426E-40DD-AFC4-6F175D3DCCD1}">
              <a14:hiddenFill xmlns:a14="http://schemas.microsoft.com/office/drawing/2010/main">
                <a:solidFill>
                  <a:srgbClr val="FFFFFF"/>
                </a:solidFill>
              </a14:hiddenFill>
            </a:ext>
          </a:extLst>
        </p:spPr>
      </p:pic>
      <p:pic>
        <p:nvPicPr>
          <p:cNvPr id="28" name="Slika 28">
            <a:extLst>
              <a:ext uri="{FF2B5EF4-FFF2-40B4-BE49-F238E27FC236}">
                <a16:creationId xmlns:a16="http://schemas.microsoft.com/office/drawing/2014/main" id="{6D686EB1-7066-4040-A8B8-D86C916682C6}"/>
              </a:ext>
            </a:extLst>
          </p:cNvPr>
          <p:cNvPicPr>
            <a:picLocks noChangeAspect="1"/>
          </p:cNvPicPr>
          <p:nvPr/>
        </p:nvPicPr>
        <p:blipFill>
          <a:blip r:embed="rId22"/>
          <a:stretch>
            <a:fillRect/>
          </a:stretch>
        </p:blipFill>
        <p:spPr>
          <a:xfrm>
            <a:off x="242901" y="2541812"/>
            <a:ext cx="1110382" cy="1095161"/>
          </a:xfrm>
          <a:prstGeom prst="rect">
            <a:avLst/>
          </a:prstGeom>
        </p:spPr>
      </p:pic>
      <p:pic>
        <p:nvPicPr>
          <p:cNvPr id="30" name="Slika 30" descr="Slika na kojoj se prikazuje isječak crteža&#10;&#10;Opis je generiran uz vrlo visoku pouzdanost">
            <a:extLst>
              <a:ext uri="{FF2B5EF4-FFF2-40B4-BE49-F238E27FC236}">
                <a16:creationId xmlns:a16="http://schemas.microsoft.com/office/drawing/2014/main" id="{B9546A8B-453F-478C-B6DC-8DC07EFA2FCC}"/>
              </a:ext>
            </a:extLst>
          </p:cNvPr>
          <p:cNvPicPr>
            <a:picLocks noChangeAspect="1"/>
          </p:cNvPicPr>
          <p:nvPr/>
        </p:nvPicPr>
        <p:blipFill>
          <a:blip r:embed="rId23"/>
          <a:stretch>
            <a:fillRect/>
          </a:stretch>
        </p:blipFill>
        <p:spPr>
          <a:xfrm>
            <a:off x="933086" y="3083067"/>
            <a:ext cx="663778" cy="668519"/>
          </a:xfrm>
          <a:prstGeom prst="rect">
            <a:avLst/>
          </a:prstGeom>
        </p:spPr>
      </p:pic>
      <p:pic>
        <p:nvPicPr>
          <p:cNvPr id="50" name="Slika 50" descr="Slika na kojoj se prikazuje na otvorenom&#10;&#10;Opis je generiran uz vrlo visoku pouzdanost">
            <a:extLst>
              <a:ext uri="{FF2B5EF4-FFF2-40B4-BE49-F238E27FC236}">
                <a16:creationId xmlns:a16="http://schemas.microsoft.com/office/drawing/2014/main" id="{24B5B557-C973-423B-ACC6-FA0AD8977A0A}"/>
              </a:ext>
            </a:extLst>
          </p:cNvPr>
          <p:cNvPicPr>
            <a:picLocks noChangeAspect="1"/>
          </p:cNvPicPr>
          <p:nvPr/>
        </p:nvPicPr>
        <p:blipFill>
          <a:blip r:embed="rId24"/>
          <a:stretch>
            <a:fillRect/>
          </a:stretch>
        </p:blipFill>
        <p:spPr>
          <a:xfrm>
            <a:off x="5326922" y="3757216"/>
            <a:ext cx="673020" cy="702008"/>
          </a:xfrm>
          <a:prstGeom prst="rect">
            <a:avLst/>
          </a:prstGeom>
        </p:spPr>
      </p:pic>
      <p:pic>
        <p:nvPicPr>
          <p:cNvPr id="17" name="Picture 8" descr="Image result for visual studio logo">
            <a:extLst>
              <a:ext uri="{FF2B5EF4-FFF2-40B4-BE49-F238E27FC236}">
                <a16:creationId xmlns:a16="http://schemas.microsoft.com/office/drawing/2014/main" id="{B9BAD144-1336-4601-AE05-03617640C36B}"/>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5789" t="7291" r="5743" b="7291"/>
          <a:stretch/>
        </p:blipFill>
        <p:spPr bwMode="auto">
          <a:xfrm>
            <a:off x="6629443" y="2325854"/>
            <a:ext cx="990139" cy="1012465"/>
          </a:xfrm>
          <a:prstGeom prst="rect">
            <a:avLst/>
          </a:prstGeom>
          <a:noFill/>
          <a:extLst>
            <a:ext uri="{909E8E84-426E-40DD-AFC4-6F175D3DCCD1}">
              <a14:hiddenFill xmlns:a14="http://schemas.microsoft.com/office/drawing/2010/main">
                <a:solidFill>
                  <a:srgbClr val="FFFFFF"/>
                </a:solidFill>
              </a14:hiddenFill>
            </a:ext>
          </a:extLst>
        </p:spPr>
      </p:pic>
      <p:pic>
        <p:nvPicPr>
          <p:cNvPr id="56" name="Slika 56">
            <a:extLst>
              <a:ext uri="{FF2B5EF4-FFF2-40B4-BE49-F238E27FC236}">
                <a16:creationId xmlns:a16="http://schemas.microsoft.com/office/drawing/2014/main" id="{654C468D-8FED-4524-8744-4D0DA8A6BE77}"/>
              </a:ext>
            </a:extLst>
          </p:cNvPr>
          <p:cNvPicPr>
            <a:picLocks noChangeAspect="1"/>
          </p:cNvPicPr>
          <p:nvPr/>
        </p:nvPicPr>
        <p:blipFill>
          <a:blip r:embed="rId26"/>
          <a:stretch>
            <a:fillRect/>
          </a:stretch>
        </p:blipFill>
        <p:spPr>
          <a:xfrm>
            <a:off x="3632317" y="2790925"/>
            <a:ext cx="976011" cy="985606"/>
          </a:xfrm>
          <a:prstGeom prst="rect">
            <a:avLst/>
          </a:prstGeom>
        </p:spPr>
      </p:pic>
      <p:pic>
        <p:nvPicPr>
          <p:cNvPr id="58" name="Slika 58" descr="Slika na kojoj se prikazuje isječak crteža&#10;&#10;Opis je generiran uz vrlo visoku pouzdanost">
            <a:extLst>
              <a:ext uri="{FF2B5EF4-FFF2-40B4-BE49-F238E27FC236}">
                <a16:creationId xmlns:a16="http://schemas.microsoft.com/office/drawing/2014/main" id="{37A5DDF3-24AB-42C5-AB48-A3457AAFD1AD}"/>
              </a:ext>
            </a:extLst>
          </p:cNvPr>
          <p:cNvPicPr>
            <a:picLocks noChangeAspect="1"/>
          </p:cNvPicPr>
          <p:nvPr/>
        </p:nvPicPr>
        <p:blipFill>
          <a:blip r:embed="rId27"/>
          <a:stretch>
            <a:fillRect/>
          </a:stretch>
        </p:blipFill>
        <p:spPr>
          <a:xfrm>
            <a:off x="8137091" y="2185783"/>
            <a:ext cx="764724" cy="527073"/>
          </a:xfrm>
          <a:prstGeom prst="rect">
            <a:avLst/>
          </a:prstGeom>
        </p:spPr>
      </p:pic>
      <p:pic>
        <p:nvPicPr>
          <p:cNvPr id="3" name="Slika 4">
            <a:extLst>
              <a:ext uri="{FF2B5EF4-FFF2-40B4-BE49-F238E27FC236}">
                <a16:creationId xmlns:a16="http://schemas.microsoft.com/office/drawing/2014/main" id="{77F3D852-9675-4212-86C3-625EF368E760}"/>
              </a:ext>
            </a:extLst>
          </p:cNvPr>
          <p:cNvPicPr>
            <a:picLocks noChangeAspect="1"/>
          </p:cNvPicPr>
          <p:nvPr/>
        </p:nvPicPr>
        <p:blipFill>
          <a:blip r:embed="rId28"/>
          <a:stretch>
            <a:fillRect/>
          </a:stretch>
        </p:blipFill>
        <p:spPr>
          <a:xfrm>
            <a:off x="7210069" y="4221816"/>
            <a:ext cx="1120930" cy="840398"/>
          </a:xfrm>
          <a:prstGeom prst="rect">
            <a:avLst/>
          </a:prstGeom>
        </p:spPr>
      </p:pic>
    </p:spTree>
    <p:extLst>
      <p:ext uri="{BB962C8B-B14F-4D97-AF65-F5344CB8AC3E}">
        <p14:creationId xmlns:p14="http://schemas.microsoft.com/office/powerpoint/2010/main" val="1925947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C7F2-A8DA-4B10-8A3F-102B217C146C}"/>
              </a:ext>
            </a:extLst>
          </p:cNvPr>
          <p:cNvSpPr>
            <a:spLocks noGrp="1"/>
          </p:cNvSpPr>
          <p:nvPr>
            <p:ph type="title"/>
          </p:nvPr>
        </p:nvSpPr>
        <p:spPr/>
        <p:txBody>
          <a:bodyPr/>
          <a:lstStyle/>
          <a:p>
            <a:r>
              <a:rPr lang="hr-HR" sz="4200" dirty="0">
                <a:solidFill>
                  <a:srgbClr val="2B3990"/>
                </a:solidFill>
              </a:rPr>
              <a:t>Bolje</a:t>
            </a:r>
          </a:p>
        </p:txBody>
      </p:sp>
      <p:sp>
        <p:nvSpPr>
          <p:cNvPr id="4" name="Text Placeholder 2">
            <a:extLst>
              <a:ext uri="{FF2B5EF4-FFF2-40B4-BE49-F238E27FC236}">
                <a16:creationId xmlns:a16="http://schemas.microsoft.com/office/drawing/2014/main" id="{B87394C3-7AF5-4ACB-BB3E-D41B7BAA1B64}"/>
              </a:ext>
            </a:extLst>
          </p:cNvPr>
          <p:cNvSpPr>
            <a:spLocks noGrp="1"/>
          </p:cNvSpPr>
          <p:nvPr>
            <p:ph type="body" sz="quarter" idx="13"/>
          </p:nvPr>
        </p:nvSpPr>
        <p:spPr>
          <a:xfrm>
            <a:off x="304800" y="971550"/>
            <a:ext cx="3800916" cy="3001957"/>
          </a:xfrm>
        </p:spPr>
        <p:txBody>
          <a:bodyPr vert="horz" wrap="square" lIns="134464" tIns="107571" rIns="134464" bIns="107571" rtlCol="0" anchor="t">
            <a:noAutofit/>
          </a:bodyPr>
          <a:lstStyle/>
          <a:p>
            <a:pPr marL="0" indent="0">
              <a:lnSpc>
                <a:spcPct val="80000"/>
              </a:lnSpc>
              <a:buNone/>
            </a:pPr>
            <a:r>
              <a:rPr lang="hr-HR" sz="2100" dirty="0">
                <a:solidFill>
                  <a:srgbClr val="2B3990"/>
                </a:solidFill>
                <a:latin typeface="Segoe UI" pitchFamily="34" charset="0"/>
                <a:cs typeface="Segoe UI" pitchFamily="34" charset="0"/>
              </a:rPr>
              <a:t>Solution1</a:t>
            </a:r>
          </a:p>
          <a:p>
            <a:pPr marL="0" indent="0">
              <a:lnSpc>
                <a:spcPct val="80000"/>
              </a:lnSpc>
              <a:buNone/>
            </a:pPr>
            <a:r>
              <a:rPr lang="hr-HR" sz="2100" dirty="0">
                <a:solidFill>
                  <a:srgbClr val="2B3990"/>
                </a:solidFill>
                <a:latin typeface="Segoe UI" pitchFamily="34" charset="0"/>
                <a:cs typeface="Segoe UI" pitchFamily="34" charset="0"/>
              </a:rPr>
              <a:t>	- Service1</a:t>
            </a:r>
          </a:p>
          <a:p>
            <a:pPr marL="0" indent="0">
              <a:lnSpc>
                <a:spcPct val="80000"/>
              </a:lnSpc>
              <a:buNone/>
            </a:pPr>
            <a:r>
              <a:rPr lang="hr-HR" sz="2100" dirty="0">
                <a:solidFill>
                  <a:srgbClr val="2B3990"/>
                </a:solidFill>
                <a:latin typeface="Segoe UI" pitchFamily="34" charset="0"/>
                <a:cs typeface="Segoe UI" pitchFamily="34" charset="0"/>
              </a:rPr>
              <a:t>	- Contract1 =&gt; </a:t>
            </a:r>
            <a:r>
              <a:rPr lang="hr-HR" sz="2100" dirty="0" err="1">
                <a:solidFill>
                  <a:srgbClr val="2B3990"/>
                </a:solidFill>
                <a:latin typeface="Segoe UI" pitchFamily="34" charset="0"/>
                <a:cs typeface="Segoe UI" pitchFamily="34" charset="0"/>
              </a:rPr>
              <a:t>nuget</a:t>
            </a: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a:t>
            </a:r>
            <a:br>
              <a:rPr lang="hr-HR" sz="2100" dirty="0">
                <a:solidFill>
                  <a:srgbClr val="2B3990"/>
                </a:solidFill>
                <a:latin typeface="Segoe UI" pitchFamily="34" charset="0"/>
                <a:cs typeface="Segoe UI" pitchFamily="34" charset="0"/>
              </a:rPr>
            </a:br>
            <a:r>
              <a:rPr lang="hr-HR" sz="2100" dirty="0">
                <a:solidFill>
                  <a:srgbClr val="2B3990"/>
                </a:solidFill>
                <a:latin typeface="Segoe UI" pitchFamily="34" charset="0"/>
                <a:cs typeface="Segoe UI" pitchFamily="34" charset="0"/>
              </a:rPr>
              <a:t>	- Proxy1 =&gt; </a:t>
            </a:r>
            <a:r>
              <a:rPr lang="hr-HR" sz="2100" dirty="0" err="1">
                <a:solidFill>
                  <a:srgbClr val="2B3990"/>
                </a:solidFill>
                <a:latin typeface="Segoe UI" pitchFamily="34" charset="0"/>
                <a:cs typeface="Segoe UI" pitchFamily="34" charset="0"/>
              </a:rPr>
              <a:t>nuget</a:t>
            </a:r>
            <a:endParaRPr lang="hr-HR" sz="2100" dirty="0">
              <a:solidFill>
                <a:srgbClr val="2B3990"/>
              </a:solidFill>
              <a:latin typeface="Segoe UI" pitchFamily="34" charset="0"/>
              <a:cs typeface="Segoe UI" pitchFamily="34" charset="0"/>
            </a:endParaRPr>
          </a:p>
          <a:p>
            <a:pPr marL="0" indent="0">
              <a:lnSpc>
                <a:spcPct val="80000"/>
              </a:lnSpc>
              <a:buNone/>
            </a:pP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C00000"/>
                </a:solidFill>
                <a:latin typeface="Segoe UI" pitchFamily="34" charset="0"/>
                <a:cs typeface="Segoe UI" pitchFamily="34" charset="0"/>
              </a:rPr>
              <a:t>Solution2</a:t>
            </a:r>
          </a:p>
          <a:p>
            <a:pPr marL="0" indent="0">
              <a:lnSpc>
                <a:spcPct val="80000"/>
              </a:lnSpc>
              <a:buNone/>
            </a:pPr>
            <a:r>
              <a:rPr lang="hr-HR" sz="2100" dirty="0">
                <a:solidFill>
                  <a:srgbClr val="C00000"/>
                </a:solidFill>
                <a:latin typeface="Segoe UI" pitchFamily="34" charset="0"/>
                <a:cs typeface="Segoe UI" pitchFamily="34" charset="0"/>
              </a:rPr>
              <a:t>	- Service2</a:t>
            </a:r>
          </a:p>
          <a:p>
            <a:pPr marL="0" indent="0">
              <a:lnSpc>
                <a:spcPct val="80000"/>
              </a:lnSpc>
              <a:buNone/>
            </a:pPr>
            <a:r>
              <a:rPr lang="hr-HR" sz="2100" dirty="0">
                <a:solidFill>
                  <a:srgbClr val="C00000"/>
                </a:solidFill>
                <a:latin typeface="Segoe UI" pitchFamily="34" charset="0"/>
                <a:cs typeface="Segoe UI" pitchFamily="34" charset="0"/>
              </a:rPr>
              <a:t>	- Contract2 =&gt; </a:t>
            </a:r>
            <a:r>
              <a:rPr lang="hr-HR" sz="2100" dirty="0" err="1">
                <a:solidFill>
                  <a:srgbClr val="C00000"/>
                </a:solidFill>
                <a:latin typeface="Segoe UI" pitchFamily="34" charset="0"/>
                <a:cs typeface="Segoe UI" pitchFamily="34" charset="0"/>
              </a:rPr>
              <a:t>nuget</a:t>
            </a:r>
            <a:endParaRPr lang="hr-HR" sz="2100" dirty="0">
              <a:solidFill>
                <a:srgbClr val="C00000"/>
              </a:solidFill>
              <a:latin typeface="Segoe UI" pitchFamily="34" charset="0"/>
              <a:cs typeface="Segoe UI" pitchFamily="34" charset="0"/>
            </a:endParaRPr>
          </a:p>
          <a:p>
            <a:pPr marL="0" indent="0">
              <a:lnSpc>
                <a:spcPct val="80000"/>
              </a:lnSpc>
              <a:buNone/>
            </a:pPr>
            <a:r>
              <a:rPr lang="hr-HR" sz="2100" dirty="0">
                <a:solidFill>
                  <a:srgbClr val="C00000"/>
                </a:solidFill>
                <a:latin typeface="Segoe UI" pitchFamily="34" charset="0"/>
                <a:cs typeface="Segoe UI" pitchFamily="34" charset="0"/>
              </a:rPr>
              <a:t>	- Proxy2 =&gt; </a:t>
            </a:r>
            <a:r>
              <a:rPr lang="hr-HR" sz="2100" dirty="0" err="1">
                <a:solidFill>
                  <a:srgbClr val="C00000"/>
                </a:solidFill>
                <a:latin typeface="Segoe UI" pitchFamily="34" charset="0"/>
                <a:cs typeface="Segoe UI" pitchFamily="34" charset="0"/>
              </a:rPr>
              <a:t>nuget</a:t>
            </a:r>
            <a:endParaRPr lang="hr-HR" sz="2100" dirty="0">
              <a:solidFill>
                <a:srgbClr val="C00000"/>
              </a:solidFill>
              <a:latin typeface="Segoe UI" pitchFamily="34" charset="0"/>
              <a:cs typeface="Segoe UI" pitchFamily="34" charset="0"/>
            </a:endParaRPr>
          </a:p>
          <a:p>
            <a:pPr marL="0" indent="0">
              <a:lnSpc>
                <a:spcPct val="80000"/>
              </a:lnSpc>
              <a:buNone/>
            </a:pP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a:t>
            </a: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
        <p:nvSpPr>
          <p:cNvPr id="5" name="Text Placeholder 2">
            <a:extLst>
              <a:ext uri="{FF2B5EF4-FFF2-40B4-BE49-F238E27FC236}">
                <a16:creationId xmlns:a16="http://schemas.microsoft.com/office/drawing/2014/main" id="{56D58953-A404-4BD3-B2DA-0F5B157C8EA7}"/>
              </a:ext>
            </a:extLst>
          </p:cNvPr>
          <p:cNvSpPr txBox="1">
            <a:spLocks/>
          </p:cNvSpPr>
          <p:nvPr/>
        </p:nvSpPr>
        <p:spPr>
          <a:xfrm>
            <a:off x="4495800" y="998900"/>
            <a:ext cx="4114800" cy="3001957"/>
          </a:xfrm>
          <a:prstGeom prst="rect">
            <a:avLst/>
          </a:prstGeom>
        </p:spPr>
        <p:txBody>
          <a:bodyPr vert="horz" wrap="square" lIns="134464" tIns="107571" rIns="134464" bIns="107571" rtlCol="0" anchor="t">
            <a:noAutofit/>
          </a:bodyPr>
          <a:lstStyle>
            <a:lvl1pPr marL="171592" indent="-171592" algn="l" defTabSz="914400" rtl="0" eaLnBrk="1" latinLnBrk="0" hangingPunct="1">
              <a:spcBef>
                <a:spcPts val="882"/>
              </a:spcBef>
              <a:buFont typeface="Arial" pitchFamily="34" charset="0"/>
              <a:buChar char="•"/>
              <a:defRPr sz="1912" kern="1200">
                <a:solidFill>
                  <a:srgbClr val="00AEEF"/>
                </a:solidFill>
                <a:latin typeface="+mn-lt"/>
                <a:ea typeface="+mn-ea"/>
                <a:cs typeface="+mn-cs"/>
              </a:defRPr>
            </a:lvl1pPr>
            <a:lvl2pPr marL="507771" indent="-171592" algn="l" defTabSz="914400" rtl="0" eaLnBrk="1" latinLnBrk="0" hangingPunct="1">
              <a:spcBef>
                <a:spcPts val="882"/>
              </a:spcBef>
              <a:buSzPct val="100000"/>
              <a:buFont typeface="Segoe UI" pitchFamily="34" charset="0"/>
              <a:buChar char="‐"/>
              <a:defRPr sz="2800" kern="1200">
                <a:solidFill>
                  <a:srgbClr val="00AEEF"/>
                </a:solidFill>
                <a:latin typeface="+mn-lt"/>
                <a:ea typeface="+mn-ea"/>
                <a:cs typeface="+mn-cs"/>
              </a:defRPr>
            </a:lvl2pPr>
            <a:lvl3pPr marL="843950" indent="-171592" algn="l" defTabSz="914400" rtl="0" eaLnBrk="1" latinLnBrk="0" hangingPunct="1">
              <a:spcBef>
                <a:spcPts val="882"/>
              </a:spcBef>
              <a:buFont typeface="Wingdings" pitchFamily="2" charset="2"/>
              <a:buChar char="§"/>
              <a:defRPr sz="2400" kern="1200">
                <a:solidFill>
                  <a:srgbClr val="00AEEF"/>
                </a:solidFill>
                <a:latin typeface="+mn-lt"/>
                <a:ea typeface="+mn-ea"/>
                <a:cs typeface="+mn-cs"/>
              </a:defRPr>
            </a:lvl3pPr>
            <a:lvl4pPr marL="1176627" indent="-252134" algn="l" defTabSz="914400" rtl="0" eaLnBrk="1" latinLnBrk="0" hangingPunct="1">
              <a:spcBef>
                <a:spcPts val="882"/>
              </a:spcBef>
              <a:buFont typeface="+mj-lt"/>
              <a:buAutoNum type="arabicPeriod"/>
              <a:defRPr sz="2000" kern="1200">
                <a:solidFill>
                  <a:srgbClr val="00AEEF"/>
                </a:solidFill>
                <a:latin typeface="+mn-lt"/>
                <a:ea typeface="+mn-ea"/>
                <a:cs typeface="+mn-cs"/>
              </a:defRPr>
            </a:lvl4pPr>
            <a:lvl5pPr marL="1431096" indent="-252134" algn="l" defTabSz="914400" rtl="0" eaLnBrk="1" latinLnBrk="0" hangingPunct="1">
              <a:spcBef>
                <a:spcPts val="882"/>
              </a:spcBef>
              <a:buFont typeface="+mj-lt"/>
              <a:buAutoNum type="alphaLcParenR"/>
              <a:defRPr sz="2000" kern="1200">
                <a:solidFill>
                  <a:srgbClr val="00AEE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hr-HR" sz="2100" dirty="0">
                <a:solidFill>
                  <a:srgbClr val="00B050"/>
                </a:solidFill>
                <a:latin typeface="Segoe UI" pitchFamily="34" charset="0"/>
                <a:cs typeface="Segoe UI" pitchFamily="34" charset="0"/>
              </a:rPr>
              <a:t>Solution3</a:t>
            </a:r>
          </a:p>
          <a:p>
            <a:pPr marL="0" indent="0">
              <a:lnSpc>
                <a:spcPct val="80000"/>
              </a:lnSpc>
              <a:buFont typeface="Arial" pitchFamily="34" charset="0"/>
              <a:buNone/>
            </a:pPr>
            <a:r>
              <a:rPr lang="hr-HR" sz="2100" dirty="0">
                <a:solidFill>
                  <a:srgbClr val="00B050"/>
                </a:solidFill>
                <a:latin typeface="Segoe UI" pitchFamily="34" charset="0"/>
                <a:cs typeface="Segoe UI" pitchFamily="34" charset="0"/>
              </a:rPr>
              <a:t>	- Service3</a:t>
            </a:r>
          </a:p>
          <a:p>
            <a:pPr marL="0" indent="0">
              <a:lnSpc>
                <a:spcPct val="80000"/>
              </a:lnSpc>
              <a:buNone/>
            </a:pPr>
            <a:r>
              <a:rPr lang="hr-HR" sz="2100" dirty="0">
                <a:solidFill>
                  <a:srgbClr val="00B050"/>
                </a:solidFill>
                <a:latin typeface="Segoe UI" pitchFamily="34" charset="0"/>
                <a:cs typeface="Segoe UI" pitchFamily="34" charset="0"/>
              </a:rPr>
              <a:t>	- Contract3 =&gt; </a:t>
            </a:r>
            <a:r>
              <a:rPr lang="hr-HR" sz="2100" dirty="0" err="1">
                <a:solidFill>
                  <a:srgbClr val="00B050"/>
                </a:solidFill>
                <a:latin typeface="Segoe UI" pitchFamily="34" charset="0"/>
                <a:cs typeface="Segoe UI" pitchFamily="34" charset="0"/>
              </a:rPr>
              <a:t>nuget</a:t>
            </a:r>
            <a:endParaRPr lang="hr-HR" sz="2100" dirty="0">
              <a:solidFill>
                <a:srgbClr val="00B050"/>
              </a:solidFill>
              <a:latin typeface="Segoe UI" pitchFamily="34" charset="0"/>
              <a:cs typeface="Segoe UI" pitchFamily="34" charset="0"/>
            </a:endParaRPr>
          </a:p>
          <a:p>
            <a:pPr marL="0" indent="0">
              <a:lnSpc>
                <a:spcPct val="80000"/>
              </a:lnSpc>
              <a:buNone/>
            </a:pPr>
            <a:r>
              <a:rPr lang="hr-HR" sz="2100" dirty="0">
                <a:solidFill>
                  <a:srgbClr val="00B050"/>
                </a:solidFill>
                <a:latin typeface="Segoe UI" pitchFamily="34" charset="0"/>
                <a:cs typeface="Segoe UI" pitchFamily="34" charset="0"/>
              </a:rPr>
              <a:t>	- Proxy3 =&gt; </a:t>
            </a:r>
            <a:r>
              <a:rPr lang="hr-HR" sz="2100" dirty="0" err="1">
                <a:solidFill>
                  <a:srgbClr val="00B050"/>
                </a:solidFill>
                <a:latin typeface="Segoe UI" pitchFamily="34" charset="0"/>
                <a:cs typeface="Segoe UI" pitchFamily="34" charset="0"/>
              </a:rPr>
              <a:t>nuget</a:t>
            </a:r>
            <a:endParaRPr lang="hr-HR" sz="2100" dirty="0">
              <a:solidFill>
                <a:srgbClr val="00B050"/>
              </a:solidFill>
              <a:latin typeface="Segoe UI" pitchFamily="34" charset="0"/>
              <a:cs typeface="Segoe UI" pitchFamily="34" charset="0"/>
            </a:endParaRPr>
          </a:p>
          <a:p>
            <a:pPr marL="0" indent="0">
              <a:lnSpc>
                <a:spcPct val="80000"/>
              </a:lnSpc>
              <a:buFont typeface="Arial" pitchFamily="34" charset="0"/>
              <a:buNone/>
            </a:pPr>
            <a:endParaRPr lang="hr-HR" sz="2100" dirty="0">
              <a:solidFill>
                <a:srgbClr val="2B3990"/>
              </a:solidFill>
              <a:latin typeface="Segoe UI" pitchFamily="34" charset="0"/>
              <a:cs typeface="Segoe UI" pitchFamily="34" charset="0"/>
            </a:endParaRPr>
          </a:p>
          <a:p>
            <a:pPr marL="0" indent="0">
              <a:lnSpc>
                <a:spcPct val="80000"/>
              </a:lnSpc>
              <a:buFont typeface="Arial" pitchFamily="34" charset="0"/>
              <a:buNone/>
            </a:pPr>
            <a:r>
              <a:rPr lang="hr-HR" sz="2100" dirty="0">
                <a:solidFill>
                  <a:srgbClr val="7030A0"/>
                </a:solidFill>
                <a:latin typeface="Segoe UI" pitchFamily="34" charset="0"/>
                <a:cs typeface="Segoe UI" pitchFamily="34" charset="0"/>
              </a:rPr>
              <a:t>Solution4</a:t>
            </a:r>
          </a:p>
          <a:p>
            <a:pPr marL="0" indent="0">
              <a:lnSpc>
                <a:spcPct val="80000"/>
              </a:lnSpc>
              <a:buFont typeface="Arial" pitchFamily="34" charset="0"/>
              <a:buNone/>
            </a:pPr>
            <a:r>
              <a:rPr lang="hr-HR" sz="2100" dirty="0">
                <a:solidFill>
                  <a:srgbClr val="7030A0"/>
                </a:solidFill>
                <a:latin typeface="Segoe UI" pitchFamily="34" charset="0"/>
                <a:cs typeface="Segoe UI" pitchFamily="34" charset="0"/>
              </a:rPr>
              <a:t>	- Service4</a:t>
            </a:r>
          </a:p>
          <a:p>
            <a:pPr marL="0" indent="0">
              <a:lnSpc>
                <a:spcPct val="80000"/>
              </a:lnSpc>
              <a:buNone/>
            </a:pPr>
            <a:r>
              <a:rPr lang="hr-HR" sz="2100" dirty="0">
                <a:solidFill>
                  <a:srgbClr val="7030A0"/>
                </a:solidFill>
                <a:latin typeface="Segoe UI" pitchFamily="34" charset="0"/>
                <a:cs typeface="Segoe UI" pitchFamily="34" charset="0"/>
              </a:rPr>
              <a:t>	- Contract4 =&gt; </a:t>
            </a:r>
            <a:r>
              <a:rPr lang="hr-HR" sz="2100" dirty="0" err="1">
                <a:solidFill>
                  <a:srgbClr val="7030A0"/>
                </a:solidFill>
                <a:latin typeface="Segoe UI" pitchFamily="34" charset="0"/>
                <a:cs typeface="Segoe UI" pitchFamily="34" charset="0"/>
              </a:rPr>
              <a:t>nuget</a:t>
            </a:r>
            <a:endParaRPr lang="hr-HR" sz="2100" dirty="0">
              <a:solidFill>
                <a:srgbClr val="7030A0"/>
              </a:solidFill>
              <a:latin typeface="Segoe UI" pitchFamily="34" charset="0"/>
              <a:cs typeface="Segoe UI" pitchFamily="34" charset="0"/>
            </a:endParaRPr>
          </a:p>
          <a:p>
            <a:pPr marL="0" indent="0">
              <a:lnSpc>
                <a:spcPct val="80000"/>
              </a:lnSpc>
              <a:buNone/>
            </a:pPr>
            <a:r>
              <a:rPr lang="hr-HR" sz="2100" dirty="0">
                <a:solidFill>
                  <a:srgbClr val="7030A0"/>
                </a:solidFill>
                <a:latin typeface="Segoe UI" pitchFamily="34" charset="0"/>
                <a:cs typeface="Segoe UI" pitchFamily="34" charset="0"/>
              </a:rPr>
              <a:t>	- Proxy4 =&gt; </a:t>
            </a:r>
            <a:r>
              <a:rPr lang="hr-HR" sz="2100" dirty="0" err="1">
                <a:solidFill>
                  <a:srgbClr val="7030A0"/>
                </a:solidFill>
                <a:latin typeface="Segoe UI" pitchFamily="34" charset="0"/>
                <a:cs typeface="Segoe UI" pitchFamily="34" charset="0"/>
              </a:rPr>
              <a:t>nuget</a:t>
            </a:r>
            <a:endParaRPr lang="hr-HR" sz="2100" dirty="0">
              <a:solidFill>
                <a:srgbClr val="7030A0"/>
              </a:solidFill>
              <a:latin typeface="Segoe UI" pitchFamily="34" charset="0"/>
              <a:cs typeface="Segoe UI" pitchFamily="34" charset="0"/>
            </a:endParaRPr>
          </a:p>
          <a:p>
            <a:pPr marL="0" indent="0">
              <a:lnSpc>
                <a:spcPct val="80000"/>
              </a:lnSpc>
              <a:buFont typeface="Arial" pitchFamily="34" charset="0"/>
              <a:buNone/>
            </a:pPr>
            <a:endParaRPr lang="hr-HR" sz="2100" dirty="0">
              <a:solidFill>
                <a:srgbClr val="2B3990"/>
              </a:solidFill>
              <a:latin typeface="Segoe UI" pitchFamily="34" charset="0"/>
              <a:cs typeface="Segoe UI" pitchFamily="34" charset="0"/>
            </a:endParaRPr>
          </a:p>
          <a:p>
            <a:pPr marL="0" indent="0">
              <a:lnSpc>
                <a:spcPct val="80000"/>
              </a:lnSpc>
              <a:buFont typeface="Arial" pitchFamily="34" charset="0"/>
              <a:buNone/>
            </a:pPr>
            <a:r>
              <a:rPr lang="hr-HR" sz="2100" dirty="0">
                <a:solidFill>
                  <a:srgbClr val="2B3990"/>
                </a:solidFill>
                <a:latin typeface="Segoe UI" pitchFamily="34" charset="0"/>
                <a:cs typeface="Segoe UI" pitchFamily="34" charset="0"/>
              </a:rPr>
              <a:t>			</a:t>
            </a:r>
            <a:endParaRPr lang="hr-HR" dirty="0">
              <a:cs typeface="Segoe UI"/>
            </a:endParaRPr>
          </a:p>
          <a:p>
            <a:pPr marL="0" indent="0">
              <a:buFont typeface="Arial" pitchFamily="34" charset="0"/>
              <a:buNone/>
            </a:pPr>
            <a:endParaRPr lang="en-US" dirty="0">
              <a:cs typeface="Segoe UI"/>
            </a:endParaRPr>
          </a:p>
          <a:p>
            <a:pPr marL="171358" indent="-171358"/>
            <a:endParaRPr lang="en-US" dirty="0">
              <a:cs typeface="Segoe UI"/>
            </a:endParaRPr>
          </a:p>
          <a:p>
            <a:pPr marL="0" indent="0">
              <a:buFont typeface="Arial" pitchFamily="34" charset="0"/>
              <a:buNone/>
            </a:pPr>
            <a:endParaRPr lang="en-US" dirty="0">
              <a:cs typeface="Segoe UI"/>
            </a:endParaRPr>
          </a:p>
          <a:p>
            <a:pPr marL="171358" indent="-171358"/>
            <a:endParaRPr lang="en-US" dirty="0">
              <a:cs typeface="Segoe UI"/>
            </a:endParaRPr>
          </a:p>
        </p:txBody>
      </p:sp>
      <p:cxnSp>
        <p:nvCxnSpPr>
          <p:cNvPr id="11" name="Straight Arrow Connector 10">
            <a:extLst>
              <a:ext uri="{FF2B5EF4-FFF2-40B4-BE49-F238E27FC236}">
                <a16:creationId xmlns:a16="http://schemas.microsoft.com/office/drawing/2014/main" id="{2F819FE9-9B4B-4F38-A329-64849A0CF44E}"/>
              </a:ext>
            </a:extLst>
          </p:cNvPr>
          <p:cNvCxnSpPr>
            <a:cxnSpLocks/>
          </p:cNvCxnSpPr>
          <p:nvPr/>
        </p:nvCxnSpPr>
        <p:spPr>
          <a:xfrm>
            <a:off x="2438400" y="2114550"/>
            <a:ext cx="0" cy="3579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037D18-8D33-40D0-A9F0-12279B95E4D1}"/>
              </a:ext>
            </a:extLst>
          </p:cNvPr>
          <p:cNvCxnSpPr>
            <a:cxnSpLocks/>
          </p:cNvCxnSpPr>
          <p:nvPr/>
        </p:nvCxnSpPr>
        <p:spPr>
          <a:xfrm flipV="1">
            <a:off x="3771900" y="1693366"/>
            <a:ext cx="1828800" cy="609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B992A39-6A49-40D1-8E70-741DF20C7899}"/>
              </a:ext>
            </a:extLst>
          </p:cNvPr>
          <p:cNvCxnSpPr>
            <a:cxnSpLocks/>
          </p:cNvCxnSpPr>
          <p:nvPr/>
        </p:nvCxnSpPr>
        <p:spPr>
          <a:xfrm flipV="1">
            <a:off x="3962400" y="1733550"/>
            <a:ext cx="1828800" cy="609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8E2331-325D-4608-9E04-D9D9F525540D}"/>
              </a:ext>
            </a:extLst>
          </p:cNvPr>
          <p:cNvSpPr txBox="1"/>
          <p:nvPr/>
        </p:nvSpPr>
        <p:spPr>
          <a:xfrm>
            <a:off x="3657600" y="2499878"/>
            <a:ext cx="3138488" cy="369332"/>
          </a:xfrm>
          <a:prstGeom prst="rect">
            <a:avLst/>
          </a:prstGeom>
          <a:noFill/>
        </p:spPr>
        <p:txBody>
          <a:bodyPr wrap="none" rtlCol="0">
            <a:spAutoFit/>
          </a:bodyPr>
          <a:lstStyle/>
          <a:p>
            <a:r>
              <a:rPr lang="hr-HR" b="1" dirty="0" err="1">
                <a:solidFill>
                  <a:srgbClr val="00B050"/>
                </a:solidFill>
              </a:rPr>
              <a:t>Dependency</a:t>
            </a:r>
            <a:r>
              <a:rPr lang="hr-HR" b="1" dirty="0">
                <a:solidFill>
                  <a:srgbClr val="00B050"/>
                </a:solidFill>
              </a:rPr>
              <a:t> nosi dobru verziju</a:t>
            </a:r>
          </a:p>
        </p:txBody>
      </p:sp>
    </p:spTree>
    <p:extLst>
      <p:ext uri="{BB962C8B-B14F-4D97-AF65-F5344CB8AC3E}">
        <p14:creationId xmlns:p14="http://schemas.microsoft.com/office/powerpoint/2010/main" val="1031006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C7F2-A8DA-4B10-8A3F-102B217C146C}"/>
              </a:ext>
            </a:extLst>
          </p:cNvPr>
          <p:cNvSpPr>
            <a:spLocks noGrp="1"/>
          </p:cNvSpPr>
          <p:nvPr>
            <p:ph type="title"/>
          </p:nvPr>
        </p:nvSpPr>
        <p:spPr/>
        <p:txBody>
          <a:bodyPr/>
          <a:lstStyle/>
          <a:p>
            <a:r>
              <a:rPr lang="hr-HR" sz="4200" dirty="0">
                <a:solidFill>
                  <a:srgbClr val="2B3990"/>
                </a:solidFill>
              </a:rPr>
              <a:t>Pa još</a:t>
            </a:r>
          </a:p>
        </p:txBody>
      </p:sp>
      <p:sp>
        <p:nvSpPr>
          <p:cNvPr id="4" name="Text Placeholder 2">
            <a:extLst>
              <a:ext uri="{FF2B5EF4-FFF2-40B4-BE49-F238E27FC236}">
                <a16:creationId xmlns:a16="http://schemas.microsoft.com/office/drawing/2014/main" id="{B87394C3-7AF5-4ACB-BB3E-D41B7BAA1B64}"/>
              </a:ext>
            </a:extLst>
          </p:cNvPr>
          <p:cNvSpPr>
            <a:spLocks noGrp="1"/>
          </p:cNvSpPr>
          <p:nvPr>
            <p:ph type="body" sz="quarter" idx="13"/>
          </p:nvPr>
        </p:nvSpPr>
        <p:spPr>
          <a:xfrm>
            <a:off x="304800" y="971550"/>
            <a:ext cx="3800916" cy="3001957"/>
          </a:xfrm>
        </p:spPr>
        <p:txBody>
          <a:bodyPr vert="horz" wrap="square" lIns="134464" tIns="107571" rIns="134464" bIns="107571" rtlCol="0" anchor="t">
            <a:noAutofit/>
          </a:bodyPr>
          <a:lstStyle/>
          <a:p>
            <a:pPr marL="0" indent="0">
              <a:lnSpc>
                <a:spcPct val="80000"/>
              </a:lnSpc>
              <a:buNone/>
            </a:pPr>
            <a:r>
              <a:rPr lang="hr-HR" sz="2100" dirty="0">
                <a:solidFill>
                  <a:srgbClr val="2B3990"/>
                </a:solidFill>
                <a:latin typeface="Segoe UI" pitchFamily="34" charset="0"/>
                <a:cs typeface="Segoe UI" pitchFamily="34" charset="0"/>
              </a:rPr>
              <a:t>Solution1</a:t>
            </a:r>
          </a:p>
          <a:p>
            <a:pPr marL="0" indent="0">
              <a:lnSpc>
                <a:spcPct val="80000"/>
              </a:lnSpc>
              <a:buNone/>
            </a:pPr>
            <a:r>
              <a:rPr lang="hr-HR" sz="2100" dirty="0">
                <a:solidFill>
                  <a:srgbClr val="2B3990"/>
                </a:solidFill>
                <a:latin typeface="Segoe UI" pitchFamily="34" charset="0"/>
                <a:cs typeface="Segoe UI" pitchFamily="34" charset="0"/>
              </a:rPr>
              <a:t>	- Service1</a:t>
            </a:r>
          </a:p>
          <a:p>
            <a:pPr marL="0" indent="0">
              <a:lnSpc>
                <a:spcPct val="80000"/>
              </a:lnSpc>
              <a:buNone/>
            </a:pPr>
            <a:r>
              <a:rPr lang="hr-HR" sz="2100" dirty="0">
                <a:solidFill>
                  <a:srgbClr val="2B3990"/>
                </a:solidFill>
                <a:latin typeface="Segoe UI" pitchFamily="34" charset="0"/>
                <a:cs typeface="Segoe UI" pitchFamily="34" charset="0"/>
              </a:rPr>
              <a:t>	- Contract1 =&gt; </a:t>
            </a:r>
            <a:r>
              <a:rPr lang="hr-HR" sz="2100" dirty="0" err="1">
                <a:solidFill>
                  <a:srgbClr val="2B3990"/>
                </a:solidFill>
                <a:latin typeface="Segoe UI" pitchFamily="34" charset="0"/>
                <a:cs typeface="Segoe UI" pitchFamily="34" charset="0"/>
              </a:rPr>
              <a:t>nuget</a:t>
            </a: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a:t>
            </a:r>
            <a:br>
              <a:rPr lang="hr-HR" sz="2100" dirty="0">
                <a:solidFill>
                  <a:srgbClr val="2B3990"/>
                </a:solidFill>
                <a:latin typeface="Segoe UI" pitchFamily="34" charset="0"/>
                <a:cs typeface="Segoe UI" pitchFamily="34" charset="0"/>
              </a:rPr>
            </a:br>
            <a:r>
              <a:rPr lang="hr-HR" sz="2100" dirty="0">
                <a:solidFill>
                  <a:srgbClr val="2B3990"/>
                </a:solidFill>
                <a:latin typeface="Segoe UI" pitchFamily="34" charset="0"/>
                <a:cs typeface="Segoe UI" pitchFamily="34" charset="0"/>
              </a:rPr>
              <a:t>	- Proxy1 =&gt; </a:t>
            </a:r>
            <a:r>
              <a:rPr lang="hr-HR" sz="2100" dirty="0" err="1">
                <a:solidFill>
                  <a:srgbClr val="2B3990"/>
                </a:solidFill>
                <a:latin typeface="Segoe UI" pitchFamily="34" charset="0"/>
                <a:cs typeface="Segoe UI" pitchFamily="34" charset="0"/>
              </a:rPr>
              <a:t>nuget</a:t>
            </a:r>
            <a:endParaRPr lang="hr-HR" sz="2100" dirty="0">
              <a:solidFill>
                <a:srgbClr val="2B3990"/>
              </a:solidFill>
              <a:latin typeface="Segoe UI" pitchFamily="34" charset="0"/>
              <a:cs typeface="Segoe UI" pitchFamily="34" charset="0"/>
            </a:endParaRPr>
          </a:p>
          <a:p>
            <a:pPr marL="0" indent="0">
              <a:lnSpc>
                <a:spcPct val="80000"/>
              </a:lnSpc>
              <a:buNone/>
            </a:pP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C00000"/>
                </a:solidFill>
                <a:latin typeface="Segoe UI" pitchFamily="34" charset="0"/>
                <a:cs typeface="Segoe UI" pitchFamily="34" charset="0"/>
              </a:rPr>
              <a:t>Solution2</a:t>
            </a:r>
          </a:p>
          <a:p>
            <a:pPr marL="0" indent="0">
              <a:lnSpc>
                <a:spcPct val="80000"/>
              </a:lnSpc>
              <a:buNone/>
            </a:pPr>
            <a:r>
              <a:rPr lang="hr-HR" sz="2100" dirty="0">
                <a:solidFill>
                  <a:srgbClr val="C00000"/>
                </a:solidFill>
                <a:latin typeface="Segoe UI" pitchFamily="34" charset="0"/>
                <a:cs typeface="Segoe UI" pitchFamily="34" charset="0"/>
              </a:rPr>
              <a:t>	- Service2</a:t>
            </a:r>
          </a:p>
          <a:p>
            <a:pPr marL="0" indent="0">
              <a:lnSpc>
                <a:spcPct val="80000"/>
              </a:lnSpc>
              <a:buNone/>
            </a:pPr>
            <a:r>
              <a:rPr lang="hr-HR" sz="2100" dirty="0">
                <a:solidFill>
                  <a:srgbClr val="C00000"/>
                </a:solidFill>
                <a:latin typeface="Segoe UI" pitchFamily="34" charset="0"/>
                <a:cs typeface="Segoe UI" pitchFamily="34" charset="0"/>
              </a:rPr>
              <a:t>	- Contract2 =&gt; </a:t>
            </a:r>
            <a:r>
              <a:rPr lang="hr-HR" sz="2100" dirty="0" err="1">
                <a:solidFill>
                  <a:srgbClr val="C00000"/>
                </a:solidFill>
                <a:latin typeface="Segoe UI" pitchFamily="34" charset="0"/>
                <a:cs typeface="Segoe UI" pitchFamily="34" charset="0"/>
              </a:rPr>
              <a:t>nuget</a:t>
            </a:r>
            <a:endParaRPr lang="hr-HR" sz="2100" dirty="0">
              <a:solidFill>
                <a:srgbClr val="C00000"/>
              </a:solidFill>
              <a:latin typeface="Segoe UI" pitchFamily="34" charset="0"/>
              <a:cs typeface="Segoe UI" pitchFamily="34" charset="0"/>
            </a:endParaRPr>
          </a:p>
          <a:p>
            <a:pPr marL="0" indent="0">
              <a:lnSpc>
                <a:spcPct val="80000"/>
              </a:lnSpc>
              <a:buNone/>
            </a:pPr>
            <a:r>
              <a:rPr lang="hr-HR" sz="2100" dirty="0">
                <a:solidFill>
                  <a:srgbClr val="C00000"/>
                </a:solidFill>
                <a:latin typeface="Segoe UI" pitchFamily="34" charset="0"/>
                <a:cs typeface="Segoe UI" pitchFamily="34" charset="0"/>
              </a:rPr>
              <a:t>	- Proxy2 =&gt; </a:t>
            </a:r>
            <a:r>
              <a:rPr lang="hr-HR" sz="2100" dirty="0" err="1">
                <a:solidFill>
                  <a:srgbClr val="C00000"/>
                </a:solidFill>
                <a:latin typeface="Segoe UI" pitchFamily="34" charset="0"/>
                <a:cs typeface="Segoe UI" pitchFamily="34" charset="0"/>
              </a:rPr>
              <a:t>nuget</a:t>
            </a:r>
            <a:endParaRPr lang="hr-HR" sz="2100" dirty="0">
              <a:solidFill>
                <a:srgbClr val="C00000"/>
              </a:solidFill>
              <a:latin typeface="Segoe UI" pitchFamily="34" charset="0"/>
              <a:cs typeface="Segoe UI" pitchFamily="34" charset="0"/>
            </a:endParaRPr>
          </a:p>
          <a:p>
            <a:pPr marL="0" indent="0">
              <a:lnSpc>
                <a:spcPct val="80000"/>
              </a:lnSpc>
              <a:buNone/>
            </a:pP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a:t>
            </a: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
        <p:nvSpPr>
          <p:cNvPr id="5" name="Text Placeholder 2">
            <a:extLst>
              <a:ext uri="{FF2B5EF4-FFF2-40B4-BE49-F238E27FC236}">
                <a16:creationId xmlns:a16="http://schemas.microsoft.com/office/drawing/2014/main" id="{56D58953-A404-4BD3-B2DA-0F5B157C8EA7}"/>
              </a:ext>
            </a:extLst>
          </p:cNvPr>
          <p:cNvSpPr txBox="1">
            <a:spLocks/>
          </p:cNvSpPr>
          <p:nvPr/>
        </p:nvSpPr>
        <p:spPr>
          <a:xfrm>
            <a:off x="4495800" y="998900"/>
            <a:ext cx="4114800" cy="3001957"/>
          </a:xfrm>
          <a:prstGeom prst="rect">
            <a:avLst/>
          </a:prstGeom>
        </p:spPr>
        <p:txBody>
          <a:bodyPr vert="horz" wrap="square" lIns="134464" tIns="107571" rIns="134464" bIns="107571" rtlCol="0" anchor="t">
            <a:noAutofit/>
          </a:bodyPr>
          <a:lstStyle>
            <a:lvl1pPr marL="171592" indent="-171592" algn="l" defTabSz="914400" rtl="0" eaLnBrk="1" latinLnBrk="0" hangingPunct="1">
              <a:spcBef>
                <a:spcPts val="882"/>
              </a:spcBef>
              <a:buFont typeface="Arial" pitchFamily="34" charset="0"/>
              <a:buChar char="•"/>
              <a:defRPr sz="1912" kern="1200">
                <a:solidFill>
                  <a:srgbClr val="00AEEF"/>
                </a:solidFill>
                <a:latin typeface="+mn-lt"/>
                <a:ea typeface="+mn-ea"/>
                <a:cs typeface="+mn-cs"/>
              </a:defRPr>
            </a:lvl1pPr>
            <a:lvl2pPr marL="507771" indent="-171592" algn="l" defTabSz="914400" rtl="0" eaLnBrk="1" latinLnBrk="0" hangingPunct="1">
              <a:spcBef>
                <a:spcPts val="882"/>
              </a:spcBef>
              <a:buSzPct val="100000"/>
              <a:buFont typeface="Segoe UI" pitchFamily="34" charset="0"/>
              <a:buChar char="‐"/>
              <a:defRPr sz="2800" kern="1200">
                <a:solidFill>
                  <a:srgbClr val="00AEEF"/>
                </a:solidFill>
                <a:latin typeface="+mn-lt"/>
                <a:ea typeface="+mn-ea"/>
                <a:cs typeface="+mn-cs"/>
              </a:defRPr>
            </a:lvl2pPr>
            <a:lvl3pPr marL="843950" indent="-171592" algn="l" defTabSz="914400" rtl="0" eaLnBrk="1" latinLnBrk="0" hangingPunct="1">
              <a:spcBef>
                <a:spcPts val="882"/>
              </a:spcBef>
              <a:buFont typeface="Wingdings" pitchFamily="2" charset="2"/>
              <a:buChar char="§"/>
              <a:defRPr sz="2400" kern="1200">
                <a:solidFill>
                  <a:srgbClr val="00AEEF"/>
                </a:solidFill>
                <a:latin typeface="+mn-lt"/>
                <a:ea typeface="+mn-ea"/>
                <a:cs typeface="+mn-cs"/>
              </a:defRPr>
            </a:lvl3pPr>
            <a:lvl4pPr marL="1176627" indent="-252134" algn="l" defTabSz="914400" rtl="0" eaLnBrk="1" latinLnBrk="0" hangingPunct="1">
              <a:spcBef>
                <a:spcPts val="882"/>
              </a:spcBef>
              <a:buFont typeface="+mj-lt"/>
              <a:buAutoNum type="arabicPeriod"/>
              <a:defRPr sz="2000" kern="1200">
                <a:solidFill>
                  <a:srgbClr val="00AEEF"/>
                </a:solidFill>
                <a:latin typeface="+mn-lt"/>
                <a:ea typeface="+mn-ea"/>
                <a:cs typeface="+mn-cs"/>
              </a:defRPr>
            </a:lvl4pPr>
            <a:lvl5pPr marL="1431096" indent="-252134" algn="l" defTabSz="914400" rtl="0" eaLnBrk="1" latinLnBrk="0" hangingPunct="1">
              <a:spcBef>
                <a:spcPts val="882"/>
              </a:spcBef>
              <a:buFont typeface="+mj-lt"/>
              <a:buAutoNum type="alphaLcParenR"/>
              <a:defRPr sz="2000" kern="1200">
                <a:solidFill>
                  <a:srgbClr val="00AEE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hr-HR" sz="2100" dirty="0">
                <a:solidFill>
                  <a:srgbClr val="00B050"/>
                </a:solidFill>
                <a:latin typeface="Segoe UI" pitchFamily="34" charset="0"/>
                <a:cs typeface="Segoe UI" pitchFamily="34" charset="0"/>
              </a:rPr>
              <a:t>Solution3</a:t>
            </a:r>
          </a:p>
          <a:p>
            <a:pPr marL="0" indent="0">
              <a:lnSpc>
                <a:spcPct val="80000"/>
              </a:lnSpc>
              <a:buFont typeface="Arial" pitchFamily="34" charset="0"/>
              <a:buNone/>
            </a:pPr>
            <a:r>
              <a:rPr lang="hr-HR" sz="2100" dirty="0">
                <a:solidFill>
                  <a:srgbClr val="00B050"/>
                </a:solidFill>
                <a:latin typeface="Segoe UI" pitchFamily="34" charset="0"/>
                <a:cs typeface="Segoe UI" pitchFamily="34" charset="0"/>
              </a:rPr>
              <a:t>	- Service3</a:t>
            </a:r>
          </a:p>
          <a:p>
            <a:pPr marL="0" indent="0">
              <a:lnSpc>
                <a:spcPct val="80000"/>
              </a:lnSpc>
              <a:buNone/>
            </a:pPr>
            <a:r>
              <a:rPr lang="hr-HR" sz="2100" dirty="0">
                <a:solidFill>
                  <a:srgbClr val="00B050"/>
                </a:solidFill>
                <a:latin typeface="Segoe UI" pitchFamily="34" charset="0"/>
                <a:cs typeface="Segoe UI" pitchFamily="34" charset="0"/>
              </a:rPr>
              <a:t>	- Contract3 =&gt; </a:t>
            </a:r>
            <a:r>
              <a:rPr lang="hr-HR" sz="2100" dirty="0" err="1">
                <a:solidFill>
                  <a:srgbClr val="00B050"/>
                </a:solidFill>
                <a:latin typeface="Segoe UI" pitchFamily="34" charset="0"/>
                <a:cs typeface="Segoe UI" pitchFamily="34" charset="0"/>
              </a:rPr>
              <a:t>nuget</a:t>
            </a:r>
            <a:endParaRPr lang="hr-HR" sz="2100" dirty="0">
              <a:solidFill>
                <a:srgbClr val="00B050"/>
              </a:solidFill>
              <a:latin typeface="Segoe UI" pitchFamily="34" charset="0"/>
              <a:cs typeface="Segoe UI" pitchFamily="34" charset="0"/>
            </a:endParaRPr>
          </a:p>
          <a:p>
            <a:pPr marL="0" indent="0">
              <a:lnSpc>
                <a:spcPct val="80000"/>
              </a:lnSpc>
              <a:buNone/>
            </a:pPr>
            <a:r>
              <a:rPr lang="hr-HR" sz="2100" dirty="0">
                <a:solidFill>
                  <a:srgbClr val="00B050"/>
                </a:solidFill>
                <a:latin typeface="Segoe UI" pitchFamily="34" charset="0"/>
                <a:cs typeface="Segoe UI" pitchFamily="34" charset="0"/>
              </a:rPr>
              <a:t>	- Proxy3 =&gt; </a:t>
            </a:r>
            <a:r>
              <a:rPr lang="hr-HR" sz="2100" dirty="0" err="1">
                <a:solidFill>
                  <a:srgbClr val="00B050"/>
                </a:solidFill>
                <a:latin typeface="Segoe UI" pitchFamily="34" charset="0"/>
                <a:cs typeface="Segoe UI" pitchFamily="34" charset="0"/>
              </a:rPr>
              <a:t>nuget</a:t>
            </a:r>
            <a:endParaRPr lang="hr-HR" sz="2100" dirty="0">
              <a:solidFill>
                <a:srgbClr val="00B050"/>
              </a:solidFill>
              <a:latin typeface="Segoe UI" pitchFamily="34" charset="0"/>
              <a:cs typeface="Segoe UI" pitchFamily="34" charset="0"/>
            </a:endParaRPr>
          </a:p>
          <a:p>
            <a:pPr marL="0" indent="0">
              <a:lnSpc>
                <a:spcPct val="80000"/>
              </a:lnSpc>
              <a:buFont typeface="Arial" pitchFamily="34" charset="0"/>
              <a:buNone/>
            </a:pPr>
            <a:endParaRPr lang="hr-HR" sz="2100" dirty="0">
              <a:solidFill>
                <a:srgbClr val="2B3990"/>
              </a:solidFill>
              <a:latin typeface="Segoe UI" pitchFamily="34" charset="0"/>
              <a:cs typeface="Segoe UI" pitchFamily="34" charset="0"/>
            </a:endParaRPr>
          </a:p>
          <a:p>
            <a:pPr marL="0" indent="0">
              <a:lnSpc>
                <a:spcPct val="80000"/>
              </a:lnSpc>
              <a:buFont typeface="Arial" pitchFamily="34" charset="0"/>
              <a:buNone/>
            </a:pPr>
            <a:r>
              <a:rPr lang="hr-HR" sz="2100" dirty="0">
                <a:solidFill>
                  <a:srgbClr val="7030A0"/>
                </a:solidFill>
                <a:latin typeface="Segoe UI" pitchFamily="34" charset="0"/>
                <a:cs typeface="Segoe UI" pitchFamily="34" charset="0"/>
              </a:rPr>
              <a:t>Solution4</a:t>
            </a:r>
          </a:p>
          <a:p>
            <a:pPr marL="0" indent="0">
              <a:lnSpc>
                <a:spcPct val="80000"/>
              </a:lnSpc>
              <a:buFont typeface="Arial" pitchFamily="34" charset="0"/>
              <a:buNone/>
            </a:pPr>
            <a:r>
              <a:rPr lang="hr-HR" sz="2100" dirty="0">
                <a:solidFill>
                  <a:srgbClr val="7030A0"/>
                </a:solidFill>
                <a:latin typeface="Segoe UI" pitchFamily="34" charset="0"/>
                <a:cs typeface="Segoe UI" pitchFamily="34" charset="0"/>
              </a:rPr>
              <a:t>	- Service4</a:t>
            </a:r>
          </a:p>
          <a:p>
            <a:pPr marL="0" indent="0">
              <a:lnSpc>
                <a:spcPct val="80000"/>
              </a:lnSpc>
              <a:buNone/>
            </a:pPr>
            <a:r>
              <a:rPr lang="hr-HR" sz="2100" dirty="0">
                <a:solidFill>
                  <a:srgbClr val="7030A0"/>
                </a:solidFill>
                <a:latin typeface="Segoe UI" pitchFamily="34" charset="0"/>
                <a:cs typeface="Segoe UI" pitchFamily="34" charset="0"/>
              </a:rPr>
              <a:t>	- Contract4 =&gt; </a:t>
            </a:r>
            <a:r>
              <a:rPr lang="hr-HR" sz="2100" dirty="0" err="1">
                <a:solidFill>
                  <a:srgbClr val="7030A0"/>
                </a:solidFill>
                <a:latin typeface="Segoe UI" pitchFamily="34" charset="0"/>
                <a:cs typeface="Segoe UI" pitchFamily="34" charset="0"/>
              </a:rPr>
              <a:t>nuget</a:t>
            </a:r>
            <a:endParaRPr lang="hr-HR" sz="2100" dirty="0">
              <a:solidFill>
                <a:srgbClr val="7030A0"/>
              </a:solidFill>
              <a:latin typeface="Segoe UI" pitchFamily="34" charset="0"/>
              <a:cs typeface="Segoe UI" pitchFamily="34" charset="0"/>
            </a:endParaRPr>
          </a:p>
          <a:p>
            <a:pPr marL="0" indent="0">
              <a:lnSpc>
                <a:spcPct val="80000"/>
              </a:lnSpc>
              <a:buNone/>
            </a:pPr>
            <a:endParaRPr lang="hr-HR" sz="2100" dirty="0">
              <a:solidFill>
                <a:srgbClr val="7030A0"/>
              </a:solidFill>
              <a:latin typeface="Segoe UI" pitchFamily="34" charset="0"/>
              <a:cs typeface="Segoe UI" pitchFamily="34" charset="0"/>
            </a:endParaRPr>
          </a:p>
          <a:p>
            <a:pPr marL="0" indent="0">
              <a:lnSpc>
                <a:spcPct val="80000"/>
              </a:lnSpc>
              <a:buNone/>
            </a:pPr>
            <a:r>
              <a:rPr lang="hr-HR" sz="2100" dirty="0">
                <a:solidFill>
                  <a:srgbClr val="7030A0"/>
                </a:solidFill>
                <a:latin typeface="Segoe UI" pitchFamily="34" charset="0"/>
                <a:cs typeface="Segoe UI" pitchFamily="34" charset="0"/>
              </a:rPr>
              <a:t>	- Proxy4 =&gt; </a:t>
            </a:r>
            <a:r>
              <a:rPr lang="hr-HR" sz="2100" dirty="0" err="1">
                <a:solidFill>
                  <a:srgbClr val="7030A0"/>
                </a:solidFill>
                <a:latin typeface="Segoe UI" pitchFamily="34" charset="0"/>
                <a:cs typeface="Segoe UI" pitchFamily="34" charset="0"/>
              </a:rPr>
              <a:t>nuget</a:t>
            </a:r>
            <a:endParaRPr lang="hr-HR" sz="2100" dirty="0">
              <a:solidFill>
                <a:srgbClr val="7030A0"/>
              </a:solidFill>
              <a:latin typeface="Segoe UI" pitchFamily="34" charset="0"/>
              <a:cs typeface="Segoe UI" pitchFamily="34" charset="0"/>
            </a:endParaRPr>
          </a:p>
          <a:p>
            <a:pPr marL="0" indent="0">
              <a:lnSpc>
                <a:spcPct val="80000"/>
              </a:lnSpc>
              <a:buFont typeface="Arial" pitchFamily="34" charset="0"/>
              <a:buNone/>
            </a:pPr>
            <a:endParaRPr lang="hr-HR" sz="2100" dirty="0">
              <a:solidFill>
                <a:srgbClr val="2B3990"/>
              </a:solidFill>
              <a:latin typeface="Segoe UI" pitchFamily="34" charset="0"/>
              <a:cs typeface="Segoe UI" pitchFamily="34" charset="0"/>
            </a:endParaRPr>
          </a:p>
          <a:p>
            <a:pPr marL="0" indent="0">
              <a:lnSpc>
                <a:spcPct val="80000"/>
              </a:lnSpc>
              <a:buFont typeface="Arial" pitchFamily="34" charset="0"/>
              <a:buNone/>
            </a:pPr>
            <a:r>
              <a:rPr lang="hr-HR" sz="2100" dirty="0">
                <a:solidFill>
                  <a:srgbClr val="2B3990"/>
                </a:solidFill>
                <a:latin typeface="Segoe UI" pitchFamily="34" charset="0"/>
                <a:cs typeface="Segoe UI" pitchFamily="34" charset="0"/>
              </a:rPr>
              <a:t>			</a:t>
            </a:r>
            <a:endParaRPr lang="hr-HR" dirty="0">
              <a:cs typeface="Segoe UI"/>
            </a:endParaRPr>
          </a:p>
          <a:p>
            <a:pPr marL="0" indent="0">
              <a:buFont typeface="Arial" pitchFamily="34" charset="0"/>
              <a:buNone/>
            </a:pPr>
            <a:endParaRPr lang="en-US" dirty="0">
              <a:cs typeface="Segoe UI"/>
            </a:endParaRPr>
          </a:p>
          <a:p>
            <a:pPr marL="171358" indent="-171358"/>
            <a:endParaRPr lang="en-US" dirty="0">
              <a:cs typeface="Segoe UI"/>
            </a:endParaRPr>
          </a:p>
          <a:p>
            <a:pPr marL="0" indent="0">
              <a:buFont typeface="Arial" pitchFamily="34" charset="0"/>
              <a:buNone/>
            </a:pPr>
            <a:endParaRPr lang="en-US" dirty="0">
              <a:cs typeface="Segoe UI"/>
            </a:endParaRPr>
          </a:p>
          <a:p>
            <a:pPr marL="171358" indent="-171358"/>
            <a:endParaRPr lang="en-US" dirty="0">
              <a:cs typeface="Segoe UI"/>
            </a:endParaRPr>
          </a:p>
        </p:txBody>
      </p:sp>
      <p:cxnSp>
        <p:nvCxnSpPr>
          <p:cNvPr id="11" name="Straight Arrow Connector 10">
            <a:extLst>
              <a:ext uri="{FF2B5EF4-FFF2-40B4-BE49-F238E27FC236}">
                <a16:creationId xmlns:a16="http://schemas.microsoft.com/office/drawing/2014/main" id="{2F819FE9-9B4B-4F38-A329-64849A0CF44E}"/>
              </a:ext>
            </a:extLst>
          </p:cNvPr>
          <p:cNvCxnSpPr>
            <a:cxnSpLocks/>
          </p:cNvCxnSpPr>
          <p:nvPr/>
        </p:nvCxnSpPr>
        <p:spPr>
          <a:xfrm>
            <a:off x="2438400" y="2114550"/>
            <a:ext cx="0" cy="3579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037D18-8D33-40D0-A9F0-12279B95E4D1}"/>
              </a:ext>
            </a:extLst>
          </p:cNvPr>
          <p:cNvCxnSpPr>
            <a:cxnSpLocks/>
          </p:cNvCxnSpPr>
          <p:nvPr/>
        </p:nvCxnSpPr>
        <p:spPr>
          <a:xfrm>
            <a:off x="2438400" y="2724150"/>
            <a:ext cx="0" cy="838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B3D88C7-36EE-48B3-8897-97B744C7C05B}"/>
              </a:ext>
            </a:extLst>
          </p:cNvPr>
          <p:cNvCxnSpPr>
            <a:cxnSpLocks/>
          </p:cNvCxnSpPr>
          <p:nvPr/>
        </p:nvCxnSpPr>
        <p:spPr>
          <a:xfrm flipH="1" flipV="1">
            <a:off x="2590800" y="3706807"/>
            <a:ext cx="2895600" cy="6949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2F65A60-23A6-4CEB-A7D3-B09F452EDACB}"/>
              </a:ext>
            </a:extLst>
          </p:cNvPr>
          <p:cNvCxnSpPr>
            <a:cxnSpLocks/>
          </p:cNvCxnSpPr>
          <p:nvPr/>
        </p:nvCxnSpPr>
        <p:spPr>
          <a:xfrm flipH="1" flipV="1">
            <a:off x="2590800" y="1581150"/>
            <a:ext cx="2819400" cy="2590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69FE3B-DD8E-4BD6-B0AC-DAC1D4A005F1}"/>
              </a:ext>
            </a:extLst>
          </p:cNvPr>
          <p:cNvCxnSpPr>
            <a:cxnSpLocks/>
          </p:cNvCxnSpPr>
          <p:nvPr/>
        </p:nvCxnSpPr>
        <p:spPr>
          <a:xfrm>
            <a:off x="6629400" y="3977802"/>
            <a:ext cx="0" cy="3579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55476E-4828-4F97-BD1D-AA6F368E9666}"/>
              </a:ext>
            </a:extLst>
          </p:cNvPr>
          <p:cNvSpPr txBox="1"/>
          <p:nvPr/>
        </p:nvSpPr>
        <p:spPr>
          <a:xfrm>
            <a:off x="1627956" y="4763990"/>
            <a:ext cx="5972532" cy="369332"/>
          </a:xfrm>
          <a:prstGeom prst="rect">
            <a:avLst/>
          </a:prstGeom>
          <a:noFill/>
        </p:spPr>
        <p:txBody>
          <a:bodyPr wrap="none" rtlCol="0">
            <a:spAutoFit/>
          </a:bodyPr>
          <a:lstStyle/>
          <a:p>
            <a:r>
              <a:rPr lang="hr-HR" b="1" dirty="0" err="1">
                <a:solidFill>
                  <a:srgbClr val="00B050"/>
                </a:solidFill>
              </a:rPr>
              <a:t>Contract</a:t>
            </a:r>
            <a:r>
              <a:rPr lang="hr-HR" b="1" dirty="0">
                <a:solidFill>
                  <a:srgbClr val="00B050"/>
                </a:solidFill>
              </a:rPr>
              <a:t> 4 se očekuje iste verzije  na Service 1 i na Service 2</a:t>
            </a:r>
          </a:p>
        </p:txBody>
      </p:sp>
    </p:spTree>
    <p:extLst>
      <p:ext uri="{BB962C8B-B14F-4D97-AF65-F5344CB8AC3E}">
        <p14:creationId xmlns:p14="http://schemas.microsoft.com/office/powerpoint/2010/main" val="113313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28600" y="514350"/>
            <a:ext cx="6723185" cy="624306"/>
          </a:xfrm>
        </p:spPr>
        <p:txBody>
          <a:bodyPr>
            <a:normAutofit fontScale="90000"/>
          </a:bodyPr>
          <a:lstStyle/>
          <a:p>
            <a:r>
              <a:rPr lang="hr-HR" sz="4700" dirty="0">
                <a:solidFill>
                  <a:srgbClr val="2B3990"/>
                </a:solidFill>
              </a:rPr>
              <a:t>Čudesa razna</a:t>
            </a:r>
            <a:br>
              <a:rPr lang="hr-HR" dirty="0">
                <a:cs typeface="Segoe UI Light"/>
              </a:rPr>
            </a:br>
            <a:endParaRPr lang="en-US"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28598" y="666750"/>
            <a:ext cx="8382001" cy="3001957"/>
          </a:xfrm>
        </p:spPr>
        <p:txBody>
          <a:bodyPr vert="horz" wrap="square" lIns="134464" tIns="107571" rIns="134464" bIns="107571" rtlCol="0" anchor="t">
            <a:noAutofit/>
          </a:bodyPr>
          <a:lstStyle/>
          <a:p>
            <a:pPr marL="0" indent="0">
              <a:lnSpc>
                <a:spcPct val="80000"/>
              </a:lnSpc>
              <a:buNone/>
            </a:pPr>
            <a:r>
              <a:rPr lang="hr-HR" sz="2100" dirty="0">
                <a:solidFill>
                  <a:srgbClr val="2B3990"/>
                </a:solidFill>
                <a:latin typeface="Segoe UI" pitchFamily="34" charset="0"/>
                <a:cs typeface="Segoe UI" pitchFamily="34" charset="0"/>
              </a:rPr>
              <a:t>Problemi</a:t>
            </a:r>
          </a:p>
          <a:p>
            <a:pPr marL="0" indent="0">
              <a:lnSpc>
                <a:spcPct val="80000"/>
              </a:lnSpc>
              <a:buNone/>
            </a:pPr>
            <a:r>
              <a:rPr lang="hr-HR" sz="2100" dirty="0">
                <a:solidFill>
                  <a:srgbClr val="2B3990"/>
                </a:solidFill>
                <a:latin typeface="Segoe UI" pitchFamily="34" charset="0"/>
                <a:cs typeface="Segoe UI" pitchFamily="34" charset="0"/>
              </a:rPr>
              <a:t>	- </a:t>
            </a:r>
            <a:r>
              <a:rPr lang="hr-HR" sz="2100" dirty="0" err="1">
                <a:solidFill>
                  <a:srgbClr val="2B3990"/>
                </a:solidFill>
                <a:latin typeface="Segoe UI" pitchFamily="34" charset="0"/>
                <a:cs typeface="Segoe UI" pitchFamily="34" charset="0"/>
              </a:rPr>
              <a:t>IoC</a:t>
            </a:r>
            <a:r>
              <a:rPr lang="hr-HR" sz="2100" dirty="0">
                <a:solidFill>
                  <a:srgbClr val="2B3990"/>
                </a:solidFill>
                <a:latin typeface="Segoe UI" pitchFamily="34" charset="0"/>
                <a:cs typeface="Segoe UI" pitchFamily="34" charset="0"/>
              </a:rPr>
              <a:t> </a:t>
            </a:r>
          </a:p>
          <a:p>
            <a:pPr marL="0" indent="0">
              <a:lnSpc>
                <a:spcPct val="80000"/>
              </a:lnSpc>
              <a:buNone/>
            </a:pPr>
            <a:r>
              <a:rPr lang="hr-HR" sz="2100" dirty="0">
                <a:solidFill>
                  <a:srgbClr val="2B3990"/>
                </a:solidFill>
                <a:latin typeface="Segoe UI" pitchFamily="34" charset="0"/>
                <a:cs typeface="Segoe UI" pitchFamily="34" charset="0"/>
              </a:rPr>
              <a:t>		– verzije </a:t>
            </a:r>
            <a:r>
              <a:rPr lang="hr-HR" sz="2100" dirty="0" err="1">
                <a:solidFill>
                  <a:srgbClr val="2B3990"/>
                </a:solidFill>
                <a:latin typeface="Segoe UI" pitchFamily="34" charset="0"/>
                <a:cs typeface="Segoe UI" pitchFamily="34" charset="0"/>
              </a:rPr>
              <a:t>mišmaš</a:t>
            </a:r>
            <a:r>
              <a:rPr lang="hr-HR" sz="2100" dirty="0">
                <a:solidFill>
                  <a:srgbClr val="2B3990"/>
                </a:solidFill>
                <a:latin typeface="Segoe UI" pitchFamily="34" charset="0"/>
                <a:cs typeface="Segoe UI" pitchFamily="34" charset="0"/>
              </a:rPr>
              <a:t>, poruke tipa „</a:t>
            </a:r>
            <a:r>
              <a:rPr lang="hr-HR" sz="2100" dirty="0" err="1">
                <a:solidFill>
                  <a:srgbClr val="2B3990"/>
                </a:solidFill>
                <a:latin typeface="Segoe UI" pitchFamily="34" charset="0"/>
                <a:cs typeface="Segoe UI" pitchFamily="34" charset="0"/>
              </a:rPr>
              <a:t>Method</a:t>
            </a:r>
            <a:r>
              <a:rPr lang="hr-HR" sz="2100" dirty="0">
                <a:solidFill>
                  <a:srgbClr val="2B3990"/>
                </a:solidFill>
                <a:latin typeface="Segoe UI" pitchFamily="34" charset="0"/>
                <a:cs typeface="Segoe UI" pitchFamily="34" charset="0"/>
              </a:rPr>
              <a:t> </a:t>
            </a:r>
            <a:r>
              <a:rPr lang="hr-HR" sz="2100" dirty="0" err="1">
                <a:solidFill>
                  <a:srgbClr val="2B3990"/>
                </a:solidFill>
                <a:latin typeface="Segoe UI" pitchFamily="34" charset="0"/>
                <a:cs typeface="Segoe UI" pitchFamily="34" charset="0"/>
              </a:rPr>
              <a:t>not</a:t>
            </a:r>
            <a:r>
              <a:rPr lang="hr-HR" sz="2100" dirty="0">
                <a:solidFill>
                  <a:srgbClr val="2B3990"/>
                </a:solidFill>
                <a:latin typeface="Segoe UI" pitchFamily="34" charset="0"/>
                <a:cs typeface="Segoe UI" pitchFamily="34" charset="0"/>
              </a:rPr>
              <a:t> </a:t>
            </a:r>
            <a:r>
              <a:rPr lang="hr-HR" sz="2100" dirty="0" err="1">
                <a:solidFill>
                  <a:srgbClr val="2B3990"/>
                </a:solidFill>
                <a:latin typeface="Segoe UI" pitchFamily="34" charset="0"/>
                <a:cs typeface="Segoe UI" pitchFamily="34" charset="0"/>
              </a:rPr>
              <a:t>allowed</a:t>
            </a:r>
            <a:r>
              <a:rPr lang="hr-HR" sz="2100" dirty="0">
                <a:solidFill>
                  <a:srgbClr val="2B3990"/>
                </a:solidFill>
                <a:latin typeface="Segoe UI" pitchFamily="34" charset="0"/>
                <a:cs typeface="Segoe UI" pitchFamily="34" charset="0"/>
              </a:rPr>
              <a:t>”</a:t>
            </a:r>
          </a:p>
          <a:p>
            <a:pPr marL="0" indent="0">
              <a:lnSpc>
                <a:spcPct val="80000"/>
              </a:lnSpc>
              <a:buNone/>
            </a:pPr>
            <a:r>
              <a:rPr lang="hr-HR" sz="2100" dirty="0">
                <a:solidFill>
                  <a:srgbClr val="2B3990"/>
                </a:solidFill>
                <a:latin typeface="Segoe UI" pitchFamily="34" charset="0"/>
                <a:cs typeface="Segoe UI" pitchFamily="34" charset="0"/>
              </a:rPr>
              <a:t>	- </a:t>
            </a:r>
            <a:r>
              <a:rPr lang="hr-HR" sz="2100" dirty="0" err="1">
                <a:solidFill>
                  <a:srgbClr val="2B3990"/>
                </a:solidFill>
                <a:latin typeface="Segoe UI" pitchFamily="34" charset="0"/>
                <a:cs typeface="Segoe UI" pitchFamily="34" charset="0"/>
              </a:rPr>
              <a:t>Inteface</a:t>
            </a:r>
            <a:r>
              <a:rPr lang="hr-HR" sz="2100" dirty="0">
                <a:solidFill>
                  <a:srgbClr val="2B3990"/>
                </a:solidFill>
                <a:latin typeface="Segoe UI" pitchFamily="34" charset="0"/>
                <a:cs typeface="Segoe UI" pitchFamily="34" charset="0"/>
              </a:rPr>
              <a:t>/</a:t>
            </a:r>
            <a:r>
              <a:rPr lang="hr-HR" sz="2100" dirty="0" err="1">
                <a:solidFill>
                  <a:srgbClr val="2B3990"/>
                </a:solidFill>
                <a:latin typeface="Segoe UI" pitchFamily="34" charset="0"/>
                <a:cs typeface="Segoe UI" pitchFamily="34" charset="0"/>
              </a:rPr>
              <a:t>Implementation</a:t>
            </a: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 potreban DEBUG</a:t>
            </a:r>
          </a:p>
          <a:p>
            <a:pPr marL="0" indent="0">
              <a:lnSpc>
                <a:spcPct val="80000"/>
              </a:lnSpc>
              <a:buNone/>
            </a:pPr>
            <a:r>
              <a:rPr lang="hr-HR" sz="2100" dirty="0" err="1">
                <a:solidFill>
                  <a:srgbClr val="2B3990"/>
                </a:solidFill>
                <a:latin typeface="Segoe UI" pitchFamily="34" charset="0"/>
                <a:cs typeface="Segoe UI" pitchFamily="34" charset="0"/>
              </a:rPr>
              <a:t>Source</a:t>
            </a:r>
            <a:r>
              <a:rPr lang="hr-HR" sz="2100" dirty="0">
                <a:solidFill>
                  <a:srgbClr val="2B3990"/>
                </a:solidFill>
                <a:latin typeface="Segoe UI" pitchFamily="34" charset="0"/>
                <a:cs typeface="Segoe UI" pitchFamily="34" charset="0"/>
              </a:rPr>
              <a:t> Link</a:t>
            </a:r>
          </a:p>
          <a:p>
            <a:pPr marL="0" indent="0">
              <a:lnSpc>
                <a:spcPct val="80000"/>
              </a:lnSpc>
              <a:buNone/>
            </a:pPr>
            <a:r>
              <a:rPr lang="hr-HR" sz="2100" dirty="0">
                <a:solidFill>
                  <a:srgbClr val="2B3990"/>
                </a:solidFill>
                <a:latin typeface="Segoe UI" pitchFamily="34" charset="0"/>
                <a:cs typeface="Segoe UI" pitchFamily="34" charset="0"/>
              </a:rPr>
              <a:t>	</a:t>
            </a:r>
            <a:r>
              <a:rPr lang="hr-HR" sz="2100" dirty="0" err="1">
                <a:solidFill>
                  <a:srgbClr val="2B3990"/>
                </a:solidFill>
                <a:latin typeface="Segoe UI" pitchFamily="34" charset="0"/>
                <a:cs typeface="Segoe UI" pitchFamily="34" charset="0"/>
              </a:rPr>
              <a:t>debug</a:t>
            </a:r>
            <a:r>
              <a:rPr lang="hr-HR" sz="2100" dirty="0">
                <a:solidFill>
                  <a:srgbClr val="2B3990"/>
                </a:solidFill>
                <a:latin typeface="Segoe UI" pitchFamily="34" charset="0"/>
                <a:cs typeface="Segoe UI" pitchFamily="34" charset="0"/>
              </a:rPr>
              <a:t> „ala lokalno”</a:t>
            </a:r>
          </a:p>
          <a:p>
            <a:pPr marL="0" indent="0">
              <a:lnSpc>
                <a:spcPct val="80000"/>
              </a:lnSpc>
              <a:buNone/>
            </a:pPr>
            <a:r>
              <a:rPr lang="hr-HR" sz="2100" dirty="0">
                <a:solidFill>
                  <a:srgbClr val="2B3990"/>
                </a:solidFill>
                <a:latin typeface="Segoe UI" pitchFamily="34" charset="0"/>
                <a:cs typeface="Segoe UI" pitchFamily="34" charset="0"/>
              </a:rPr>
              <a:t>	učitavanje </a:t>
            </a:r>
            <a:r>
              <a:rPr lang="hr-HR" sz="2100" dirty="0" err="1">
                <a:solidFill>
                  <a:srgbClr val="2B3990"/>
                </a:solidFill>
                <a:latin typeface="Segoe UI" pitchFamily="34" charset="0"/>
                <a:cs typeface="Segoe UI" pitchFamily="34" charset="0"/>
              </a:rPr>
              <a:t>pdb</a:t>
            </a:r>
            <a:r>
              <a:rPr lang="hr-HR" sz="2100" dirty="0">
                <a:solidFill>
                  <a:srgbClr val="2B3990"/>
                </a:solidFill>
                <a:latin typeface="Segoe UI" pitchFamily="34" charset="0"/>
                <a:cs typeface="Segoe UI" pitchFamily="34" charset="0"/>
              </a:rPr>
              <a:t> </a:t>
            </a:r>
            <a:r>
              <a:rPr lang="hr-HR" sz="2100" dirty="0" err="1">
                <a:solidFill>
                  <a:srgbClr val="2B3990"/>
                </a:solidFill>
                <a:latin typeface="Segoe UI" pitchFamily="34" charset="0"/>
                <a:cs typeface="Segoe UI" pitchFamily="34" charset="0"/>
              </a:rPr>
              <a:t>symbola</a:t>
            </a:r>
            <a:r>
              <a:rPr lang="hr-HR" sz="2100" dirty="0">
                <a:solidFill>
                  <a:srgbClr val="2B3990"/>
                </a:solidFill>
                <a:latin typeface="Segoe UI" pitchFamily="34" charset="0"/>
                <a:cs typeface="Segoe UI" pitchFamily="34" charset="0"/>
              </a:rPr>
              <a:t> sa repozitorija koda</a:t>
            </a:r>
          </a:p>
          <a:p>
            <a:pPr marL="0" indent="0">
              <a:lnSpc>
                <a:spcPct val="80000"/>
              </a:lnSpc>
              <a:buNone/>
            </a:pPr>
            <a:r>
              <a:rPr lang="hr-HR" sz="2100" dirty="0">
                <a:solidFill>
                  <a:srgbClr val="2B3990"/>
                </a:solidFill>
                <a:latin typeface="Segoe UI" pitchFamily="34" charset="0"/>
                <a:cs typeface="Segoe UI" pitchFamily="34" charset="0"/>
              </a:rPr>
              <a:t>.NET Framework</a:t>
            </a:r>
          </a:p>
          <a:p>
            <a:pPr marL="0" indent="0">
              <a:lnSpc>
                <a:spcPct val="80000"/>
              </a:lnSpc>
              <a:buNone/>
            </a:pPr>
            <a:r>
              <a:rPr lang="hr-HR" sz="2100" dirty="0">
                <a:solidFill>
                  <a:srgbClr val="2B3990"/>
                </a:solidFill>
                <a:latin typeface="Segoe UI" pitchFamily="34" charset="0"/>
                <a:cs typeface="Segoe UI" pitchFamily="34" charset="0"/>
              </a:rPr>
              <a:t>	&gt;</a:t>
            </a:r>
            <a:r>
              <a:rPr lang="hr-HR" sz="2100" dirty="0" err="1">
                <a:solidFill>
                  <a:srgbClr val="2B3990"/>
                </a:solidFill>
                <a:latin typeface="Segoe UI" pitchFamily="34" charset="0"/>
                <a:cs typeface="Segoe UI" pitchFamily="34" charset="0"/>
              </a:rPr>
              <a:t>nuget</a:t>
            </a:r>
            <a:r>
              <a:rPr lang="hr-HR" sz="2100" dirty="0">
                <a:solidFill>
                  <a:srgbClr val="2B3990"/>
                </a:solidFill>
                <a:latin typeface="Segoe UI" pitchFamily="34" charset="0"/>
                <a:cs typeface="Segoe UI" pitchFamily="34" charset="0"/>
              </a:rPr>
              <a:t> </a:t>
            </a:r>
            <a:r>
              <a:rPr lang="hr-HR" sz="2100" dirty="0" err="1">
                <a:solidFill>
                  <a:srgbClr val="2B3990"/>
                </a:solidFill>
                <a:latin typeface="Segoe UI" pitchFamily="34" charset="0"/>
                <a:cs typeface="Segoe UI" pitchFamily="34" charset="0"/>
              </a:rPr>
              <a:t>spec</a:t>
            </a: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&gt;</a:t>
            </a:r>
            <a:r>
              <a:rPr lang="hr-HR" sz="2100" dirty="0" err="1">
                <a:solidFill>
                  <a:srgbClr val="2B3990"/>
                </a:solidFill>
                <a:latin typeface="Segoe UI" pitchFamily="34" charset="0"/>
                <a:cs typeface="Segoe UI" pitchFamily="34" charset="0"/>
              </a:rPr>
              <a:t>nuget</a:t>
            </a:r>
            <a:r>
              <a:rPr lang="hr-HR" sz="2100" dirty="0">
                <a:solidFill>
                  <a:srgbClr val="2B3990"/>
                </a:solidFill>
                <a:latin typeface="Segoe UI" pitchFamily="34" charset="0"/>
                <a:cs typeface="Segoe UI" pitchFamily="34" charset="0"/>
              </a:rPr>
              <a:t> </a:t>
            </a:r>
            <a:r>
              <a:rPr lang="hr-HR" sz="2100" dirty="0" err="1">
                <a:solidFill>
                  <a:srgbClr val="2B3990"/>
                </a:solidFill>
                <a:latin typeface="Segoe UI" pitchFamily="34" charset="0"/>
                <a:cs typeface="Segoe UI" pitchFamily="34" charset="0"/>
              </a:rPr>
              <a:t>pack</a:t>
            </a:r>
            <a:endParaRPr lang="hr-HR" sz="2100" dirty="0">
              <a:solidFill>
                <a:srgbClr val="2B3990"/>
              </a:solidFill>
              <a:latin typeface="Segoe UI" pitchFamily="34" charset="0"/>
              <a:cs typeface="Segoe UI" pitchFamily="34" charset="0"/>
            </a:endParaRPr>
          </a:p>
          <a:p>
            <a:pPr marL="0" indent="0">
              <a:buNone/>
            </a:pP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
        <p:nvSpPr>
          <p:cNvPr id="4" name="Rectangle 3">
            <a:extLst>
              <a:ext uri="{FF2B5EF4-FFF2-40B4-BE49-F238E27FC236}">
                <a16:creationId xmlns:a16="http://schemas.microsoft.com/office/drawing/2014/main" id="{78CDC377-7499-4381-B4E4-687B35A4D26B}"/>
              </a:ext>
            </a:extLst>
          </p:cNvPr>
          <p:cNvSpPr/>
          <p:nvPr/>
        </p:nvSpPr>
        <p:spPr>
          <a:xfrm>
            <a:off x="3124200" y="4236072"/>
            <a:ext cx="7864433" cy="907428"/>
          </a:xfrm>
          <a:prstGeom prst="rect">
            <a:avLst/>
          </a:prstGeom>
        </p:spPr>
        <p:txBody>
          <a:bodyPr wrap="square">
            <a:spAutoFit/>
          </a:bodyPr>
          <a:lstStyle/>
          <a:p>
            <a:r>
              <a:rPr lang="en-US" sz="1324" dirty="0">
                <a:solidFill>
                  <a:srgbClr val="24292E"/>
                </a:solidFill>
                <a:latin typeface="-apple-system"/>
              </a:rPr>
              <a:t>NuGet pack Unable to cast object of type '</a:t>
            </a:r>
            <a:r>
              <a:rPr lang="en-US" sz="1324" dirty="0" err="1">
                <a:solidFill>
                  <a:srgbClr val="24292E"/>
                </a:solidFill>
                <a:latin typeface="-apple-system"/>
              </a:rPr>
              <a:t>System.String</a:t>
            </a:r>
            <a:r>
              <a:rPr lang="en-US" sz="1324" dirty="0">
                <a:solidFill>
                  <a:srgbClr val="24292E"/>
                </a:solidFill>
                <a:latin typeface="-apple-system"/>
              </a:rPr>
              <a:t>' to type '</a:t>
            </a:r>
            <a:r>
              <a:rPr lang="en-US" sz="1324" dirty="0" err="1">
                <a:solidFill>
                  <a:srgbClr val="24292E"/>
                </a:solidFill>
                <a:latin typeface="-apple-system"/>
              </a:rPr>
              <a:t>NuGet.Frameworks.NuGetFramework</a:t>
            </a:r>
            <a:r>
              <a:rPr lang="en-US" sz="1324" dirty="0">
                <a:solidFill>
                  <a:srgbClr val="24292E"/>
                </a:solidFill>
                <a:latin typeface="-apple-system"/>
              </a:rPr>
              <a:t>’</a:t>
            </a:r>
            <a:endParaRPr lang="hr-HR" sz="1324" dirty="0">
              <a:solidFill>
                <a:srgbClr val="24292E"/>
              </a:solidFill>
              <a:latin typeface="-apple-system"/>
            </a:endParaRPr>
          </a:p>
          <a:p>
            <a:r>
              <a:rPr lang="hr-HR" sz="1324" dirty="0">
                <a:solidFill>
                  <a:srgbClr val="24292E"/>
                </a:solidFill>
                <a:latin typeface="-apple-system"/>
              </a:rPr>
              <a:t>Starije verzije NuGet.exe ne znaju spakirati Core/Standard</a:t>
            </a:r>
          </a:p>
          <a:p>
            <a:r>
              <a:rPr lang="hr-HR" sz="1324" dirty="0">
                <a:solidFill>
                  <a:srgbClr val="24292E"/>
                </a:solidFill>
                <a:latin typeface="-apple-system"/>
              </a:rPr>
              <a:t>Use </a:t>
            </a:r>
            <a:r>
              <a:rPr lang="hr-HR" sz="1324" dirty="0" err="1">
                <a:solidFill>
                  <a:srgbClr val="24292E"/>
                </a:solidFill>
                <a:latin typeface="-apple-system"/>
              </a:rPr>
              <a:t>NuGet</a:t>
            </a:r>
            <a:r>
              <a:rPr lang="hr-HR" sz="1324" dirty="0">
                <a:solidFill>
                  <a:srgbClr val="24292E"/>
                </a:solidFill>
                <a:latin typeface="-apple-system"/>
              </a:rPr>
              <a:t> 4.9.1</a:t>
            </a:r>
          </a:p>
          <a:p>
            <a:r>
              <a:rPr lang="hr-HR" sz="1324" dirty="0" err="1">
                <a:solidFill>
                  <a:srgbClr val="24292E"/>
                </a:solidFill>
                <a:latin typeface="-apple-system"/>
              </a:rPr>
              <a:t>Msbuild</a:t>
            </a:r>
            <a:r>
              <a:rPr lang="hr-HR" sz="1324" dirty="0">
                <a:solidFill>
                  <a:srgbClr val="24292E"/>
                </a:solidFill>
                <a:latin typeface="-apple-system"/>
              </a:rPr>
              <a:t> /</a:t>
            </a:r>
            <a:r>
              <a:rPr lang="hr-HR" sz="1324" dirty="0" err="1">
                <a:solidFill>
                  <a:srgbClr val="24292E"/>
                </a:solidFill>
                <a:latin typeface="-apple-system"/>
              </a:rPr>
              <a:t>t:pack</a:t>
            </a:r>
            <a:r>
              <a:rPr lang="hr-HR" sz="1324" dirty="0">
                <a:solidFill>
                  <a:srgbClr val="24292E"/>
                </a:solidFill>
                <a:latin typeface="-apple-system"/>
              </a:rPr>
              <a:t>, </a:t>
            </a:r>
            <a:r>
              <a:rPr lang="hr-HR" sz="1324" dirty="0" err="1">
                <a:solidFill>
                  <a:srgbClr val="24292E"/>
                </a:solidFill>
                <a:latin typeface="-apple-system"/>
              </a:rPr>
              <a:t>Dotnet</a:t>
            </a:r>
            <a:r>
              <a:rPr lang="hr-HR" sz="1324" dirty="0">
                <a:solidFill>
                  <a:srgbClr val="24292E"/>
                </a:solidFill>
                <a:latin typeface="-apple-system"/>
              </a:rPr>
              <a:t> </a:t>
            </a:r>
            <a:r>
              <a:rPr lang="hr-HR" sz="1324" dirty="0" err="1">
                <a:solidFill>
                  <a:srgbClr val="24292E"/>
                </a:solidFill>
                <a:latin typeface="-apple-system"/>
              </a:rPr>
              <a:t>pack</a:t>
            </a:r>
            <a:r>
              <a:rPr lang="hr-HR" sz="1324" dirty="0">
                <a:solidFill>
                  <a:srgbClr val="24292E"/>
                </a:solidFill>
                <a:latin typeface="-apple-system"/>
              </a:rPr>
              <a:t>, </a:t>
            </a:r>
            <a:r>
              <a:rPr lang="hr-HR" sz="1324" dirty="0" err="1">
                <a:solidFill>
                  <a:srgbClr val="24292E"/>
                </a:solidFill>
                <a:latin typeface="-apple-system"/>
              </a:rPr>
              <a:t>Dotnet</a:t>
            </a:r>
            <a:r>
              <a:rPr lang="hr-HR" sz="1324" dirty="0">
                <a:solidFill>
                  <a:srgbClr val="24292E"/>
                </a:solidFill>
                <a:latin typeface="-apple-system"/>
              </a:rPr>
              <a:t> </a:t>
            </a:r>
            <a:r>
              <a:rPr lang="hr-HR" sz="1324" dirty="0" err="1">
                <a:solidFill>
                  <a:srgbClr val="24292E"/>
                </a:solidFill>
                <a:latin typeface="-apple-system"/>
              </a:rPr>
              <a:t>nuget</a:t>
            </a:r>
            <a:r>
              <a:rPr lang="hr-HR" sz="1324" dirty="0">
                <a:solidFill>
                  <a:srgbClr val="24292E"/>
                </a:solidFill>
                <a:latin typeface="-apple-system"/>
              </a:rPr>
              <a:t> </a:t>
            </a:r>
            <a:r>
              <a:rPr lang="hr-HR" sz="1324" dirty="0" err="1">
                <a:solidFill>
                  <a:srgbClr val="24292E"/>
                </a:solidFill>
                <a:latin typeface="-apple-system"/>
              </a:rPr>
              <a:t>push</a:t>
            </a:r>
            <a:endParaRPr lang="hr-HR" sz="1324" dirty="0">
              <a:solidFill>
                <a:srgbClr val="24292E"/>
              </a:solidFill>
              <a:latin typeface="-apple-system"/>
            </a:endParaRPr>
          </a:p>
        </p:txBody>
      </p:sp>
    </p:spTree>
    <p:extLst>
      <p:ext uri="{BB962C8B-B14F-4D97-AF65-F5344CB8AC3E}">
        <p14:creationId xmlns:p14="http://schemas.microsoft.com/office/powerpoint/2010/main" val="25463471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a:xfrm>
            <a:off x="201930" y="552007"/>
            <a:ext cx="6723185" cy="929570"/>
          </a:xfrm>
        </p:spPr>
        <p:txBody>
          <a:bodyPr>
            <a:normAutofit fontScale="90000"/>
          </a:bodyPr>
          <a:lstStyle/>
          <a:p>
            <a:r>
              <a:rPr lang="hr-HR" dirty="0" err="1"/>
              <a:t>Source</a:t>
            </a:r>
            <a:r>
              <a:rPr lang="hr-HR" dirty="0"/>
              <a:t> link</a:t>
            </a:r>
            <a:br>
              <a:rPr lang="hr-HR" dirty="0">
                <a:cs typeface="Segoe UI Light"/>
              </a:rPr>
            </a:br>
            <a:endParaRPr lang="en-US" dirty="0">
              <a:solidFill>
                <a:srgbClr val="FF0000"/>
              </a:solidFill>
              <a:cs typeface="Segoe UI Light"/>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928405"/>
            <a:ext cx="6723186" cy="3001957"/>
          </a:xfrm>
        </p:spPr>
        <p:txBody>
          <a:bodyPr vert="horz" wrap="square" lIns="134464" tIns="107571" rIns="134464" bIns="107571" rtlCol="0" anchor="t">
            <a:noAutofit/>
          </a:bodyPr>
          <a:lstStyle/>
          <a:p>
            <a:pPr marL="0" indent="0">
              <a:buNone/>
            </a:pP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pic>
        <p:nvPicPr>
          <p:cNvPr id="5" name="Picture 4">
            <a:extLst>
              <a:ext uri="{FF2B5EF4-FFF2-40B4-BE49-F238E27FC236}">
                <a16:creationId xmlns:a16="http://schemas.microsoft.com/office/drawing/2014/main" id="{091789AA-92E9-4C11-88F2-5F99CAC78569}"/>
              </a:ext>
            </a:extLst>
          </p:cNvPr>
          <p:cNvPicPr>
            <a:picLocks noChangeAspect="1"/>
          </p:cNvPicPr>
          <p:nvPr/>
        </p:nvPicPr>
        <p:blipFill>
          <a:blip r:embed="rId3"/>
          <a:stretch>
            <a:fillRect/>
          </a:stretch>
        </p:blipFill>
        <p:spPr>
          <a:xfrm>
            <a:off x="322692" y="1099613"/>
            <a:ext cx="9144000" cy="1685051"/>
          </a:xfrm>
          <a:prstGeom prst="rect">
            <a:avLst/>
          </a:prstGeom>
        </p:spPr>
      </p:pic>
      <p:pic>
        <p:nvPicPr>
          <p:cNvPr id="1026" name="Picture 2" descr="Download Source and Continue Debugging">
            <a:extLst>
              <a:ext uri="{FF2B5EF4-FFF2-40B4-BE49-F238E27FC236}">
                <a16:creationId xmlns:a16="http://schemas.microsoft.com/office/drawing/2014/main" id="{795DFAD4-386B-4C9F-AA9F-F36B6D2451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4691" y="2287007"/>
            <a:ext cx="3767602" cy="291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8499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1E2-6AE4-42B9-B490-756F255DDBD6}"/>
              </a:ext>
            </a:extLst>
          </p:cNvPr>
          <p:cNvSpPr>
            <a:spLocks noGrp="1"/>
          </p:cNvSpPr>
          <p:nvPr>
            <p:ph type="title"/>
          </p:nvPr>
        </p:nvSpPr>
        <p:spPr/>
        <p:txBody>
          <a:bodyPr>
            <a:normAutofit fontScale="90000"/>
          </a:bodyPr>
          <a:lstStyle/>
          <a:p>
            <a:br>
              <a:rPr lang="hr-HR" dirty="0">
                <a:cs typeface="Segoe UI Light"/>
              </a:rPr>
            </a:br>
            <a:r>
              <a:rPr lang="hr-HR" sz="4700" dirty="0">
                <a:solidFill>
                  <a:srgbClr val="2B3990"/>
                </a:solidFill>
              </a:rPr>
              <a:t>Koristiti!</a:t>
            </a:r>
            <a:br>
              <a:rPr lang="hr-HR" sz="4700" dirty="0">
                <a:solidFill>
                  <a:srgbClr val="2B3990"/>
                </a:solidFill>
              </a:rPr>
            </a:br>
            <a:endParaRPr lang="en-US" sz="4700" dirty="0">
              <a:solidFill>
                <a:srgbClr val="2B3990"/>
              </a:solidFill>
            </a:endParaRPr>
          </a:p>
        </p:txBody>
      </p:sp>
      <p:sp>
        <p:nvSpPr>
          <p:cNvPr id="3" name="Text Placeholder 2">
            <a:extLst>
              <a:ext uri="{FF2B5EF4-FFF2-40B4-BE49-F238E27FC236}">
                <a16:creationId xmlns:a16="http://schemas.microsoft.com/office/drawing/2014/main" id="{FFE2A310-9917-4C86-AD41-545294D5B7D1}"/>
              </a:ext>
            </a:extLst>
          </p:cNvPr>
          <p:cNvSpPr>
            <a:spLocks noGrp="1"/>
          </p:cNvSpPr>
          <p:nvPr>
            <p:ph type="body" sz="quarter" idx="13"/>
          </p:nvPr>
        </p:nvSpPr>
        <p:spPr>
          <a:xfrm>
            <a:off x="201930" y="1124752"/>
            <a:ext cx="8484870" cy="3001957"/>
          </a:xfrm>
        </p:spPr>
        <p:txBody>
          <a:bodyPr vert="horz" wrap="square" lIns="134464" tIns="107571" rIns="134464" bIns="107571" rtlCol="0" anchor="t">
            <a:noAutofit/>
          </a:bodyPr>
          <a:lstStyle/>
          <a:p>
            <a:pPr marL="0" indent="0">
              <a:lnSpc>
                <a:spcPct val="80000"/>
              </a:lnSpc>
              <a:buNone/>
            </a:pPr>
            <a:r>
              <a:rPr lang="hr-HR" sz="2100" dirty="0">
                <a:solidFill>
                  <a:srgbClr val="2B3990"/>
                </a:solidFill>
                <a:latin typeface="Segoe UI" pitchFamily="34" charset="0"/>
                <a:cs typeface="Segoe UI" pitchFamily="34" charset="0"/>
              </a:rPr>
              <a:t>Ali ne pretjerati</a:t>
            </a:r>
          </a:p>
          <a:p>
            <a:pPr marL="0" indent="0">
              <a:lnSpc>
                <a:spcPct val="80000"/>
              </a:lnSpc>
              <a:buNone/>
            </a:pPr>
            <a:r>
              <a:rPr lang="hr-HR" sz="2100" dirty="0">
                <a:solidFill>
                  <a:srgbClr val="2B3990"/>
                </a:solidFill>
                <a:latin typeface="Segoe UI" pitchFamily="34" charset="0"/>
                <a:cs typeface="Segoe UI" pitchFamily="34" charset="0"/>
              </a:rPr>
              <a:t>Ne za svaki </a:t>
            </a:r>
            <a:r>
              <a:rPr lang="hr-HR" sz="2100" dirty="0" err="1">
                <a:solidFill>
                  <a:srgbClr val="2B3990"/>
                </a:solidFill>
                <a:latin typeface="Segoe UI" pitchFamily="34" charset="0"/>
                <a:cs typeface="Segoe UI" pitchFamily="34" charset="0"/>
              </a:rPr>
              <a:t>Add</a:t>
            </a:r>
            <a:r>
              <a:rPr lang="hr-HR" sz="2100" dirty="0">
                <a:solidFill>
                  <a:srgbClr val="2B3990"/>
                </a:solidFill>
                <a:latin typeface="Segoe UI" pitchFamily="34" charset="0"/>
                <a:cs typeface="Segoe UI" pitchFamily="34" charset="0"/>
              </a:rPr>
              <a:t> Reference</a:t>
            </a:r>
          </a:p>
          <a:p>
            <a:pPr marL="0" indent="0">
              <a:lnSpc>
                <a:spcPct val="80000"/>
              </a:lnSpc>
              <a:buNone/>
            </a:pPr>
            <a:r>
              <a:rPr lang="hr-HR" sz="2100" dirty="0">
                <a:solidFill>
                  <a:srgbClr val="2B3990"/>
                </a:solidFill>
                <a:latin typeface="Segoe UI" pitchFamily="34" charset="0"/>
                <a:cs typeface="Segoe UI" pitchFamily="34" charset="0"/>
              </a:rPr>
              <a:t>Tamo gdje ima smisla</a:t>
            </a:r>
          </a:p>
          <a:p>
            <a:pPr marL="0" indent="0">
              <a:lnSpc>
                <a:spcPct val="80000"/>
              </a:lnSpc>
              <a:buNone/>
            </a:pPr>
            <a:r>
              <a:rPr lang="hr-HR" sz="2100" dirty="0">
                <a:solidFill>
                  <a:srgbClr val="2B3990"/>
                </a:solidFill>
                <a:latin typeface="Segoe UI" pitchFamily="34" charset="0"/>
                <a:cs typeface="Segoe UI" pitchFamily="34" charset="0"/>
              </a:rPr>
              <a:t>	- dijeljenje između projekata različitih </a:t>
            </a:r>
            <a:r>
              <a:rPr lang="hr-HR" sz="2100" dirty="0" err="1">
                <a:solidFill>
                  <a:srgbClr val="2B3990"/>
                </a:solidFill>
                <a:latin typeface="Segoe UI" pitchFamily="34" charset="0"/>
                <a:cs typeface="Segoe UI" pitchFamily="34" charset="0"/>
              </a:rPr>
              <a:t>Solutiona</a:t>
            </a:r>
            <a:endParaRPr lang="hr-HR" sz="2100" dirty="0">
              <a:solidFill>
                <a:srgbClr val="2B3990"/>
              </a:solidFill>
              <a:latin typeface="Segoe UI" pitchFamily="34" charset="0"/>
              <a:cs typeface="Segoe UI" pitchFamily="34" charset="0"/>
            </a:endParaRPr>
          </a:p>
          <a:p>
            <a:pPr marL="0" indent="0">
              <a:lnSpc>
                <a:spcPct val="80000"/>
              </a:lnSpc>
              <a:buNone/>
            </a:pPr>
            <a:r>
              <a:rPr lang="hr-HR" sz="2100" dirty="0">
                <a:solidFill>
                  <a:srgbClr val="2B3990"/>
                </a:solidFill>
                <a:latin typeface="Segoe UI" pitchFamily="34" charset="0"/>
                <a:cs typeface="Segoe UI" pitchFamily="34" charset="0"/>
              </a:rPr>
              <a:t>	- dijeljenje između timova</a:t>
            </a:r>
          </a:p>
          <a:p>
            <a:pPr marL="0" indent="0">
              <a:lnSpc>
                <a:spcPct val="80000"/>
              </a:lnSpc>
              <a:buNone/>
            </a:pPr>
            <a:r>
              <a:rPr lang="hr-HR" sz="2100" dirty="0">
                <a:solidFill>
                  <a:srgbClr val="2B3990"/>
                </a:solidFill>
                <a:latin typeface="Segoe UI" pitchFamily="34" charset="0"/>
                <a:cs typeface="Segoe UI" pitchFamily="34" charset="0"/>
              </a:rPr>
              <a:t>	- </a:t>
            </a:r>
            <a:r>
              <a:rPr lang="hr-HR" sz="2100" dirty="0" err="1">
                <a:solidFill>
                  <a:srgbClr val="2B3990"/>
                </a:solidFill>
                <a:latin typeface="Segoe UI" pitchFamily="34" charset="0"/>
                <a:cs typeface="Segoe UI" pitchFamily="34" charset="0"/>
              </a:rPr>
              <a:t>publish</a:t>
            </a:r>
            <a:r>
              <a:rPr lang="hr-HR" sz="2100" dirty="0">
                <a:solidFill>
                  <a:srgbClr val="2B3990"/>
                </a:solidFill>
                <a:latin typeface="Segoe UI" pitchFamily="34" charset="0"/>
                <a:cs typeface="Segoe UI" pitchFamily="34" charset="0"/>
              </a:rPr>
              <a:t> u javnost (moja genijalna komponenta </a:t>
            </a:r>
            <a:r>
              <a:rPr lang="hr-HR" sz="2100" dirty="0">
                <a:solidFill>
                  <a:srgbClr val="2B3990"/>
                </a:solidFill>
                <a:latin typeface="Segoe UI" pitchFamily="34" charset="0"/>
                <a:cs typeface="Segoe UI" pitchFamily="34" charset="0"/>
                <a:sym typeface="Wingdings" panose="05000000000000000000" pitchFamily="2" charset="2"/>
              </a:rPr>
              <a:t> </a:t>
            </a:r>
            <a:r>
              <a:rPr lang="hr-HR" sz="2100" dirty="0">
                <a:solidFill>
                  <a:srgbClr val="2B3990"/>
                </a:solidFill>
                <a:latin typeface="Segoe UI" pitchFamily="34" charset="0"/>
                <a:cs typeface="Segoe UI" pitchFamily="34" charset="0"/>
              </a:rPr>
              <a:t>)</a:t>
            </a:r>
          </a:p>
          <a:p>
            <a:pPr marL="0" indent="0">
              <a:lnSpc>
                <a:spcPct val="80000"/>
              </a:lnSpc>
              <a:buNone/>
            </a:pPr>
            <a:r>
              <a:rPr lang="hr-HR" sz="2100" dirty="0">
                <a:solidFill>
                  <a:srgbClr val="2B3990"/>
                </a:solidFill>
                <a:latin typeface="Segoe UI" pitchFamily="34" charset="0"/>
                <a:cs typeface="Segoe UI" pitchFamily="34" charset="0"/>
              </a:rPr>
              <a:t>	- kada trebamo više verzija istovremeno</a:t>
            </a:r>
          </a:p>
          <a:p>
            <a:pPr marL="0" indent="0">
              <a:lnSpc>
                <a:spcPct val="80000"/>
              </a:lnSpc>
              <a:buNone/>
            </a:pPr>
            <a:r>
              <a:rPr lang="hr-HR" dirty="0">
                <a:cs typeface="Segoe UI"/>
              </a:rPr>
              <a:t>	</a:t>
            </a:r>
            <a:r>
              <a:rPr lang="hr-HR" sz="2100" dirty="0">
                <a:solidFill>
                  <a:srgbClr val="2B3990"/>
                </a:solidFill>
                <a:latin typeface="Segoe UI" pitchFamily="34" charset="0"/>
                <a:cs typeface="Segoe UI" pitchFamily="34" charset="0"/>
              </a:rPr>
              <a:t>- …</a:t>
            </a:r>
          </a:p>
          <a:p>
            <a:pPr marL="0" indent="0">
              <a:buNone/>
            </a:pPr>
            <a:endParaRPr lang="hr-HR" dirty="0">
              <a:cs typeface="Segoe UI"/>
            </a:endParaRPr>
          </a:p>
          <a:p>
            <a:pPr marL="0" indent="0">
              <a:buNone/>
            </a:pPr>
            <a:endParaRPr lang="en-US" dirty="0">
              <a:cs typeface="Segoe UI"/>
            </a:endParaRPr>
          </a:p>
          <a:p>
            <a:pPr marL="171358" indent="-171358"/>
            <a:endParaRPr lang="en-US" dirty="0">
              <a:cs typeface="Segoe UI"/>
            </a:endParaRPr>
          </a:p>
          <a:p>
            <a:pPr marL="0" indent="0">
              <a:buNone/>
            </a:pPr>
            <a:endParaRPr lang="en-US" dirty="0">
              <a:cs typeface="Segoe UI"/>
            </a:endParaRPr>
          </a:p>
          <a:p>
            <a:pPr marL="171358" indent="-171358"/>
            <a:endParaRPr lang="en-US" dirty="0">
              <a:cs typeface="Segoe UI"/>
            </a:endParaRPr>
          </a:p>
        </p:txBody>
      </p:sp>
    </p:spTree>
    <p:extLst>
      <p:ext uri="{BB962C8B-B14F-4D97-AF65-F5344CB8AC3E}">
        <p14:creationId xmlns:p14="http://schemas.microsoft.com/office/powerpoint/2010/main" val="301461498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05400" y="228600"/>
            <a:ext cx="3886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UI" pitchFamily="34" charset="0"/>
                <a:ea typeface="Segoe UI" pitchFamily="34" charset="0"/>
                <a:cs typeface="Segoe UI" pitchFamily="34" charset="0"/>
              </a:rPr>
              <a:t>NetWork 9</a:t>
            </a:r>
            <a:endParaRPr kumimoji="0" lang="bs-Latn-BA" sz="2800" b="0" i="0" u="none" strike="noStrike" kern="1200" cap="none" spc="0" normalizeH="0" baseline="0" noProof="0" dirty="0">
              <a:ln>
                <a:noFill/>
              </a:ln>
              <a:solidFill>
                <a:prstClr val="white"/>
              </a:solidFill>
              <a:effectLst/>
              <a:uLnTx/>
              <a:uFillTx/>
              <a:latin typeface="Segoe UI" pitchFamily="34" charset="0"/>
              <a:ea typeface="Segoe UI" pitchFamily="34" charset="0"/>
              <a:cs typeface="Segoe UI" pitchFamily="34" charset="0"/>
            </a:endParaRPr>
          </a:p>
        </p:txBody>
      </p:sp>
      <p:sp>
        <p:nvSpPr>
          <p:cNvPr id="3" name="Title 1">
            <a:extLst>
              <a:ext uri="{FF2B5EF4-FFF2-40B4-BE49-F238E27FC236}">
                <a16:creationId xmlns:a16="http://schemas.microsoft.com/office/drawing/2014/main" id="{15953717-FD0A-4F6A-B1F0-8FF2F1BA7D6D}"/>
              </a:ext>
            </a:extLst>
          </p:cNvPr>
          <p:cNvSpPr>
            <a:spLocks noGrp="1"/>
          </p:cNvSpPr>
          <p:nvPr>
            <p:ph type="title"/>
          </p:nvPr>
        </p:nvSpPr>
        <p:spPr>
          <a:xfrm>
            <a:off x="762000" y="2419350"/>
            <a:ext cx="6723185" cy="806913"/>
          </a:xfrm>
        </p:spPr>
        <p:txBody>
          <a:bodyPr>
            <a:normAutofit fontScale="90000"/>
          </a:bodyPr>
          <a:lstStyle/>
          <a:p>
            <a:br>
              <a:rPr lang="hr-HR" dirty="0">
                <a:cs typeface="Segoe UI Light"/>
              </a:rPr>
            </a:br>
            <a:r>
              <a:rPr lang="hr-HR" sz="4700" dirty="0">
                <a:solidFill>
                  <a:srgbClr val="2B3990"/>
                </a:solidFill>
              </a:rPr>
              <a:t>Hvala!</a:t>
            </a:r>
            <a:br>
              <a:rPr lang="hr-HR" dirty="0">
                <a:cs typeface="Segoe UI Light"/>
              </a:rPr>
            </a:br>
            <a:endParaRPr lang="en-US" dirty="0">
              <a:solidFill>
                <a:srgbClr val="FF0000"/>
              </a:solidFill>
              <a:cs typeface="Segoe UI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4467FA-6C27-4F8A-9B39-0575CE6ACB1E}"/>
              </a:ext>
            </a:extLst>
          </p:cNvPr>
          <p:cNvSpPr>
            <a:spLocks noGrp="1"/>
          </p:cNvSpPr>
          <p:nvPr>
            <p:ph type="body" sz="quarter" idx="13"/>
          </p:nvPr>
        </p:nvSpPr>
        <p:spPr/>
        <p:txBody>
          <a:bodyPr/>
          <a:lstStyle/>
          <a:p>
            <a:endParaRPr lang="hr-HR"/>
          </a:p>
        </p:txBody>
      </p:sp>
      <p:pic>
        <p:nvPicPr>
          <p:cNvPr id="4" name="Picture 3">
            <a:extLst>
              <a:ext uri="{FF2B5EF4-FFF2-40B4-BE49-F238E27FC236}">
                <a16:creationId xmlns:a16="http://schemas.microsoft.com/office/drawing/2014/main" id="{6926ECC1-69EB-46A1-A673-2025D38FC666}"/>
              </a:ext>
            </a:extLst>
          </p:cNvPr>
          <p:cNvPicPr>
            <a:picLocks noChangeAspect="1"/>
          </p:cNvPicPr>
          <p:nvPr/>
        </p:nvPicPr>
        <p:blipFill>
          <a:blip r:embed="rId2"/>
          <a:stretch>
            <a:fillRect/>
          </a:stretch>
        </p:blipFill>
        <p:spPr>
          <a:xfrm>
            <a:off x="1" y="366"/>
            <a:ext cx="5224115" cy="5142770"/>
          </a:xfrm>
          <a:prstGeom prst="rect">
            <a:avLst/>
          </a:prstGeom>
        </p:spPr>
      </p:pic>
      <p:pic>
        <p:nvPicPr>
          <p:cNvPr id="5" name="Picture 4">
            <a:extLst>
              <a:ext uri="{FF2B5EF4-FFF2-40B4-BE49-F238E27FC236}">
                <a16:creationId xmlns:a16="http://schemas.microsoft.com/office/drawing/2014/main" id="{D01D8B7A-C680-447D-ADE1-DB6861FE7A74}"/>
              </a:ext>
            </a:extLst>
          </p:cNvPr>
          <p:cNvPicPr>
            <a:picLocks noChangeAspect="1"/>
          </p:cNvPicPr>
          <p:nvPr/>
        </p:nvPicPr>
        <p:blipFill>
          <a:blip r:embed="rId3"/>
          <a:stretch>
            <a:fillRect/>
          </a:stretch>
        </p:blipFill>
        <p:spPr>
          <a:xfrm>
            <a:off x="4391277" y="790848"/>
            <a:ext cx="4888317" cy="3403613"/>
          </a:xfrm>
          <a:prstGeom prst="rect">
            <a:avLst/>
          </a:prstGeom>
        </p:spPr>
      </p:pic>
    </p:spTree>
    <p:extLst>
      <p:ext uri="{BB962C8B-B14F-4D97-AF65-F5344CB8AC3E}">
        <p14:creationId xmlns:p14="http://schemas.microsoft.com/office/powerpoint/2010/main" val="40796245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CF61-2135-4674-B5D7-615585565C76}"/>
              </a:ext>
            </a:extLst>
          </p:cNvPr>
          <p:cNvSpPr>
            <a:spLocks noGrp="1"/>
          </p:cNvSpPr>
          <p:nvPr>
            <p:ph type="title"/>
          </p:nvPr>
        </p:nvSpPr>
        <p:spPr/>
        <p:txBody>
          <a:bodyPr>
            <a:normAutofit/>
          </a:bodyPr>
          <a:lstStyle/>
          <a:p>
            <a:r>
              <a:rPr lang="hr-HR" dirty="0" err="1">
                <a:solidFill>
                  <a:srgbClr val="2B3990"/>
                </a:solidFill>
              </a:rPr>
              <a:t>Paketiranje</a:t>
            </a:r>
            <a:r>
              <a:rPr lang="hr-HR" dirty="0">
                <a:solidFill>
                  <a:srgbClr val="2B3990"/>
                </a:solidFill>
              </a:rPr>
              <a:t> – „nekada”</a:t>
            </a:r>
          </a:p>
        </p:txBody>
      </p:sp>
      <p:sp>
        <p:nvSpPr>
          <p:cNvPr id="3" name="Text Placeholder 2">
            <a:extLst>
              <a:ext uri="{FF2B5EF4-FFF2-40B4-BE49-F238E27FC236}">
                <a16:creationId xmlns:a16="http://schemas.microsoft.com/office/drawing/2014/main" id="{6A7490D9-B3CC-4530-B7AD-AFDD68BF42C7}"/>
              </a:ext>
            </a:extLst>
          </p:cNvPr>
          <p:cNvSpPr>
            <a:spLocks noGrp="1"/>
          </p:cNvSpPr>
          <p:nvPr>
            <p:ph type="body" sz="quarter" idx="13"/>
          </p:nvPr>
        </p:nvSpPr>
        <p:spPr>
          <a:xfrm>
            <a:off x="201930" y="1224289"/>
            <a:ext cx="6723186" cy="3001957"/>
          </a:xfrm>
        </p:spPr>
        <p:txBody>
          <a:bodyPr/>
          <a:lstStyle/>
          <a:p>
            <a:pPr marL="0" indent="0">
              <a:lnSpc>
                <a:spcPct val="80000"/>
              </a:lnSpc>
              <a:buNone/>
            </a:pPr>
            <a:r>
              <a:rPr lang="hr-HR" sz="2400" dirty="0">
                <a:solidFill>
                  <a:srgbClr val="2B3990"/>
                </a:solidFill>
                <a:latin typeface="Segoe UI" pitchFamily="34" charset="0"/>
                <a:cs typeface="Segoe UI" pitchFamily="34" charset="0"/>
              </a:rPr>
              <a:t>„Poštom na disketi” </a:t>
            </a:r>
            <a:r>
              <a:rPr lang="hr-HR" sz="2400" dirty="0">
                <a:solidFill>
                  <a:srgbClr val="2B3990"/>
                </a:solidFill>
                <a:latin typeface="Segoe UI" pitchFamily="34" charset="0"/>
                <a:cs typeface="Segoe UI" pitchFamily="34" charset="0"/>
                <a:sym typeface="Wingdings" panose="05000000000000000000" pitchFamily="2" charset="2"/>
              </a:rPr>
              <a:t></a:t>
            </a:r>
            <a:endParaRPr lang="hr-HR" sz="2400" dirty="0">
              <a:solidFill>
                <a:srgbClr val="2B3990"/>
              </a:solidFill>
              <a:latin typeface="Segoe UI" pitchFamily="34" charset="0"/>
              <a:cs typeface="Segoe UI" pitchFamily="34" charset="0"/>
            </a:endParaRPr>
          </a:p>
          <a:p>
            <a:pPr marL="0" indent="0">
              <a:lnSpc>
                <a:spcPct val="80000"/>
              </a:lnSpc>
              <a:buNone/>
            </a:pPr>
            <a:r>
              <a:rPr lang="hr-HR" sz="2400" dirty="0">
                <a:solidFill>
                  <a:srgbClr val="2B3990"/>
                </a:solidFill>
                <a:latin typeface="Segoe UI" pitchFamily="34" charset="0"/>
                <a:cs typeface="Segoe UI" pitchFamily="34" charset="0"/>
              </a:rPr>
              <a:t>Evo ti DLL na mail šaljem</a:t>
            </a:r>
          </a:p>
          <a:p>
            <a:pPr marL="0" indent="0">
              <a:lnSpc>
                <a:spcPct val="80000"/>
              </a:lnSpc>
              <a:buNone/>
            </a:pPr>
            <a:r>
              <a:rPr lang="hr-HR" sz="2400" dirty="0">
                <a:solidFill>
                  <a:srgbClr val="2B3990"/>
                </a:solidFill>
                <a:latin typeface="Segoe UI" pitchFamily="34" charset="0"/>
                <a:cs typeface="Segoe UI" pitchFamily="34" charset="0"/>
              </a:rPr>
              <a:t>Stavljam DLL na </a:t>
            </a:r>
            <a:r>
              <a:rPr lang="hr-HR" sz="2400" dirty="0" err="1">
                <a:solidFill>
                  <a:srgbClr val="2B3990"/>
                </a:solidFill>
                <a:latin typeface="Segoe UI" pitchFamily="34" charset="0"/>
                <a:cs typeface="Segoe UI" pitchFamily="34" charset="0"/>
              </a:rPr>
              <a:t>shared</a:t>
            </a:r>
            <a:r>
              <a:rPr lang="hr-HR" sz="2400" dirty="0">
                <a:solidFill>
                  <a:srgbClr val="2B3990"/>
                </a:solidFill>
                <a:latin typeface="Segoe UI" pitchFamily="34" charset="0"/>
                <a:cs typeface="Segoe UI" pitchFamily="34" charset="0"/>
              </a:rPr>
              <a:t> disk</a:t>
            </a:r>
          </a:p>
          <a:p>
            <a:pPr marL="0" indent="0">
              <a:lnSpc>
                <a:spcPct val="80000"/>
              </a:lnSpc>
              <a:buNone/>
            </a:pPr>
            <a:r>
              <a:rPr lang="hr-HR" sz="2400" dirty="0">
                <a:solidFill>
                  <a:srgbClr val="2B3990"/>
                </a:solidFill>
                <a:latin typeface="Segoe UI" pitchFamily="34" charset="0"/>
                <a:cs typeface="Segoe UI" pitchFamily="34" charset="0"/>
              </a:rPr>
              <a:t>DLL u posebnom folderu u „</a:t>
            </a:r>
            <a:r>
              <a:rPr lang="hr-HR" sz="2400" dirty="0" err="1">
                <a:solidFill>
                  <a:srgbClr val="2B3990"/>
                </a:solidFill>
                <a:latin typeface="Segoe UI" pitchFamily="34" charset="0"/>
                <a:cs typeface="Segoe UI" pitchFamily="34" charset="0"/>
              </a:rPr>
              <a:t>sorskontroli</a:t>
            </a:r>
            <a:r>
              <a:rPr lang="hr-HR" sz="2400" dirty="0">
                <a:solidFill>
                  <a:srgbClr val="2B3990"/>
                </a:solidFill>
                <a:latin typeface="Segoe UI" pitchFamily="34" charset="0"/>
                <a:cs typeface="Segoe UI" pitchFamily="34" charset="0"/>
              </a:rPr>
              <a:t>”</a:t>
            </a:r>
          </a:p>
          <a:p>
            <a:pPr marL="0" indent="0">
              <a:lnSpc>
                <a:spcPct val="80000"/>
              </a:lnSpc>
              <a:buNone/>
            </a:pPr>
            <a:r>
              <a:rPr lang="hr-HR" sz="2400" dirty="0">
                <a:solidFill>
                  <a:srgbClr val="2B3990"/>
                </a:solidFill>
                <a:latin typeface="Segoe UI" pitchFamily="34" charset="0"/>
                <a:cs typeface="Segoe UI" pitchFamily="34" charset="0"/>
              </a:rPr>
              <a:t>MSI je na CD-u </a:t>
            </a:r>
            <a:r>
              <a:rPr lang="hr-HR" sz="2400" dirty="0">
                <a:solidFill>
                  <a:srgbClr val="2B3990"/>
                </a:solidFill>
                <a:latin typeface="Segoe UI" pitchFamily="34" charset="0"/>
                <a:cs typeface="Segoe UI" pitchFamily="34" charset="0"/>
                <a:sym typeface="Wingdings" panose="05000000000000000000" pitchFamily="2" charset="2"/>
              </a:rPr>
              <a:t></a:t>
            </a:r>
          </a:p>
          <a:p>
            <a:pPr marL="0" indent="0">
              <a:lnSpc>
                <a:spcPct val="80000"/>
              </a:lnSpc>
              <a:buNone/>
            </a:pPr>
            <a:r>
              <a:rPr lang="hr-HR" sz="2400" dirty="0">
                <a:solidFill>
                  <a:srgbClr val="2B3990"/>
                </a:solidFill>
                <a:latin typeface="Segoe UI" pitchFamily="34" charset="0"/>
                <a:cs typeface="Segoe UI" pitchFamily="34" charset="0"/>
                <a:sym typeface="Wingdings" panose="05000000000000000000" pitchFamily="2" charset="2"/>
              </a:rPr>
              <a:t>Setup.exe</a:t>
            </a:r>
            <a:endParaRPr lang="hr-HR" sz="2400" dirty="0">
              <a:solidFill>
                <a:srgbClr val="2B3990"/>
              </a:solidFill>
              <a:latin typeface="Segoe UI" pitchFamily="34" charset="0"/>
              <a:cs typeface="Segoe UI" pitchFamily="34" charset="0"/>
            </a:endParaRPr>
          </a:p>
          <a:p>
            <a:pPr marL="0" indent="0">
              <a:lnSpc>
                <a:spcPct val="80000"/>
              </a:lnSpc>
              <a:buNone/>
            </a:pPr>
            <a:r>
              <a:rPr lang="hr-HR" sz="2400" dirty="0">
                <a:solidFill>
                  <a:srgbClr val="2B3990"/>
                </a:solidFill>
                <a:latin typeface="Segoe UI" pitchFamily="34" charset="0"/>
                <a:cs typeface="Segoe UI" pitchFamily="34" charset="0"/>
              </a:rPr>
              <a:t>I tako to…</a:t>
            </a:r>
          </a:p>
        </p:txBody>
      </p:sp>
    </p:spTree>
    <p:extLst>
      <p:ext uri="{BB962C8B-B14F-4D97-AF65-F5344CB8AC3E}">
        <p14:creationId xmlns:p14="http://schemas.microsoft.com/office/powerpoint/2010/main" val="18213372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8941-D434-45F9-A074-EF9DB656561A}"/>
              </a:ext>
            </a:extLst>
          </p:cNvPr>
          <p:cNvSpPr>
            <a:spLocks noGrp="1"/>
          </p:cNvSpPr>
          <p:nvPr>
            <p:ph type="title"/>
          </p:nvPr>
        </p:nvSpPr>
        <p:spPr>
          <a:xfrm>
            <a:off x="201931" y="194844"/>
            <a:ext cx="8408669" cy="806913"/>
          </a:xfrm>
        </p:spPr>
        <p:txBody>
          <a:bodyPr>
            <a:normAutofit/>
          </a:bodyPr>
          <a:lstStyle/>
          <a:p>
            <a:r>
              <a:rPr lang="hr-HR" dirty="0">
                <a:solidFill>
                  <a:srgbClr val="2B3990"/>
                </a:solidFill>
              </a:rPr>
              <a:t>Citati, zapravo samo jedan dovoljan</a:t>
            </a:r>
          </a:p>
        </p:txBody>
      </p:sp>
      <p:sp>
        <p:nvSpPr>
          <p:cNvPr id="3" name="Text Placeholder 2">
            <a:extLst>
              <a:ext uri="{FF2B5EF4-FFF2-40B4-BE49-F238E27FC236}">
                <a16:creationId xmlns:a16="http://schemas.microsoft.com/office/drawing/2014/main" id="{19BB2E52-E6F8-4146-8843-DB535C8B1BFE}"/>
              </a:ext>
            </a:extLst>
          </p:cNvPr>
          <p:cNvSpPr>
            <a:spLocks noGrp="1"/>
          </p:cNvSpPr>
          <p:nvPr>
            <p:ph type="body" sz="quarter" idx="13"/>
          </p:nvPr>
        </p:nvSpPr>
        <p:spPr>
          <a:xfrm>
            <a:off x="201928" y="1563129"/>
            <a:ext cx="8561072" cy="3002383"/>
          </a:xfrm>
        </p:spPr>
        <p:txBody>
          <a:bodyPr>
            <a:normAutofit/>
          </a:bodyPr>
          <a:lstStyle/>
          <a:p>
            <a:pPr marL="0" indent="0">
              <a:lnSpc>
                <a:spcPct val="80000"/>
              </a:lnSpc>
              <a:buNone/>
            </a:pPr>
            <a:r>
              <a:rPr lang="hr-HR" sz="2400" dirty="0" err="1">
                <a:solidFill>
                  <a:srgbClr val="2B3990"/>
                </a:solidFill>
                <a:latin typeface="Segoe UI" pitchFamily="34" charset="0"/>
                <a:cs typeface="Segoe UI" pitchFamily="34" charset="0"/>
              </a:rPr>
              <a:t>Adnesa</a:t>
            </a:r>
            <a:r>
              <a:rPr lang="hr-HR" sz="2400" dirty="0">
                <a:solidFill>
                  <a:srgbClr val="2B3990"/>
                </a:solidFill>
                <a:latin typeface="Segoe UI" pitchFamily="34" charset="0"/>
                <a:cs typeface="Segoe UI" pitchFamily="34" charset="0"/>
              </a:rPr>
              <a:t> </a:t>
            </a:r>
            <a:r>
              <a:rPr lang="hr-HR" sz="2400" dirty="0" err="1">
                <a:solidFill>
                  <a:srgbClr val="2B3990"/>
                </a:solidFill>
                <a:latin typeface="Segoe UI" pitchFamily="34" charset="0"/>
                <a:cs typeface="Segoe UI" pitchFamily="34" charset="0"/>
              </a:rPr>
              <a:t>Buhić</a:t>
            </a:r>
            <a:r>
              <a:rPr lang="hr-HR" sz="2400" dirty="0">
                <a:solidFill>
                  <a:srgbClr val="2B3990"/>
                </a:solidFill>
                <a:latin typeface="Segoe UI" pitchFamily="34" charset="0"/>
                <a:cs typeface="Segoe UI" pitchFamily="34" charset="0"/>
              </a:rPr>
              <a:t>: </a:t>
            </a:r>
          </a:p>
          <a:p>
            <a:pPr marL="0" indent="0">
              <a:lnSpc>
                <a:spcPct val="80000"/>
              </a:lnSpc>
              <a:buNone/>
            </a:pPr>
            <a:r>
              <a:rPr lang="hr-HR" sz="2400" dirty="0">
                <a:solidFill>
                  <a:srgbClr val="2B3990"/>
                </a:solidFill>
                <a:latin typeface="Segoe UI" pitchFamily="34" charset="0"/>
                <a:cs typeface="Segoe UI" pitchFamily="34" charset="0"/>
              </a:rPr>
              <a:t>„onaj mi tamo </a:t>
            </a:r>
            <a:r>
              <a:rPr lang="hr-HR" sz="2400" dirty="0" err="1">
                <a:solidFill>
                  <a:srgbClr val="2B3990"/>
                </a:solidFill>
                <a:latin typeface="Segoe UI" pitchFamily="34" charset="0"/>
                <a:cs typeface="Segoe UI" pitchFamily="34" charset="0"/>
              </a:rPr>
              <a:t>refererencira</a:t>
            </a:r>
            <a:r>
              <a:rPr lang="hr-HR" sz="2400" dirty="0">
                <a:solidFill>
                  <a:srgbClr val="2B3990"/>
                </a:solidFill>
                <a:latin typeface="Segoe UI" pitchFamily="34" charset="0"/>
                <a:cs typeface="Segoe UI" pitchFamily="34" charset="0"/>
              </a:rPr>
              <a:t> </a:t>
            </a:r>
            <a:r>
              <a:rPr lang="hr-HR" sz="2400" dirty="0" err="1">
                <a:solidFill>
                  <a:srgbClr val="2B3990"/>
                </a:solidFill>
                <a:latin typeface="Segoe UI" pitchFamily="34" charset="0"/>
                <a:cs typeface="Segoe UI" pitchFamily="34" charset="0"/>
              </a:rPr>
              <a:t>dll</a:t>
            </a:r>
            <a:r>
              <a:rPr lang="hr-HR" sz="2400" dirty="0">
                <a:solidFill>
                  <a:srgbClr val="2B3990"/>
                </a:solidFill>
                <a:latin typeface="Segoe UI" pitchFamily="34" charset="0"/>
                <a:cs typeface="Segoe UI" pitchFamily="34" charset="0"/>
              </a:rPr>
              <a:t> sa njegovog lokalnog diska”</a:t>
            </a:r>
            <a:endParaRPr lang="hr-HR" sz="2400" dirty="0">
              <a:solidFill>
                <a:srgbClr val="2B3990"/>
              </a:solidFill>
              <a:latin typeface="Segoe UI" pitchFamily="34" charset="0"/>
              <a:cs typeface="Segoe UI" pitchFamily="34" charset="0"/>
              <a:sym typeface="Wingdings" panose="05000000000000000000" pitchFamily="2" charset="2"/>
            </a:endParaRPr>
          </a:p>
          <a:p>
            <a:pPr marL="0" indent="0" algn="ctr">
              <a:lnSpc>
                <a:spcPct val="80000"/>
              </a:lnSpc>
              <a:buNone/>
            </a:pPr>
            <a:r>
              <a:rPr lang="hr-HR" sz="2400" dirty="0">
                <a:solidFill>
                  <a:srgbClr val="2B3990"/>
                </a:solidFill>
                <a:latin typeface="Segoe UI" pitchFamily="34" charset="0"/>
                <a:cs typeface="Segoe UI" pitchFamily="34" charset="0"/>
                <a:sym typeface="Wingdings" panose="05000000000000000000" pitchFamily="2" charset="2"/>
              </a:rPr>
              <a:t></a:t>
            </a:r>
          </a:p>
          <a:p>
            <a:pPr marL="0" indent="0">
              <a:lnSpc>
                <a:spcPct val="80000"/>
              </a:lnSpc>
              <a:buNone/>
            </a:pPr>
            <a:endParaRPr lang="hr-HR" sz="2400" dirty="0">
              <a:solidFill>
                <a:srgbClr val="2B3990"/>
              </a:solidFill>
              <a:latin typeface="Segoe UI" pitchFamily="34" charset="0"/>
              <a:cs typeface="Segoe UI" pitchFamily="34" charset="0"/>
              <a:sym typeface="Wingdings" panose="05000000000000000000" pitchFamily="2" charset="2"/>
            </a:endParaRPr>
          </a:p>
          <a:p>
            <a:pPr marL="0" indent="0">
              <a:lnSpc>
                <a:spcPct val="80000"/>
              </a:lnSpc>
              <a:buNone/>
            </a:pPr>
            <a:r>
              <a:rPr lang="hr-HR" sz="2400" i="1" dirty="0" err="1">
                <a:solidFill>
                  <a:srgbClr val="2B3990"/>
                </a:solidFill>
                <a:latin typeface="Segoe UI" pitchFamily="34" charset="0"/>
                <a:cs typeface="Segoe UI" pitchFamily="34" charset="0"/>
                <a:sym typeface="Wingdings" panose="05000000000000000000" pitchFamily="2" charset="2"/>
              </a:rPr>
              <a:t>btw</a:t>
            </a:r>
            <a:r>
              <a:rPr lang="hr-HR" sz="2400" i="1" dirty="0">
                <a:solidFill>
                  <a:srgbClr val="2B3990"/>
                </a:solidFill>
                <a:latin typeface="Segoe UI" pitchFamily="34" charset="0"/>
                <a:cs typeface="Segoe UI" pitchFamily="34" charset="0"/>
                <a:sym typeface="Wingdings" panose="05000000000000000000" pitchFamily="2" charset="2"/>
              </a:rPr>
              <a:t>. petak 10:00, predavanje Building Azure </a:t>
            </a:r>
            <a:r>
              <a:rPr lang="hr-HR" sz="2400" i="1" dirty="0" err="1">
                <a:solidFill>
                  <a:srgbClr val="2B3990"/>
                </a:solidFill>
                <a:latin typeface="Segoe UI" pitchFamily="34" charset="0"/>
                <a:cs typeface="Segoe UI" pitchFamily="34" charset="0"/>
                <a:sym typeface="Wingdings" panose="05000000000000000000" pitchFamily="2" charset="2"/>
              </a:rPr>
              <a:t>DevOps</a:t>
            </a:r>
            <a:r>
              <a:rPr lang="hr-HR" sz="2400" i="1" dirty="0">
                <a:solidFill>
                  <a:srgbClr val="2B3990"/>
                </a:solidFill>
                <a:latin typeface="Segoe UI" pitchFamily="34" charset="0"/>
                <a:cs typeface="Segoe UI" pitchFamily="34" charset="0"/>
                <a:sym typeface="Wingdings" panose="05000000000000000000" pitchFamily="2" charset="2"/>
              </a:rPr>
              <a:t> </a:t>
            </a:r>
            <a:r>
              <a:rPr lang="hr-HR" sz="2400" i="1" dirty="0" err="1">
                <a:solidFill>
                  <a:srgbClr val="2B3990"/>
                </a:solidFill>
                <a:latin typeface="Segoe UI" pitchFamily="34" charset="0"/>
                <a:cs typeface="Segoe UI" pitchFamily="34" charset="0"/>
                <a:sym typeface="Wingdings" panose="05000000000000000000" pitchFamily="2" charset="2"/>
              </a:rPr>
              <a:t>Pipelines</a:t>
            </a:r>
            <a:endParaRPr lang="hr-HR" sz="2400" i="1" dirty="0">
              <a:solidFill>
                <a:srgbClr val="2B3990"/>
              </a:solidFill>
              <a:latin typeface="Segoe UI" pitchFamily="34" charset="0"/>
              <a:cs typeface="Segoe UI" pitchFamily="34" charset="0"/>
              <a:sym typeface="Wingdings" panose="05000000000000000000" pitchFamily="2" charset="2"/>
            </a:endParaRPr>
          </a:p>
          <a:p>
            <a:pPr marL="0" indent="0">
              <a:lnSpc>
                <a:spcPct val="80000"/>
              </a:lnSpc>
              <a:buNone/>
            </a:pPr>
            <a:endParaRPr lang="hr-HR" sz="2400" dirty="0">
              <a:solidFill>
                <a:srgbClr val="2B3990"/>
              </a:solidFill>
              <a:latin typeface="Segoe UI" pitchFamily="34" charset="0"/>
              <a:cs typeface="Segoe UI" pitchFamily="34" charset="0"/>
              <a:sym typeface="Wingdings" panose="05000000000000000000" pitchFamily="2" charset="2"/>
            </a:endParaRPr>
          </a:p>
          <a:p>
            <a:pPr marL="0" indent="0" algn="ctr">
              <a:lnSpc>
                <a:spcPct val="80000"/>
              </a:lnSpc>
              <a:buNone/>
            </a:pPr>
            <a:r>
              <a:rPr lang="hr-HR" sz="2400" dirty="0">
                <a:solidFill>
                  <a:srgbClr val="2B3990"/>
                </a:solidFill>
                <a:latin typeface="Segoe UI" pitchFamily="34" charset="0"/>
                <a:cs typeface="Segoe UI" pitchFamily="34" charset="0"/>
                <a:sym typeface="Wingdings" panose="05000000000000000000" pitchFamily="2" charset="2"/>
              </a:rPr>
              <a:t>u nas rješenje: tko skrši </a:t>
            </a:r>
            <a:r>
              <a:rPr lang="hr-HR" sz="2400" dirty="0" err="1">
                <a:solidFill>
                  <a:srgbClr val="2B3990"/>
                </a:solidFill>
                <a:latin typeface="Segoe UI" pitchFamily="34" charset="0"/>
                <a:cs typeface="Segoe UI" pitchFamily="34" charset="0"/>
                <a:sym typeface="Wingdings" panose="05000000000000000000" pitchFamily="2" charset="2"/>
              </a:rPr>
              <a:t>Build</a:t>
            </a:r>
            <a:r>
              <a:rPr lang="hr-HR" sz="2400" dirty="0">
                <a:solidFill>
                  <a:srgbClr val="2B3990"/>
                </a:solidFill>
                <a:latin typeface="Segoe UI" pitchFamily="34" charset="0"/>
                <a:cs typeface="Segoe UI" pitchFamily="34" charset="0"/>
                <a:sym typeface="Wingdings" panose="05000000000000000000" pitchFamily="2" charset="2"/>
              </a:rPr>
              <a:t> plaća ručak ;-)</a:t>
            </a:r>
            <a:endParaRPr lang="hr-HR" sz="2400" dirty="0">
              <a:solidFill>
                <a:srgbClr val="2B3990"/>
              </a:solidFill>
              <a:latin typeface="Segoe UI" pitchFamily="34" charset="0"/>
              <a:cs typeface="Segoe UI" pitchFamily="34" charset="0"/>
            </a:endParaRPr>
          </a:p>
        </p:txBody>
      </p:sp>
    </p:spTree>
    <p:extLst>
      <p:ext uri="{BB962C8B-B14F-4D97-AF65-F5344CB8AC3E}">
        <p14:creationId xmlns:p14="http://schemas.microsoft.com/office/powerpoint/2010/main" val="8916379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CF61-2135-4674-B5D7-615585565C76}"/>
              </a:ext>
            </a:extLst>
          </p:cNvPr>
          <p:cNvSpPr>
            <a:spLocks noGrp="1"/>
          </p:cNvSpPr>
          <p:nvPr>
            <p:ph type="title"/>
          </p:nvPr>
        </p:nvSpPr>
        <p:spPr/>
        <p:txBody>
          <a:bodyPr/>
          <a:lstStyle/>
          <a:p>
            <a:r>
              <a:rPr lang="hr-HR" dirty="0" err="1">
                <a:solidFill>
                  <a:srgbClr val="2B3990"/>
                </a:solidFill>
              </a:rPr>
              <a:t>Paketiranje</a:t>
            </a:r>
            <a:r>
              <a:rPr lang="hr-HR" dirty="0">
                <a:solidFill>
                  <a:srgbClr val="2B3990"/>
                </a:solidFill>
              </a:rPr>
              <a:t> software-a</a:t>
            </a:r>
          </a:p>
        </p:txBody>
      </p:sp>
      <p:sp>
        <p:nvSpPr>
          <p:cNvPr id="3" name="Text Placeholder 2">
            <a:extLst>
              <a:ext uri="{FF2B5EF4-FFF2-40B4-BE49-F238E27FC236}">
                <a16:creationId xmlns:a16="http://schemas.microsoft.com/office/drawing/2014/main" id="{6A7490D9-B3CC-4530-B7AD-AFDD68BF42C7}"/>
              </a:ext>
            </a:extLst>
          </p:cNvPr>
          <p:cNvSpPr>
            <a:spLocks noGrp="1"/>
          </p:cNvSpPr>
          <p:nvPr>
            <p:ph type="body" sz="quarter" idx="13"/>
          </p:nvPr>
        </p:nvSpPr>
        <p:spPr>
          <a:xfrm>
            <a:off x="201930" y="1224289"/>
            <a:ext cx="6723186" cy="3001957"/>
          </a:xfrm>
        </p:spPr>
        <p:txBody>
          <a:bodyPr>
            <a:normAutofit fontScale="85000" lnSpcReduction="20000"/>
          </a:bodyPr>
          <a:lstStyle/>
          <a:p>
            <a:pPr marL="0" lvl="1" indent="0">
              <a:buNone/>
            </a:pPr>
            <a:r>
              <a:rPr lang="hr-HR" dirty="0">
                <a:solidFill>
                  <a:srgbClr val="2B3990"/>
                </a:solidFill>
                <a:latin typeface="Segoe UI" pitchFamily="34" charset="0"/>
                <a:cs typeface="Segoe UI" pitchFamily="34" charset="0"/>
              </a:rPr>
              <a:t>Skup servisa i alata za:</a:t>
            </a:r>
          </a:p>
          <a:p>
            <a:pPr marL="164587" lvl="2" indent="0">
              <a:buNone/>
            </a:pPr>
            <a:r>
              <a:rPr lang="hr-HR" dirty="0">
                <a:solidFill>
                  <a:srgbClr val="2B3990"/>
                </a:solidFill>
                <a:latin typeface="Segoe UI" pitchFamily="34" charset="0"/>
                <a:cs typeface="Segoe UI" pitchFamily="34" charset="0"/>
              </a:rPr>
              <a:t>Repozitorij</a:t>
            </a:r>
          </a:p>
          <a:p>
            <a:pPr marL="164587" lvl="2" indent="0">
              <a:buNone/>
            </a:pPr>
            <a:r>
              <a:rPr lang="hr-HR" dirty="0">
                <a:solidFill>
                  <a:srgbClr val="2B3990"/>
                </a:solidFill>
                <a:latin typeface="Segoe UI" pitchFamily="34" charset="0"/>
                <a:cs typeface="Segoe UI" pitchFamily="34" charset="0"/>
              </a:rPr>
              <a:t>Pretraživanje i otkrivanje (</a:t>
            </a:r>
            <a:r>
              <a:rPr lang="hr-HR" dirty="0" err="1">
                <a:solidFill>
                  <a:srgbClr val="2B3990"/>
                </a:solidFill>
                <a:latin typeface="Segoe UI" pitchFamily="34" charset="0"/>
                <a:cs typeface="Segoe UI" pitchFamily="34" charset="0"/>
              </a:rPr>
              <a:t>discovery</a:t>
            </a:r>
            <a:r>
              <a:rPr lang="hr-HR" dirty="0">
                <a:solidFill>
                  <a:srgbClr val="2B3990"/>
                </a:solidFill>
                <a:latin typeface="Segoe UI" pitchFamily="34" charset="0"/>
                <a:cs typeface="Segoe UI" pitchFamily="34" charset="0"/>
              </a:rPr>
              <a:t>)</a:t>
            </a:r>
          </a:p>
          <a:p>
            <a:pPr marL="164587" lvl="2" indent="0">
              <a:buNone/>
            </a:pPr>
            <a:r>
              <a:rPr lang="hr-HR" dirty="0" err="1">
                <a:solidFill>
                  <a:srgbClr val="2B3990"/>
                </a:solidFill>
                <a:latin typeface="Segoe UI" pitchFamily="34" charset="0"/>
                <a:cs typeface="Segoe UI" pitchFamily="34" charset="0"/>
              </a:rPr>
              <a:t>Metadata</a:t>
            </a:r>
            <a:r>
              <a:rPr lang="hr-HR" dirty="0">
                <a:solidFill>
                  <a:srgbClr val="2B3990"/>
                </a:solidFill>
                <a:latin typeface="Segoe UI" pitchFamily="34" charset="0"/>
                <a:cs typeface="Segoe UI" pitchFamily="34" charset="0"/>
              </a:rPr>
              <a:t> i ostalo</a:t>
            </a:r>
          </a:p>
          <a:p>
            <a:pPr marL="164587" lvl="2" indent="0">
              <a:buNone/>
            </a:pPr>
            <a:r>
              <a:rPr lang="hr-HR" dirty="0" err="1">
                <a:solidFill>
                  <a:srgbClr val="2B3990"/>
                </a:solidFill>
                <a:latin typeface="Segoe UI" pitchFamily="34" charset="0"/>
                <a:cs typeface="Segoe UI" pitchFamily="34" charset="0"/>
              </a:rPr>
              <a:t>Install</a:t>
            </a:r>
            <a:r>
              <a:rPr lang="hr-HR" dirty="0">
                <a:solidFill>
                  <a:srgbClr val="2B3990"/>
                </a:solidFill>
                <a:latin typeface="Segoe UI" pitchFamily="34" charset="0"/>
                <a:cs typeface="Segoe UI" pitchFamily="34" charset="0"/>
              </a:rPr>
              <a:t> </a:t>
            </a:r>
            <a:r>
              <a:rPr lang="hr-HR" dirty="0" err="1">
                <a:solidFill>
                  <a:srgbClr val="2B3990"/>
                </a:solidFill>
                <a:latin typeface="Segoe UI" pitchFamily="34" charset="0"/>
                <a:cs typeface="Segoe UI" pitchFamily="34" charset="0"/>
              </a:rPr>
              <a:t>automation</a:t>
            </a:r>
            <a:endParaRPr lang="hr-HR" dirty="0">
              <a:solidFill>
                <a:srgbClr val="2B3990"/>
              </a:solidFill>
              <a:latin typeface="Segoe UI" pitchFamily="34" charset="0"/>
              <a:cs typeface="Segoe UI" pitchFamily="34" charset="0"/>
            </a:endParaRPr>
          </a:p>
          <a:p>
            <a:pPr marL="164587" lvl="2" indent="0">
              <a:buNone/>
            </a:pPr>
            <a:r>
              <a:rPr lang="hr-HR" dirty="0" err="1">
                <a:solidFill>
                  <a:srgbClr val="2B3990"/>
                </a:solidFill>
                <a:latin typeface="Segoe UI" pitchFamily="34" charset="0"/>
                <a:cs typeface="Segoe UI" pitchFamily="34" charset="0"/>
              </a:rPr>
              <a:t>Deinstall</a:t>
            </a:r>
            <a:endParaRPr lang="hr-HR" dirty="0">
              <a:solidFill>
                <a:srgbClr val="2B3990"/>
              </a:solidFill>
              <a:latin typeface="Segoe UI" pitchFamily="34" charset="0"/>
              <a:cs typeface="Segoe UI" pitchFamily="34" charset="0"/>
            </a:endParaRPr>
          </a:p>
          <a:p>
            <a:pPr marL="164587" lvl="2" indent="0">
              <a:buNone/>
            </a:pPr>
            <a:r>
              <a:rPr lang="hr-HR" dirty="0" err="1">
                <a:solidFill>
                  <a:srgbClr val="2B3990"/>
                </a:solidFill>
                <a:latin typeface="Segoe UI" pitchFamily="34" charset="0"/>
                <a:cs typeface="Segoe UI" pitchFamily="34" charset="0"/>
              </a:rPr>
              <a:t>Upgrade</a:t>
            </a:r>
            <a:endParaRPr lang="hr-HR" dirty="0">
              <a:solidFill>
                <a:srgbClr val="2B3990"/>
              </a:solidFill>
              <a:latin typeface="Segoe UI" pitchFamily="34" charset="0"/>
              <a:cs typeface="Segoe UI" pitchFamily="34" charset="0"/>
            </a:endParaRPr>
          </a:p>
          <a:p>
            <a:pPr marL="164587" lvl="2" indent="0">
              <a:buNone/>
            </a:pPr>
            <a:r>
              <a:rPr lang="hr-HR" dirty="0">
                <a:solidFill>
                  <a:srgbClr val="2B3990"/>
                </a:solidFill>
                <a:latin typeface="Segoe UI" pitchFamily="34" charset="0"/>
                <a:cs typeface="Segoe UI" pitchFamily="34" charset="0"/>
              </a:rPr>
              <a:t>Praćenje </a:t>
            </a:r>
            <a:r>
              <a:rPr lang="hr-HR" dirty="0" err="1">
                <a:solidFill>
                  <a:srgbClr val="2B3990"/>
                </a:solidFill>
                <a:latin typeface="Segoe UI" pitchFamily="34" charset="0"/>
                <a:cs typeface="Segoe UI" pitchFamily="34" charset="0"/>
              </a:rPr>
              <a:t>međuvisnosti</a:t>
            </a:r>
            <a:r>
              <a:rPr lang="hr-HR" dirty="0">
                <a:solidFill>
                  <a:srgbClr val="2B3990"/>
                </a:solidFill>
                <a:latin typeface="Segoe UI" pitchFamily="34" charset="0"/>
                <a:cs typeface="Segoe UI" pitchFamily="34" charset="0"/>
              </a:rPr>
              <a:t> (</a:t>
            </a:r>
            <a:r>
              <a:rPr lang="hr-HR" dirty="0" err="1">
                <a:solidFill>
                  <a:srgbClr val="2B3990"/>
                </a:solidFill>
                <a:latin typeface="Segoe UI" pitchFamily="34" charset="0"/>
                <a:cs typeface="Segoe UI" pitchFamily="34" charset="0"/>
              </a:rPr>
              <a:t>dependencies</a:t>
            </a:r>
            <a:r>
              <a:rPr lang="hr-HR" dirty="0">
                <a:solidFill>
                  <a:srgbClr val="2B3990"/>
                </a:solidFill>
                <a:latin typeface="Segoe UI" pitchFamily="34" charset="0"/>
                <a:cs typeface="Segoe UI" pitchFamily="34" charset="0"/>
              </a:rPr>
              <a:t>)</a:t>
            </a:r>
          </a:p>
        </p:txBody>
      </p:sp>
    </p:spTree>
    <p:extLst>
      <p:ext uri="{BB962C8B-B14F-4D97-AF65-F5344CB8AC3E}">
        <p14:creationId xmlns:p14="http://schemas.microsoft.com/office/powerpoint/2010/main" val="31806678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84F2-5387-4778-B7F8-03E3009EA6F6}"/>
              </a:ext>
            </a:extLst>
          </p:cNvPr>
          <p:cNvSpPr>
            <a:spLocks noGrp="1"/>
          </p:cNvSpPr>
          <p:nvPr>
            <p:ph type="title"/>
          </p:nvPr>
        </p:nvSpPr>
        <p:spPr>
          <a:xfrm>
            <a:off x="201931" y="195181"/>
            <a:ext cx="7982818" cy="806799"/>
          </a:xfrm>
        </p:spPr>
        <p:txBody>
          <a:bodyPr/>
          <a:lstStyle/>
          <a:p>
            <a:r>
              <a:rPr lang="hr-HR" dirty="0" err="1"/>
              <a:t>Paketiranje</a:t>
            </a:r>
            <a:endParaRPr lang="en-US" dirty="0"/>
          </a:p>
        </p:txBody>
      </p:sp>
      <p:pic>
        <p:nvPicPr>
          <p:cNvPr id="4" name="Picture 3">
            <a:extLst>
              <a:ext uri="{FF2B5EF4-FFF2-40B4-BE49-F238E27FC236}">
                <a16:creationId xmlns:a16="http://schemas.microsoft.com/office/drawing/2014/main" id="{D41F9C4E-5F89-47A7-9D6C-539CD5039540}"/>
              </a:ext>
            </a:extLst>
          </p:cNvPr>
          <p:cNvPicPr>
            <a:picLocks noChangeAspect="1"/>
          </p:cNvPicPr>
          <p:nvPr/>
        </p:nvPicPr>
        <p:blipFill>
          <a:blip r:embed="rId3"/>
          <a:stretch>
            <a:fillRect/>
          </a:stretch>
        </p:blipFill>
        <p:spPr>
          <a:xfrm>
            <a:off x="-50847" y="-243484"/>
            <a:ext cx="9333364" cy="5683858"/>
          </a:xfrm>
          <a:prstGeom prst="rect">
            <a:avLst/>
          </a:prstGeom>
        </p:spPr>
      </p:pic>
      <p:pic>
        <p:nvPicPr>
          <p:cNvPr id="5" name="Picture 4">
            <a:extLst>
              <a:ext uri="{FF2B5EF4-FFF2-40B4-BE49-F238E27FC236}">
                <a16:creationId xmlns:a16="http://schemas.microsoft.com/office/drawing/2014/main" id="{2604B93A-F012-4134-A634-33597C147856}"/>
              </a:ext>
            </a:extLst>
          </p:cNvPr>
          <p:cNvPicPr>
            <a:picLocks noChangeAspect="1"/>
          </p:cNvPicPr>
          <p:nvPr/>
        </p:nvPicPr>
        <p:blipFill>
          <a:blip r:embed="rId4"/>
          <a:stretch>
            <a:fillRect/>
          </a:stretch>
        </p:blipFill>
        <p:spPr>
          <a:xfrm>
            <a:off x="-50847" y="-105961"/>
            <a:ext cx="1204571" cy="602285"/>
          </a:xfrm>
          <a:prstGeom prst="rect">
            <a:avLst/>
          </a:prstGeom>
        </p:spPr>
      </p:pic>
    </p:spTree>
    <p:extLst>
      <p:ext uri="{BB962C8B-B14F-4D97-AF65-F5344CB8AC3E}">
        <p14:creationId xmlns:p14="http://schemas.microsoft.com/office/powerpoint/2010/main" val="10924555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CF61-2135-4674-B5D7-615585565C76}"/>
              </a:ext>
            </a:extLst>
          </p:cNvPr>
          <p:cNvSpPr>
            <a:spLocks noGrp="1"/>
          </p:cNvSpPr>
          <p:nvPr>
            <p:ph type="title"/>
          </p:nvPr>
        </p:nvSpPr>
        <p:spPr/>
        <p:txBody>
          <a:bodyPr/>
          <a:lstStyle/>
          <a:p>
            <a:r>
              <a:rPr lang="hr-HR" dirty="0"/>
              <a:t>Danas</a:t>
            </a:r>
          </a:p>
        </p:txBody>
      </p:sp>
      <p:pic>
        <p:nvPicPr>
          <p:cNvPr id="8" name="Picture 7">
            <a:extLst>
              <a:ext uri="{FF2B5EF4-FFF2-40B4-BE49-F238E27FC236}">
                <a16:creationId xmlns:a16="http://schemas.microsoft.com/office/drawing/2014/main" id="{BF19E02B-5D50-441E-A869-E8B148B9CAFB}"/>
              </a:ext>
            </a:extLst>
          </p:cNvPr>
          <p:cNvPicPr>
            <a:picLocks noChangeAspect="1"/>
          </p:cNvPicPr>
          <p:nvPr/>
        </p:nvPicPr>
        <p:blipFill>
          <a:blip r:embed="rId2"/>
          <a:stretch>
            <a:fillRect/>
          </a:stretch>
        </p:blipFill>
        <p:spPr>
          <a:xfrm>
            <a:off x="569072" y="3059281"/>
            <a:ext cx="2388252" cy="1734455"/>
          </a:xfrm>
          <a:prstGeom prst="rect">
            <a:avLst/>
          </a:prstGeom>
        </p:spPr>
      </p:pic>
      <p:pic>
        <p:nvPicPr>
          <p:cNvPr id="9" name="Picture 8">
            <a:extLst>
              <a:ext uri="{FF2B5EF4-FFF2-40B4-BE49-F238E27FC236}">
                <a16:creationId xmlns:a16="http://schemas.microsoft.com/office/drawing/2014/main" id="{0067A251-657C-4E0B-8999-FDEEF0DF10E0}"/>
              </a:ext>
            </a:extLst>
          </p:cNvPr>
          <p:cNvPicPr>
            <a:picLocks noChangeAspect="1"/>
          </p:cNvPicPr>
          <p:nvPr/>
        </p:nvPicPr>
        <p:blipFill>
          <a:blip r:embed="rId3"/>
          <a:stretch>
            <a:fillRect/>
          </a:stretch>
        </p:blipFill>
        <p:spPr>
          <a:xfrm>
            <a:off x="46889" y="2857833"/>
            <a:ext cx="1256181" cy="550956"/>
          </a:xfrm>
          <a:prstGeom prst="rect">
            <a:avLst/>
          </a:prstGeom>
        </p:spPr>
      </p:pic>
      <p:pic>
        <p:nvPicPr>
          <p:cNvPr id="10" name="Picture 9">
            <a:extLst>
              <a:ext uri="{FF2B5EF4-FFF2-40B4-BE49-F238E27FC236}">
                <a16:creationId xmlns:a16="http://schemas.microsoft.com/office/drawing/2014/main" id="{FB803B8D-C10E-47DA-A2F8-76C8D12FE430}"/>
              </a:ext>
            </a:extLst>
          </p:cNvPr>
          <p:cNvPicPr>
            <a:picLocks noChangeAspect="1"/>
          </p:cNvPicPr>
          <p:nvPr/>
        </p:nvPicPr>
        <p:blipFill>
          <a:blip r:embed="rId4"/>
          <a:stretch>
            <a:fillRect/>
          </a:stretch>
        </p:blipFill>
        <p:spPr>
          <a:xfrm>
            <a:off x="153023" y="135827"/>
            <a:ext cx="2065862" cy="1172517"/>
          </a:xfrm>
          <a:prstGeom prst="rect">
            <a:avLst/>
          </a:prstGeom>
        </p:spPr>
      </p:pic>
      <p:pic>
        <p:nvPicPr>
          <p:cNvPr id="4" name="Picture 3">
            <a:extLst>
              <a:ext uri="{FF2B5EF4-FFF2-40B4-BE49-F238E27FC236}">
                <a16:creationId xmlns:a16="http://schemas.microsoft.com/office/drawing/2014/main" id="{330CD8F5-4B87-497C-8F71-141E0F436076}"/>
              </a:ext>
            </a:extLst>
          </p:cNvPr>
          <p:cNvPicPr>
            <a:picLocks noChangeAspect="1"/>
          </p:cNvPicPr>
          <p:nvPr/>
        </p:nvPicPr>
        <p:blipFill>
          <a:blip r:embed="rId5"/>
          <a:stretch>
            <a:fillRect/>
          </a:stretch>
        </p:blipFill>
        <p:spPr>
          <a:xfrm>
            <a:off x="2122556" y="244322"/>
            <a:ext cx="3086756" cy="1515317"/>
          </a:xfrm>
          <a:prstGeom prst="rect">
            <a:avLst/>
          </a:prstGeom>
        </p:spPr>
      </p:pic>
      <p:pic>
        <p:nvPicPr>
          <p:cNvPr id="6" name="Picture 5">
            <a:extLst>
              <a:ext uri="{FF2B5EF4-FFF2-40B4-BE49-F238E27FC236}">
                <a16:creationId xmlns:a16="http://schemas.microsoft.com/office/drawing/2014/main" id="{A0D4619A-E899-4864-B2C8-53434080B435}"/>
              </a:ext>
            </a:extLst>
          </p:cNvPr>
          <p:cNvPicPr>
            <a:picLocks noChangeAspect="1"/>
          </p:cNvPicPr>
          <p:nvPr/>
        </p:nvPicPr>
        <p:blipFill>
          <a:blip r:embed="rId6"/>
          <a:stretch>
            <a:fillRect/>
          </a:stretch>
        </p:blipFill>
        <p:spPr>
          <a:xfrm>
            <a:off x="2690226" y="1757617"/>
            <a:ext cx="1582750" cy="1022485"/>
          </a:xfrm>
          <a:prstGeom prst="rect">
            <a:avLst/>
          </a:prstGeom>
        </p:spPr>
      </p:pic>
      <p:pic>
        <p:nvPicPr>
          <p:cNvPr id="5" name="Picture 4">
            <a:extLst>
              <a:ext uri="{FF2B5EF4-FFF2-40B4-BE49-F238E27FC236}">
                <a16:creationId xmlns:a16="http://schemas.microsoft.com/office/drawing/2014/main" id="{74E4E1E5-6376-4DBF-A116-3091D173F045}"/>
              </a:ext>
            </a:extLst>
          </p:cNvPr>
          <p:cNvPicPr>
            <a:picLocks noChangeAspect="1"/>
          </p:cNvPicPr>
          <p:nvPr/>
        </p:nvPicPr>
        <p:blipFill>
          <a:blip r:embed="rId7"/>
          <a:stretch>
            <a:fillRect/>
          </a:stretch>
        </p:blipFill>
        <p:spPr>
          <a:xfrm>
            <a:off x="5209311" y="-5594"/>
            <a:ext cx="4586978" cy="2735982"/>
          </a:xfrm>
          <a:prstGeom prst="rect">
            <a:avLst/>
          </a:prstGeom>
        </p:spPr>
      </p:pic>
      <p:pic>
        <p:nvPicPr>
          <p:cNvPr id="7" name="Picture 6">
            <a:extLst>
              <a:ext uri="{FF2B5EF4-FFF2-40B4-BE49-F238E27FC236}">
                <a16:creationId xmlns:a16="http://schemas.microsoft.com/office/drawing/2014/main" id="{4C701CBB-A585-4522-973B-D8DD94C0611F}"/>
              </a:ext>
            </a:extLst>
          </p:cNvPr>
          <p:cNvPicPr>
            <a:picLocks noChangeAspect="1"/>
          </p:cNvPicPr>
          <p:nvPr/>
        </p:nvPicPr>
        <p:blipFill>
          <a:blip r:embed="rId8"/>
          <a:stretch>
            <a:fillRect/>
          </a:stretch>
        </p:blipFill>
        <p:spPr>
          <a:xfrm>
            <a:off x="3088130" y="2580917"/>
            <a:ext cx="5111609" cy="1421849"/>
          </a:xfrm>
          <a:prstGeom prst="rect">
            <a:avLst/>
          </a:prstGeom>
        </p:spPr>
      </p:pic>
      <p:pic>
        <p:nvPicPr>
          <p:cNvPr id="11" name="Picture 10">
            <a:extLst>
              <a:ext uri="{FF2B5EF4-FFF2-40B4-BE49-F238E27FC236}">
                <a16:creationId xmlns:a16="http://schemas.microsoft.com/office/drawing/2014/main" id="{4E95E3D8-BD7E-4350-BD02-E9D9123E18C9}"/>
              </a:ext>
            </a:extLst>
          </p:cNvPr>
          <p:cNvPicPr>
            <a:picLocks noChangeAspect="1"/>
          </p:cNvPicPr>
          <p:nvPr/>
        </p:nvPicPr>
        <p:blipFill>
          <a:blip r:embed="rId9"/>
          <a:stretch>
            <a:fillRect/>
          </a:stretch>
        </p:blipFill>
        <p:spPr>
          <a:xfrm>
            <a:off x="291401" y="1766340"/>
            <a:ext cx="2161848" cy="1080925"/>
          </a:xfrm>
          <a:prstGeom prst="rect">
            <a:avLst/>
          </a:prstGeom>
        </p:spPr>
      </p:pic>
      <p:pic>
        <p:nvPicPr>
          <p:cNvPr id="12" name="Picture 11">
            <a:extLst>
              <a:ext uri="{FF2B5EF4-FFF2-40B4-BE49-F238E27FC236}">
                <a16:creationId xmlns:a16="http://schemas.microsoft.com/office/drawing/2014/main" id="{57C37BE2-906C-4B67-8D41-C279DF0D2B9C}"/>
              </a:ext>
            </a:extLst>
          </p:cNvPr>
          <p:cNvPicPr>
            <a:picLocks noChangeAspect="1"/>
          </p:cNvPicPr>
          <p:nvPr/>
        </p:nvPicPr>
        <p:blipFill>
          <a:blip r:embed="rId10"/>
          <a:stretch>
            <a:fillRect/>
          </a:stretch>
        </p:blipFill>
        <p:spPr>
          <a:xfrm>
            <a:off x="5442423" y="3926507"/>
            <a:ext cx="1204571" cy="994471"/>
          </a:xfrm>
          <a:prstGeom prst="rect">
            <a:avLst/>
          </a:prstGeom>
        </p:spPr>
      </p:pic>
      <p:pic>
        <p:nvPicPr>
          <p:cNvPr id="13" name="Picture 12">
            <a:extLst>
              <a:ext uri="{FF2B5EF4-FFF2-40B4-BE49-F238E27FC236}">
                <a16:creationId xmlns:a16="http://schemas.microsoft.com/office/drawing/2014/main" id="{03A5ADDB-841F-44C4-8890-1B674C25F2CD}"/>
              </a:ext>
            </a:extLst>
          </p:cNvPr>
          <p:cNvPicPr>
            <a:picLocks noChangeAspect="1"/>
          </p:cNvPicPr>
          <p:nvPr/>
        </p:nvPicPr>
        <p:blipFill>
          <a:blip r:embed="rId11"/>
          <a:stretch>
            <a:fillRect/>
          </a:stretch>
        </p:blipFill>
        <p:spPr>
          <a:xfrm>
            <a:off x="6937238" y="3926507"/>
            <a:ext cx="1036491" cy="994471"/>
          </a:xfrm>
          <a:prstGeom prst="rect">
            <a:avLst/>
          </a:prstGeom>
        </p:spPr>
      </p:pic>
      <p:pic>
        <p:nvPicPr>
          <p:cNvPr id="14" name="Picture 13">
            <a:extLst>
              <a:ext uri="{FF2B5EF4-FFF2-40B4-BE49-F238E27FC236}">
                <a16:creationId xmlns:a16="http://schemas.microsoft.com/office/drawing/2014/main" id="{07267C16-266C-49E1-B924-39D9B2649BC5}"/>
              </a:ext>
            </a:extLst>
          </p:cNvPr>
          <p:cNvPicPr>
            <a:picLocks noChangeAspect="1"/>
          </p:cNvPicPr>
          <p:nvPr/>
        </p:nvPicPr>
        <p:blipFill>
          <a:blip r:embed="rId12"/>
          <a:stretch>
            <a:fillRect/>
          </a:stretch>
        </p:blipFill>
        <p:spPr>
          <a:xfrm>
            <a:off x="2782968" y="3851946"/>
            <a:ext cx="2426344" cy="1069033"/>
          </a:xfrm>
          <a:prstGeom prst="rect">
            <a:avLst/>
          </a:prstGeom>
        </p:spPr>
      </p:pic>
    </p:spTree>
    <p:extLst>
      <p:ext uri="{BB962C8B-B14F-4D97-AF65-F5344CB8AC3E}">
        <p14:creationId xmlns:p14="http://schemas.microsoft.com/office/powerpoint/2010/main" val="2179402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D10_pptTemplate">
  <a:themeElements>
    <a:clrScheme name="Custom 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ACCBF9"/>
      </a:hlink>
      <a:folHlink>
        <a:srgbClr val="ACCBF9"/>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D99B4CAC-EB1F-413A-ABA3-D7163755FC5A}" vid="{B5DA2850-BF8D-4F54-9669-8EC5F80BD5D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2116</Words>
  <Application>Microsoft Office PowerPoint</Application>
  <PresentationFormat>On-screen Show (16:9)</PresentationFormat>
  <Paragraphs>330</Paragraphs>
  <Slides>36</Slides>
  <Notes>13</Notes>
  <HiddenSlides>16</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-apple-system</vt:lpstr>
      <vt:lpstr>Arial</vt:lpstr>
      <vt:lpstr>Calibri</vt:lpstr>
      <vt:lpstr>Calibri Light</vt:lpstr>
      <vt:lpstr>Segoe Pro Light</vt:lpstr>
      <vt:lpstr>Segoe UI</vt:lpstr>
      <vt:lpstr>Segoe UI Light</vt:lpstr>
      <vt:lpstr>Wingdings</vt:lpstr>
      <vt:lpstr>Office Theme</vt:lpstr>
      <vt:lpstr>ATD10_pptTemplate</vt:lpstr>
      <vt:lpstr>1_Office Theme</vt:lpstr>
      <vt:lpstr>PowerPoint Presentation</vt:lpstr>
      <vt:lpstr>PowerPoint Presentation</vt:lpstr>
      <vt:lpstr>Dobriša Adamec CITUS, Zagreb</vt:lpstr>
      <vt:lpstr>PowerPoint Presentation</vt:lpstr>
      <vt:lpstr>Paketiranje – „nekada”</vt:lpstr>
      <vt:lpstr>Citati, zapravo samo jedan dovoljan</vt:lpstr>
      <vt:lpstr>Paketiranje software-a</vt:lpstr>
      <vt:lpstr>Paketiranje</vt:lpstr>
      <vt:lpstr>Danas</vt:lpstr>
      <vt:lpstr>dotNET paketiranje</vt:lpstr>
      <vt:lpstr>  </vt:lpstr>
      <vt:lpstr>NuGet – masovno koristimo godinama</vt:lpstr>
      <vt:lpstr>NuGet – masovno koristimo godinama</vt:lpstr>
      <vt:lpstr>NuGET kreiranje </vt:lpstr>
      <vt:lpstr>NuGET kreiranje </vt:lpstr>
      <vt:lpstr>NuGET kreiranje </vt:lpstr>
      <vt:lpstr>Repozitoriji </vt:lpstr>
      <vt:lpstr>NuGET.org </vt:lpstr>
      <vt:lpstr>MyGet</vt:lpstr>
      <vt:lpstr>VSTS =&gt; Azure Dev Ops </vt:lpstr>
      <vt:lpstr>Azure DevOps – NuGet repositorij </vt:lpstr>
      <vt:lpstr>Build task</vt:lpstr>
      <vt:lpstr>GIT – commit/push</vt:lpstr>
      <vt:lpstr>Azure DevOps feed</vt:lpstr>
      <vt:lpstr>Spajanje na NuGet repozitorij</vt:lpstr>
      <vt:lpstr>Preuzimanje sa repozitorija</vt:lpstr>
      <vt:lpstr>Korištenje bibilioteke</vt:lpstr>
      <vt:lpstr>Problemi iz prakse</vt:lpstr>
      <vt:lpstr>Problemi iz prakse</vt:lpstr>
      <vt:lpstr>Bolje</vt:lpstr>
      <vt:lpstr>Pa još</vt:lpstr>
      <vt:lpstr>Čudesa razna </vt:lpstr>
      <vt:lpstr>Source link </vt:lpstr>
      <vt:lpstr> Koristiti! </vt:lpstr>
      <vt:lpstr> Hvala!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Dobriša Adamec</cp:lastModifiedBy>
  <cp:revision>39</cp:revision>
  <dcterms:created xsi:type="dcterms:W3CDTF">2006-08-16T00:00:00Z</dcterms:created>
  <dcterms:modified xsi:type="dcterms:W3CDTF">2019-03-28T07:44:59Z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a-eniss@microsoft.com</vt:lpwstr>
  </property>
  <property fmtid="{D5CDD505-2E9C-101B-9397-08002B2CF9AE}" pid="5" name="MSIP_Label_f42aa342-8706-4288-bd11-ebb85995028c_SetDate">
    <vt:lpwstr>2019-03-18T21:48:29.0581178Z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