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385" r:id="rId3"/>
    <p:sldId id="386" r:id="rId4"/>
    <p:sldId id="334" r:id="rId5"/>
    <p:sldId id="364" r:id="rId6"/>
    <p:sldId id="365" r:id="rId7"/>
    <p:sldId id="263" r:id="rId8"/>
    <p:sldId id="270" r:id="rId9"/>
    <p:sldId id="379" r:id="rId10"/>
    <p:sldId id="366" r:id="rId11"/>
    <p:sldId id="367" r:id="rId12"/>
    <p:sldId id="368" r:id="rId13"/>
    <p:sldId id="369" r:id="rId14"/>
    <p:sldId id="370" r:id="rId15"/>
    <p:sldId id="371" r:id="rId16"/>
    <p:sldId id="282" r:id="rId17"/>
    <p:sldId id="372" r:id="rId18"/>
    <p:sldId id="373" r:id="rId19"/>
    <p:sldId id="374" r:id="rId20"/>
    <p:sldId id="375" r:id="rId21"/>
    <p:sldId id="378" r:id="rId22"/>
    <p:sldId id="275" r:id="rId23"/>
    <p:sldId id="382" r:id="rId24"/>
    <p:sldId id="383" r:id="rId25"/>
    <p:sldId id="381" r:id="rId26"/>
    <p:sldId id="384" r:id="rId27"/>
    <p:sldId id="281" r:id="rId2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F26B43"/>
          </p15:clr>
        </p15:guide>
        <p15:guide id="2" pos="3840" userDrawn="1">
          <p15:clr>
            <a:srgbClr val="F26B43"/>
          </p15:clr>
        </p15:guide>
        <p15:guide id="3" pos="192" userDrawn="1">
          <p15:clr>
            <a:srgbClr val="F26B43"/>
          </p15:clr>
        </p15:guide>
        <p15:guide id="4" pos="7488" userDrawn="1">
          <p15:clr>
            <a:srgbClr val="F26B43"/>
          </p15:clr>
        </p15:guide>
        <p15:guide id="5" pos="7680" userDrawn="1">
          <p15:clr>
            <a:srgbClr val="F26B43"/>
          </p15:clr>
        </p15:guide>
        <p15:guide id="6" userDrawn="1">
          <p15:clr>
            <a:srgbClr val="F26B43"/>
          </p15:clr>
        </p15:guide>
        <p15:guide id="7" orient="horz" userDrawn="1">
          <p15:clr>
            <a:srgbClr val="F26B43"/>
          </p15:clr>
        </p15:guide>
        <p15:guide id="8" orient="horz" pos="4320" userDrawn="1">
          <p15:clr>
            <a:srgbClr val="F26B43"/>
          </p15:clr>
        </p15:guide>
        <p15:guide id="9" pos="384" userDrawn="1">
          <p15:clr>
            <a:srgbClr val="F26B43"/>
          </p15:clr>
        </p15:guide>
        <p15:guide id="10" pos="7296" userDrawn="1">
          <p15:clr>
            <a:srgbClr val="F26B43"/>
          </p15:clr>
        </p15:guide>
        <p15:guide id="11" pos="4032" userDrawn="1">
          <p15:clr>
            <a:srgbClr val="F26B43"/>
          </p15:clr>
        </p15:guide>
        <p15:guide id="12" pos="3648" userDrawn="1">
          <p15:clr>
            <a:srgbClr val="F26B43"/>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75757"/>
    <a:srgbClr val="0053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78815" autoAdjust="0"/>
  </p:normalViewPr>
  <p:slideViewPr>
    <p:cSldViewPr snapToGrid="0" showGuides="1">
      <p:cViewPr varScale="1">
        <p:scale>
          <a:sx n="52" d="100"/>
          <a:sy n="52" d="100"/>
        </p:scale>
        <p:origin x="1224" y="66"/>
      </p:cViewPr>
      <p:guideLst>
        <p:guide orient="horz" pos="2160"/>
        <p:guide pos="3840"/>
        <p:guide pos="192"/>
        <p:guide pos="7488"/>
        <p:guide pos="7680"/>
        <p:guide/>
        <p:guide orient="horz"/>
        <p:guide orient="horz" pos="4320"/>
        <p:guide pos="384"/>
        <p:guide pos="7296"/>
        <p:guide pos="4032"/>
        <p:guide pos="3648"/>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sr-Latn-BA"/>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63862DB1-FF58-4E2C-9435-AE0EC22657BA}" type="datetimeFigureOut">
              <a:rPr lang="sr-Latn-BA" smtClean="0"/>
              <a:t>28.3.2019.</a:t>
            </a:fld>
            <a:endParaRPr lang="sr-Latn-BA"/>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sr-Latn-BA"/>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BA"/>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sr-Latn-BA"/>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11FA2FB-8F8A-46F1-92E4-8D6056C14C7D}" type="slidenum">
              <a:rPr lang="sr-Latn-BA" smtClean="0"/>
              <a:t>‹#›</a:t>
            </a:fld>
            <a:endParaRPr lang="sr-Latn-BA"/>
          </a:p>
        </p:txBody>
      </p:sp>
    </p:spTree>
    <p:extLst>
      <p:ext uri="{BB962C8B-B14F-4D97-AF65-F5344CB8AC3E}">
        <p14:creationId xmlns:p14="http://schemas.microsoft.com/office/powerpoint/2010/main" val="541380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1FA2FB-8F8A-46F1-92E4-8D6056C14C7D}" type="slidenum">
              <a:rPr lang="sr-Latn-BA" smtClean="0"/>
              <a:t>3</a:t>
            </a:fld>
            <a:endParaRPr lang="sr-Latn-BA"/>
          </a:p>
        </p:txBody>
      </p:sp>
    </p:spTree>
    <p:extLst>
      <p:ext uri="{BB962C8B-B14F-4D97-AF65-F5344CB8AC3E}">
        <p14:creationId xmlns:p14="http://schemas.microsoft.com/office/powerpoint/2010/main" val="3832661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BA" dirty="0"/>
              <a:t>Nekoliko riječi o samom proizvodu:</a:t>
            </a:r>
          </a:p>
          <a:p>
            <a:pPr marL="171450" indent="-171450">
              <a:buFontTx/>
              <a:buChar char="-"/>
            </a:pPr>
            <a:r>
              <a:rPr lang="sr-Latn-BA" dirty="0"/>
              <a:t>Modul za konobara</a:t>
            </a:r>
          </a:p>
          <a:p>
            <a:pPr marL="628650" lvl="1" indent="-171450">
              <a:buFontTx/>
              <a:buChar char="-"/>
            </a:pPr>
            <a:r>
              <a:rPr lang="sr-Latn-BA" dirty="0"/>
              <a:t>Više načina rada</a:t>
            </a:r>
          </a:p>
          <a:p>
            <a:pPr marL="628650" lvl="1" indent="-171450">
              <a:buFontTx/>
              <a:buChar char="-"/>
            </a:pPr>
            <a:r>
              <a:rPr lang="sr-Latn-BA" dirty="0"/>
              <a:t>Komplikovano plaćanje</a:t>
            </a:r>
          </a:p>
          <a:p>
            <a:pPr marL="628650" lvl="1" indent="-171450">
              <a:buFontTx/>
              <a:buChar char="-"/>
            </a:pPr>
            <a:r>
              <a:rPr lang="sr-Latn-BA" dirty="0"/>
              <a:t>Flora plan</a:t>
            </a:r>
          </a:p>
          <a:p>
            <a:pPr marL="171450" indent="-171450">
              <a:buFontTx/>
              <a:buChar char="-"/>
            </a:pPr>
            <a:r>
              <a:rPr lang="sr-Latn-BA" dirty="0"/>
              <a:t>Administracija</a:t>
            </a:r>
            <a:endParaRPr lang="en-US" dirty="0"/>
          </a:p>
          <a:p>
            <a:endParaRPr lang="sr-Latn-BA" dirty="0"/>
          </a:p>
        </p:txBody>
      </p:sp>
      <p:sp>
        <p:nvSpPr>
          <p:cNvPr id="4" name="Slide Number Placeholder 3"/>
          <p:cNvSpPr>
            <a:spLocks noGrp="1"/>
          </p:cNvSpPr>
          <p:nvPr>
            <p:ph type="sldNum" sz="quarter" idx="5"/>
          </p:nvPr>
        </p:nvSpPr>
        <p:spPr/>
        <p:txBody>
          <a:bodyPr/>
          <a:lstStyle/>
          <a:p>
            <a:fld id="{211FA2FB-8F8A-46F1-92E4-8D6056C14C7D}" type="slidenum">
              <a:rPr lang="sr-Latn-BA" smtClean="0"/>
              <a:t>16</a:t>
            </a:fld>
            <a:endParaRPr lang="sr-Latn-BA"/>
          </a:p>
        </p:txBody>
      </p:sp>
    </p:spTree>
    <p:extLst>
      <p:ext uri="{BB962C8B-B14F-4D97-AF65-F5344CB8AC3E}">
        <p14:creationId xmlns:p14="http://schemas.microsoft.com/office/powerpoint/2010/main" val="3413918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BA" dirty="0"/>
              <a:t>Inicijalno je bila ideja da to bude SPA aplikacija ali imali smo već staru aplikaciju, tim je bio mald i mislili smo da je bolje da preuzmu codebase od SoHo aplikacije.</a:t>
            </a:r>
          </a:p>
        </p:txBody>
      </p:sp>
      <p:sp>
        <p:nvSpPr>
          <p:cNvPr id="4" name="Slide Number Placeholder 3"/>
          <p:cNvSpPr>
            <a:spLocks noGrp="1"/>
          </p:cNvSpPr>
          <p:nvPr>
            <p:ph type="sldNum" sz="quarter" idx="5"/>
          </p:nvPr>
        </p:nvSpPr>
        <p:spPr/>
        <p:txBody>
          <a:bodyPr/>
          <a:lstStyle/>
          <a:p>
            <a:fld id="{211FA2FB-8F8A-46F1-92E4-8D6056C14C7D}" type="slidenum">
              <a:rPr lang="sr-Latn-BA" smtClean="0"/>
              <a:t>17</a:t>
            </a:fld>
            <a:endParaRPr lang="sr-Latn-BA"/>
          </a:p>
        </p:txBody>
      </p:sp>
    </p:spTree>
    <p:extLst>
      <p:ext uri="{BB962C8B-B14F-4D97-AF65-F5344CB8AC3E}">
        <p14:creationId xmlns:p14="http://schemas.microsoft.com/office/powerpoint/2010/main" val="1590489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BA" dirty="0"/>
              <a:t>... Što je naravno bila loša ideja jer način kako se koristi aplikacija za restoran je savim drugačije od recepcije. </a:t>
            </a:r>
          </a:p>
          <a:p>
            <a:r>
              <a:rPr lang="sr-Latn-BA" dirty="0"/>
              <a:t>Konobari stalno rade login/logout i to samo sa četvorcifrenim pinom bez captche.</a:t>
            </a:r>
          </a:p>
          <a:p>
            <a:r>
              <a:rPr lang="sr-Latn-BA" dirty="0"/>
              <a:t>Morali smo napraviti dvije forme za login.</a:t>
            </a:r>
          </a:p>
        </p:txBody>
      </p:sp>
      <p:sp>
        <p:nvSpPr>
          <p:cNvPr id="4" name="Slide Number Placeholder 3"/>
          <p:cNvSpPr>
            <a:spLocks noGrp="1"/>
          </p:cNvSpPr>
          <p:nvPr>
            <p:ph type="sldNum" sz="quarter" idx="5"/>
          </p:nvPr>
        </p:nvSpPr>
        <p:spPr/>
        <p:txBody>
          <a:bodyPr/>
          <a:lstStyle/>
          <a:p>
            <a:fld id="{211FA2FB-8F8A-46F1-92E4-8D6056C14C7D}" type="slidenum">
              <a:rPr lang="sr-Latn-BA" smtClean="0"/>
              <a:t>18</a:t>
            </a:fld>
            <a:endParaRPr lang="sr-Latn-BA"/>
          </a:p>
        </p:txBody>
      </p:sp>
    </p:spTree>
    <p:extLst>
      <p:ext uri="{BB962C8B-B14F-4D97-AF65-F5344CB8AC3E}">
        <p14:creationId xmlns:p14="http://schemas.microsoft.com/office/powerpoint/2010/main" val="1881864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BA" dirty="0"/>
              <a:t>...Dalje aplikacija na hotelu može da ne radi nekoliko sati. Aplikacija za restoran mora da radi non-stop. Šta kad nema interneta.</a:t>
            </a:r>
          </a:p>
          <a:p>
            <a:r>
              <a:rPr lang="sr-Latn-BA" dirty="0"/>
              <a:t>OK. Napravićemo to kao web progressive app. Bilo bi puno lakše da je SPA </a:t>
            </a:r>
            <a:r>
              <a:rPr lang="sr-Latn-BA" dirty="0">
                <a:sym typeface="Wingdings" panose="05000000000000000000" pitchFamily="2" charset="2"/>
              </a:rPr>
              <a:t></a:t>
            </a:r>
            <a:endParaRPr lang="sr-Latn-BA" dirty="0"/>
          </a:p>
        </p:txBody>
      </p:sp>
      <p:sp>
        <p:nvSpPr>
          <p:cNvPr id="4" name="Slide Number Placeholder 3"/>
          <p:cNvSpPr>
            <a:spLocks noGrp="1"/>
          </p:cNvSpPr>
          <p:nvPr>
            <p:ph type="sldNum" sz="quarter" idx="5"/>
          </p:nvPr>
        </p:nvSpPr>
        <p:spPr/>
        <p:txBody>
          <a:bodyPr/>
          <a:lstStyle/>
          <a:p>
            <a:fld id="{211FA2FB-8F8A-46F1-92E4-8D6056C14C7D}" type="slidenum">
              <a:rPr lang="sr-Latn-BA" smtClean="0"/>
              <a:t>19</a:t>
            </a:fld>
            <a:endParaRPr lang="sr-Latn-BA"/>
          </a:p>
        </p:txBody>
      </p:sp>
    </p:spTree>
    <p:extLst>
      <p:ext uri="{BB962C8B-B14F-4D97-AF65-F5344CB8AC3E}">
        <p14:creationId xmlns:p14="http://schemas.microsoft.com/office/powerpoint/2010/main" val="1789337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BA" dirty="0"/>
              <a:t>Veći dio aplikacije morali smo prebaciti na klijenta. Ne samo zbog offline rada nego i zbg perforamnsi. Sada su podaci na klijentu. To komplikuje sinhronizaciju podataka sa serverom ali zbog offline rada i perforamnisi smo morali.</a:t>
            </a:r>
          </a:p>
          <a:p>
            <a:r>
              <a:rPr lang="sr-Latn-BA" dirty="0"/>
              <a:t>Browser ti nije drugar.</a:t>
            </a:r>
          </a:p>
          <a:p>
            <a:r>
              <a:rPr lang="sr-Latn-BA" dirty="0"/>
              <a:t>JavaScript security is hard</a:t>
            </a:r>
          </a:p>
        </p:txBody>
      </p:sp>
      <p:sp>
        <p:nvSpPr>
          <p:cNvPr id="4" name="Slide Number Placeholder 3"/>
          <p:cNvSpPr>
            <a:spLocks noGrp="1"/>
          </p:cNvSpPr>
          <p:nvPr>
            <p:ph type="sldNum" sz="quarter" idx="5"/>
          </p:nvPr>
        </p:nvSpPr>
        <p:spPr/>
        <p:txBody>
          <a:bodyPr/>
          <a:lstStyle/>
          <a:p>
            <a:fld id="{211FA2FB-8F8A-46F1-92E4-8D6056C14C7D}" type="slidenum">
              <a:rPr lang="sr-Latn-BA" smtClean="0"/>
              <a:t>20</a:t>
            </a:fld>
            <a:endParaRPr lang="sr-Latn-BA"/>
          </a:p>
        </p:txBody>
      </p:sp>
    </p:spTree>
    <p:extLst>
      <p:ext uri="{BB962C8B-B14F-4D97-AF65-F5344CB8AC3E}">
        <p14:creationId xmlns:p14="http://schemas.microsoft.com/office/powerpoint/2010/main" val="4072094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BA" dirty="0"/>
              <a:t>Našem Station24 nedostaje magacin, računovodstvo, SoHo nema restoran i ljudske resurse. Da, to nije slučajno. To puno boje radi EcoOne. Neki hoteli su ujedno i medicinski centri to puno bolje radi Careoll. A svi zajedno pričaju preko AppFusion-a.</a:t>
            </a:r>
          </a:p>
          <a:p>
            <a:r>
              <a:rPr lang="sr-Latn-BA" dirty="0"/>
              <a:t>Neko bi rekao da ovde imamo mikroservisnu arhitekturu sa jako velikim mikroservisima. Ionako niko ne zna koliko veliki trebaju biti. Zanimljivo je kako je razvoj proizvoda uticao na organizaciju. Postali smo i klijenti jedni drugima.</a:t>
            </a:r>
            <a:endParaRPr lang="en-US" dirty="0"/>
          </a:p>
          <a:p>
            <a:r>
              <a:rPr lang="sr-Latn-BA"/>
              <a:t>Pomenuti značaj dokumentacije </a:t>
            </a:r>
            <a:r>
              <a:rPr lang="sr-Latn-BA" dirty="0"/>
              <a:t>dokumentacija. </a:t>
            </a:r>
          </a:p>
          <a:p>
            <a:endParaRPr lang="sr-Latn-BA" dirty="0"/>
          </a:p>
          <a:p>
            <a:endParaRPr lang="sr-Latn-BA" dirty="0"/>
          </a:p>
        </p:txBody>
      </p:sp>
      <p:sp>
        <p:nvSpPr>
          <p:cNvPr id="4" name="Slide Number Placeholder 3"/>
          <p:cNvSpPr>
            <a:spLocks noGrp="1"/>
          </p:cNvSpPr>
          <p:nvPr>
            <p:ph type="sldNum" sz="quarter" idx="5"/>
          </p:nvPr>
        </p:nvSpPr>
        <p:spPr/>
        <p:txBody>
          <a:bodyPr/>
          <a:lstStyle/>
          <a:p>
            <a:fld id="{211FA2FB-8F8A-46F1-92E4-8D6056C14C7D}" type="slidenum">
              <a:rPr lang="sr-Latn-BA" smtClean="0"/>
              <a:t>21</a:t>
            </a:fld>
            <a:endParaRPr lang="sr-Latn-BA"/>
          </a:p>
        </p:txBody>
      </p:sp>
    </p:spTree>
    <p:extLst>
      <p:ext uri="{BB962C8B-B14F-4D97-AF65-F5344CB8AC3E}">
        <p14:creationId xmlns:p14="http://schemas.microsoft.com/office/powerpoint/2010/main" val="3114759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BA" dirty="0"/>
              <a:t>Nisam ljubitelj novih tehnologija radi novih tehnologija i hajpova ali novi problemi nameću korištenje novih stvar. </a:t>
            </a:r>
            <a:endParaRPr lang="en-US" dirty="0"/>
          </a:p>
          <a:p>
            <a:endParaRPr lang="sr-Latn-BA" dirty="0"/>
          </a:p>
        </p:txBody>
      </p:sp>
      <p:sp>
        <p:nvSpPr>
          <p:cNvPr id="4" name="Slide Number Placeholder 3"/>
          <p:cNvSpPr>
            <a:spLocks noGrp="1"/>
          </p:cNvSpPr>
          <p:nvPr>
            <p:ph type="sldNum" sz="quarter" idx="5"/>
          </p:nvPr>
        </p:nvSpPr>
        <p:spPr/>
        <p:txBody>
          <a:bodyPr/>
          <a:lstStyle/>
          <a:p>
            <a:fld id="{211FA2FB-8F8A-46F1-92E4-8D6056C14C7D}" type="slidenum">
              <a:rPr lang="sr-Latn-BA" smtClean="0"/>
              <a:t>22</a:t>
            </a:fld>
            <a:endParaRPr lang="sr-Latn-BA"/>
          </a:p>
        </p:txBody>
      </p:sp>
    </p:spTree>
    <p:extLst>
      <p:ext uri="{BB962C8B-B14F-4D97-AF65-F5344CB8AC3E}">
        <p14:creationId xmlns:p14="http://schemas.microsoft.com/office/powerpoint/2010/main" val="428382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BA" dirty="0"/>
              <a:t>Ako ne čuješ za nešto doći ćeš do toga samo na teži način. WPA, AJAX</a:t>
            </a:r>
            <a:endParaRPr lang="en-US" dirty="0"/>
          </a:p>
          <a:p>
            <a:r>
              <a:rPr lang="sr-Latn-BA" dirty="0"/>
              <a:t>Svaki projekat ima svoju priču. Ovo je naša. </a:t>
            </a:r>
            <a:endParaRPr lang="en-US" dirty="0"/>
          </a:p>
        </p:txBody>
      </p:sp>
      <p:sp>
        <p:nvSpPr>
          <p:cNvPr id="4" name="Slide Number Placeholder 3"/>
          <p:cNvSpPr>
            <a:spLocks noGrp="1"/>
          </p:cNvSpPr>
          <p:nvPr>
            <p:ph type="sldNum" sz="quarter" idx="5"/>
          </p:nvPr>
        </p:nvSpPr>
        <p:spPr/>
        <p:txBody>
          <a:bodyPr/>
          <a:lstStyle/>
          <a:p>
            <a:fld id="{211FA2FB-8F8A-46F1-92E4-8D6056C14C7D}" type="slidenum">
              <a:rPr lang="sr-Latn-BA" smtClean="0"/>
              <a:t>23</a:t>
            </a:fld>
            <a:endParaRPr lang="sr-Latn-BA"/>
          </a:p>
        </p:txBody>
      </p:sp>
    </p:spTree>
    <p:extLst>
      <p:ext uri="{BB962C8B-B14F-4D97-AF65-F5344CB8AC3E}">
        <p14:creationId xmlns:p14="http://schemas.microsoft.com/office/powerpoint/2010/main" val="4025859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Escalating architecture </a:t>
            </a:r>
            <a:r>
              <a:rPr lang="sr-Latn-BA" dirty="0"/>
              <a:t>baš</a:t>
            </a:r>
          </a:p>
          <a:p>
            <a:endParaRPr lang="sr-Latn-B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FA2FB-8F8A-46F1-92E4-8D6056C14C7D}" type="slidenum">
              <a:rPr kumimoji="0" lang="sr-Latn-BA"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r-Latn-BA"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8757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BA" dirty="0"/>
              <a:t>U momentu kada smo privodili kraju dugotrajan, iscrpan, projekt kompanija je najavila da ćemo krenuti u razvoj novog projekta.</a:t>
            </a:r>
          </a:p>
        </p:txBody>
      </p:sp>
      <p:sp>
        <p:nvSpPr>
          <p:cNvPr id="4" name="Slide Number Placeholder 3"/>
          <p:cNvSpPr>
            <a:spLocks noGrp="1"/>
          </p:cNvSpPr>
          <p:nvPr>
            <p:ph type="sldNum" sz="quarter" idx="5"/>
          </p:nvPr>
        </p:nvSpPr>
        <p:spPr/>
        <p:txBody>
          <a:bodyPr/>
          <a:lstStyle/>
          <a:p>
            <a:fld id="{211FA2FB-8F8A-46F1-92E4-8D6056C14C7D}" type="slidenum">
              <a:rPr lang="sr-Latn-BA" smtClean="0"/>
              <a:t>4</a:t>
            </a:fld>
            <a:endParaRPr lang="sr-Latn-BA"/>
          </a:p>
        </p:txBody>
      </p:sp>
    </p:spTree>
    <p:extLst>
      <p:ext uri="{BB962C8B-B14F-4D97-AF65-F5344CB8AC3E}">
        <p14:creationId xmlns:p14="http://schemas.microsoft.com/office/powerpoint/2010/main" val="2561401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BA" dirty="0"/>
              <a:t>SoHo novi projekat, novi tim, odrješene ruke za izbor tehnologija. Našoj sreći nije bilo kraja. </a:t>
            </a:r>
          </a:p>
          <a:p>
            <a:r>
              <a:rPr lang="sr-Latn-BA" dirty="0"/>
              <a:t>Trebalo bi da bude web aplikacija i SaaS.</a:t>
            </a:r>
          </a:p>
          <a:p>
            <a:r>
              <a:rPr lang="sr-Latn-BA" dirty="0"/>
              <a:t>Ideja je da ponudimo jednostavno rješenje, jeftino, na našoj infrastrukturi i koje će omogućiti brze izmjene i inovacije.</a:t>
            </a:r>
          </a:p>
          <a:p>
            <a:r>
              <a:rPr lang="sr-Latn-BA" dirty="0"/>
              <a:t>Što i jeste osnovna premisa cloud rješenja.</a:t>
            </a:r>
          </a:p>
        </p:txBody>
      </p:sp>
      <p:sp>
        <p:nvSpPr>
          <p:cNvPr id="4" name="Slide Number Placeholder 3"/>
          <p:cNvSpPr>
            <a:spLocks noGrp="1"/>
          </p:cNvSpPr>
          <p:nvPr>
            <p:ph type="sldNum" sz="quarter" idx="5"/>
          </p:nvPr>
        </p:nvSpPr>
        <p:spPr/>
        <p:txBody>
          <a:bodyPr/>
          <a:lstStyle/>
          <a:p>
            <a:fld id="{211FA2FB-8F8A-46F1-92E4-8D6056C14C7D}" type="slidenum">
              <a:rPr lang="sr-Latn-BA" smtClean="0"/>
              <a:t>5</a:t>
            </a:fld>
            <a:endParaRPr lang="sr-Latn-BA"/>
          </a:p>
        </p:txBody>
      </p:sp>
    </p:spTree>
    <p:extLst>
      <p:ext uri="{BB962C8B-B14F-4D97-AF65-F5344CB8AC3E}">
        <p14:creationId xmlns:p14="http://schemas.microsoft.com/office/powerpoint/2010/main" val="3464184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BA" dirty="0"/>
              <a:t>Prvi izazov je bio kako riješiti multitenancy database arhitekturu.</a:t>
            </a:r>
          </a:p>
          <a:p>
            <a:r>
              <a:rPr lang="sr-Latn-BA" dirty="0"/>
              <a:t>Razmišljali smo o tri moguća modela i odabrali naravno hibrid.</a:t>
            </a:r>
          </a:p>
        </p:txBody>
      </p:sp>
      <p:sp>
        <p:nvSpPr>
          <p:cNvPr id="4" name="Slide Number Placeholder 3"/>
          <p:cNvSpPr>
            <a:spLocks noGrp="1"/>
          </p:cNvSpPr>
          <p:nvPr>
            <p:ph type="sldNum" sz="quarter" idx="5"/>
          </p:nvPr>
        </p:nvSpPr>
        <p:spPr/>
        <p:txBody>
          <a:bodyPr/>
          <a:lstStyle/>
          <a:p>
            <a:fld id="{211FA2FB-8F8A-46F1-92E4-8D6056C14C7D}" type="slidenum">
              <a:rPr lang="sr-Latn-BA" smtClean="0"/>
              <a:t>9</a:t>
            </a:fld>
            <a:endParaRPr lang="sr-Latn-BA"/>
          </a:p>
        </p:txBody>
      </p:sp>
    </p:spTree>
    <p:extLst>
      <p:ext uri="{BB962C8B-B14F-4D97-AF65-F5344CB8AC3E}">
        <p14:creationId xmlns:p14="http://schemas.microsoft.com/office/powerpoint/2010/main" val="2369113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BA" dirty="0"/>
              <a:t>Da bi to uopšte bilo održivo ključna je bila uloga devopsa.</a:t>
            </a:r>
          </a:p>
          <a:p>
            <a:r>
              <a:rPr lang="sr-Latn-BA" dirty="0"/>
              <a:t>Oni su uradili odgovarajuće load testove, proof of concept rješenja, predložili rješenje deplojmenta. </a:t>
            </a:r>
            <a:r>
              <a:rPr lang="sr-Latn-BA"/>
              <a:t>(Pomenuti migraciju baze sa dacpac, </a:t>
            </a:r>
            <a:r>
              <a:rPr lang="sr-Latn-BA" dirty="0"/>
              <a:t>tfs...)</a:t>
            </a:r>
          </a:p>
        </p:txBody>
      </p:sp>
      <p:sp>
        <p:nvSpPr>
          <p:cNvPr id="4" name="Slide Number Placeholder 3"/>
          <p:cNvSpPr>
            <a:spLocks noGrp="1"/>
          </p:cNvSpPr>
          <p:nvPr>
            <p:ph type="sldNum" sz="quarter" idx="5"/>
          </p:nvPr>
        </p:nvSpPr>
        <p:spPr/>
        <p:txBody>
          <a:bodyPr/>
          <a:lstStyle/>
          <a:p>
            <a:fld id="{211FA2FB-8F8A-46F1-92E4-8D6056C14C7D}" type="slidenum">
              <a:rPr lang="sr-Latn-BA" smtClean="0"/>
              <a:t>10</a:t>
            </a:fld>
            <a:endParaRPr lang="sr-Latn-BA"/>
          </a:p>
        </p:txBody>
      </p:sp>
    </p:spTree>
    <p:extLst>
      <p:ext uri="{BB962C8B-B14F-4D97-AF65-F5344CB8AC3E}">
        <p14:creationId xmlns:p14="http://schemas.microsoft.com/office/powerpoint/2010/main" val="3049363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BA" dirty="0"/>
              <a:t>Fiskalna kasa je uređaj kome ne možemo koristiti direktno iz browsera/web aplikacije, a ključni je dio čitavog sistema.</a:t>
            </a:r>
          </a:p>
          <a:p>
            <a:r>
              <a:rPr lang="sr-Latn-BA" dirty="0"/>
              <a:t>Da bi to moglo biti kvalitetno SaaS rješenje mora biti korisnicima jednostavno za prvo korištenje.</a:t>
            </a:r>
          </a:p>
          <a:p>
            <a:r>
              <a:rPr lang="sr-Latn-BA" dirty="0"/>
              <a:t>Morali smo razviti poseban mali  (lightweight) plugin koji će omogućiti komunikaciju između naše web aplikacije i fiskalnog štampača.</a:t>
            </a:r>
          </a:p>
        </p:txBody>
      </p:sp>
      <p:sp>
        <p:nvSpPr>
          <p:cNvPr id="4" name="Slide Number Placeholder 3"/>
          <p:cNvSpPr>
            <a:spLocks noGrp="1"/>
          </p:cNvSpPr>
          <p:nvPr>
            <p:ph type="sldNum" sz="quarter" idx="5"/>
          </p:nvPr>
        </p:nvSpPr>
        <p:spPr/>
        <p:txBody>
          <a:bodyPr/>
          <a:lstStyle/>
          <a:p>
            <a:fld id="{211FA2FB-8F8A-46F1-92E4-8D6056C14C7D}" type="slidenum">
              <a:rPr lang="sr-Latn-BA" smtClean="0"/>
              <a:t>11</a:t>
            </a:fld>
            <a:endParaRPr lang="sr-Latn-BA"/>
          </a:p>
        </p:txBody>
      </p:sp>
    </p:spTree>
    <p:extLst>
      <p:ext uri="{BB962C8B-B14F-4D97-AF65-F5344CB8AC3E}">
        <p14:creationId xmlns:p14="http://schemas.microsoft.com/office/powerpoint/2010/main" val="2829637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BA" dirty="0"/>
              <a:t>Slika koja demonstrira kako radi komuinikacija između naše web aplikacije i fiskalnog štampača</a:t>
            </a:r>
          </a:p>
        </p:txBody>
      </p:sp>
      <p:sp>
        <p:nvSpPr>
          <p:cNvPr id="4" name="Slide Number Placeholder 3"/>
          <p:cNvSpPr>
            <a:spLocks noGrp="1"/>
          </p:cNvSpPr>
          <p:nvPr>
            <p:ph type="sldNum" sz="quarter" idx="5"/>
          </p:nvPr>
        </p:nvSpPr>
        <p:spPr/>
        <p:txBody>
          <a:bodyPr/>
          <a:lstStyle/>
          <a:p>
            <a:fld id="{211FA2FB-8F8A-46F1-92E4-8D6056C14C7D}" type="slidenum">
              <a:rPr lang="sr-Latn-BA" smtClean="0"/>
              <a:t>12</a:t>
            </a:fld>
            <a:endParaRPr lang="sr-Latn-BA"/>
          </a:p>
        </p:txBody>
      </p:sp>
    </p:spTree>
    <p:extLst>
      <p:ext uri="{BB962C8B-B14F-4D97-AF65-F5344CB8AC3E}">
        <p14:creationId xmlns:p14="http://schemas.microsoft.com/office/powerpoint/2010/main" val="1138774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BA" dirty="0"/>
              <a:t>U jednom momentu shvatili smo da aplikacija za hotel nema smisla bez aplikacije za restoran.</a:t>
            </a:r>
          </a:p>
          <a:p>
            <a:r>
              <a:rPr lang="sr-Latn-BA" dirty="0"/>
              <a:t>Odlučili smo to razviti kao nezavisnu aplikaciju koje će međusobno razmjenjivati poruke.</a:t>
            </a:r>
          </a:p>
          <a:p>
            <a:r>
              <a:rPr lang="sr-Latn-BA" dirty="0"/>
              <a:t>Neko bi to nazvao novi mikro servis.</a:t>
            </a:r>
          </a:p>
        </p:txBody>
      </p:sp>
      <p:sp>
        <p:nvSpPr>
          <p:cNvPr id="4" name="Slide Number Placeholder 3"/>
          <p:cNvSpPr>
            <a:spLocks noGrp="1"/>
          </p:cNvSpPr>
          <p:nvPr>
            <p:ph type="sldNum" sz="quarter" idx="5"/>
          </p:nvPr>
        </p:nvSpPr>
        <p:spPr/>
        <p:txBody>
          <a:bodyPr/>
          <a:lstStyle/>
          <a:p>
            <a:fld id="{211FA2FB-8F8A-46F1-92E4-8D6056C14C7D}" type="slidenum">
              <a:rPr lang="sr-Latn-BA" smtClean="0"/>
              <a:t>13</a:t>
            </a:fld>
            <a:endParaRPr lang="sr-Latn-BA"/>
          </a:p>
        </p:txBody>
      </p:sp>
    </p:spTree>
    <p:extLst>
      <p:ext uri="{BB962C8B-B14F-4D97-AF65-F5344CB8AC3E}">
        <p14:creationId xmlns:p14="http://schemas.microsoft.com/office/powerpoint/2010/main" val="1363989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BA" dirty="0"/>
              <a:t>Naravno morali smo osnovati i novi tim. Razmišljali smo da to sve radi isti tim ali da dodamo više ljud. Ali kada smo probali test sa dvije pice (https://www.theguardian.com/technology/2018/apr/24/the-two-pizza-rule-and-the-secret-of-amazons-success) ipak smo zaključili da je bolje da to rade dva odvojena tima. Probali smo i sa travničkim ćevapima ali rezultat je bio isti.</a:t>
            </a:r>
          </a:p>
        </p:txBody>
      </p:sp>
      <p:sp>
        <p:nvSpPr>
          <p:cNvPr id="4" name="Slide Number Placeholder 3"/>
          <p:cNvSpPr>
            <a:spLocks noGrp="1"/>
          </p:cNvSpPr>
          <p:nvPr>
            <p:ph type="sldNum" sz="quarter" idx="5"/>
          </p:nvPr>
        </p:nvSpPr>
        <p:spPr/>
        <p:txBody>
          <a:bodyPr/>
          <a:lstStyle/>
          <a:p>
            <a:fld id="{211FA2FB-8F8A-46F1-92E4-8D6056C14C7D}" type="slidenum">
              <a:rPr lang="sr-Latn-BA" smtClean="0"/>
              <a:t>14</a:t>
            </a:fld>
            <a:endParaRPr lang="sr-Latn-BA"/>
          </a:p>
        </p:txBody>
      </p:sp>
    </p:spTree>
    <p:extLst>
      <p:ext uri="{BB962C8B-B14F-4D97-AF65-F5344CB8AC3E}">
        <p14:creationId xmlns:p14="http://schemas.microsoft.com/office/powerpoint/2010/main" val="39989682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BD28DE8-D509-4972-B991-854C5F1FAA8B}" type="datetimeFigureOut">
              <a:rPr lang="en-US" smtClean="0"/>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CF35EC-129F-4196-9A48-EEBF603805E3}" type="slidenum">
              <a:rPr lang="en-US" smtClean="0"/>
              <a:t>‹#›</a:t>
            </a:fld>
            <a:endParaRPr lang="en-US" dirty="0"/>
          </a:p>
        </p:txBody>
      </p:sp>
    </p:spTree>
    <p:extLst>
      <p:ext uri="{BB962C8B-B14F-4D97-AF65-F5344CB8AC3E}">
        <p14:creationId xmlns:p14="http://schemas.microsoft.com/office/powerpoint/2010/main" val="153813034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D28DE8-D509-4972-B991-854C5F1FAA8B}" type="datetimeFigureOut">
              <a:rPr lang="en-US" smtClean="0"/>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CF35EC-129F-4196-9A48-EEBF603805E3}" type="slidenum">
              <a:rPr lang="en-US" smtClean="0"/>
              <a:t>‹#›</a:t>
            </a:fld>
            <a:endParaRPr lang="en-US" dirty="0"/>
          </a:p>
        </p:txBody>
      </p:sp>
    </p:spTree>
    <p:extLst>
      <p:ext uri="{BB962C8B-B14F-4D97-AF65-F5344CB8AC3E}">
        <p14:creationId xmlns:p14="http://schemas.microsoft.com/office/powerpoint/2010/main" val="122798013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D28DE8-D509-4972-B991-854C5F1FAA8B}" type="datetimeFigureOut">
              <a:rPr lang="en-US" smtClean="0"/>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CF35EC-129F-4196-9A48-EEBF603805E3}" type="slidenum">
              <a:rPr lang="en-US" smtClean="0"/>
              <a:t>‹#›</a:t>
            </a:fld>
            <a:endParaRPr lang="en-US" dirty="0"/>
          </a:p>
        </p:txBody>
      </p:sp>
    </p:spTree>
    <p:extLst>
      <p:ext uri="{BB962C8B-B14F-4D97-AF65-F5344CB8AC3E}">
        <p14:creationId xmlns:p14="http://schemas.microsoft.com/office/powerpoint/2010/main" val="171206282"/>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BD28DE8-D509-4972-B991-854C5F1FAA8B}"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F35EC-129F-4196-9A48-EEBF603805E3}" type="slidenum">
              <a:rPr lang="en-US" smtClean="0"/>
              <a:t>‹#›</a:t>
            </a:fld>
            <a:endParaRPr lang="en-US"/>
          </a:p>
        </p:txBody>
      </p:sp>
    </p:spTree>
    <p:extLst>
      <p:ext uri="{BB962C8B-B14F-4D97-AF65-F5344CB8AC3E}">
        <p14:creationId xmlns:p14="http://schemas.microsoft.com/office/powerpoint/2010/main" val="3154902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D28DE8-D509-4972-B991-854C5F1FAA8B}"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F35EC-129F-4196-9A48-EEBF603805E3}" type="slidenum">
              <a:rPr lang="en-US" smtClean="0"/>
              <a:t>‹#›</a:t>
            </a:fld>
            <a:endParaRPr lang="en-US"/>
          </a:p>
        </p:txBody>
      </p:sp>
    </p:spTree>
    <p:extLst>
      <p:ext uri="{BB962C8B-B14F-4D97-AF65-F5344CB8AC3E}">
        <p14:creationId xmlns:p14="http://schemas.microsoft.com/office/powerpoint/2010/main" val="611754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D28DE8-D509-4972-B991-854C5F1FAA8B}"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F35EC-129F-4196-9A48-EEBF603805E3}" type="slidenum">
              <a:rPr lang="en-US" smtClean="0"/>
              <a:t>‹#›</a:t>
            </a:fld>
            <a:endParaRPr lang="en-US"/>
          </a:p>
        </p:txBody>
      </p:sp>
    </p:spTree>
    <p:extLst>
      <p:ext uri="{BB962C8B-B14F-4D97-AF65-F5344CB8AC3E}">
        <p14:creationId xmlns:p14="http://schemas.microsoft.com/office/powerpoint/2010/main" val="4201337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D28DE8-D509-4972-B991-854C5F1FAA8B}"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F35EC-129F-4196-9A48-EEBF603805E3}" type="slidenum">
              <a:rPr lang="en-US" smtClean="0"/>
              <a:t>‹#›</a:t>
            </a:fld>
            <a:endParaRPr lang="en-US"/>
          </a:p>
        </p:txBody>
      </p:sp>
    </p:spTree>
    <p:extLst>
      <p:ext uri="{BB962C8B-B14F-4D97-AF65-F5344CB8AC3E}">
        <p14:creationId xmlns:p14="http://schemas.microsoft.com/office/powerpoint/2010/main" val="2114686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D28DE8-D509-4972-B991-854C5F1FAA8B}" type="datetimeFigureOut">
              <a:rPr lang="en-US" smtClean="0"/>
              <a:t>3/28/2019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CF35EC-129F-4196-9A48-EEBF603805E3}" type="slidenum">
              <a:rPr lang="en-US" smtClean="0"/>
              <a:t>‹#›</a:t>
            </a:fld>
            <a:endParaRPr lang="en-US"/>
          </a:p>
        </p:txBody>
      </p:sp>
    </p:spTree>
    <p:extLst>
      <p:ext uri="{BB962C8B-B14F-4D97-AF65-F5344CB8AC3E}">
        <p14:creationId xmlns:p14="http://schemas.microsoft.com/office/powerpoint/2010/main" val="1744712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D28DE8-D509-4972-B991-854C5F1FAA8B}" type="datetimeFigureOut">
              <a:rPr lang="en-US" smtClean="0"/>
              <a:t>3/28/2019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CF35EC-129F-4196-9A48-EEBF603805E3}" type="slidenum">
              <a:rPr lang="en-US" smtClean="0"/>
              <a:t>‹#›</a:t>
            </a:fld>
            <a:endParaRPr lang="en-US"/>
          </a:p>
        </p:txBody>
      </p:sp>
    </p:spTree>
    <p:extLst>
      <p:ext uri="{BB962C8B-B14F-4D97-AF65-F5344CB8AC3E}">
        <p14:creationId xmlns:p14="http://schemas.microsoft.com/office/powerpoint/2010/main" val="995860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D28DE8-D509-4972-B991-854C5F1FAA8B}" type="datetimeFigureOut">
              <a:rPr lang="en-US" smtClean="0"/>
              <a:t>3/28/2019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CF35EC-129F-4196-9A48-EEBF603805E3}" type="slidenum">
              <a:rPr lang="en-US" smtClean="0"/>
              <a:t>‹#›</a:t>
            </a:fld>
            <a:endParaRPr lang="en-US"/>
          </a:p>
        </p:txBody>
      </p:sp>
    </p:spTree>
    <p:extLst>
      <p:ext uri="{BB962C8B-B14F-4D97-AF65-F5344CB8AC3E}">
        <p14:creationId xmlns:p14="http://schemas.microsoft.com/office/powerpoint/2010/main" val="3632217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D28DE8-D509-4972-B991-854C5F1FAA8B}"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F35EC-129F-4196-9A48-EEBF603805E3}" type="slidenum">
              <a:rPr lang="en-US" smtClean="0"/>
              <a:t>‹#›</a:t>
            </a:fld>
            <a:endParaRPr lang="en-US"/>
          </a:p>
        </p:txBody>
      </p:sp>
    </p:spTree>
    <p:extLst>
      <p:ext uri="{BB962C8B-B14F-4D97-AF65-F5344CB8AC3E}">
        <p14:creationId xmlns:p14="http://schemas.microsoft.com/office/powerpoint/2010/main" val="272618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3DC842-1D23-4EB7-9ED2-225C41C9AB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16023"/>
          </a:xfrm>
          <a:prstGeom prst="rect">
            <a:avLst/>
          </a:prstGeom>
        </p:spPr>
      </p:pic>
      <p:sp>
        <p:nvSpPr>
          <p:cNvPr id="2" name="Title 1"/>
          <p:cNvSpPr>
            <a:spLocks noGrp="1"/>
          </p:cNvSpPr>
          <p:nvPr>
            <p:ph type="title"/>
          </p:nvPr>
        </p:nvSpPr>
        <p:spPr>
          <a:xfrm>
            <a:off x="838200" y="0"/>
            <a:ext cx="10515600" cy="1325563"/>
          </a:xfrm>
        </p:spPr>
        <p:txBody>
          <a:bodyPr/>
          <a:lstStyle>
            <a:lvl1pPr>
              <a:defRPr b="1">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D28DE8-D509-4972-B991-854C5F1FAA8B}" type="datetimeFigureOut">
              <a:rPr lang="en-US" smtClean="0"/>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CF35EC-129F-4196-9A48-EEBF603805E3}" type="slidenum">
              <a:rPr lang="en-US" smtClean="0"/>
              <a:t>‹#›</a:t>
            </a:fld>
            <a:endParaRPr lang="en-US" dirty="0"/>
          </a:p>
        </p:txBody>
      </p:sp>
    </p:spTree>
    <p:extLst>
      <p:ext uri="{BB962C8B-B14F-4D97-AF65-F5344CB8AC3E}">
        <p14:creationId xmlns:p14="http://schemas.microsoft.com/office/powerpoint/2010/main" val="1343519001"/>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D28DE8-D509-4972-B991-854C5F1FAA8B}"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F35EC-129F-4196-9A48-EEBF603805E3}" type="slidenum">
              <a:rPr lang="en-US" smtClean="0"/>
              <a:t>‹#›</a:t>
            </a:fld>
            <a:endParaRPr lang="en-US"/>
          </a:p>
        </p:txBody>
      </p:sp>
    </p:spTree>
    <p:extLst>
      <p:ext uri="{BB962C8B-B14F-4D97-AF65-F5344CB8AC3E}">
        <p14:creationId xmlns:p14="http://schemas.microsoft.com/office/powerpoint/2010/main" val="1396196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D28DE8-D509-4972-B991-854C5F1FAA8B}"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F35EC-129F-4196-9A48-EEBF603805E3}" type="slidenum">
              <a:rPr lang="en-US" smtClean="0"/>
              <a:t>‹#›</a:t>
            </a:fld>
            <a:endParaRPr lang="en-US"/>
          </a:p>
        </p:txBody>
      </p:sp>
    </p:spTree>
    <p:extLst>
      <p:ext uri="{BB962C8B-B14F-4D97-AF65-F5344CB8AC3E}">
        <p14:creationId xmlns:p14="http://schemas.microsoft.com/office/powerpoint/2010/main" val="4204289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D28DE8-D509-4972-B991-854C5F1FAA8B}"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F35EC-129F-4196-9A48-EEBF603805E3}" type="slidenum">
              <a:rPr lang="en-US" smtClean="0"/>
              <a:t>‹#›</a:t>
            </a:fld>
            <a:endParaRPr lang="en-US"/>
          </a:p>
        </p:txBody>
      </p:sp>
    </p:spTree>
    <p:extLst>
      <p:ext uri="{BB962C8B-B14F-4D97-AF65-F5344CB8AC3E}">
        <p14:creationId xmlns:p14="http://schemas.microsoft.com/office/powerpoint/2010/main" val="2461434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D28DE8-D509-4972-B991-854C5F1FAA8B}" type="datetimeFigureOut">
              <a:rPr lang="en-US" smtClean="0"/>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CF35EC-129F-4196-9A48-EEBF603805E3}" type="slidenum">
              <a:rPr lang="en-US" smtClean="0"/>
              <a:t>‹#›</a:t>
            </a:fld>
            <a:endParaRPr lang="en-US" dirty="0"/>
          </a:p>
        </p:txBody>
      </p:sp>
    </p:spTree>
    <p:extLst>
      <p:ext uri="{BB962C8B-B14F-4D97-AF65-F5344CB8AC3E}">
        <p14:creationId xmlns:p14="http://schemas.microsoft.com/office/powerpoint/2010/main" val="199414597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D28DE8-D509-4972-B991-854C5F1FAA8B}" type="datetimeFigureOut">
              <a:rPr lang="en-US" smtClean="0"/>
              <a:t>3/28/2019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CF35EC-129F-4196-9A48-EEBF603805E3}" type="slidenum">
              <a:rPr lang="en-US" smtClean="0"/>
              <a:t>‹#›</a:t>
            </a:fld>
            <a:endParaRPr lang="en-US" dirty="0"/>
          </a:p>
        </p:txBody>
      </p:sp>
    </p:spTree>
    <p:extLst>
      <p:ext uri="{BB962C8B-B14F-4D97-AF65-F5344CB8AC3E}">
        <p14:creationId xmlns:p14="http://schemas.microsoft.com/office/powerpoint/2010/main" val="132595581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D28DE8-D509-4972-B991-854C5F1FAA8B}" type="datetimeFigureOut">
              <a:rPr lang="en-US" smtClean="0"/>
              <a:t>3/28/2019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CF35EC-129F-4196-9A48-EEBF603805E3}" type="slidenum">
              <a:rPr lang="en-US" smtClean="0"/>
              <a:t>‹#›</a:t>
            </a:fld>
            <a:endParaRPr lang="en-US" dirty="0"/>
          </a:p>
        </p:txBody>
      </p:sp>
    </p:spTree>
    <p:extLst>
      <p:ext uri="{BB962C8B-B14F-4D97-AF65-F5344CB8AC3E}">
        <p14:creationId xmlns:p14="http://schemas.microsoft.com/office/powerpoint/2010/main" val="254797857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D28DE8-D509-4972-B991-854C5F1FAA8B}" type="datetimeFigureOut">
              <a:rPr lang="en-US" smtClean="0"/>
              <a:t>3/28/2019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CF35EC-129F-4196-9A48-EEBF603805E3}" type="slidenum">
              <a:rPr lang="en-US" smtClean="0"/>
              <a:t>‹#›</a:t>
            </a:fld>
            <a:endParaRPr lang="en-US" dirty="0"/>
          </a:p>
        </p:txBody>
      </p:sp>
    </p:spTree>
    <p:extLst>
      <p:ext uri="{BB962C8B-B14F-4D97-AF65-F5344CB8AC3E}">
        <p14:creationId xmlns:p14="http://schemas.microsoft.com/office/powerpoint/2010/main" val="319818837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D28DE8-D509-4972-B991-854C5F1FAA8B}" type="datetimeFigureOut">
              <a:rPr lang="en-US" smtClean="0"/>
              <a:t>3/28/2019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CF35EC-129F-4196-9A48-EEBF603805E3}" type="slidenum">
              <a:rPr lang="en-US" smtClean="0"/>
              <a:t>‹#›</a:t>
            </a:fld>
            <a:endParaRPr lang="en-US" dirty="0"/>
          </a:p>
        </p:txBody>
      </p:sp>
    </p:spTree>
    <p:extLst>
      <p:ext uri="{BB962C8B-B14F-4D97-AF65-F5344CB8AC3E}">
        <p14:creationId xmlns:p14="http://schemas.microsoft.com/office/powerpoint/2010/main" val="414760637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D28DE8-D509-4972-B991-854C5F1FAA8B}" type="datetimeFigureOut">
              <a:rPr lang="en-US" smtClean="0"/>
              <a:t>3/28/2019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CF35EC-129F-4196-9A48-EEBF603805E3}" type="slidenum">
              <a:rPr lang="en-US" smtClean="0"/>
              <a:t>‹#›</a:t>
            </a:fld>
            <a:endParaRPr lang="en-US" dirty="0"/>
          </a:p>
        </p:txBody>
      </p:sp>
    </p:spTree>
    <p:extLst>
      <p:ext uri="{BB962C8B-B14F-4D97-AF65-F5344CB8AC3E}">
        <p14:creationId xmlns:p14="http://schemas.microsoft.com/office/powerpoint/2010/main" val="80385840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D28DE8-D509-4972-B991-854C5F1FAA8B}" type="datetimeFigureOut">
              <a:rPr lang="en-US" smtClean="0"/>
              <a:t>3/28/2019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CF35EC-129F-4196-9A48-EEBF603805E3}" type="slidenum">
              <a:rPr lang="en-US" smtClean="0"/>
              <a:t>‹#›</a:t>
            </a:fld>
            <a:endParaRPr lang="en-US" dirty="0"/>
          </a:p>
        </p:txBody>
      </p:sp>
    </p:spTree>
    <p:extLst>
      <p:ext uri="{BB962C8B-B14F-4D97-AF65-F5344CB8AC3E}">
        <p14:creationId xmlns:p14="http://schemas.microsoft.com/office/powerpoint/2010/main" val="340963460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28DE8-D509-4972-B991-854C5F1FAA8B}" type="datetimeFigureOut">
              <a:rPr lang="en-US" smtClean="0"/>
              <a:t>3/28/2019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F35EC-129F-4196-9A48-EEBF603805E3}" type="slidenum">
              <a:rPr lang="en-US" smtClean="0"/>
              <a:t>‹#›</a:t>
            </a:fld>
            <a:endParaRPr lang="en-US" dirty="0"/>
          </a:p>
        </p:txBody>
      </p:sp>
    </p:spTree>
    <p:extLst>
      <p:ext uri="{BB962C8B-B14F-4D97-AF65-F5344CB8AC3E}">
        <p14:creationId xmlns:p14="http://schemas.microsoft.com/office/powerpoint/2010/main" val="823342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28DE8-D509-4972-B991-854C5F1FAA8B}" type="datetimeFigureOut">
              <a:rPr lang="en-US" smtClean="0"/>
              <a:t>3/28/2019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F35EC-129F-4196-9A48-EEBF603805E3}" type="slidenum">
              <a:rPr lang="en-US" smtClean="0"/>
              <a:t>‹#›</a:t>
            </a:fld>
            <a:endParaRPr lang="en-US"/>
          </a:p>
        </p:txBody>
      </p:sp>
    </p:spTree>
    <p:extLst>
      <p:ext uri="{BB962C8B-B14F-4D97-AF65-F5344CB8AC3E}">
        <p14:creationId xmlns:p14="http://schemas.microsoft.com/office/powerpoint/2010/main" val="1142359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microsoft.com/office/2007/relationships/hdphoto" Target="../media/hdphoto2.wdp"/><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8.png"/><Relationship Id="rId5" Type="http://schemas.openxmlformats.org/officeDocument/2006/relationships/image" Target="../media/image40.png"/><Relationship Id="rId10" Type="http://schemas.openxmlformats.org/officeDocument/2006/relationships/image" Target="../media/image43.png"/><Relationship Id="rId4" Type="http://schemas.openxmlformats.org/officeDocument/2006/relationships/image" Target="../media/image39.png"/><Relationship Id="rId9"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2.png"/><Relationship Id="rId3" Type="http://schemas.microsoft.com/office/2007/relationships/hdphoto" Target="../media/hdphoto4.wdp"/><Relationship Id="rId7" Type="http://schemas.openxmlformats.org/officeDocument/2006/relationships/image" Target="../media/image51.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38.png"/><Relationship Id="rId10" Type="http://schemas.openxmlformats.org/officeDocument/2006/relationships/image" Target="../media/image40.png"/><Relationship Id="rId4" Type="http://schemas.openxmlformats.org/officeDocument/2006/relationships/image" Target="../media/image49.png"/><Relationship Id="rId9" Type="http://schemas.openxmlformats.org/officeDocument/2006/relationships/image" Target="../media/image5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727147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ABDD4-849E-499C-8708-283F3C367059}"/>
              </a:ext>
            </a:extLst>
          </p:cNvPr>
          <p:cNvSpPr>
            <a:spLocks noGrp="1"/>
          </p:cNvSpPr>
          <p:nvPr>
            <p:ph type="title"/>
          </p:nvPr>
        </p:nvSpPr>
        <p:spPr/>
        <p:txBody>
          <a:bodyPr/>
          <a:lstStyle/>
          <a:p>
            <a:r>
              <a:rPr lang="sr-Latn-BA" dirty="0"/>
              <a:t>DevOps</a:t>
            </a:r>
          </a:p>
        </p:txBody>
      </p:sp>
      <p:pic>
        <p:nvPicPr>
          <p:cNvPr id="3078" name="Picture 6" descr="Image result for devops">
            <a:extLst>
              <a:ext uri="{FF2B5EF4-FFF2-40B4-BE49-F238E27FC236}">
                <a16:creationId xmlns:a16="http://schemas.microsoft.com/office/drawing/2014/main" id="{F68D99B8-4AF3-4D0E-968D-F631F762E5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3715" y="1694997"/>
            <a:ext cx="4244569" cy="43513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82640"/>
            <a:ext cx="12192000" cy="975360"/>
          </a:xfrm>
          <a:prstGeom prst="rect">
            <a:avLst/>
          </a:prstGeom>
        </p:spPr>
      </p:pic>
      <p:sp>
        <p:nvSpPr>
          <p:cNvPr id="6" name="TextBox 5"/>
          <p:cNvSpPr txBox="1"/>
          <p:nvPr/>
        </p:nvSpPr>
        <p:spPr>
          <a:xfrm>
            <a:off x="9189721" y="6370320"/>
            <a:ext cx="2697480" cy="369332"/>
          </a:xfrm>
          <a:prstGeom prst="rect">
            <a:avLst/>
          </a:prstGeom>
          <a:noFill/>
        </p:spPr>
        <p:txBody>
          <a:bodyPr wrap="square" lIns="0" tIns="0" rIns="0" bIns="0" rtlCol="0">
            <a:noAutofit/>
          </a:bodyPr>
          <a:lstStyle/>
          <a:p>
            <a:pPr algn="r"/>
            <a:r>
              <a:rPr lang="sr-Latn-RS" sz="2000" b="1" dirty="0">
                <a:solidFill>
                  <a:schemeClr val="bg1"/>
                </a:solidFill>
                <a:latin typeface="Arial" panose="020B0604020202020204" pitchFamily="34" charset="0"/>
                <a:cs typeface="Arial" panose="020B0604020202020204" pitchFamily="34" charset="0"/>
              </a:rPr>
              <a:t>www.lanaco.com</a:t>
            </a:r>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726270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7ED04-F69B-4FC4-9322-EBBE6B12B706}"/>
              </a:ext>
            </a:extLst>
          </p:cNvPr>
          <p:cNvSpPr>
            <a:spLocks noGrp="1"/>
          </p:cNvSpPr>
          <p:nvPr>
            <p:ph type="title"/>
          </p:nvPr>
        </p:nvSpPr>
        <p:spPr/>
        <p:txBody>
          <a:bodyPr/>
          <a:lstStyle/>
          <a:p>
            <a:r>
              <a:rPr lang="sr-Latn-BA" dirty="0"/>
              <a:t>Ne može baš sve web</a:t>
            </a:r>
          </a:p>
        </p:txBody>
      </p:sp>
      <p:pic>
        <p:nvPicPr>
          <p:cNvPr id="4100" name="Picture 4" descr="Image result for fiskalna kasa mikroelektronika">
            <a:extLst>
              <a:ext uri="{FF2B5EF4-FFF2-40B4-BE49-F238E27FC236}">
                <a16:creationId xmlns:a16="http://schemas.microsoft.com/office/drawing/2014/main" id="{DDBE510A-35C6-4F57-81A8-A13D8E03053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91955" y="1825625"/>
            <a:ext cx="3208090" cy="43513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998A88F-EB9F-4354-B55C-9DEBC31C707B}"/>
              </a:ext>
            </a:extLst>
          </p:cNvPr>
          <p:cNvPicPr>
            <a:picLocks noChangeAspect="1"/>
          </p:cNvPicPr>
          <p:nvPr/>
        </p:nvPicPr>
        <p:blipFill>
          <a:blip r:embed="rId4"/>
          <a:stretch>
            <a:fillRect/>
          </a:stretch>
        </p:blipFill>
        <p:spPr>
          <a:xfrm>
            <a:off x="5622522" y="2001814"/>
            <a:ext cx="946956" cy="53287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882640"/>
            <a:ext cx="12192000" cy="975360"/>
          </a:xfrm>
          <a:prstGeom prst="rect">
            <a:avLst/>
          </a:prstGeom>
        </p:spPr>
      </p:pic>
      <p:sp>
        <p:nvSpPr>
          <p:cNvPr id="6" name="TextBox 5"/>
          <p:cNvSpPr txBox="1"/>
          <p:nvPr/>
        </p:nvSpPr>
        <p:spPr>
          <a:xfrm>
            <a:off x="9189721" y="6370320"/>
            <a:ext cx="2697480" cy="369332"/>
          </a:xfrm>
          <a:prstGeom prst="rect">
            <a:avLst/>
          </a:prstGeom>
          <a:noFill/>
        </p:spPr>
        <p:txBody>
          <a:bodyPr wrap="square" lIns="0" tIns="0" rIns="0" bIns="0" rtlCol="0">
            <a:noAutofit/>
          </a:bodyPr>
          <a:lstStyle/>
          <a:p>
            <a:pPr algn="r"/>
            <a:r>
              <a:rPr lang="sr-Latn-RS" sz="2000" b="1" dirty="0">
                <a:solidFill>
                  <a:schemeClr val="bg1"/>
                </a:solidFill>
                <a:latin typeface="Arial" panose="020B0604020202020204" pitchFamily="34" charset="0"/>
                <a:cs typeface="Arial" panose="020B0604020202020204" pitchFamily="34" charset="0"/>
              </a:rPr>
              <a:t>www.lanaco.com</a:t>
            </a:r>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1066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B80123-CEDF-47C0-B039-30DD3C666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7519" y="1627093"/>
            <a:ext cx="5035452" cy="4532911"/>
          </a:xfrm>
          <a:prstGeom prst="rect">
            <a:avLst/>
          </a:prstGeom>
        </p:spPr>
      </p:pic>
      <p:sp>
        <p:nvSpPr>
          <p:cNvPr id="2" name="Title 1">
            <a:extLst>
              <a:ext uri="{FF2B5EF4-FFF2-40B4-BE49-F238E27FC236}">
                <a16:creationId xmlns:a16="http://schemas.microsoft.com/office/drawing/2014/main" id="{7C110D5D-3152-474D-BFFD-0610EEEA066E}"/>
              </a:ext>
            </a:extLst>
          </p:cNvPr>
          <p:cNvSpPr>
            <a:spLocks noGrp="1"/>
          </p:cNvSpPr>
          <p:nvPr>
            <p:ph type="title"/>
          </p:nvPr>
        </p:nvSpPr>
        <p:spPr/>
        <p:txBody>
          <a:bodyPr/>
          <a:lstStyle/>
          <a:p>
            <a:r>
              <a:rPr lang="sr-Latn-BA" dirty="0"/>
              <a:t>Web na desktopu</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82640"/>
            <a:ext cx="12192000" cy="975360"/>
          </a:xfrm>
          <a:prstGeom prst="rect">
            <a:avLst/>
          </a:prstGeom>
        </p:spPr>
      </p:pic>
      <p:sp>
        <p:nvSpPr>
          <p:cNvPr id="5" name="TextBox 4"/>
          <p:cNvSpPr txBox="1"/>
          <p:nvPr/>
        </p:nvSpPr>
        <p:spPr>
          <a:xfrm>
            <a:off x="9189721" y="6370320"/>
            <a:ext cx="2697480" cy="369332"/>
          </a:xfrm>
          <a:prstGeom prst="rect">
            <a:avLst/>
          </a:prstGeom>
          <a:noFill/>
        </p:spPr>
        <p:txBody>
          <a:bodyPr wrap="square" lIns="0" tIns="0" rIns="0" bIns="0" rtlCol="0">
            <a:noAutofit/>
          </a:bodyPr>
          <a:lstStyle/>
          <a:p>
            <a:pPr algn="r"/>
            <a:r>
              <a:rPr lang="sr-Latn-RS" sz="2000" b="1" dirty="0">
                <a:solidFill>
                  <a:schemeClr val="bg1"/>
                </a:solidFill>
                <a:latin typeface="Arial" panose="020B0604020202020204" pitchFamily="34" charset="0"/>
                <a:cs typeface="Arial" panose="020B0604020202020204" pitchFamily="34" charset="0"/>
              </a:rPr>
              <a:t>www.lanaco.com</a:t>
            </a:r>
            <a:endParaRPr lang="en-US"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A2E7E96-36EB-4E2B-B921-47EE4E420208}"/>
              </a:ext>
            </a:extLst>
          </p:cNvPr>
          <p:cNvSpPr txBox="1"/>
          <p:nvPr/>
        </p:nvSpPr>
        <p:spPr>
          <a:xfrm>
            <a:off x="7081943" y="2837329"/>
            <a:ext cx="1881028" cy="369332"/>
          </a:xfrm>
          <a:prstGeom prst="rect">
            <a:avLst/>
          </a:prstGeom>
          <a:noFill/>
        </p:spPr>
        <p:txBody>
          <a:bodyPr wrap="none" rtlCol="0">
            <a:spAutoFit/>
          </a:bodyPr>
          <a:lstStyle/>
          <a:p>
            <a:r>
              <a:rPr lang="sr-Latn-BA" dirty="0"/>
              <a:t>Station24 services</a:t>
            </a:r>
          </a:p>
        </p:txBody>
      </p:sp>
      <p:sp>
        <p:nvSpPr>
          <p:cNvPr id="8" name="TextBox 7">
            <a:extLst>
              <a:ext uri="{FF2B5EF4-FFF2-40B4-BE49-F238E27FC236}">
                <a16:creationId xmlns:a16="http://schemas.microsoft.com/office/drawing/2014/main" id="{075F00C2-581D-42DE-841A-342B3B6C50D2}"/>
              </a:ext>
            </a:extLst>
          </p:cNvPr>
          <p:cNvSpPr txBox="1"/>
          <p:nvPr/>
        </p:nvSpPr>
        <p:spPr>
          <a:xfrm>
            <a:off x="6445245" y="4589929"/>
            <a:ext cx="2223044" cy="369332"/>
          </a:xfrm>
          <a:prstGeom prst="rect">
            <a:avLst/>
          </a:prstGeom>
          <a:solidFill>
            <a:schemeClr val="bg1"/>
          </a:solidFill>
        </p:spPr>
        <p:txBody>
          <a:bodyPr wrap="none" rtlCol="0">
            <a:spAutoFit/>
          </a:bodyPr>
          <a:lstStyle/>
          <a:p>
            <a:r>
              <a:rPr lang="sr-Latn-BA" dirty="0"/>
              <a:t>Web 2 desktop plugin</a:t>
            </a:r>
          </a:p>
        </p:txBody>
      </p:sp>
    </p:spTree>
    <p:extLst>
      <p:ext uri="{BB962C8B-B14F-4D97-AF65-F5344CB8AC3E}">
        <p14:creationId xmlns:p14="http://schemas.microsoft.com/office/powerpoint/2010/main" val="37970106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7D4A16-1D08-49CB-87F2-6F3D7AAE9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2562" y="2736681"/>
            <a:ext cx="7006876" cy="1374588"/>
          </a:xfrm>
          <a:prstGeom prst="rect">
            <a:avLst/>
          </a:prstGeom>
          <a:solidFill>
            <a:srgbClr val="002060">
              <a:alpha val="0"/>
            </a:srgbClr>
          </a:solidFill>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82640"/>
            <a:ext cx="12192000" cy="975360"/>
          </a:xfrm>
          <a:prstGeom prst="rect">
            <a:avLst/>
          </a:prstGeom>
        </p:spPr>
      </p:pic>
      <p:sp>
        <p:nvSpPr>
          <p:cNvPr id="5" name="TextBox 4"/>
          <p:cNvSpPr txBox="1"/>
          <p:nvPr/>
        </p:nvSpPr>
        <p:spPr>
          <a:xfrm>
            <a:off x="9189721" y="6370320"/>
            <a:ext cx="2697480" cy="369332"/>
          </a:xfrm>
          <a:prstGeom prst="rect">
            <a:avLst/>
          </a:prstGeom>
          <a:noFill/>
        </p:spPr>
        <p:txBody>
          <a:bodyPr wrap="square" lIns="0" tIns="0" rIns="0" bIns="0" rtlCol="0">
            <a:noAutofit/>
          </a:bodyPr>
          <a:lstStyle/>
          <a:p>
            <a:pPr algn="r"/>
            <a:r>
              <a:rPr lang="sr-Latn-RS" sz="2000" b="1" dirty="0">
                <a:solidFill>
                  <a:schemeClr val="bg1"/>
                </a:solidFill>
                <a:latin typeface="Arial" panose="020B0604020202020204" pitchFamily="34" charset="0"/>
                <a:cs typeface="Arial" panose="020B0604020202020204" pitchFamily="34" charset="0"/>
              </a:rPr>
              <a:t>www.lanaco.com</a:t>
            </a:r>
            <a:endParaRPr lang="en-US" sz="2000" b="1"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573" y="384276"/>
            <a:ext cx="2370380" cy="581034"/>
          </a:xfrm>
          <a:prstGeom prst="rect">
            <a:avLst/>
          </a:prstGeom>
        </p:spPr>
      </p:pic>
    </p:spTree>
    <p:extLst>
      <p:ext uri="{BB962C8B-B14F-4D97-AF65-F5344CB8AC3E}">
        <p14:creationId xmlns:p14="http://schemas.microsoft.com/office/powerpoint/2010/main" val="6456181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E1022-A787-41AF-B002-EE100EAD96F6}"/>
              </a:ext>
            </a:extLst>
          </p:cNvPr>
          <p:cNvSpPr>
            <a:spLocks noGrp="1"/>
          </p:cNvSpPr>
          <p:nvPr>
            <p:ph type="title"/>
          </p:nvPr>
        </p:nvSpPr>
        <p:spPr>
          <a:xfrm>
            <a:off x="838200" y="0"/>
            <a:ext cx="10515600" cy="1325563"/>
          </a:xfrm>
        </p:spPr>
        <p:txBody>
          <a:bodyPr/>
          <a:lstStyle/>
          <a:p>
            <a:r>
              <a:rPr lang="sr-Latn-BA" dirty="0"/>
              <a:t>Novi tim</a:t>
            </a:r>
          </a:p>
        </p:txBody>
      </p:sp>
      <p:pic>
        <p:nvPicPr>
          <p:cNvPr id="5122" name="Picture 2" descr="Image result for travniÄki Äevapi">
            <a:extLst>
              <a:ext uri="{FF2B5EF4-FFF2-40B4-BE49-F238E27FC236}">
                <a16:creationId xmlns:a16="http://schemas.microsoft.com/office/drawing/2014/main" id="{B7B6F364-6BE6-4A0D-9F8C-2E70F8C615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7779" y="2412477"/>
            <a:ext cx="3970361" cy="297777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1" descr="Image result for two pizza team">
            <a:extLst>
              <a:ext uri="{FF2B5EF4-FFF2-40B4-BE49-F238E27FC236}">
                <a16:creationId xmlns:a16="http://schemas.microsoft.com/office/drawing/2014/main" id="{A69331E5-BC6B-4184-80D1-6710231082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411860"/>
            <a:ext cx="5318550" cy="29783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882640"/>
            <a:ext cx="12192000" cy="975360"/>
          </a:xfrm>
          <a:prstGeom prst="rect">
            <a:avLst/>
          </a:prstGeom>
        </p:spPr>
      </p:pic>
      <p:sp>
        <p:nvSpPr>
          <p:cNvPr id="6" name="TextBox 5"/>
          <p:cNvSpPr txBox="1"/>
          <p:nvPr/>
        </p:nvSpPr>
        <p:spPr>
          <a:xfrm>
            <a:off x="9189721" y="6370320"/>
            <a:ext cx="2697480" cy="369332"/>
          </a:xfrm>
          <a:prstGeom prst="rect">
            <a:avLst/>
          </a:prstGeom>
          <a:noFill/>
        </p:spPr>
        <p:txBody>
          <a:bodyPr wrap="square" lIns="0" tIns="0" rIns="0" bIns="0" rtlCol="0">
            <a:noAutofit/>
          </a:bodyPr>
          <a:lstStyle/>
          <a:p>
            <a:pPr algn="r"/>
            <a:r>
              <a:rPr lang="sr-Latn-RS" sz="2000" b="1" dirty="0">
                <a:solidFill>
                  <a:schemeClr val="bg1"/>
                </a:solidFill>
                <a:latin typeface="Arial" panose="020B0604020202020204" pitchFamily="34" charset="0"/>
                <a:cs typeface="Arial" panose="020B0604020202020204" pitchFamily="34" charset="0"/>
              </a:rPr>
              <a:t>www.lanaco.com</a:t>
            </a:r>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31273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0-#ppt_w/2"/>
                                          </p:val>
                                        </p:tav>
                                        <p:tav tm="100000">
                                          <p:val>
                                            <p:strVal val="#ppt_x"/>
                                          </p:val>
                                        </p:tav>
                                      </p:tavLst>
                                    </p:anim>
                                    <p:anim calcmode="lin" valueType="num">
                                      <p:cBhvr additive="base">
                                        <p:cTn id="8" dur="500" fill="hold"/>
                                        <p:tgtEl>
                                          <p:spTgt spid="51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additive="base">
                                        <p:cTn id="13" dur="500" fill="hold"/>
                                        <p:tgtEl>
                                          <p:spTgt spid="5122"/>
                                        </p:tgtEl>
                                        <p:attrNameLst>
                                          <p:attrName>ppt_x</p:attrName>
                                        </p:attrNameLst>
                                      </p:cBhvr>
                                      <p:tavLst>
                                        <p:tav tm="0">
                                          <p:val>
                                            <p:strVal val="1+#ppt_w/2"/>
                                          </p:val>
                                        </p:tav>
                                        <p:tav tm="100000">
                                          <p:val>
                                            <p:strVal val="#ppt_x"/>
                                          </p:val>
                                        </p:tav>
                                      </p:tavLst>
                                    </p:anim>
                                    <p:anim calcmode="lin" valueType="num">
                                      <p:cBhvr additive="base">
                                        <p:cTn id="14" dur="500" fill="hold"/>
                                        <p:tgtEl>
                                          <p:spTgt spid="5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834"/>
            <a:ext cx="12192000" cy="1716023"/>
          </a:xfrm>
          <a:prstGeom prst="rect">
            <a:avLst/>
          </a:prstGeom>
        </p:spPr>
      </p:pic>
      <p:sp>
        <p:nvSpPr>
          <p:cNvPr id="8" name="Oval 7"/>
          <p:cNvSpPr/>
          <p:nvPr/>
        </p:nvSpPr>
        <p:spPr>
          <a:xfrm>
            <a:off x="3732901" y="2214557"/>
            <a:ext cx="2580253" cy="2580251"/>
          </a:xfrm>
          <a:prstGeom prst="ellipse">
            <a:avLst/>
          </a:prstGeom>
          <a:solidFill>
            <a:srgbClr val="8ABAD4">
              <a:alpha val="80000"/>
            </a:srgbClr>
          </a:solidFill>
          <a:ln>
            <a:solidFill>
              <a:srgbClr val="8ABAD4">
                <a:alpha val="85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endParaRPr lang="en-US" sz="1800">
              <a:solidFill>
                <a:schemeClr val="tx1"/>
              </a:solidFill>
              <a:latin typeface="Arial" panose="020B0604020202020204" pitchFamily="34" charset="0"/>
              <a:cs typeface="Arial" panose="020B0604020202020204" pitchFamily="34" charset="0"/>
            </a:endParaRPr>
          </a:p>
        </p:txBody>
      </p:sp>
      <p:sp>
        <p:nvSpPr>
          <p:cNvPr id="9" name="Oval 8"/>
          <p:cNvSpPr/>
          <p:nvPr/>
        </p:nvSpPr>
        <p:spPr>
          <a:xfrm>
            <a:off x="5571325" y="2214557"/>
            <a:ext cx="2580253" cy="2580251"/>
          </a:xfrm>
          <a:prstGeom prst="ellipse">
            <a:avLst/>
          </a:prstGeom>
          <a:solidFill>
            <a:srgbClr val="00537A">
              <a:alpha val="85000"/>
            </a:srgbClr>
          </a:solidFill>
          <a:ln>
            <a:solidFill>
              <a:srgbClr val="00537A"/>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endParaRPr lang="en-US" sz="1800">
              <a:solidFill>
                <a:schemeClr val="tx1"/>
              </a:solidFill>
              <a:latin typeface="Arial" panose="020B0604020202020204" pitchFamily="34" charset="0"/>
              <a:cs typeface="Arial" panose="020B0604020202020204" pitchFamily="34" charset="0"/>
            </a:endParaRPr>
          </a:p>
        </p:txBody>
      </p:sp>
      <p:sp>
        <p:nvSpPr>
          <p:cNvPr id="10" name="Rectangle 9"/>
          <p:cNvSpPr/>
          <p:nvPr/>
        </p:nvSpPr>
        <p:spPr>
          <a:xfrm>
            <a:off x="3732901" y="2501898"/>
            <a:ext cx="2580253" cy="355482"/>
          </a:xfrm>
          <a:prstGeom prst="rect">
            <a:avLst/>
          </a:prstGeom>
        </p:spPr>
        <p:txBody>
          <a:bodyPr wrap="square">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lnSpc>
                <a:spcPct val="95000"/>
              </a:lnSpc>
            </a:pPr>
            <a:r>
              <a:rPr lang="sr-Latn-RS" sz="1800" dirty="0">
                <a:solidFill>
                  <a:srgbClr val="FFFFFF"/>
                </a:solidFill>
                <a:latin typeface="Arial" panose="020B0604020202020204" pitchFamily="34" charset="0"/>
                <a:cs typeface="Arial" panose="020B0604020202020204" pitchFamily="34" charset="0"/>
              </a:rPr>
              <a:t>Administracija</a:t>
            </a:r>
          </a:p>
        </p:txBody>
      </p:sp>
      <p:sp>
        <p:nvSpPr>
          <p:cNvPr id="11" name="Rectangle 10"/>
          <p:cNvSpPr/>
          <p:nvPr/>
        </p:nvSpPr>
        <p:spPr>
          <a:xfrm>
            <a:off x="5571325" y="2501898"/>
            <a:ext cx="2580253" cy="618631"/>
          </a:xfrm>
          <a:prstGeom prst="rect">
            <a:avLst/>
          </a:prstGeom>
        </p:spPr>
        <p:txBody>
          <a:bodyPr wrap="square">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lnSpc>
                <a:spcPct val="95000"/>
              </a:lnSpc>
            </a:pPr>
            <a:r>
              <a:rPr lang="sr-Latn-RS" sz="1800" dirty="0">
                <a:solidFill>
                  <a:srgbClr val="FFFFFF"/>
                </a:solidFill>
                <a:latin typeface="Arial" panose="020B0604020202020204" pitchFamily="34" charset="0"/>
                <a:cs typeface="Arial" panose="020B0604020202020204" pitchFamily="34" charset="0"/>
              </a:rPr>
              <a:t>Kasa</a:t>
            </a:r>
          </a:p>
          <a:p>
            <a:pPr algn="ctr">
              <a:lnSpc>
                <a:spcPct val="95000"/>
              </a:lnSpc>
            </a:pPr>
            <a:endParaRPr lang="en-US" sz="1800" dirty="0">
              <a:solidFill>
                <a:srgbClr val="FFFFFF"/>
              </a:solidFill>
              <a:latin typeface="Arial" panose="020B0604020202020204" pitchFamily="34" charset="0"/>
              <a:cs typeface="Arial" panose="020B0604020202020204" pitchFamily="34" charset="0"/>
            </a:endParaRPr>
          </a:p>
        </p:txBody>
      </p:sp>
      <p:sp>
        <p:nvSpPr>
          <p:cNvPr id="13" name="Oval 12"/>
          <p:cNvSpPr/>
          <p:nvPr/>
        </p:nvSpPr>
        <p:spPr>
          <a:xfrm>
            <a:off x="5855542" y="3408672"/>
            <a:ext cx="192021" cy="192021"/>
          </a:xfrm>
          <a:prstGeom prst="ellipse">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endParaRPr lang="en-US" sz="1800">
              <a:solidFill>
                <a:srgbClr val="575757"/>
              </a:solidFill>
              <a:latin typeface="Arial" panose="020B0604020202020204" pitchFamily="34" charset="0"/>
              <a:cs typeface="Arial" panose="020B0604020202020204" pitchFamily="34" charset="0"/>
            </a:endParaRPr>
          </a:p>
        </p:txBody>
      </p:sp>
      <p:cxnSp>
        <p:nvCxnSpPr>
          <p:cNvPr id="14" name="Straight Connector 13"/>
          <p:cNvCxnSpPr>
            <a:stCxn id="13" idx="4"/>
            <a:endCxn id="22" idx="0"/>
          </p:cNvCxnSpPr>
          <p:nvPr/>
        </p:nvCxnSpPr>
        <p:spPr>
          <a:xfrm>
            <a:off x="5951553" y="3600693"/>
            <a:ext cx="7600" cy="1563404"/>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8" idx="2"/>
          </p:cNvCxnSpPr>
          <p:nvPr/>
        </p:nvCxnSpPr>
        <p:spPr>
          <a:xfrm>
            <a:off x="3490618" y="3504682"/>
            <a:ext cx="242283"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9" idx="6"/>
          </p:cNvCxnSpPr>
          <p:nvPr/>
        </p:nvCxnSpPr>
        <p:spPr>
          <a:xfrm flipH="1">
            <a:off x="8151578" y="3504682"/>
            <a:ext cx="323382"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98334" y="2996178"/>
            <a:ext cx="3190159" cy="1477328"/>
          </a:xfrm>
          <a:prstGeom prst="rect">
            <a:avLst/>
          </a:prstGeom>
          <a:noFill/>
        </p:spPr>
        <p:txBody>
          <a:bodyPr wrap="square" lIns="91440" tIns="45720" rIns="91440" bIns="45720">
            <a:spAutoFit/>
          </a:bodyPr>
          <a:lstStyle/>
          <a:p>
            <a:r>
              <a:rPr lang="sr-Latn-BA" dirty="0">
                <a:ln w="0"/>
                <a:solidFill>
                  <a:srgbClr val="575757"/>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Uređivanje objektima:</a:t>
            </a:r>
            <a:endParaRPr lang="sr-Latn-RS" dirty="0">
              <a:ln w="0"/>
              <a:solidFill>
                <a:srgbClr val="575757"/>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sr-Latn-BA" dirty="0">
                <a:ln w="0"/>
                <a:solidFill>
                  <a:srgbClr val="575757"/>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Konobari</a:t>
            </a:r>
          </a:p>
          <a:p>
            <a:pPr marL="342900" indent="-342900">
              <a:buFont typeface="Wingdings" panose="05000000000000000000" pitchFamily="2" charset="2"/>
              <a:buChar char="§"/>
            </a:pPr>
            <a:r>
              <a:rPr lang="sr-Latn-BA" dirty="0">
                <a:ln w="0"/>
                <a:solidFill>
                  <a:srgbClr val="575757"/>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Cjenovnici</a:t>
            </a:r>
          </a:p>
          <a:p>
            <a:pPr marL="342900" indent="-342900">
              <a:buFont typeface="Wingdings" panose="05000000000000000000" pitchFamily="2" charset="2"/>
              <a:buChar char="§"/>
            </a:pPr>
            <a:r>
              <a:rPr lang="sr-Latn-BA" dirty="0">
                <a:ln w="0"/>
                <a:solidFill>
                  <a:srgbClr val="575757"/>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Artikli</a:t>
            </a:r>
          </a:p>
          <a:p>
            <a:pPr marL="342900" indent="-342900">
              <a:buFont typeface="Wingdings" panose="05000000000000000000" pitchFamily="2" charset="2"/>
              <a:buChar char="§"/>
            </a:pPr>
            <a:r>
              <a:rPr lang="sr-Latn-BA" dirty="0">
                <a:ln w="0"/>
                <a:solidFill>
                  <a:srgbClr val="575757"/>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Drugi šifarnici</a:t>
            </a:r>
            <a:endParaRPr lang="sr-Latn-RS" dirty="0">
              <a:ln w="0"/>
              <a:solidFill>
                <a:srgbClr val="575757"/>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8" name="Rectangle 17"/>
          <p:cNvSpPr/>
          <p:nvPr/>
        </p:nvSpPr>
        <p:spPr>
          <a:xfrm>
            <a:off x="8533866" y="3043017"/>
            <a:ext cx="3190159" cy="923330"/>
          </a:xfrm>
          <a:prstGeom prst="rect">
            <a:avLst/>
          </a:prstGeom>
          <a:noFill/>
        </p:spPr>
        <p:txBody>
          <a:bodyPr wrap="square" lIns="91440" tIns="45720" rIns="91440" bIns="45720">
            <a:spAutoFit/>
          </a:bodyPr>
          <a:lstStyle/>
          <a:p>
            <a:pPr marL="342900" indent="-342900" algn="just">
              <a:buFont typeface="Wingdings" panose="05000000000000000000" pitchFamily="2" charset="2"/>
              <a:buChar char="§"/>
            </a:pPr>
            <a:r>
              <a:rPr lang="sr-Latn-BA" dirty="0">
                <a:ln w="0"/>
                <a:solidFill>
                  <a:srgbClr val="575757"/>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Naručivanje</a:t>
            </a:r>
            <a:endParaRPr lang="sr-Latn-RS" dirty="0">
              <a:ln w="0"/>
              <a:solidFill>
                <a:srgbClr val="575757"/>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sr-Latn-BA" dirty="0">
                <a:ln w="0"/>
                <a:solidFill>
                  <a:srgbClr val="575757"/>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Plaćanje</a:t>
            </a:r>
            <a:endParaRPr lang="sr-Latn-RS" dirty="0">
              <a:ln w="0"/>
              <a:solidFill>
                <a:srgbClr val="575757"/>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sr-Latn-BA" dirty="0">
                <a:ln w="0"/>
                <a:solidFill>
                  <a:srgbClr val="575757"/>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Upravljanje smjenom</a:t>
            </a:r>
            <a:endParaRPr lang="sr-Latn-RS" dirty="0">
              <a:ln w="0"/>
              <a:solidFill>
                <a:srgbClr val="575757"/>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9" name="Freeform 97"/>
          <p:cNvSpPr>
            <a:spLocks noEditPoints="1"/>
          </p:cNvSpPr>
          <p:nvPr/>
        </p:nvSpPr>
        <p:spPr bwMode="auto">
          <a:xfrm>
            <a:off x="6695442" y="3212320"/>
            <a:ext cx="659084" cy="630936"/>
          </a:xfrm>
          <a:custGeom>
            <a:avLst/>
            <a:gdLst>
              <a:gd name="T0" fmla="*/ 594 w 638"/>
              <a:gd name="T1" fmla="*/ 449 h 612"/>
              <a:gd name="T2" fmla="*/ 514 w 638"/>
              <a:gd name="T3" fmla="*/ 183 h 612"/>
              <a:gd name="T4" fmla="*/ 494 w 638"/>
              <a:gd name="T5" fmla="*/ 131 h 612"/>
              <a:gd name="T6" fmla="*/ 554 w 638"/>
              <a:gd name="T7" fmla="*/ 99 h 612"/>
              <a:gd name="T8" fmla="*/ 522 w 638"/>
              <a:gd name="T9" fmla="*/ 0 h 612"/>
              <a:gd name="T10" fmla="*/ 237 w 638"/>
              <a:gd name="T11" fmla="*/ 32 h 612"/>
              <a:gd name="T12" fmla="*/ 269 w 638"/>
              <a:gd name="T13" fmla="*/ 131 h 612"/>
              <a:gd name="T14" fmla="*/ 433 w 638"/>
              <a:gd name="T15" fmla="*/ 183 h 612"/>
              <a:gd name="T16" fmla="*/ 95 w 638"/>
              <a:gd name="T17" fmla="*/ 205 h 612"/>
              <a:gd name="T18" fmla="*/ 35 w 638"/>
              <a:gd name="T19" fmla="*/ 449 h 612"/>
              <a:gd name="T20" fmla="*/ 0 w 638"/>
              <a:gd name="T21" fmla="*/ 578 h 612"/>
              <a:gd name="T22" fmla="*/ 604 w 638"/>
              <a:gd name="T23" fmla="*/ 612 h 612"/>
              <a:gd name="T24" fmla="*/ 638 w 638"/>
              <a:gd name="T25" fmla="*/ 484 h 612"/>
              <a:gd name="T26" fmla="*/ 251 w 638"/>
              <a:gd name="T27" fmla="*/ 99 h 612"/>
              <a:gd name="T28" fmla="*/ 269 w 638"/>
              <a:gd name="T29" fmla="*/ 14 h 612"/>
              <a:gd name="T30" fmla="*/ 540 w 638"/>
              <a:gd name="T31" fmla="*/ 32 h 612"/>
              <a:gd name="T32" fmla="*/ 522 w 638"/>
              <a:gd name="T33" fmla="*/ 117 h 612"/>
              <a:gd name="T34" fmla="*/ 251 w 638"/>
              <a:gd name="T35" fmla="*/ 99 h 612"/>
              <a:gd name="T36" fmla="*/ 480 w 638"/>
              <a:gd name="T37" fmla="*/ 131 h 612"/>
              <a:gd name="T38" fmla="*/ 447 w 638"/>
              <a:gd name="T39" fmla="*/ 183 h 612"/>
              <a:gd name="T40" fmla="*/ 624 w 638"/>
              <a:gd name="T41" fmla="*/ 578 h 612"/>
              <a:gd name="T42" fmla="*/ 35 w 638"/>
              <a:gd name="T43" fmla="*/ 598 h 612"/>
              <a:gd name="T44" fmla="*/ 14 w 638"/>
              <a:gd name="T45" fmla="*/ 484 h 612"/>
              <a:gd name="T46" fmla="*/ 50 w 638"/>
              <a:gd name="T47" fmla="*/ 463 h 612"/>
              <a:gd name="T48" fmla="*/ 109 w 638"/>
              <a:gd name="T49" fmla="*/ 208 h 612"/>
              <a:gd name="T50" fmla="*/ 514 w 638"/>
              <a:gd name="T51" fmla="*/ 197 h 612"/>
              <a:gd name="T52" fmla="*/ 581 w 638"/>
              <a:gd name="T53" fmla="*/ 458 h 612"/>
              <a:gd name="T54" fmla="*/ 604 w 638"/>
              <a:gd name="T55" fmla="*/ 463 h 612"/>
              <a:gd name="T56" fmla="*/ 624 w 638"/>
              <a:gd name="T57" fmla="*/ 578 h 612"/>
              <a:gd name="T58" fmla="*/ 513 w 638"/>
              <a:gd name="T59" fmla="*/ 378 h 612"/>
              <a:gd name="T60" fmla="*/ 528 w 638"/>
              <a:gd name="T61" fmla="*/ 360 h 612"/>
              <a:gd name="T62" fmla="*/ 492 w 638"/>
              <a:gd name="T63" fmla="*/ 223 h 612"/>
              <a:gd name="T64" fmla="*/ 297 w 638"/>
              <a:gd name="T65" fmla="*/ 238 h 612"/>
              <a:gd name="T66" fmla="*/ 300 w 638"/>
              <a:gd name="T67" fmla="*/ 373 h 612"/>
              <a:gd name="T68" fmla="*/ 311 w 638"/>
              <a:gd name="T69" fmla="*/ 238 h 612"/>
              <a:gd name="T70" fmla="*/ 492 w 638"/>
              <a:gd name="T71" fmla="*/ 237 h 612"/>
              <a:gd name="T72" fmla="*/ 515 w 638"/>
              <a:gd name="T73" fmla="*/ 362 h 612"/>
              <a:gd name="T74" fmla="*/ 513 w 638"/>
              <a:gd name="T75" fmla="*/ 364 h 612"/>
              <a:gd name="T76" fmla="*/ 310 w 638"/>
              <a:gd name="T77" fmla="*/ 363 h 612"/>
              <a:gd name="T78" fmla="*/ 311 w 638"/>
              <a:gd name="T79" fmla="*/ 238 h 612"/>
              <a:gd name="T80" fmla="*/ 252 w 638"/>
              <a:gd name="T81" fmla="*/ 289 h 612"/>
              <a:gd name="T82" fmla="*/ 270 w 638"/>
              <a:gd name="T83" fmla="*/ 239 h 612"/>
              <a:gd name="T84" fmla="*/ 255 w 638"/>
              <a:gd name="T85" fmla="*/ 223 h 612"/>
              <a:gd name="T86" fmla="*/ 129 w 638"/>
              <a:gd name="T87" fmla="*/ 237 h 612"/>
              <a:gd name="T88" fmla="*/ 127 w 638"/>
              <a:gd name="T89" fmla="*/ 284 h 612"/>
              <a:gd name="T90" fmla="*/ 143 w 638"/>
              <a:gd name="T91" fmla="*/ 239 h 612"/>
              <a:gd name="T92" fmla="*/ 255 w 638"/>
              <a:gd name="T93" fmla="*/ 237 h 612"/>
              <a:gd name="T94" fmla="*/ 254 w 638"/>
              <a:gd name="T95" fmla="*/ 273 h 612"/>
              <a:gd name="T96" fmla="*/ 138 w 638"/>
              <a:gd name="T97" fmla="*/ 275 h 612"/>
              <a:gd name="T98" fmla="*/ 143 w 638"/>
              <a:gd name="T99" fmla="*/ 239 h 612"/>
              <a:gd name="T100" fmla="*/ 581 w 638"/>
              <a:gd name="T101" fmla="*/ 519 h 612"/>
              <a:gd name="T102" fmla="*/ 51 w 638"/>
              <a:gd name="T103" fmla="*/ 512 h 612"/>
              <a:gd name="T104" fmla="*/ 581 w 638"/>
              <a:gd name="T105" fmla="*/ 505 h 612"/>
              <a:gd name="T106" fmla="*/ 512 w 638"/>
              <a:gd name="T107" fmla="*/ 82 h 612"/>
              <a:gd name="T108" fmla="*/ 307 w 638"/>
              <a:gd name="T109" fmla="*/ 89 h 612"/>
              <a:gd name="T110" fmla="*/ 307 w 638"/>
              <a:gd name="T111" fmla="*/ 75 h 612"/>
              <a:gd name="T112" fmla="*/ 512 w 638"/>
              <a:gd name="T113" fmla="*/ 82 h 612"/>
              <a:gd name="T114" fmla="*/ 505 w 638"/>
              <a:gd name="T115" fmla="*/ 57 h 612"/>
              <a:gd name="T116" fmla="*/ 300 w 638"/>
              <a:gd name="T117" fmla="*/ 50 h 612"/>
              <a:gd name="T118" fmla="*/ 505 w 638"/>
              <a:gd name="T119" fmla="*/ 4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8" h="612">
                <a:moveTo>
                  <a:pt x="604" y="449"/>
                </a:moveTo>
                <a:cubicBezTo>
                  <a:pt x="594" y="449"/>
                  <a:pt x="594" y="449"/>
                  <a:pt x="594" y="449"/>
                </a:cubicBezTo>
                <a:cubicBezTo>
                  <a:pt x="543" y="205"/>
                  <a:pt x="543" y="205"/>
                  <a:pt x="543" y="205"/>
                </a:cubicBezTo>
                <a:cubicBezTo>
                  <a:pt x="540" y="193"/>
                  <a:pt x="528" y="183"/>
                  <a:pt x="514" y="183"/>
                </a:cubicBezTo>
                <a:cubicBezTo>
                  <a:pt x="494" y="183"/>
                  <a:pt x="494" y="183"/>
                  <a:pt x="494" y="183"/>
                </a:cubicBezTo>
                <a:cubicBezTo>
                  <a:pt x="494" y="131"/>
                  <a:pt x="494" y="131"/>
                  <a:pt x="494" y="131"/>
                </a:cubicBezTo>
                <a:cubicBezTo>
                  <a:pt x="522" y="131"/>
                  <a:pt x="522" y="131"/>
                  <a:pt x="522" y="131"/>
                </a:cubicBezTo>
                <a:cubicBezTo>
                  <a:pt x="539" y="131"/>
                  <a:pt x="554" y="117"/>
                  <a:pt x="554" y="99"/>
                </a:cubicBezTo>
                <a:cubicBezTo>
                  <a:pt x="554" y="32"/>
                  <a:pt x="554" y="32"/>
                  <a:pt x="554" y="32"/>
                </a:cubicBezTo>
                <a:cubicBezTo>
                  <a:pt x="554" y="15"/>
                  <a:pt x="539" y="0"/>
                  <a:pt x="522" y="0"/>
                </a:cubicBezTo>
                <a:cubicBezTo>
                  <a:pt x="269" y="0"/>
                  <a:pt x="269" y="0"/>
                  <a:pt x="269" y="0"/>
                </a:cubicBezTo>
                <a:cubicBezTo>
                  <a:pt x="251" y="0"/>
                  <a:pt x="237" y="15"/>
                  <a:pt x="237" y="32"/>
                </a:cubicBezTo>
                <a:cubicBezTo>
                  <a:pt x="237" y="99"/>
                  <a:pt x="237" y="99"/>
                  <a:pt x="237" y="99"/>
                </a:cubicBezTo>
                <a:cubicBezTo>
                  <a:pt x="237" y="117"/>
                  <a:pt x="251" y="131"/>
                  <a:pt x="269" y="131"/>
                </a:cubicBezTo>
                <a:cubicBezTo>
                  <a:pt x="433" y="131"/>
                  <a:pt x="433" y="131"/>
                  <a:pt x="433" y="131"/>
                </a:cubicBezTo>
                <a:cubicBezTo>
                  <a:pt x="433" y="183"/>
                  <a:pt x="433" y="183"/>
                  <a:pt x="433" y="183"/>
                </a:cubicBezTo>
                <a:cubicBezTo>
                  <a:pt x="124" y="183"/>
                  <a:pt x="124" y="183"/>
                  <a:pt x="124" y="183"/>
                </a:cubicBezTo>
                <a:cubicBezTo>
                  <a:pt x="111" y="183"/>
                  <a:pt x="98" y="193"/>
                  <a:pt x="95" y="205"/>
                </a:cubicBezTo>
                <a:cubicBezTo>
                  <a:pt x="44" y="449"/>
                  <a:pt x="44" y="449"/>
                  <a:pt x="44" y="449"/>
                </a:cubicBezTo>
                <a:cubicBezTo>
                  <a:pt x="35" y="449"/>
                  <a:pt x="35" y="449"/>
                  <a:pt x="35" y="449"/>
                </a:cubicBezTo>
                <a:cubicBezTo>
                  <a:pt x="15" y="449"/>
                  <a:pt x="0" y="465"/>
                  <a:pt x="0" y="484"/>
                </a:cubicBezTo>
                <a:cubicBezTo>
                  <a:pt x="0" y="578"/>
                  <a:pt x="0" y="578"/>
                  <a:pt x="0" y="578"/>
                </a:cubicBezTo>
                <a:cubicBezTo>
                  <a:pt x="0" y="597"/>
                  <a:pt x="15" y="612"/>
                  <a:pt x="35" y="612"/>
                </a:cubicBezTo>
                <a:cubicBezTo>
                  <a:pt x="604" y="612"/>
                  <a:pt x="604" y="612"/>
                  <a:pt x="604" y="612"/>
                </a:cubicBezTo>
                <a:cubicBezTo>
                  <a:pt x="623" y="612"/>
                  <a:pt x="638" y="597"/>
                  <a:pt x="638" y="578"/>
                </a:cubicBezTo>
                <a:cubicBezTo>
                  <a:pt x="638" y="484"/>
                  <a:pt x="638" y="484"/>
                  <a:pt x="638" y="484"/>
                </a:cubicBezTo>
                <a:cubicBezTo>
                  <a:pt x="638" y="465"/>
                  <a:pt x="623" y="449"/>
                  <a:pt x="604" y="449"/>
                </a:cubicBezTo>
                <a:close/>
                <a:moveTo>
                  <a:pt x="251" y="99"/>
                </a:moveTo>
                <a:cubicBezTo>
                  <a:pt x="251" y="32"/>
                  <a:pt x="251" y="32"/>
                  <a:pt x="251" y="32"/>
                </a:cubicBezTo>
                <a:cubicBezTo>
                  <a:pt x="251" y="22"/>
                  <a:pt x="259" y="14"/>
                  <a:pt x="269" y="14"/>
                </a:cubicBezTo>
                <a:cubicBezTo>
                  <a:pt x="522" y="14"/>
                  <a:pt x="522" y="14"/>
                  <a:pt x="522" y="14"/>
                </a:cubicBezTo>
                <a:cubicBezTo>
                  <a:pt x="531" y="14"/>
                  <a:pt x="540" y="22"/>
                  <a:pt x="540" y="32"/>
                </a:cubicBezTo>
                <a:cubicBezTo>
                  <a:pt x="540" y="99"/>
                  <a:pt x="540" y="99"/>
                  <a:pt x="540" y="99"/>
                </a:cubicBezTo>
                <a:cubicBezTo>
                  <a:pt x="540" y="109"/>
                  <a:pt x="531" y="117"/>
                  <a:pt x="522" y="117"/>
                </a:cubicBezTo>
                <a:cubicBezTo>
                  <a:pt x="269" y="117"/>
                  <a:pt x="269" y="117"/>
                  <a:pt x="269" y="117"/>
                </a:cubicBezTo>
                <a:cubicBezTo>
                  <a:pt x="259" y="117"/>
                  <a:pt x="251" y="109"/>
                  <a:pt x="251" y="99"/>
                </a:cubicBezTo>
                <a:close/>
                <a:moveTo>
                  <a:pt x="447" y="131"/>
                </a:moveTo>
                <a:cubicBezTo>
                  <a:pt x="480" y="131"/>
                  <a:pt x="480" y="131"/>
                  <a:pt x="480" y="131"/>
                </a:cubicBezTo>
                <a:cubicBezTo>
                  <a:pt x="480" y="183"/>
                  <a:pt x="480" y="183"/>
                  <a:pt x="480" y="183"/>
                </a:cubicBezTo>
                <a:cubicBezTo>
                  <a:pt x="447" y="183"/>
                  <a:pt x="447" y="183"/>
                  <a:pt x="447" y="183"/>
                </a:cubicBezTo>
                <a:lnTo>
                  <a:pt x="447" y="131"/>
                </a:lnTo>
                <a:close/>
                <a:moveTo>
                  <a:pt x="624" y="578"/>
                </a:moveTo>
                <a:cubicBezTo>
                  <a:pt x="624" y="589"/>
                  <a:pt x="615" y="598"/>
                  <a:pt x="604" y="598"/>
                </a:cubicBezTo>
                <a:cubicBezTo>
                  <a:pt x="35" y="598"/>
                  <a:pt x="35" y="598"/>
                  <a:pt x="35" y="598"/>
                </a:cubicBezTo>
                <a:cubicBezTo>
                  <a:pt x="23" y="598"/>
                  <a:pt x="14" y="589"/>
                  <a:pt x="14" y="578"/>
                </a:cubicBezTo>
                <a:cubicBezTo>
                  <a:pt x="14" y="484"/>
                  <a:pt x="14" y="484"/>
                  <a:pt x="14" y="484"/>
                </a:cubicBezTo>
                <a:cubicBezTo>
                  <a:pt x="14" y="473"/>
                  <a:pt x="23" y="463"/>
                  <a:pt x="35" y="463"/>
                </a:cubicBezTo>
                <a:cubicBezTo>
                  <a:pt x="50" y="463"/>
                  <a:pt x="50" y="463"/>
                  <a:pt x="50" y="463"/>
                </a:cubicBezTo>
                <a:cubicBezTo>
                  <a:pt x="53" y="463"/>
                  <a:pt x="56" y="461"/>
                  <a:pt x="57" y="458"/>
                </a:cubicBezTo>
                <a:cubicBezTo>
                  <a:pt x="109" y="208"/>
                  <a:pt x="109" y="208"/>
                  <a:pt x="109" y="208"/>
                </a:cubicBezTo>
                <a:cubicBezTo>
                  <a:pt x="110" y="202"/>
                  <a:pt x="117" y="197"/>
                  <a:pt x="124" y="197"/>
                </a:cubicBezTo>
                <a:cubicBezTo>
                  <a:pt x="514" y="197"/>
                  <a:pt x="514" y="197"/>
                  <a:pt x="514" y="197"/>
                </a:cubicBezTo>
                <a:cubicBezTo>
                  <a:pt x="521" y="197"/>
                  <a:pt x="528" y="202"/>
                  <a:pt x="529" y="208"/>
                </a:cubicBezTo>
                <a:cubicBezTo>
                  <a:pt x="581" y="458"/>
                  <a:pt x="581" y="458"/>
                  <a:pt x="581" y="458"/>
                </a:cubicBezTo>
                <a:cubicBezTo>
                  <a:pt x="582" y="461"/>
                  <a:pt x="585" y="463"/>
                  <a:pt x="588" y="463"/>
                </a:cubicBezTo>
                <a:cubicBezTo>
                  <a:pt x="604" y="463"/>
                  <a:pt x="604" y="463"/>
                  <a:pt x="604" y="463"/>
                </a:cubicBezTo>
                <a:cubicBezTo>
                  <a:pt x="615" y="463"/>
                  <a:pt x="624" y="473"/>
                  <a:pt x="624" y="484"/>
                </a:cubicBezTo>
                <a:lnTo>
                  <a:pt x="624" y="578"/>
                </a:lnTo>
                <a:close/>
                <a:moveTo>
                  <a:pt x="312" y="378"/>
                </a:moveTo>
                <a:cubicBezTo>
                  <a:pt x="513" y="378"/>
                  <a:pt x="513" y="378"/>
                  <a:pt x="513" y="378"/>
                </a:cubicBezTo>
                <a:cubicBezTo>
                  <a:pt x="518" y="378"/>
                  <a:pt x="522" y="376"/>
                  <a:pt x="525" y="373"/>
                </a:cubicBezTo>
                <a:cubicBezTo>
                  <a:pt x="528" y="369"/>
                  <a:pt x="529" y="365"/>
                  <a:pt x="528" y="360"/>
                </a:cubicBezTo>
                <a:cubicBezTo>
                  <a:pt x="509" y="237"/>
                  <a:pt x="509" y="237"/>
                  <a:pt x="509" y="237"/>
                </a:cubicBezTo>
                <a:cubicBezTo>
                  <a:pt x="508" y="229"/>
                  <a:pt x="500" y="223"/>
                  <a:pt x="492" y="223"/>
                </a:cubicBezTo>
                <a:cubicBezTo>
                  <a:pt x="313" y="223"/>
                  <a:pt x="313" y="223"/>
                  <a:pt x="313" y="223"/>
                </a:cubicBezTo>
                <a:cubicBezTo>
                  <a:pt x="304" y="223"/>
                  <a:pt x="297" y="230"/>
                  <a:pt x="297" y="238"/>
                </a:cubicBezTo>
                <a:cubicBezTo>
                  <a:pt x="296" y="361"/>
                  <a:pt x="296" y="361"/>
                  <a:pt x="296" y="361"/>
                </a:cubicBezTo>
                <a:cubicBezTo>
                  <a:pt x="295" y="365"/>
                  <a:pt x="297" y="370"/>
                  <a:pt x="300" y="373"/>
                </a:cubicBezTo>
                <a:cubicBezTo>
                  <a:pt x="303" y="376"/>
                  <a:pt x="308" y="378"/>
                  <a:pt x="312" y="378"/>
                </a:cubicBezTo>
                <a:close/>
                <a:moveTo>
                  <a:pt x="311" y="238"/>
                </a:moveTo>
                <a:cubicBezTo>
                  <a:pt x="311" y="238"/>
                  <a:pt x="312" y="237"/>
                  <a:pt x="313" y="237"/>
                </a:cubicBezTo>
                <a:cubicBezTo>
                  <a:pt x="492" y="237"/>
                  <a:pt x="492" y="237"/>
                  <a:pt x="492" y="237"/>
                </a:cubicBezTo>
                <a:cubicBezTo>
                  <a:pt x="494" y="237"/>
                  <a:pt x="495" y="239"/>
                  <a:pt x="495" y="239"/>
                </a:cubicBezTo>
                <a:cubicBezTo>
                  <a:pt x="515" y="362"/>
                  <a:pt x="515" y="362"/>
                  <a:pt x="515" y="362"/>
                </a:cubicBezTo>
                <a:cubicBezTo>
                  <a:pt x="515" y="363"/>
                  <a:pt x="515" y="363"/>
                  <a:pt x="514" y="363"/>
                </a:cubicBezTo>
                <a:cubicBezTo>
                  <a:pt x="514" y="364"/>
                  <a:pt x="514" y="364"/>
                  <a:pt x="513" y="364"/>
                </a:cubicBezTo>
                <a:cubicBezTo>
                  <a:pt x="312" y="364"/>
                  <a:pt x="312" y="364"/>
                  <a:pt x="312" y="364"/>
                </a:cubicBezTo>
                <a:cubicBezTo>
                  <a:pt x="311" y="364"/>
                  <a:pt x="311" y="363"/>
                  <a:pt x="310" y="363"/>
                </a:cubicBezTo>
                <a:cubicBezTo>
                  <a:pt x="310" y="363"/>
                  <a:pt x="310" y="362"/>
                  <a:pt x="310" y="361"/>
                </a:cubicBezTo>
                <a:lnTo>
                  <a:pt x="311" y="238"/>
                </a:lnTo>
                <a:close/>
                <a:moveTo>
                  <a:pt x="138" y="289"/>
                </a:moveTo>
                <a:cubicBezTo>
                  <a:pt x="252" y="289"/>
                  <a:pt x="252" y="289"/>
                  <a:pt x="252" y="289"/>
                </a:cubicBezTo>
                <a:cubicBezTo>
                  <a:pt x="261" y="289"/>
                  <a:pt x="268" y="282"/>
                  <a:pt x="268" y="274"/>
                </a:cubicBezTo>
                <a:cubicBezTo>
                  <a:pt x="270" y="239"/>
                  <a:pt x="270" y="239"/>
                  <a:pt x="270" y="239"/>
                </a:cubicBezTo>
                <a:cubicBezTo>
                  <a:pt x="270" y="235"/>
                  <a:pt x="269" y="231"/>
                  <a:pt x="266" y="228"/>
                </a:cubicBezTo>
                <a:cubicBezTo>
                  <a:pt x="263" y="225"/>
                  <a:pt x="259" y="223"/>
                  <a:pt x="255" y="223"/>
                </a:cubicBezTo>
                <a:cubicBezTo>
                  <a:pt x="146" y="223"/>
                  <a:pt x="146" y="223"/>
                  <a:pt x="146" y="223"/>
                </a:cubicBezTo>
                <a:cubicBezTo>
                  <a:pt x="138" y="223"/>
                  <a:pt x="130" y="229"/>
                  <a:pt x="129" y="237"/>
                </a:cubicBezTo>
                <a:cubicBezTo>
                  <a:pt x="124" y="272"/>
                  <a:pt x="124" y="272"/>
                  <a:pt x="124" y="272"/>
                </a:cubicBezTo>
                <a:cubicBezTo>
                  <a:pt x="123" y="276"/>
                  <a:pt x="124" y="280"/>
                  <a:pt x="127" y="284"/>
                </a:cubicBezTo>
                <a:cubicBezTo>
                  <a:pt x="130" y="287"/>
                  <a:pt x="134" y="289"/>
                  <a:pt x="138" y="289"/>
                </a:cubicBezTo>
                <a:close/>
                <a:moveTo>
                  <a:pt x="143" y="239"/>
                </a:moveTo>
                <a:cubicBezTo>
                  <a:pt x="143" y="239"/>
                  <a:pt x="144" y="237"/>
                  <a:pt x="146" y="237"/>
                </a:cubicBezTo>
                <a:cubicBezTo>
                  <a:pt x="255" y="237"/>
                  <a:pt x="255" y="237"/>
                  <a:pt x="255" y="237"/>
                </a:cubicBezTo>
                <a:cubicBezTo>
                  <a:pt x="256" y="237"/>
                  <a:pt x="256" y="238"/>
                  <a:pt x="256" y="238"/>
                </a:cubicBezTo>
                <a:cubicBezTo>
                  <a:pt x="254" y="273"/>
                  <a:pt x="254" y="273"/>
                  <a:pt x="254" y="273"/>
                </a:cubicBezTo>
                <a:cubicBezTo>
                  <a:pt x="254" y="274"/>
                  <a:pt x="253" y="275"/>
                  <a:pt x="252" y="275"/>
                </a:cubicBezTo>
                <a:cubicBezTo>
                  <a:pt x="138" y="275"/>
                  <a:pt x="138" y="275"/>
                  <a:pt x="138" y="275"/>
                </a:cubicBezTo>
                <a:cubicBezTo>
                  <a:pt x="138" y="275"/>
                  <a:pt x="137" y="274"/>
                  <a:pt x="137" y="274"/>
                </a:cubicBezTo>
                <a:lnTo>
                  <a:pt x="143" y="239"/>
                </a:lnTo>
                <a:close/>
                <a:moveTo>
                  <a:pt x="588" y="512"/>
                </a:moveTo>
                <a:cubicBezTo>
                  <a:pt x="588" y="516"/>
                  <a:pt x="584" y="519"/>
                  <a:pt x="581" y="519"/>
                </a:cubicBezTo>
                <a:cubicBezTo>
                  <a:pt x="58" y="519"/>
                  <a:pt x="58" y="519"/>
                  <a:pt x="58" y="519"/>
                </a:cubicBezTo>
                <a:cubicBezTo>
                  <a:pt x="54" y="519"/>
                  <a:pt x="51" y="516"/>
                  <a:pt x="51" y="512"/>
                </a:cubicBezTo>
                <a:cubicBezTo>
                  <a:pt x="51" y="508"/>
                  <a:pt x="54" y="505"/>
                  <a:pt x="58" y="505"/>
                </a:cubicBezTo>
                <a:cubicBezTo>
                  <a:pt x="581" y="505"/>
                  <a:pt x="581" y="505"/>
                  <a:pt x="581" y="505"/>
                </a:cubicBezTo>
                <a:cubicBezTo>
                  <a:pt x="584" y="505"/>
                  <a:pt x="588" y="508"/>
                  <a:pt x="588" y="512"/>
                </a:cubicBezTo>
                <a:close/>
                <a:moveTo>
                  <a:pt x="512" y="82"/>
                </a:moveTo>
                <a:cubicBezTo>
                  <a:pt x="512" y="86"/>
                  <a:pt x="508" y="89"/>
                  <a:pt x="505" y="89"/>
                </a:cubicBezTo>
                <a:cubicBezTo>
                  <a:pt x="307" y="89"/>
                  <a:pt x="307" y="89"/>
                  <a:pt x="307" y="89"/>
                </a:cubicBezTo>
                <a:cubicBezTo>
                  <a:pt x="304" y="89"/>
                  <a:pt x="300" y="86"/>
                  <a:pt x="300" y="82"/>
                </a:cubicBezTo>
                <a:cubicBezTo>
                  <a:pt x="300" y="78"/>
                  <a:pt x="304" y="75"/>
                  <a:pt x="307" y="75"/>
                </a:cubicBezTo>
                <a:cubicBezTo>
                  <a:pt x="505" y="75"/>
                  <a:pt x="505" y="75"/>
                  <a:pt x="505" y="75"/>
                </a:cubicBezTo>
                <a:cubicBezTo>
                  <a:pt x="508" y="75"/>
                  <a:pt x="512" y="78"/>
                  <a:pt x="512" y="82"/>
                </a:cubicBezTo>
                <a:close/>
                <a:moveTo>
                  <a:pt x="512" y="50"/>
                </a:moveTo>
                <a:cubicBezTo>
                  <a:pt x="512" y="53"/>
                  <a:pt x="508" y="57"/>
                  <a:pt x="505" y="57"/>
                </a:cubicBezTo>
                <a:cubicBezTo>
                  <a:pt x="307" y="57"/>
                  <a:pt x="307" y="57"/>
                  <a:pt x="307" y="57"/>
                </a:cubicBezTo>
                <a:cubicBezTo>
                  <a:pt x="304" y="57"/>
                  <a:pt x="300" y="53"/>
                  <a:pt x="300" y="50"/>
                </a:cubicBezTo>
                <a:cubicBezTo>
                  <a:pt x="300" y="46"/>
                  <a:pt x="304" y="43"/>
                  <a:pt x="307" y="43"/>
                </a:cubicBezTo>
                <a:cubicBezTo>
                  <a:pt x="505" y="43"/>
                  <a:pt x="505" y="43"/>
                  <a:pt x="505" y="43"/>
                </a:cubicBezTo>
                <a:cubicBezTo>
                  <a:pt x="508" y="43"/>
                  <a:pt x="512" y="46"/>
                  <a:pt x="512" y="5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0" name="Freeform 123"/>
          <p:cNvSpPr>
            <a:spLocks noEditPoints="1"/>
          </p:cNvSpPr>
          <p:nvPr/>
        </p:nvSpPr>
        <p:spPr bwMode="auto">
          <a:xfrm>
            <a:off x="4550617" y="3228854"/>
            <a:ext cx="697326" cy="699632"/>
          </a:xfrm>
          <a:custGeom>
            <a:avLst/>
            <a:gdLst>
              <a:gd name="T0" fmla="*/ 529 w 676"/>
              <a:gd name="T1" fmla="*/ 279 h 678"/>
              <a:gd name="T2" fmla="*/ 431 w 676"/>
              <a:gd name="T3" fmla="*/ 293 h 678"/>
              <a:gd name="T4" fmla="*/ 409 w 676"/>
              <a:gd name="T5" fmla="*/ 210 h 678"/>
              <a:gd name="T6" fmla="*/ 367 w 676"/>
              <a:gd name="T7" fmla="*/ 125 h 678"/>
              <a:gd name="T8" fmla="*/ 401 w 676"/>
              <a:gd name="T9" fmla="*/ 58 h 678"/>
              <a:gd name="T10" fmla="*/ 504 w 676"/>
              <a:gd name="T11" fmla="*/ 6 h 678"/>
              <a:gd name="T12" fmla="*/ 579 w 676"/>
              <a:gd name="T13" fmla="*/ 18 h 678"/>
              <a:gd name="T14" fmla="*/ 659 w 676"/>
              <a:gd name="T15" fmla="*/ 100 h 678"/>
              <a:gd name="T16" fmla="*/ 676 w 676"/>
              <a:gd name="T17" fmla="*/ 169 h 678"/>
              <a:gd name="T18" fmla="*/ 605 w 676"/>
              <a:gd name="T19" fmla="*/ 241 h 678"/>
              <a:gd name="T20" fmla="*/ 558 w 676"/>
              <a:gd name="T21" fmla="*/ 314 h 678"/>
              <a:gd name="T22" fmla="*/ 539 w 676"/>
              <a:gd name="T23" fmla="*/ 267 h 678"/>
              <a:gd name="T24" fmla="*/ 590 w 676"/>
              <a:gd name="T25" fmla="*/ 242 h 678"/>
              <a:gd name="T26" fmla="*/ 626 w 676"/>
              <a:gd name="T27" fmla="*/ 172 h 678"/>
              <a:gd name="T28" fmla="*/ 655 w 676"/>
              <a:gd name="T29" fmla="*/ 114 h 678"/>
              <a:gd name="T30" fmla="*/ 566 w 676"/>
              <a:gd name="T31" fmla="*/ 67 h 678"/>
              <a:gd name="T32" fmla="*/ 517 w 676"/>
              <a:gd name="T33" fmla="*/ 15 h 678"/>
              <a:gd name="T34" fmla="*/ 500 w 676"/>
              <a:gd name="T35" fmla="*/ 56 h 678"/>
              <a:gd name="T36" fmla="*/ 401 w 676"/>
              <a:gd name="T37" fmla="*/ 73 h 678"/>
              <a:gd name="T38" fmla="*/ 413 w 676"/>
              <a:gd name="T39" fmla="*/ 144 h 678"/>
              <a:gd name="T40" fmla="*/ 422 w 676"/>
              <a:gd name="T41" fmla="*/ 215 h 678"/>
              <a:gd name="T42" fmla="*/ 463 w 676"/>
              <a:gd name="T43" fmla="*/ 255 h 678"/>
              <a:gd name="T44" fmla="*/ 532 w 676"/>
              <a:gd name="T45" fmla="*/ 264 h 678"/>
              <a:gd name="T46" fmla="*/ 478 w 676"/>
              <a:gd name="T47" fmla="*/ 160 h 678"/>
              <a:gd name="T48" fmla="*/ 517 w 676"/>
              <a:gd name="T49" fmla="*/ 199 h 678"/>
              <a:gd name="T50" fmla="*/ 517 w 676"/>
              <a:gd name="T51" fmla="*/ 185 h 678"/>
              <a:gd name="T52" fmla="*/ 258 w 676"/>
              <a:gd name="T53" fmla="*/ 678 h 678"/>
              <a:gd name="T54" fmla="*/ 233 w 676"/>
              <a:gd name="T55" fmla="*/ 615 h 678"/>
              <a:gd name="T56" fmla="*/ 105 w 676"/>
              <a:gd name="T57" fmla="*/ 628 h 678"/>
              <a:gd name="T58" fmla="*/ 90 w 676"/>
              <a:gd name="T59" fmla="*/ 522 h 678"/>
              <a:gd name="T60" fmla="*/ 0 w 676"/>
              <a:gd name="T61" fmla="*/ 424 h 678"/>
              <a:gd name="T62" fmla="*/ 14 w 676"/>
              <a:gd name="T63" fmla="*/ 350 h 678"/>
              <a:gd name="T64" fmla="*/ 91 w 676"/>
              <a:gd name="T65" fmla="*/ 229 h 678"/>
              <a:gd name="T66" fmla="*/ 159 w 676"/>
              <a:gd name="T67" fmla="*/ 185 h 678"/>
              <a:gd name="T68" fmla="*/ 276 w 676"/>
              <a:gd name="T69" fmla="*/ 222 h 678"/>
              <a:gd name="T70" fmla="*/ 378 w 676"/>
              <a:gd name="T71" fmla="*/ 190 h 678"/>
              <a:gd name="T72" fmla="*/ 423 w 676"/>
              <a:gd name="T73" fmla="*/ 310 h 678"/>
              <a:gd name="T74" fmla="*/ 513 w 676"/>
              <a:gd name="T75" fmla="*/ 370 h 678"/>
              <a:gd name="T76" fmla="*/ 456 w 676"/>
              <a:gd name="T77" fmla="*/ 419 h 678"/>
              <a:gd name="T78" fmla="*/ 494 w 676"/>
              <a:gd name="T79" fmla="*/ 527 h 678"/>
              <a:gd name="T80" fmla="*/ 393 w 676"/>
              <a:gd name="T81" fmla="*/ 564 h 678"/>
              <a:gd name="T82" fmla="*/ 325 w 676"/>
              <a:gd name="T83" fmla="*/ 669 h 678"/>
              <a:gd name="T84" fmla="*/ 165 w 676"/>
              <a:gd name="T85" fmla="*/ 577 h 678"/>
              <a:gd name="T86" fmla="*/ 261 w 676"/>
              <a:gd name="T87" fmla="*/ 664 h 678"/>
              <a:gd name="T88" fmla="*/ 323 w 676"/>
              <a:gd name="T89" fmla="*/ 591 h 678"/>
              <a:gd name="T90" fmla="*/ 449 w 676"/>
              <a:gd name="T91" fmla="*/ 573 h 678"/>
              <a:gd name="T92" fmla="*/ 432 w 676"/>
              <a:gd name="T93" fmla="*/ 479 h 678"/>
              <a:gd name="T94" fmla="*/ 445 w 676"/>
              <a:gd name="T95" fmla="*/ 396 h 678"/>
              <a:gd name="T96" fmla="*/ 421 w 676"/>
              <a:gd name="T97" fmla="*/ 325 h 678"/>
              <a:gd name="T98" fmla="*/ 356 w 676"/>
              <a:gd name="T99" fmla="*/ 258 h 678"/>
              <a:gd name="T100" fmla="*/ 286 w 676"/>
              <a:gd name="T101" fmla="*/ 233 h 678"/>
              <a:gd name="T102" fmla="*/ 199 w 676"/>
              <a:gd name="T103" fmla="*/ 245 h 678"/>
              <a:gd name="T104" fmla="*/ 106 w 676"/>
              <a:gd name="T105" fmla="*/ 228 h 678"/>
              <a:gd name="T106" fmla="*/ 85 w 676"/>
              <a:gd name="T107" fmla="*/ 357 h 678"/>
              <a:gd name="T108" fmla="*/ 14 w 676"/>
              <a:gd name="T109" fmla="*/ 419 h 678"/>
              <a:gd name="T110" fmla="*/ 104 w 676"/>
              <a:gd name="T111" fmla="*/ 519 h 678"/>
              <a:gd name="T112" fmla="*/ 109 w 676"/>
              <a:gd name="T113" fmla="*/ 613 h 678"/>
              <a:gd name="T114" fmla="*/ 258 w 676"/>
              <a:gd name="T115" fmla="*/ 484 h 678"/>
              <a:gd name="T116" fmla="*/ 323 w 676"/>
              <a:gd name="T117" fmla="*/ 419 h 678"/>
              <a:gd name="T118" fmla="*/ 207 w 676"/>
              <a:gd name="T119" fmla="*/ 419 h 678"/>
              <a:gd name="T120" fmla="*/ 258 w 676"/>
              <a:gd name="T121" fmla="*/ 368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6" h="678">
                <a:moveTo>
                  <a:pt x="556" y="314"/>
                </a:moveTo>
                <a:cubicBezTo>
                  <a:pt x="554" y="314"/>
                  <a:pt x="551" y="313"/>
                  <a:pt x="550" y="311"/>
                </a:cubicBezTo>
                <a:cubicBezTo>
                  <a:pt x="529" y="279"/>
                  <a:pt x="529" y="279"/>
                  <a:pt x="529" y="279"/>
                </a:cubicBezTo>
                <a:cubicBezTo>
                  <a:pt x="508" y="281"/>
                  <a:pt x="488" y="277"/>
                  <a:pt x="468" y="269"/>
                </a:cubicBezTo>
                <a:cubicBezTo>
                  <a:pt x="439" y="293"/>
                  <a:pt x="439" y="293"/>
                  <a:pt x="439" y="293"/>
                </a:cubicBezTo>
                <a:cubicBezTo>
                  <a:pt x="437" y="295"/>
                  <a:pt x="433" y="295"/>
                  <a:pt x="431" y="293"/>
                </a:cubicBezTo>
                <a:cubicBezTo>
                  <a:pt x="412" y="281"/>
                  <a:pt x="397" y="266"/>
                  <a:pt x="385" y="248"/>
                </a:cubicBezTo>
                <a:cubicBezTo>
                  <a:pt x="383" y="245"/>
                  <a:pt x="383" y="242"/>
                  <a:pt x="385" y="239"/>
                </a:cubicBezTo>
                <a:cubicBezTo>
                  <a:pt x="409" y="210"/>
                  <a:pt x="409" y="210"/>
                  <a:pt x="409" y="210"/>
                </a:cubicBezTo>
                <a:cubicBezTo>
                  <a:pt x="401" y="194"/>
                  <a:pt x="398" y="177"/>
                  <a:pt x="398" y="160"/>
                </a:cubicBezTo>
                <a:cubicBezTo>
                  <a:pt x="398" y="155"/>
                  <a:pt x="398" y="151"/>
                  <a:pt x="398" y="146"/>
                </a:cubicBezTo>
                <a:cubicBezTo>
                  <a:pt x="367" y="125"/>
                  <a:pt x="367" y="125"/>
                  <a:pt x="367" y="125"/>
                </a:cubicBezTo>
                <a:cubicBezTo>
                  <a:pt x="364" y="124"/>
                  <a:pt x="363" y="120"/>
                  <a:pt x="364" y="117"/>
                </a:cubicBezTo>
                <a:cubicBezTo>
                  <a:pt x="370" y="96"/>
                  <a:pt x="380" y="77"/>
                  <a:pt x="393" y="60"/>
                </a:cubicBezTo>
                <a:cubicBezTo>
                  <a:pt x="395" y="57"/>
                  <a:pt x="399" y="57"/>
                  <a:pt x="401" y="58"/>
                </a:cubicBezTo>
                <a:cubicBezTo>
                  <a:pt x="437" y="71"/>
                  <a:pt x="437" y="71"/>
                  <a:pt x="437" y="71"/>
                </a:cubicBezTo>
                <a:cubicBezTo>
                  <a:pt x="453" y="57"/>
                  <a:pt x="472" y="47"/>
                  <a:pt x="494" y="43"/>
                </a:cubicBezTo>
                <a:cubicBezTo>
                  <a:pt x="504" y="6"/>
                  <a:pt x="504" y="6"/>
                  <a:pt x="504" y="6"/>
                </a:cubicBezTo>
                <a:cubicBezTo>
                  <a:pt x="505" y="3"/>
                  <a:pt x="507" y="1"/>
                  <a:pt x="510" y="1"/>
                </a:cubicBezTo>
                <a:cubicBezTo>
                  <a:pt x="532" y="0"/>
                  <a:pt x="554" y="4"/>
                  <a:pt x="574" y="11"/>
                </a:cubicBezTo>
                <a:cubicBezTo>
                  <a:pt x="577" y="12"/>
                  <a:pt x="579" y="15"/>
                  <a:pt x="579" y="18"/>
                </a:cubicBezTo>
                <a:cubicBezTo>
                  <a:pt x="577" y="56"/>
                  <a:pt x="577" y="56"/>
                  <a:pt x="577" y="56"/>
                </a:cubicBezTo>
                <a:cubicBezTo>
                  <a:pt x="596" y="67"/>
                  <a:pt x="611" y="83"/>
                  <a:pt x="621" y="102"/>
                </a:cubicBezTo>
                <a:cubicBezTo>
                  <a:pt x="659" y="100"/>
                  <a:pt x="659" y="100"/>
                  <a:pt x="659" y="100"/>
                </a:cubicBezTo>
                <a:cubicBezTo>
                  <a:pt x="662" y="100"/>
                  <a:pt x="665" y="102"/>
                  <a:pt x="666" y="105"/>
                </a:cubicBezTo>
                <a:cubicBezTo>
                  <a:pt x="673" y="122"/>
                  <a:pt x="676" y="141"/>
                  <a:pt x="676" y="160"/>
                </a:cubicBezTo>
                <a:cubicBezTo>
                  <a:pt x="676" y="163"/>
                  <a:pt x="676" y="166"/>
                  <a:pt x="676" y="169"/>
                </a:cubicBezTo>
                <a:cubicBezTo>
                  <a:pt x="676" y="172"/>
                  <a:pt x="674" y="174"/>
                  <a:pt x="671" y="175"/>
                </a:cubicBezTo>
                <a:cubicBezTo>
                  <a:pt x="634" y="185"/>
                  <a:pt x="634" y="185"/>
                  <a:pt x="634" y="185"/>
                </a:cubicBezTo>
                <a:cubicBezTo>
                  <a:pt x="629" y="206"/>
                  <a:pt x="619" y="225"/>
                  <a:pt x="605" y="241"/>
                </a:cubicBezTo>
                <a:cubicBezTo>
                  <a:pt x="618" y="277"/>
                  <a:pt x="618" y="277"/>
                  <a:pt x="618" y="277"/>
                </a:cubicBezTo>
                <a:cubicBezTo>
                  <a:pt x="619" y="279"/>
                  <a:pt x="618" y="283"/>
                  <a:pt x="616" y="284"/>
                </a:cubicBezTo>
                <a:cubicBezTo>
                  <a:pt x="598" y="298"/>
                  <a:pt x="579" y="308"/>
                  <a:pt x="558" y="314"/>
                </a:cubicBezTo>
                <a:cubicBezTo>
                  <a:pt x="557" y="314"/>
                  <a:pt x="557" y="314"/>
                  <a:pt x="556" y="314"/>
                </a:cubicBezTo>
                <a:close/>
                <a:moveTo>
                  <a:pt x="533" y="264"/>
                </a:moveTo>
                <a:cubicBezTo>
                  <a:pt x="535" y="264"/>
                  <a:pt x="538" y="265"/>
                  <a:pt x="539" y="267"/>
                </a:cubicBezTo>
                <a:cubicBezTo>
                  <a:pt x="559" y="299"/>
                  <a:pt x="559" y="299"/>
                  <a:pt x="559" y="299"/>
                </a:cubicBezTo>
                <a:cubicBezTo>
                  <a:pt x="575" y="294"/>
                  <a:pt x="590" y="286"/>
                  <a:pt x="603" y="277"/>
                </a:cubicBezTo>
                <a:cubicBezTo>
                  <a:pt x="590" y="242"/>
                  <a:pt x="590" y="242"/>
                  <a:pt x="590" y="242"/>
                </a:cubicBezTo>
                <a:cubicBezTo>
                  <a:pt x="589" y="239"/>
                  <a:pt x="590" y="236"/>
                  <a:pt x="592" y="234"/>
                </a:cubicBezTo>
                <a:cubicBezTo>
                  <a:pt x="607" y="219"/>
                  <a:pt x="617" y="199"/>
                  <a:pt x="621" y="178"/>
                </a:cubicBezTo>
                <a:cubicBezTo>
                  <a:pt x="621" y="175"/>
                  <a:pt x="623" y="173"/>
                  <a:pt x="626" y="172"/>
                </a:cubicBezTo>
                <a:cubicBezTo>
                  <a:pt x="662" y="163"/>
                  <a:pt x="662" y="163"/>
                  <a:pt x="662" y="163"/>
                </a:cubicBezTo>
                <a:cubicBezTo>
                  <a:pt x="662" y="162"/>
                  <a:pt x="662" y="161"/>
                  <a:pt x="662" y="160"/>
                </a:cubicBezTo>
                <a:cubicBezTo>
                  <a:pt x="662" y="144"/>
                  <a:pt x="660" y="129"/>
                  <a:pt x="655" y="114"/>
                </a:cubicBezTo>
                <a:cubicBezTo>
                  <a:pt x="618" y="116"/>
                  <a:pt x="618" y="116"/>
                  <a:pt x="618" y="116"/>
                </a:cubicBezTo>
                <a:cubicBezTo>
                  <a:pt x="615" y="116"/>
                  <a:pt x="612" y="114"/>
                  <a:pt x="611" y="112"/>
                </a:cubicBezTo>
                <a:cubicBezTo>
                  <a:pt x="601" y="92"/>
                  <a:pt x="586" y="77"/>
                  <a:pt x="566" y="67"/>
                </a:cubicBezTo>
                <a:cubicBezTo>
                  <a:pt x="564" y="65"/>
                  <a:pt x="562" y="63"/>
                  <a:pt x="563" y="60"/>
                </a:cubicBezTo>
                <a:cubicBezTo>
                  <a:pt x="565" y="23"/>
                  <a:pt x="565" y="23"/>
                  <a:pt x="565" y="23"/>
                </a:cubicBezTo>
                <a:cubicBezTo>
                  <a:pt x="549" y="17"/>
                  <a:pt x="533" y="15"/>
                  <a:pt x="517" y="15"/>
                </a:cubicBezTo>
                <a:cubicBezTo>
                  <a:pt x="517" y="15"/>
                  <a:pt x="516" y="15"/>
                  <a:pt x="516" y="15"/>
                </a:cubicBezTo>
                <a:cubicBezTo>
                  <a:pt x="506" y="51"/>
                  <a:pt x="506" y="51"/>
                  <a:pt x="506" y="51"/>
                </a:cubicBezTo>
                <a:cubicBezTo>
                  <a:pt x="505" y="53"/>
                  <a:pt x="503" y="55"/>
                  <a:pt x="500" y="56"/>
                </a:cubicBezTo>
                <a:cubicBezTo>
                  <a:pt x="479" y="59"/>
                  <a:pt x="459" y="69"/>
                  <a:pt x="443" y="84"/>
                </a:cubicBezTo>
                <a:cubicBezTo>
                  <a:pt x="442" y="86"/>
                  <a:pt x="439" y="87"/>
                  <a:pt x="436" y="86"/>
                </a:cubicBezTo>
                <a:cubicBezTo>
                  <a:pt x="401" y="73"/>
                  <a:pt x="401" y="73"/>
                  <a:pt x="401" y="73"/>
                </a:cubicBezTo>
                <a:cubicBezTo>
                  <a:pt x="391" y="86"/>
                  <a:pt x="384" y="101"/>
                  <a:pt x="379" y="116"/>
                </a:cubicBezTo>
                <a:cubicBezTo>
                  <a:pt x="410" y="137"/>
                  <a:pt x="410" y="137"/>
                  <a:pt x="410" y="137"/>
                </a:cubicBezTo>
                <a:cubicBezTo>
                  <a:pt x="412" y="138"/>
                  <a:pt x="413" y="141"/>
                  <a:pt x="413" y="144"/>
                </a:cubicBezTo>
                <a:cubicBezTo>
                  <a:pt x="412" y="149"/>
                  <a:pt x="412" y="154"/>
                  <a:pt x="412" y="160"/>
                </a:cubicBezTo>
                <a:cubicBezTo>
                  <a:pt x="412" y="176"/>
                  <a:pt x="415" y="193"/>
                  <a:pt x="423" y="207"/>
                </a:cubicBezTo>
                <a:cubicBezTo>
                  <a:pt x="424" y="210"/>
                  <a:pt x="424" y="213"/>
                  <a:pt x="422" y="215"/>
                </a:cubicBezTo>
                <a:cubicBezTo>
                  <a:pt x="399" y="244"/>
                  <a:pt x="399" y="244"/>
                  <a:pt x="399" y="244"/>
                </a:cubicBezTo>
                <a:cubicBezTo>
                  <a:pt x="409" y="258"/>
                  <a:pt x="421" y="269"/>
                  <a:pt x="434" y="279"/>
                </a:cubicBezTo>
                <a:cubicBezTo>
                  <a:pt x="463" y="255"/>
                  <a:pt x="463" y="255"/>
                  <a:pt x="463" y="255"/>
                </a:cubicBezTo>
                <a:cubicBezTo>
                  <a:pt x="465" y="254"/>
                  <a:pt x="468" y="253"/>
                  <a:pt x="471" y="254"/>
                </a:cubicBezTo>
                <a:cubicBezTo>
                  <a:pt x="485" y="262"/>
                  <a:pt x="501" y="265"/>
                  <a:pt x="517" y="265"/>
                </a:cubicBezTo>
                <a:cubicBezTo>
                  <a:pt x="522" y="265"/>
                  <a:pt x="527" y="265"/>
                  <a:pt x="532" y="264"/>
                </a:cubicBezTo>
                <a:cubicBezTo>
                  <a:pt x="532" y="264"/>
                  <a:pt x="533" y="264"/>
                  <a:pt x="533" y="264"/>
                </a:cubicBezTo>
                <a:close/>
                <a:moveTo>
                  <a:pt x="517" y="199"/>
                </a:moveTo>
                <a:cubicBezTo>
                  <a:pt x="496" y="199"/>
                  <a:pt x="478" y="181"/>
                  <a:pt x="478" y="160"/>
                </a:cubicBezTo>
                <a:cubicBezTo>
                  <a:pt x="478" y="138"/>
                  <a:pt x="496" y="121"/>
                  <a:pt x="517" y="121"/>
                </a:cubicBezTo>
                <a:cubicBezTo>
                  <a:pt x="539" y="121"/>
                  <a:pt x="556" y="138"/>
                  <a:pt x="556" y="160"/>
                </a:cubicBezTo>
                <a:cubicBezTo>
                  <a:pt x="556" y="181"/>
                  <a:pt x="539" y="199"/>
                  <a:pt x="517" y="199"/>
                </a:cubicBezTo>
                <a:close/>
                <a:moveTo>
                  <a:pt x="517" y="135"/>
                </a:moveTo>
                <a:cubicBezTo>
                  <a:pt x="503" y="135"/>
                  <a:pt x="492" y="146"/>
                  <a:pt x="492" y="160"/>
                </a:cubicBezTo>
                <a:cubicBezTo>
                  <a:pt x="492" y="174"/>
                  <a:pt x="503" y="185"/>
                  <a:pt x="517" y="185"/>
                </a:cubicBezTo>
                <a:cubicBezTo>
                  <a:pt x="531" y="185"/>
                  <a:pt x="542" y="174"/>
                  <a:pt x="542" y="160"/>
                </a:cubicBezTo>
                <a:cubicBezTo>
                  <a:pt x="542" y="146"/>
                  <a:pt x="531" y="135"/>
                  <a:pt x="517" y="135"/>
                </a:cubicBezTo>
                <a:close/>
                <a:moveTo>
                  <a:pt x="258" y="678"/>
                </a:moveTo>
                <a:cubicBezTo>
                  <a:pt x="256" y="678"/>
                  <a:pt x="256" y="678"/>
                  <a:pt x="256" y="678"/>
                </a:cubicBezTo>
                <a:cubicBezTo>
                  <a:pt x="252" y="678"/>
                  <a:pt x="250" y="676"/>
                  <a:pt x="249" y="673"/>
                </a:cubicBezTo>
                <a:cubicBezTo>
                  <a:pt x="233" y="615"/>
                  <a:pt x="233" y="615"/>
                  <a:pt x="233" y="615"/>
                </a:cubicBezTo>
                <a:cubicBezTo>
                  <a:pt x="208" y="612"/>
                  <a:pt x="184" y="604"/>
                  <a:pt x="162" y="592"/>
                </a:cubicBezTo>
                <a:cubicBezTo>
                  <a:pt x="113" y="628"/>
                  <a:pt x="113" y="628"/>
                  <a:pt x="113" y="628"/>
                </a:cubicBezTo>
                <a:cubicBezTo>
                  <a:pt x="111" y="630"/>
                  <a:pt x="108" y="630"/>
                  <a:pt x="105" y="628"/>
                </a:cubicBezTo>
                <a:cubicBezTo>
                  <a:pt x="86" y="614"/>
                  <a:pt x="69" y="598"/>
                  <a:pt x="55" y="579"/>
                </a:cubicBezTo>
                <a:cubicBezTo>
                  <a:pt x="53" y="577"/>
                  <a:pt x="53" y="574"/>
                  <a:pt x="55" y="571"/>
                </a:cubicBezTo>
                <a:cubicBezTo>
                  <a:pt x="90" y="522"/>
                  <a:pt x="90" y="522"/>
                  <a:pt x="90" y="522"/>
                </a:cubicBezTo>
                <a:cubicBezTo>
                  <a:pt x="75" y="499"/>
                  <a:pt x="66" y="474"/>
                  <a:pt x="62" y="447"/>
                </a:cubicBezTo>
                <a:cubicBezTo>
                  <a:pt x="5" y="431"/>
                  <a:pt x="5" y="431"/>
                  <a:pt x="5" y="431"/>
                </a:cubicBezTo>
                <a:cubicBezTo>
                  <a:pt x="2" y="430"/>
                  <a:pt x="0" y="427"/>
                  <a:pt x="0" y="424"/>
                </a:cubicBezTo>
                <a:cubicBezTo>
                  <a:pt x="0" y="423"/>
                  <a:pt x="0" y="421"/>
                  <a:pt x="0" y="419"/>
                </a:cubicBezTo>
                <a:cubicBezTo>
                  <a:pt x="0" y="398"/>
                  <a:pt x="2" y="376"/>
                  <a:pt x="8" y="355"/>
                </a:cubicBezTo>
                <a:cubicBezTo>
                  <a:pt x="8" y="352"/>
                  <a:pt x="11" y="350"/>
                  <a:pt x="14" y="350"/>
                </a:cubicBezTo>
                <a:cubicBezTo>
                  <a:pt x="74" y="348"/>
                  <a:pt x="74" y="348"/>
                  <a:pt x="74" y="348"/>
                </a:cubicBezTo>
                <a:cubicBezTo>
                  <a:pt x="83" y="324"/>
                  <a:pt x="97" y="302"/>
                  <a:pt x="114" y="283"/>
                </a:cubicBezTo>
                <a:cubicBezTo>
                  <a:pt x="91" y="229"/>
                  <a:pt x="91" y="229"/>
                  <a:pt x="91" y="229"/>
                </a:cubicBezTo>
                <a:cubicBezTo>
                  <a:pt x="89" y="226"/>
                  <a:pt x="90" y="223"/>
                  <a:pt x="93" y="221"/>
                </a:cubicBezTo>
                <a:cubicBezTo>
                  <a:pt x="110" y="206"/>
                  <a:pt x="130" y="193"/>
                  <a:pt x="151" y="184"/>
                </a:cubicBezTo>
                <a:cubicBezTo>
                  <a:pt x="154" y="182"/>
                  <a:pt x="157" y="183"/>
                  <a:pt x="159" y="185"/>
                </a:cubicBezTo>
                <a:cubicBezTo>
                  <a:pt x="199" y="230"/>
                  <a:pt x="199" y="230"/>
                  <a:pt x="199" y="230"/>
                </a:cubicBezTo>
                <a:cubicBezTo>
                  <a:pt x="218" y="224"/>
                  <a:pt x="238" y="221"/>
                  <a:pt x="258" y="221"/>
                </a:cubicBezTo>
                <a:cubicBezTo>
                  <a:pt x="264" y="221"/>
                  <a:pt x="270" y="222"/>
                  <a:pt x="276" y="222"/>
                </a:cubicBezTo>
                <a:cubicBezTo>
                  <a:pt x="304" y="170"/>
                  <a:pt x="304" y="170"/>
                  <a:pt x="304" y="170"/>
                </a:cubicBezTo>
                <a:cubicBezTo>
                  <a:pt x="306" y="167"/>
                  <a:pt x="309" y="165"/>
                  <a:pt x="312" y="166"/>
                </a:cubicBezTo>
                <a:cubicBezTo>
                  <a:pt x="335" y="171"/>
                  <a:pt x="357" y="179"/>
                  <a:pt x="378" y="190"/>
                </a:cubicBezTo>
                <a:cubicBezTo>
                  <a:pt x="380" y="191"/>
                  <a:pt x="382" y="194"/>
                  <a:pt x="381" y="197"/>
                </a:cubicBezTo>
                <a:cubicBezTo>
                  <a:pt x="371" y="256"/>
                  <a:pt x="371" y="256"/>
                  <a:pt x="371" y="256"/>
                </a:cubicBezTo>
                <a:cubicBezTo>
                  <a:pt x="391" y="271"/>
                  <a:pt x="410" y="289"/>
                  <a:pt x="423" y="310"/>
                </a:cubicBezTo>
                <a:cubicBezTo>
                  <a:pt x="482" y="300"/>
                  <a:pt x="482" y="300"/>
                  <a:pt x="482" y="300"/>
                </a:cubicBezTo>
                <a:cubicBezTo>
                  <a:pt x="485" y="299"/>
                  <a:pt x="489" y="301"/>
                  <a:pt x="490" y="303"/>
                </a:cubicBezTo>
                <a:cubicBezTo>
                  <a:pt x="500" y="325"/>
                  <a:pt x="508" y="347"/>
                  <a:pt x="513" y="370"/>
                </a:cubicBezTo>
                <a:cubicBezTo>
                  <a:pt x="513" y="373"/>
                  <a:pt x="512" y="376"/>
                  <a:pt x="509" y="378"/>
                </a:cubicBezTo>
                <a:cubicBezTo>
                  <a:pt x="456" y="406"/>
                  <a:pt x="456" y="406"/>
                  <a:pt x="456" y="406"/>
                </a:cubicBezTo>
                <a:cubicBezTo>
                  <a:pt x="456" y="410"/>
                  <a:pt x="456" y="415"/>
                  <a:pt x="456" y="419"/>
                </a:cubicBezTo>
                <a:cubicBezTo>
                  <a:pt x="456" y="439"/>
                  <a:pt x="453" y="459"/>
                  <a:pt x="447" y="479"/>
                </a:cubicBezTo>
                <a:cubicBezTo>
                  <a:pt x="492" y="519"/>
                  <a:pt x="492" y="519"/>
                  <a:pt x="492" y="519"/>
                </a:cubicBezTo>
                <a:cubicBezTo>
                  <a:pt x="494" y="521"/>
                  <a:pt x="495" y="524"/>
                  <a:pt x="494" y="527"/>
                </a:cubicBezTo>
                <a:cubicBezTo>
                  <a:pt x="484" y="548"/>
                  <a:pt x="471" y="568"/>
                  <a:pt x="456" y="586"/>
                </a:cubicBezTo>
                <a:cubicBezTo>
                  <a:pt x="454" y="589"/>
                  <a:pt x="451" y="589"/>
                  <a:pt x="448" y="588"/>
                </a:cubicBezTo>
                <a:cubicBezTo>
                  <a:pt x="393" y="564"/>
                  <a:pt x="393" y="564"/>
                  <a:pt x="393" y="564"/>
                </a:cubicBezTo>
                <a:cubicBezTo>
                  <a:pt x="375" y="581"/>
                  <a:pt x="355" y="594"/>
                  <a:pt x="333" y="603"/>
                </a:cubicBezTo>
                <a:cubicBezTo>
                  <a:pt x="330" y="663"/>
                  <a:pt x="330" y="663"/>
                  <a:pt x="330" y="663"/>
                </a:cubicBezTo>
                <a:cubicBezTo>
                  <a:pt x="330" y="666"/>
                  <a:pt x="328" y="669"/>
                  <a:pt x="325" y="669"/>
                </a:cubicBezTo>
                <a:cubicBezTo>
                  <a:pt x="303" y="675"/>
                  <a:pt x="281" y="678"/>
                  <a:pt x="258" y="678"/>
                </a:cubicBezTo>
                <a:close/>
                <a:moveTo>
                  <a:pt x="161" y="576"/>
                </a:moveTo>
                <a:cubicBezTo>
                  <a:pt x="162" y="576"/>
                  <a:pt x="164" y="577"/>
                  <a:pt x="165" y="577"/>
                </a:cubicBezTo>
                <a:cubicBezTo>
                  <a:pt x="188" y="591"/>
                  <a:pt x="213" y="599"/>
                  <a:pt x="239" y="602"/>
                </a:cubicBezTo>
                <a:cubicBezTo>
                  <a:pt x="242" y="602"/>
                  <a:pt x="244" y="604"/>
                  <a:pt x="245" y="607"/>
                </a:cubicBezTo>
                <a:cubicBezTo>
                  <a:pt x="261" y="664"/>
                  <a:pt x="261" y="664"/>
                  <a:pt x="261" y="664"/>
                </a:cubicBezTo>
                <a:cubicBezTo>
                  <a:pt x="280" y="664"/>
                  <a:pt x="298" y="661"/>
                  <a:pt x="316" y="657"/>
                </a:cubicBezTo>
                <a:cubicBezTo>
                  <a:pt x="319" y="598"/>
                  <a:pt x="319" y="598"/>
                  <a:pt x="319" y="598"/>
                </a:cubicBezTo>
                <a:cubicBezTo>
                  <a:pt x="319" y="595"/>
                  <a:pt x="321" y="592"/>
                  <a:pt x="323" y="591"/>
                </a:cubicBezTo>
                <a:cubicBezTo>
                  <a:pt x="347" y="582"/>
                  <a:pt x="368" y="569"/>
                  <a:pt x="387" y="551"/>
                </a:cubicBezTo>
                <a:cubicBezTo>
                  <a:pt x="389" y="549"/>
                  <a:pt x="392" y="548"/>
                  <a:pt x="394" y="549"/>
                </a:cubicBezTo>
                <a:cubicBezTo>
                  <a:pt x="449" y="573"/>
                  <a:pt x="449" y="573"/>
                  <a:pt x="449" y="573"/>
                </a:cubicBezTo>
                <a:cubicBezTo>
                  <a:pt x="461" y="558"/>
                  <a:pt x="471" y="542"/>
                  <a:pt x="479" y="526"/>
                </a:cubicBezTo>
                <a:cubicBezTo>
                  <a:pt x="434" y="486"/>
                  <a:pt x="434" y="486"/>
                  <a:pt x="434" y="486"/>
                </a:cubicBezTo>
                <a:cubicBezTo>
                  <a:pt x="432" y="484"/>
                  <a:pt x="431" y="481"/>
                  <a:pt x="432" y="479"/>
                </a:cubicBezTo>
                <a:cubicBezTo>
                  <a:pt x="439" y="459"/>
                  <a:pt x="442" y="439"/>
                  <a:pt x="442" y="419"/>
                </a:cubicBezTo>
                <a:cubicBezTo>
                  <a:pt x="442" y="414"/>
                  <a:pt x="442" y="408"/>
                  <a:pt x="441" y="402"/>
                </a:cubicBezTo>
                <a:cubicBezTo>
                  <a:pt x="441" y="400"/>
                  <a:pt x="443" y="397"/>
                  <a:pt x="445" y="396"/>
                </a:cubicBezTo>
                <a:cubicBezTo>
                  <a:pt x="498" y="368"/>
                  <a:pt x="498" y="368"/>
                  <a:pt x="498" y="368"/>
                </a:cubicBezTo>
                <a:cubicBezTo>
                  <a:pt x="494" y="349"/>
                  <a:pt x="488" y="331"/>
                  <a:pt x="480" y="314"/>
                </a:cubicBezTo>
                <a:cubicBezTo>
                  <a:pt x="421" y="325"/>
                  <a:pt x="421" y="325"/>
                  <a:pt x="421" y="325"/>
                </a:cubicBezTo>
                <a:cubicBezTo>
                  <a:pt x="419" y="325"/>
                  <a:pt x="416" y="324"/>
                  <a:pt x="414" y="322"/>
                </a:cubicBezTo>
                <a:cubicBezTo>
                  <a:pt x="400" y="299"/>
                  <a:pt x="381" y="280"/>
                  <a:pt x="359" y="265"/>
                </a:cubicBezTo>
                <a:cubicBezTo>
                  <a:pt x="357" y="264"/>
                  <a:pt x="356" y="261"/>
                  <a:pt x="356" y="258"/>
                </a:cubicBezTo>
                <a:cubicBezTo>
                  <a:pt x="367" y="200"/>
                  <a:pt x="367" y="200"/>
                  <a:pt x="367" y="200"/>
                </a:cubicBezTo>
                <a:cubicBezTo>
                  <a:pt x="350" y="191"/>
                  <a:pt x="332" y="185"/>
                  <a:pt x="314" y="181"/>
                </a:cubicBezTo>
                <a:cubicBezTo>
                  <a:pt x="286" y="233"/>
                  <a:pt x="286" y="233"/>
                  <a:pt x="286" y="233"/>
                </a:cubicBezTo>
                <a:cubicBezTo>
                  <a:pt x="285" y="235"/>
                  <a:pt x="282" y="237"/>
                  <a:pt x="279" y="237"/>
                </a:cubicBezTo>
                <a:cubicBezTo>
                  <a:pt x="272" y="236"/>
                  <a:pt x="265" y="235"/>
                  <a:pt x="258" y="235"/>
                </a:cubicBezTo>
                <a:cubicBezTo>
                  <a:pt x="238" y="235"/>
                  <a:pt x="218" y="239"/>
                  <a:pt x="199" y="245"/>
                </a:cubicBezTo>
                <a:cubicBezTo>
                  <a:pt x="197" y="246"/>
                  <a:pt x="194" y="245"/>
                  <a:pt x="192" y="243"/>
                </a:cubicBezTo>
                <a:cubicBezTo>
                  <a:pt x="152" y="198"/>
                  <a:pt x="152" y="198"/>
                  <a:pt x="152" y="198"/>
                </a:cubicBezTo>
                <a:cubicBezTo>
                  <a:pt x="136" y="207"/>
                  <a:pt x="120" y="216"/>
                  <a:pt x="106" y="228"/>
                </a:cubicBezTo>
                <a:cubicBezTo>
                  <a:pt x="129" y="282"/>
                  <a:pt x="129" y="282"/>
                  <a:pt x="129" y="282"/>
                </a:cubicBezTo>
                <a:cubicBezTo>
                  <a:pt x="130" y="285"/>
                  <a:pt x="130" y="288"/>
                  <a:pt x="128" y="290"/>
                </a:cubicBezTo>
                <a:cubicBezTo>
                  <a:pt x="109" y="309"/>
                  <a:pt x="94" y="332"/>
                  <a:pt x="85" y="357"/>
                </a:cubicBezTo>
                <a:cubicBezTo>
                  <a:pt x="84" y="360"/>
                  <a:pt x="82" y="361"/>
                  <a:pt x="79" y="362"/>
                </a:cubicBezTo>
                <a:cubicBezTo>
                  <a:pt x="20" y="364"/>
                  <a:pt x="20" y="364"/>
                  <a:pt x="20" y="364"/>
                </a:cubicBezTo>
                <a:cubicBezTo>
                  <a:pt x="16" y="382"/>
                  <a:pt x="14" y="400"/>
                  <a:pt x="14" y="419"/>
                </a:cubicBezTo>
                <a:cubicBezTo>
                  <a:pt x="71" y="435"/>
                  <a:pt x="71" y="435"/>
                  <a:pt x="71" y="435"/>
                </a:cubicBezTo>
                <a:cubicBezTo>
                  <a:pt x="73" y="435"/>
                  <a:pt x="75" y="438"/>
                  <a:pt x="76" y="441"/>
                </a:cubicBezTo>
                <a:cubicBezTo>
                  <a:pt x="79" y="468"/>
                  <a:pt x="89" y="495"/>
                  <a:pt x="104" y="519"/>
                </a:cubicBezTo>
                <a:cubicBezTo>
                  <a:pt x="105" y="521"/>
                  <a:pt x="105" y="524"/>
                  <a:pt x="104" y="527"/>
                </a:cubicBezTo>
                <a:cubicBezTo>
                  <a:pt x="69" y="575"/>
                  <a:pt x="69" y="575"/>
                  <a:pt x="69" y="575"/>
                </a:cubicBezTo>
                <a:cubicBezTo>
                  <a:pt x="81" y="589"/>
                  <a:pt x="94" y="602"/>
                  <a:pt x="109" y="613"/>
                </a:cubicBezTo>
                <a:cubicBezTo>
                  <a:pt x="157" y="578"/>
                  <a:pt x="157" y="578"/>
                  <a:pt x="157" y="578"/>
                </a:cubicBezTo>
                <a:cubicBezTo>
                  <a:pt x="158" y="577"/>
                  <a:pt x="160" y="576"/>
                  <a:pt x="161" y="576"/>
                </a:cubicBezTo>
                <a:close/>
                <a:moveTo>
                  <a:pt x="258" y="484"/>
                </a:moveTo>
                <a:cubicBezTo>
                  <a:pt x="223" y="484"/>
                  <a:pt x="193" y="455"/>
                  <a:pt x="193" y="419"/>
                </a:cubicBezTo>
                <a:cubicBezTo>
                  <a:pt x="193" y="383"/>
                  <a:pt x="223" y="354"/>
                  <a:pt x="258" y="354"/>
                </a:cubicBezTo>
                <a:cubicBezTo>
                  <a:pt x="294" y="354"/>
                  <a:pt x="323" y="383"/>
                  <a:pt x="323" y="419"/>
                </a:cubicBezTo>
                <a:cubicBezTo>
                  <a:pt x="323" y="455"/>
                  <a:pt x="294" y="484"/>
                  <a:pt x="258" y="484"/>
                </a:cubicBezTo>
                <a:close/>
                <a:moveTo>
                  <a:pt x="258" y="368"/>
                </a:moveTo>
                <a:cubicBezTo>
                  <a:pt x="230" y="368"/>
                  <a:pt x="207" y="391"/>
                  <a:pt x="207" y="419"/>
                </a:cubicBezTo>
                <a:cubicBezTo>
                  <a:pt x="207" y="447"/>
                  <a:pt x="230" y="470"/>
                  <a:pt x="258" y="470"/>
                </a:cubicBezTo>
                <a:cubicBezTo>
                  <a:pt x="286" y="470"/>
                  <a:pt x="309" y="447"/>
                  <a:pt x="309" y="419"/>
                </a:cubicBezTo>
                <a:cubicBezTo>
                  <a:pt x="309" y="391"/>
                  <a:pt x="286" y="368"/>
                  <a:pt x="258" y="36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5737" y="5164097"/>
            <a:ext cx="2086832" cy="409390"/>
          </a:xfrm>
          <a:prstGeom prst="rect">
            <a:avLst/>
          </a:prstGeom>
        </p:spPr>
      </p:pic>
      <p:sp>
        <p:nvSpPr>
          <p:cNvPr id="21" name="Title 1"/>
          <p:cNvSpPr txBox="1">
            <a:spLocks/>
          </p:cNvSpPr>
          <p:nvPr/>
        </p:nvSpPr>
        <p:spPr>
          <a:xfrm>
            <a:off x="399011" y="310567"/>
            <a:ext cx="12192000" cy="817561"/>
          </a:xfrm>
          <a:prstGeom prst="rect">
            <a:avLst/>
          </a:prstGeom>
        </p:spPr>
        <p:txBody>
          <a:bodyPr/>
          <a:lst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a:lstStyle>
          <a:p>
            <a:pPr algn="l">
              <a:lnSpc>
                <a:spcPct val="150000"/>
              </a:lnSpc>
            </a:pPr>
            <a:r>
              <a:rPr lang="sr-Latn-BA" sz="2400" b="1" dirty="0">
                <a:solidFill>
                  <a:schemeClr val="bg1"/>
                </a:solidFill>
                <a:latin typeface="Arial" panose="020B0604020202020204" pitchFamily="34" charset="0"/>
                <a:cs typeface="Arial" panose="020B0604020202020204" pitchFamily="34" charset="0"/>
              </a:rPr>
              <a:t>Dvije aplikacije</a:t>
            </a:r>
            <a:endParaRPr lang="en-US" sz="2400" b="1" dirty="0">
              <a:solidFill>
                <a:schemeClr val="bg1"/>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82640"/>
            <a:ext cx="12192000" cy="975360"/>
          </a:xfrm>
          <a:prstGeom prst="rect">
            <a:avLst/>
          </a:prstGeom>
        </p:spPr>
      </p:pic>
      <p:sp>
        <p:nvSpPr>
          <p:cNvPr id="24" name="TextBox 23"/>
          <p:cNvSpPr txBox="1"/>
          <p:nvPr/>
        </p:nvSpPr>
        <p:spPr>
          <a:xfrm>
            <a:off x="9189721" y="6370320"/>
            <a:ext cx="2697480" cy="369332"/>
          </a:xfrm>
          <a:prstGeom prst="rect">
            <a:avLst/>
          </a:prstGeom>
          <a:noFill/>
        </p:spPr>
        <p:txBody>
          <a:bodyPr wrap="square" lIns="0" tIns="0" rIns="0" bIns="0" rtlCol="0">
            <a:noAutofit/>
          </a:bodyPr>
          <a:lstStyle/>
          <a:p>
            <a:pPr algn="r"/>
            <a:r>
              <a:rPr lang="sr-Latn-RS" sz="2000" b="1" dirty="0">
                <a:solidFill>
                  <a:schemeClr val="bg1"/>
                </a:solidFill>
                <a:latin typeface="Arial" panose="020B0604020202020204" pitchFamily="34" charset="0"/>
                <a:cs typeface="Arial" panose="020B0604020202020204" pitchFamily="34" charset="0"/>
              </a:rPr>
              <a:t>www.lanaco.com</a:t>
            </a:r>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81486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2"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right)">
                                      <p:cBhvr>
                                        <p:cTn id="16" dur="500"/>
                                        <p:tgtEl>
                                          <p:spTgt spid="16"/>
                                        </p:tgtEl>
                                      </p:cBhvr>
                                    </p:animEffect>
                                  </p:childTnLst>
                                </p:cTn>
                              </p:par>
                              <p:par>
                                <p:cTn id="17" presetID="22" presetClass="entr" presetSubtype="8"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500"/>
                            </p:stCondLst>
                            <p:childTnLst>
                              <p:par>
                                <p:cTn id="21" presetID="22" presetClass="entr" presetSubtype="4"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par>
                          <p:cTn id="24" fill="hold">
                            <p:stCondLst>
                              <p:cond delay="1000"/>
                            </p:stCondLst>
                            <p:childTnLst>
                              <p:par>
                                <p:cTn id="25" presetID="22" presetClass="entr" presetSubtype="4"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par>
                          <p:cTn id="28" fill="hold">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par>
                          <p:cTn id="32" fill="hold">
                            <p:stCondLst>
                              <p:cond delay="2000"/>
                            </p:stCondLst>
                            <p:childTnLst>
                              <p:par>
                                <p:cTn id="33" presetID="22" presetClass="entr" presetSubtype="4"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par>
                          <p:cTn id="36" fill="hold">
                            <p:stCondLst>
                              <p:cond delay="2500"/>
                            </p:stCondLst>
                            <p:childTnLst>
                              <p:par>
                                <p:cTn id="37" presetID="22" presetClass="entr" presetSubtype="4"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F2D1936F-77E2-4ACA-A90B-2182C28F0B37}"/>
              </a:ext>
            </a:extLst>
          </p:cNvPr>
          <p:cNvPicPr>
            <a:picLocks noChangeAspect="1"/>
          </p:cNvPicPr>
          <p:nvPr/>
        </p:nvPicPr>
        <p:blipFill>
          <a:blip r:embed="rId3"/>
          <a:stretch>
            <a:fillRect/>
          </a:stretch>
        </p:blipFill>
        <p:spPr>
          <a:xfrm>
            <a:off x="3624" y="563880"/>
            <a:ext cx="12188376" cy="5730240"/>
          </a:xfrm>
          <a:prstGeom prst="rect">
            <a:avLst/>
          </a:prstGeom>
        </p:spPr>
      </p:pic>
      <p:pic>
        <p:nvPicPr>
          <p:cNvPr id="7" name="Picture 2">
            <a:extLst>
              <a:ext uri="{FF2B5EF4-FFF2-40B4-BE49-F238E27FC236}">
                <a16:creationId xmlns:a16="http://schemas.microsoft.com/office/drawing/2014/main" id="{B22018D0-D863-4E7A-B403-F1A5E0B66726}"/>
              </a:ext>
            </a:extLst>
          </p:cNvPr>
          <p:cNvPicPr>
            <a:picLocks noChangeAspect="1"/>
          </p:cNvPicPr>
          <p:nvPr/>
        </p:nvPicPr>
        <p:blipFill rotWithShape="1">
          <a:blip r:embed="rId4"/>
          <a:srcRect b="20352"/>
          <a:stretch/>
        </p:blipFill>
        <p:spPr>
          <a:xfrm>
            <a:off x="-3624" y="928466"/>
            <a:ext cx="12192000" cy="4205493"/>
          </a:xfrm>
          <a:prstGeom prst="rect">
            <a:avLst/>
          </a:prstGeom>
        </p:spPr>
      </p:pic>
      <p:pic>
        <p:nvPicPr>
          <p:cNvPr id="10" name="Picture 3">
            <a:extLst>
              <a:ext uri="{FF2B5EF4-FFF2-40B4-BE49-F238E27FC236}">
                <a16:creationId xmlns:a16="http://schemas.microsoft.com/office/drawing/2014/main" id="{930089A1-7EE8-43C4-9658-1F095C571273}"/>
              </a:ext>
            </a:extLst>
          </p:cNvPr>
          <p:cNvPicPr>
            <a:picLocks noChangeAspect="1"/>
          </p:cNvPicPr>
          <p:nvPr/>
        </p:nvPicPr>
        <p:blipFill>
          <a:blip r:embed="rId5"/>
          <a:stretch>
            <a:fillRect/>
          </a:stretch>
        </p:blipFill>
        <p:spPr>
          <a:xfrm>
            <a:off x="198120" y="544300"/>
            <a:ext cx="11455654" cy="5670549"/>
          </a:xfrm>
          <a:prstGeom prst="rect">
            <a:avLst/>
          </a:prstGeom>
        </p:spPr>
      </p:pic>
      <p:pic>
        <p:nvPicPr>
          <p:cNvPr id="8" name="Picture 4">
            <a:extLst>
              <a:ext uri="{FF2B5EF4-FFF2-40B4-BE49-F238E27FC236}">
                <a16:creationId xmlns:a16="http://schemas.microsoft.com/office/drawing/2014/main" id="{9DA85A75-A4EC-488B-8E4D-11089EA61C82}"/>
              </a:ext>
            </a:extLst>
          </p:cNvPr>
          <p:cNvPicPr>
            <a:picLocks noChangeAspect="1"/>
          </p:cNvPicPr>
          <p:nvPr/>
        </p:nvPicPr>
        <p:blipFill>
          <a:blip r:embed="rId6"/>
          <a:stretch>
            <a:fillRect/>
          </a:stretch>
        </p:blipFill>
        <p:spPr>
          <a:xfrm>
            <a:off x="0" y="886375"/>
            <a:ext cx="8553631" cy="5082831"/>
          </a:xfrm>
          <a:prstGeom prst="rect">
            <a:avLst/>
          </a:prstGeom>
        </p:spPr>
      </p:pic>
      <p:pic>
        <p:nvPicPr>
          <p:cNvPr id="9" name="Picture 5">
            <a:extLst>
              <a:ext uri="{FF2B5EF4-FFF2-40B4-BE49-F238E27FC236}">
                <a16:creationId xmlns:a16="http://schemas.microsoft.com/office/drawing/2014/main" id="{2996D2E8-3862-4857-80FC-EFBC2539162E}"/>
              </a:ext>
            </a:extLst>
          </p:cNvPr>
          <p:cNvPicPr>
            <a:picLocks noChangeAspect="1"/>
          </p:cNvPicPr>
          <p:nvPr/>
        </p:nvPicPr>
        <p:blipFill>
          <a:blip r:embed="rId7"/>
          <a:stretch>
            <a:fillRect/>
          </a:stretch>
        </p:blipFill>
        <p:spPr>
          <a:xfrm>
            <a:off x="8589153" y="478236"/>
            <a:ext cx="3404728" cy="5901528"/>
          </a:xfrm>
          <a:prstGeom prst="rect">
            <a:avLst/>
          </a:prstGeom>
        </p:spPr>
      </p:pic>
    </p:spTree>
    <p:extLst>
      <p:ext uri="{BB962C8B-B14F-4D97-AF65-F5344CB8AC3E}">
        <p14:creationId xmlns:p14="http://schemas.microsoft.com/office/powerpoint/2010/main" val="13854036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par>
                                <p:cTn id="32" presetID="2" presetClass="entr" presetSubtype="8"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0-#ppt_w/2"/>
                                          </p:val>
                                        </p:tav>
                                        <p:tav tm="100000">
                                          <p:val>
                                            <p:strVal val="#ppt_x"/>
                                          </p:val>
                                        </p:tav>
                                      </p:tavLst>
                                    </p:anim>
                                    <p:anim calcmode="lin" valueType="num">
                                      <p:cBhvr additive="base">
                                        <p:cTn id="35" dur="500" fill="hold"/>
                                        <p:tgtEl>
                                          <p:spTgt spid="8"/>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1+#ppt_w/2"/>
                                          </p:val>
                                        </p:tav>
                                        <p:tav tm="100000">
                                          <p:val>
                                            <p:strVal val="#ppt_x"/>
                                          </p:val>
                                        </p:tav>
                                      </p:tavLst>
                                    </p:anim>
                                    <p:anim calcmode="lin" valueType="num">
                                      <p:cBhvr additive="base">
                                        <p:cTn id="39"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0CE3D-A7EA-4459-897F-259D626631CA}"/>
              </a:ext>
            </a:extLst>
          </p:cNvPr>
          <p:cNvSpPr>
            <a:spLocks noGrp="1"/>
          </p:cNvSpPr>
          <p:nvPr>
            <p:ph type="title"/>
          </p:nvPr>
        </p:nvSpPr>
        <p:spPr/>
        <p:txBody>
          <a:bodyPr/>
          <a:lstStyle/>
          <a:p>
            <a:r>
              <a:rPr lang="en-US" dirty="0"/>
              <a:t>Station24 new project</a:t>
            </a:r>
            <a:endParaRPr lang="sr-Latn-BA" dirty="0"/>
          </a:p>
        </p:txBody>
      </p:sp>
      <p:pic>
        <p:nvPicPr>
          <p:cNvPr id="6" name="Picture 5">
            <a:extLst>
              <a:ext uri="{FF2B5EF4-FFF2-40B4-BE49-F238E27FC236}">
                <a16:creationId xmlns:a16="http://schemas.microsoft.com/office/drawing/2014/main" id="{D1FCDFFD-E772-459C-9BF5-AE8E90A12193}"/>
              </a:ext>
            </a:extLst>
          </p:cNvPr>
          <p:cNvPicPr>
            <a:picLocks noChangeAspect="1"/>
          </p:cNvPicPr>
          <p:nvPr/>
        </p:nvPicPr>
        <p:blipFill>
          <a:blip r:embed="rId3"/>
          <a:stretch>
            <a:fillRect/>
          </a:stretch>
        </p:blipFill>
        <p:spPr>
          <a:xfrm>
            <a:off x="3671249" y="2134999"/>
            <a:ext cx="3971202" cy="3732589"/>
          </a:xfrm>
          <a:prstGeom prst="rect">
            <a:avLst/>
          </a:prstGeom>
        </p:spPr>
      </p:pic>
      <p:pic>
        <p:nvPicPr>
          <p:cNvPr id="6150" name="Picture 6" descr="Image result for copy paste">
            <a:extLst>
              <a:ext uri="{FF2B5EF4-FFF2-40B4-BE49-F238E27FC236}">
                <a16:creationId xmlns:a16="http://schemas.microsoft.com/office/drawing/2014/main" id="{EFD3EA42-F366-45D9-81A9-67A06EA251B1}"/>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056697" y="1671968"/>
            <a:ext cx="3729718" cy="43513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882640"/>
            <a:ext cx="12192000" cy="975360"/>
          </a:xfrm>
          <a:prstGeom prst="rect">
            <a:avLst/>
          </a:prstGeom>
        </p:spPr>
      </p:pic>
      <p:sp>
        <p:nvSpPr>
          <p:cNvPr id="7" name="TextBox 6"/>
          <p:cNvSpPr txBox="1"/>
          <p:nvPr/>
        </p:nvSpPr>
        <p:spPr>
          <a:xfrm>
            <a:off x="9189721" y="6370320"/>
            <a:ext cx="2697480" cy="369332"/>
          </a:xfrm>
          <a:prstGeom prst="rect">
            <a:avLst/>
          </a:prstGeom>
          <a:noFill/>
        </p:spPr>
        <p:txBody>
          <a:bodyPr wrap="square" lIns="0" tIns="0" rIns="0" bIns="0" rtlCol="0">
            <a:noAutofit/>
          </a:bodyPr>
          <a:lstStyle/>
          <a:p>
            <a:pPr algn="r"/>
            <a:r>
              <a:rPr lang="sr-Latn-RS" sz="2000" b="1" dirty="0">
                <a:solidFill>
                  <a:schemeClr val="bg1"/>
                </a:solidFill>
                <a:latin typeface="Arial" panose="020B0604020202020204" pitchFamily="34" charset="0"/>
                <a:cs typeface="Arial" panose="020B0604020202020204" pitchFamily="34" charset="0"/>
              </a:rPr>
              <a:t>www.lanaco.com</a:t>
            </a:r>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31799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6150"/>
                                        </p:tgtEl>
                                        <p:attrNameLst>
                                          <p:attrName>style.visibility</p:attrName>
                                        </p:attrNameLst>
                                      </p:cBhvr>
                                      <p:to>
                                        <p:strVal val="visible"/>
                                      </p:to>
                                    </p:set>
                                    <p:animEffect transition="in" filter="randombar(horizontal)">
                                      <p:cBhvr>
                                        <p:cTn id="11" dur="1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F7254-8D25-43EE-93A3-F8926308DDE7}"/>
              </a:ext>
            </a:extLst>
          </p:cNvPr>
          <p:cNvSpPr>
            <a:spLocks noGrp="1"/>
          </p:cNvSpPr>
          <p:nvPr>
            <p:ph type="title"/>
          </p:nvPr>
        </p:nvSpPr>
        <p:spPr/>
        <p:txBody>
          <a:bodyPr/>
          <a:lstStyle/>
          <a:p>
            <a:r>
              <a:rPr lang="en-US" dirty="0" err="1"/>
              <a:t>Opet</a:t>
            </a:r>
            <a:r>
              <a:rPr lang="en-US" dirty="0"/>
              <a:t> multitenant problem</a:t>
            </a:r>
            <a:endParaRPr lang="sr-Latn-BA" dirty="0"/>
          </a:p>
        </p:txBody>
      </p:sp>
      <p:pic>
        <p:nvPicPr>
          <p:cNvPr id="6" name="Picture 5">
            <a:extLst>
              <a:ext uri="{FF2B5EF4-FFF2-40B4-BE49-F238E27FC236}">
                <a16:creationId xmlns:a16="http://schemas.microsoft.com/office/drawing/2014/main" id="{D2043AB1-F0B1-4A08-BE8C-FD2A27C7666B}"/>
              </a:ext>
            </a:extLst>
          </p:cNvPr>
          <p:cNvPicPr>
            <a:picLocks noChangeAspect="1"/>
          </p:cNvPicPr>
          <p:nvPr/>
        </p:nvPicPr>
        <p:blipFill>
          <a:blip r:embed="rId3"/>
          <a:stretch>
            <a:fillRect/>
          </a:stretch>
        </p:blipFill>
        <p:spPr>
          <a:xfrm>
            <a:off x="1543926" y="1734670"/>
            <a:ext cx="3507174" cy="4800600"/>
          </a:xfrm>
          <a:prstGeom prst="rect">
            <a:avLst/>
          </a:prstGeom>
        </p:spPr>
      </p:pic>
      <p:pic>
        <p:nvPicPr>
          <p:cNvPr id="7" name="Picture 6">
            <a:extLst>
              <a:ext uri="{FF2B5EF4-FFF2-40B4-BE49-F238E27FC236}">
                <a16:creationId xmlns:a16="http://schemas.microsoft.com/office/drawing/2014/main" id="{3D34E338-05BB-4777-B475-821B2EDDBF5D}"/>
              </a:ext>
            </a:extLst>
          </p:cNvPr>
          <p:cNvPicPr>
            <a:picLocks noChangeAspect="1"/>
          </p:cNvPicPr>
          <p:nvPr/>
        </p:nvPicPr>
        <p:blipFill>
          <a:blip r:embed="rId4"/>
          <a:stretch>
            <a:fillRect/>
          </a:stretch>
        </p:blipFill>
        <p:spPr>
          <a:xfrm>
            <a:off x="6595026" y="1451372"/>
            <a:ext cx="3566686" cy="48006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882640"/>
            <a:ext cx="12192000" cy="975360"/>
          </a:xfrm>
          <a:prstGeom prst="rect">
            <a:avLst/>
          </a:prstGeom>
        </p:spPr>
      </p:pic>
      <p:sp>
        <p:nvSpPr>
          <p:cNvPr id="8" name="TextBox 7"/>
          <p:cNvSpPr txBox="1"/>
          <p:nvPr/>
        </p:nvSpPr>
        <p:spPr>
          <a:xfrm>
            <a:off x="9189721" y="6370320"/>
            <a:ext cx="2697480" cy="369332"/>
          </a:xfrm>
          <a:prstGeom prst="rect">
            <a:avLst/>
          </a:prstGeom>
          <a:noFill/>
        </p:spPr>
        <p:txBody>
          <a:bodyPr wrap="square" lIns="0" tIns="0" rIns="0" bIns="0" rtlCol="0">
            <a:noAutofit/>
          </a:bodyPr>
          <a:lstStyle/>
          <a:p>
            <a:pPr algn="r"/>
            <a:r>
              <a:rPr lang="sr-Latn-RS" sz="2000" b="1" dirty="0">
                <a:solidFill>
                  <a:schemeClr val="bg1"/>
                </a:solidFill>
                <a:latin typeface="Arial" panose="020B0604020202020204" pitchFamily="34" charset="0"/>
                <a:cs typeface="Arial" panose="020B0604020202020204" pitchFamily="34" charset="0"/>
              </a:rPr>
              <a:t>www.lanaco.com</a:t>
            </a:r>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67327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64361-571E-4102-B1D8-852BAAC13277}"/>
              </a:ext>
            </a:extLst>
          </p:cNvPr>
          <p:cNvSpPr>
            <a:spLocks noGrp="1"/>
          </p:cNvSpPr>
          <p:nvPr>
            <p:ph type="title"/>
          </p:nvPr>
        </p:nvSpPr>
        <p:spPr/>
        <p:txBody>
          <a:bodyPr/>
          <a:lstStyle/>
          <a:p>
            <a:r>
              <a:rPr lang="en-US" dirty="0" err="1"/>
              <a:t>Ipak</a:t>
            </a:r>
            <a:r>
              <a:rPr lang="en-US" dirty="0"/>
              <a:t> </a:t>
            </a:r>
            <a:r>
              <a:rPr lang="en-US" dirty="0" err="1"/>
              <a:t>smo</a:t>
            </a:r>
            <a:r>
              <a:rPr lang="en-US" dirty="0"/>
              <a:t> </a:t>
            </a:r>
            <a:r>
              <a:rPr lang="en-US" dirty="0" err="1"/>
              <a:t>trebali</a:t>
            </a:r>
            <a:r>
              <a:rPr lang="en-US" dirty="0"/>
              <a:t> angular </a:t>
            </a:r>
            <a:r>
              <a:rPr lang="en-US" dirty="0">
                <a:sym typeface="Wingdings" panose="05000000000000000000" pitchFamily="2" charset="2"/>
              </a:rPr>
              <a:t> WPA</a:t>
            </a:r>
            <a:endParaRPr lang="sr-Latn-BA" dirty="0"/>
          </a:p>
        </p:txBody>
      </p:sp>
      <p:pic>
        <p:nvPicPr>
          <p:cNvPr id="2050" name="Picture 2" descr="Image result for offline dino gif">
            <a:extLst>
              <a:ext uri="{FF2B5EF4-FFF2-40B4-BE49-F238E27FC236}">
                <a16:creationId xmlns:a16="http://schemas.microsoft.com/office/drawing/2014/main" id="{B07E1D2A-2BD9-4491-88B0-F641ADA7D71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739786"/>
            <a:ext cx="12192000" cy="25459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82640"/>
            <a:ext cx="12192000" cy="975360"/>
          </a:xfrm>
          <a:prstGeom prst="rect">
            <a:avLst/>
          </a:prstGeom>
        </p:spPr>
      </p:pic>
      <p:sp>
        <p:nvSpPr>
          <p:cNvPr id="5" name="TextBox 4"/>
          <p:cNvSpPr txBox="1"/>
          <p:nvPr/>
        </p:nvSpPr>
        <p:spPr>
          <a:xfrm>
            <a:off x="9189721" y="6370320"/>
            <a:ext cx="2697480" cy="369332"/>
          </a:xfrm>
          <a:prstGeom prst="rect">
            <a:avLst/>
          </a:prstGeom>
          <a:noFill/>
        </p:spPr>
        <p:txBody>
          <a:bodyPr wrap="square" lIns="0" tIns="0" rIns="0" bIns="0" rtlCol="0">
            <a:noAutofit/>
          </a:bodyPr>
          <a:lstStyle/>
          <a:p>
            <a:pPr algn="r"/>
            <a:r>
              <a:rPr lang="sr-Latn-RS" sz="2000" b="1" dirty="0">
                <a:solidFill>
                  <a:schemeClr val="bg1"/>
                </a:solidFill>
                <a:latin typeface="Arial" panose="020B0604020202020204" pitchFamily="34" charset="0"/>
                <a:cs typeface="Arial" panose="020B0604020202020204" pitchFamily="34" charset="0"/>
              </a:rPr>
              <a:t>www.lanaco.com</a:t>
            </a:r>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778975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334012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DC0E0-52BC-4EE5-BD9A-5C528D47F806}"/>
              </a:ext>
            </a:extLst>
          </p:cNvPr>
          <p:cNvSpPr>
            <a:spLocks noGrp="1"/>
          </p:cNvSpPr>
          <p:nvPr>
            <p:ph type="title"/>
          </p:nvPr>
        </p:nvSpPr>
        <p:spPr/>
        <p:txBody>
          <a:bodyPr/>
          <a:lstStyle/>
          <a:p>
            <a:r>
              <a:rPr lang="en-US" dirty="0" err="1"/>
              <a:t>ServiceWorkers</a:t>
            </a:r>
            <a:r>
              <a:rPr lang="en-US" dirty="0"/>
              <a:t> &amp; Cache </a:t>
            </a:r>
            <a:r>
              <a:rPr lang="en-US" dirty="0" err="1"/>
              <a:t>api</a:t>
            </a:r>
            <a:endParaRPr lang="sr-Latn-BA" dirty="0"/>
          </a:p>
        </p:txBody>
      </p:sp>
      <p:pic>
        <p:nvPicPr>
          <p:cNvPr id="1026" name="Picture 2" descr="https://developers.google.com/web/fundamentals/instant-and-offline/offline-cookbook/images/ss-network-falling-back-to-cache.png">
            <a:extLst>
              <a:ext uri="{FF2B5EF4-FFF2-40B4-BE49-F238E27FC236}">
                <a16:creationId xmlns:a16="http://schemas.microsoft.com/office/drawing/2014/main" id="{6616B2C8-CC1B-4DCF-98F0-52A5449398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796" y="1825045"/>
            <a:ext cx="8362604" cy="40575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82640"/>
            <a:ext cx="12192000" cy="975360"/>
          </a:xfrm>
          <a:prstGeom prst="rect">
            <a:avLst/>
          </a:prstGeom>
        </p:spPr>
      </p:pic>
      <p:sp>
        <p:nvSpPr>
          <p:cNvPr id="6" name="TextBox 5"/>
          <p:cNvSpPr txBox="1"/>
          <p:nvPr/>
        </p:nvSpPr>
        <p:spPr>
          <a:xfrm>
            <a:off x="9189721" y="6370320"/>
            <a:ext cx="2697480" cy="369332"/>
          </a:xfrm>
          <a:prstGeom prst="rect">
            <a:avLst/>
          </a:prstGeom>
          <a:noFill/>
        </p:spPr>
        <p:txBody>
          <a:bodyPr wrap="square" lIns="0" tIns="0" rIns="0" bIns="0" rtlCol="0">
            <a:noAutofit/>
          </a:bodyPr>
          <a:lstStyle/>
          <a:p>
            <a:pPr algn="r"/>
            <a:r>
              <a:rPr lang="sr-Latn-RS" sz="2000" b="1" dirty="0">
                <a:solidFill>
                  <a:schemeClr val="bg1"/>
                </a:solidFill>
                <a:latin typeface="Arial" panose="020B0604020202020204" pitchFamily="34" charset="0"/>
                <a:cs typeface="Arial" panose="020B0604020202020204" pitchFamily="34" charset="0"/>
              </a:rPr>
              <a:t>www.lanaco.com</a:t>
            </a:r>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8732143"/>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
            <a:ext cx="12192000" cy="6858000"/>
          </a:xfrm>
          <a:prstGeom prst="rect">
            <a:avLst/>
          </a:prstGeom>
          <a:solidFill>
            <a:srgbClr val="00537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4065"/>
            <a:ext cx="12192000" cy="1716023"/>
          </a:xfrm>
          <a:prstGeom prst="rect">
            <a:avLst/>
          </a:prstGeom>
        </p:spPr>
      </p:pic>
      <p:pic>
        <p:nvPicPr>
          <p:cNvPr id="134" name="Picture 1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9146" y="2254281"/>
            <a:ext cx="864889" cy="890403"/>
          </a:xfrm>
          <a:prstGeom prst="rect">
            <a:avLst/>
          </a:prstGeom>
        </p:spPr>
      </p:pic>
      <p:sp>
        <p:nvSpPr>
          <p:cNvPr id="8" name="Title 1"/>
          <p:cNvSpPr txBox="1">
            <a:spLocks/>
          </p:cNvSpPr>
          <p:nvPr/>
        </p:nvSpPr>
        <p:spPr>
          <a:xfrm>
            <a:off x="0" y="279961"/>
            <a:ext cx="12192000" cy="817561"/>
          </a:xfrm>
          <a:prstGeom prst="rect">
            <a:avLst/>
          </a:prstGeom>
        </p:spPr>
        <p:txBody>
          <a:bodyPr/>
          <a:lst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a:lstStyle>
          <a:p>
            <a:pPr algn="l">
              <a:lnSpc>
                <a:spcPct val="150000"/>
              </a:lnSpc>
            </a:pPr>
            <a:r>
              <a:rPr lang="sr-Latn-RS" sz="2400" b="1" dirty="0">
                <a:solidFill>
                  <a:srgbClr val="00537A"/>
                </a:solidFill>
                <a:latin typeface="Arial" panose="020B0604020202020204" pitchFamily="34" charset="0"/>
                <a:cs typeface="Arial" panose="020B0604020202020204" pitchFamily="34" charset="0"/>
              </a:rPr>
              <a:t>INTEGRACIJA SA DRUGIM SISTEMIMA</a:t>
            </a:r>
          </a:p>
        </p:txBody>
      </p:sp>
      <p:pic>
        <p:nvPicPr>
          <p:cNvPr id="9" name="Picture 8">
            <a:extLst>
              <a:ext uri="{FF2B5EF4-FFF2-40B4-BE49-F238E27FC236}">
                <a16:creationId xmlns:a16="http://schemas.microsoft.com/office/drawing/2014/main" id="{C941D26B-C82E-4D6D-87FD-BE3080A3D4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13165" y="2048025"/>
            <a:ext cx="5231929" cy="1026385"/>
          </a:xfrm>
          <a:prstGeom prst="rect">
            <a:avLst/>
          </a:prstGeom>
        </p:spPr>
      </p:pic>
      <p:pic>
        <p:nvPicPr>
          <p:cNvPr id="7" name="Picture 6">
            <a:extLst>
              <a:ext uri="{FF2B5EF4-FFF2-40B4-BE49-F238E27FC236}">
                <a16:creationId xmlns:a16="http://schemas.microsoft.com/office/drawing/2014/main" id="{A685F4EE-979C-40D0-B3CE-1ACFE4682AC5}"/>
              </a:ext>
            </a:extLst>
          </p:cNvPr>
          <p:cNvPicPr>
            <a:picLocks noChangeAspect="1"/>
          </p:cNvPicPr>
          <p:nvPr/>
        </p:nvPicPr>
        <p:blipFill rotWithShape="1">
          <a:blip r:embed="rId6">
            <a:biLevel thresh="25000"/>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r="26464" b="-3263"/>
          <a:stretch/>
        </p:blipFill>
        <p:spPr>
          <a:xfrm>
            <a:off x="617144" y="5368333"/>
            <a:ext cx="2493544" cy="491793"/>
          </a:xfrm>
          <a:prstGeom prst="rect">
            <a:avLst/>
          </a:prstGeom>
        </p:spPr>
      </p:pic>
      <p:pic>
        <p:nvPicPr>
          <p:cNvPr id="2054" name="Picture 6" descr="http://appfusion.lanaco.com/wp-content/uploads/2019/02/logo-big.png">
            <a:extLst>
              <a:ext uri="{FF2B5EF4-FFF2-40B4-BE49-F238E27FC236}">
                <a16:creationId xmlns:a16="http://schemas.microsoft.com/office/drawing/2014/main" id="{37972C8E-E7A2-4FE9-B5B7-D1398E624329}"/>
              </a:ext>
            </a:extLst>
          </p:cNvPr>
          <p:cNvPicPr>
            <a:picLocks noChangeAspect="1" noChangeArrowheads="1"/>
          </p:cNvPicPr>
          <p:nvPr/>
        </p:nvPicPr>
        <p:blipFill>
          <a:blip r:embed="rId8">
            <a:clrChange>
              <a:clrFrom>
                <a:srgbClr val="000000">
                  <a:alpha val="0"/>
                </a:srgbClr>
              </a:clrFrom>
              <a:clrTo>
                <a:srgbClr val="000000">
                  <a:alpha val="0"/>
                </a:srgbClr>
              </a:clrTo>
            </a:clrChange>
            <a:biLevel thresh="25000"/>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906206" y="3828892"/>
            <a:ext cx="1427406" cy="139259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www.careoll.com/wp-content/uploads/2018/09/CAREOLL_LOGO.png">
            <a:extLst>
              <a:ext uri="{FF2B5EF4-FFF2-40B4-BE49-F238E27FC236}">
                <a16:creationId xmlns:a16="http://schemas.microsoft.com/office/drawing/2014/main" id="{8114E30A-8855-4437-B4F2-A5C4917E1302}"/>
              </a:ext>
            </a:extLst>
          </p:cNvPr>
          <p:cNvPicPr>
            <a:picLocks noChangeAspect="1" noChangeArrowheads="1"/>
          </p:cNvPicPr>
          <p:nvPr/>
        </p:nvPicPr>
        <p:blipFill>
          <a:blip r:embed="rId10">
            <a:biLevel thresh="25000"/>
            <a:extLst>
              <a:ext uri="{28A0092B-C50C-407E-A947-70E740481C1C}">
                <a14:useLocalDpi xmlns:a14="http://schemas.microsoft.com/office/drawing/2010/main" val="0"/>
              </a:ext>
            </a:extLst>
          </a:blip>
          <a:srcRect/>
          <a:stretch>
            <a:fillRect/>
          </a:stretch>
        </p:blipFill>
        <p:spPr bwMode="auto">
          <a:xfrm>
            <a:off x="8129129" y="5284184"/>
            <a:ext cx="2641934" cy="57594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id="{128A5182-D7FF-4ED9-A380-BD2EA69C90D5}"/>
              </a:ext>
            </a:extLst>
          </p:cNvPr>
          <p:cNvCxnSpPr>
            <a:cxnSpLocks/>
            <a:stCxn id="134" idx="3"/>
          </p:cNvCxnSpPr>
          <p:nvPr/>
        </p:nvCxnSpPr>
        <p:spPr>
          <a:xfrm>
            <a:off x="2434035" y="2699483"/>
            <a:ext cx="2342502" cy="1427349"/>
          </a:xfrm>
          <a:prstGeom prst="straightConnector1">
            <a:avLst/>
          </a:prstGeom>
          <a:ln>
            <a:solidFill>
              <a:schemeClr val="bg1"/>
            </a:solidFill>
            <a:headEnd type="triangle"/>
            <a:tailEnd type="triangle"/>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83D46CB-CE85-47F4-A6AC-F25B2A4C77AF}"/>
              </a:ext>
            </a:extLst>
          </p:cNvPr>
          <p:cNvCxnSpPr>
            <a:cxnSpLocks/>
            <a:stCxn id="9" idx="2"/>
          </p:cNvCxnSpPr>
          <p:nvPr/>
        </p:nvCxnSpPr>
        <p:spPr>
          <a:xfrm flipH="1">
            <a:off x="6463281" y="3074410"/>
            <a:ext cx="1665849" cy="1052422"/>
          </a:xfrm>
          <a:prstGeom prst="straightConnector1">
            <a:avLst/>
          </a:prstGeom>
          <a:ln>
            <a:solidFill>
              <a:schemeClr val="bg1"/>
            </a:solidFill>
            <a:headEnd type="triangle"/>
            <a:tailEnd type="triangle"/>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72B0556-8095-401A-A955-7E591A27833C}"/>
              </a:ext>
            </a:extLst>
          </p:cNvPr>
          <p:cNvCxnSpPr>
            <a:cxnSpLocks/>
            <a:stCxn id="7" idx="3"/>
          </p:cNvCxnSpPr>
          <p:nvPr/>
        </p:nvCxnSpPr>
        <p:spPr>
          <a:xfrm flipV="1">
            <a:off x="3110688" y="5021524"/>
            <a:ext cx="1558243" cy="592706"/>
          </a:xfrm>
          <a:prstGeom prst="straightConnector1">
            <a:avLst/>
          </a:prstGeom>
          <a:ln>
            <a:solidFill>
              <a:schemeClr val="bg1"/>
            </a:solidFill>
            <a:headEnd type="triangle"/>
            <a:tailEnd type="triangle"/>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285BBFB-1403-4773-8920-D8DEE674CAB0}"/>
              </a:ext>
            </a:extLst>
          </p:cNvPr>
          <p:cNvCxnSpPr>
            <a:cxnSpLocks/>
          </p:cNvCxnSpPr>
          <p:nvPr/>
        </p:nvCxnSpPr>
        <p:spPr>
          <a:xfrm flipH="1" flipV="1">
            <a:off x="6570886" y="5021524"/>
            <a:ext cx="1345893" cy="550631"/>
          </a:xfrm>
          <a:prstGeom prst="straightConnector1">
            <a:avLst/>
          </a:prstGeom>
          <a:ln>
            <a:solidFill>
              <a:schemeClr val="bg1"/>
            </a:solidFill>
            <a:headEnd type="triangle"/>
            <a:tailEnd type="triangle"/>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5882640"/>
            <a:ext cx="12192000" cy="975360"/>
          </a:xfrm>
          <a:prstGeom prst="rect">
            <a:avLst/>
          </a:prstGeom>
        </p:spPr>
      </p:pic>
      <p:sp>
        <p:nvSpPr>
          <p:cNvPr id="15" name="TextBox 14"/>
          <p:cNvSpPr txBox="1"/>
          <p:nvPr/>
        </p:nvSpPr>
        <p:spPr>
          <a:xfrm>
            <a:off x="9189721" y="6370320"/>
            <a:ext cx="2697480" cy="369332"/>
          </a:xfrm>
          <a:prstGeom prst="rect">
            <a:avLst/>
          </a:prstGeom>
          <a:noFill/>
        </p:spPr>
        <p:txBody>
          <a:bodyPr wrap="square" lIns="0" tIns="0" rIns="0" bIns="0" rtlCol="0">
            <a:noAutofit/>
          </a:bodyPr>
          <a:lstStyle/>
          <a:p>
            <a:pPr algn="r"/>
            <a:r>
              <a:rPr lang="sr-Latn-RS" sz="2000" b="1" dirty="0">
                <a:solidFill>
                  <a:schemeClr val="bg1"/>
                </a:solidFill>
                <a:latin typeface="Arial" panose="020B0604020202020204" pitchFamily="34" charset="0"/>
                <a:cs typeface="Arial" panose="020B0604020202020204" pitchFamily="34" charset="0"/>
              </a:rPr>
              <a:t>www.lanaco.com</a:t>
            </a:r>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12393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20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2000"/>
                                        <p:tgtEl>
                                          <p:spTgt spid="18"/>
                                        </p:tgtEl>
                                      </p:cBhvr>
                                    </p:animEffect>
                                  </p:childTnLst>
                                </p:cTn>
                              </p:par>
                              <p:par>
                                <p:cTn id="11" presetID="22" presetClass="entr" presetSubtype="4"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wipe(down)">
                                      <p:cBhvr>
                                        <p:cTn id="13" dur="2000"/>
                                        <p:tgtEl>
                                          <p:spTgt spid="2054"/>
                                        </p:tgtEl>
                                      </p:cBhvr>
                                    </p:animEffect>
                                  </p:childTnLst>
                                </p:cTn>
                              </p:par>
                              <p:par>
                                <p:cTn id="14" presetID="22" presetClass="entr" presetSubtype="4"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2000"/>
                                        <p:tgtEl>
                                          <p:spTgt spid="21"/>
                                        </p:tgtEl>
                                      </p:cBhvr>
                                    </p:animEffect>
                                  </p:childTnLst>
                                </p:cTn>
                              </p:par>
                              <p:par>
                                <p:cTn id="17" presetID="22" presetClass="entr" presetSubtype="4"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2000"/>
                                        <p:tgtEl>
                                          <p:spTgt spid="26"/>
                                        </p:tgtEl>
                                      </p:cBhvr>
                                    </p:animEffect>
                                  </p:childTnLst>
                                </p:cTn>
                              </p:par>
                              <p:par>
                                <p:cTn id="20" presetID="22" presetClass="entr" presetSubtype="4" fill="hold" nodeType="withEffect">
                                  <p:stCondLst>
                                    <p:cond delay="0"/>
                                  </p:stCondLst>
                                  <p:childTnLst>
                                    <p:set>
                                      <p:cBhvr>
                                        <p:cTn id="21" dur="1" fill="hold">
                                          <p:stCondLst>
                                            <p:cond delay="0"/>
                                          </p:stCondLst>
                                        </p:cTn>
                                        <p:tgtEl>
                                          <p:spTgt spid="2056"/>
                                        </p:tgtEl>
                                        <p:attrNameLst>
                                          <p:attrName>style.visibility</p:attrName>
                                        </p:attrNameLst>
                                      </p:cBhvr>
                                      <p:to>
                                        <p:strVal val="visible"/>
                                      </p:to>
                                    </p:set>
                                    <p:animEffect transition="in" filter="wipe(down)">
                                      <p:cBhvr>
                                        <p:cTn id="22" dur="2000"/>
                                        <p:tgtEl>
                                          <p:spTgt spid="2056"/>
                                        </p:tgtEl>
                                      </p:cBhvr>
                                    </p:animEffect>
                                  </p:childTnLst>
                                </p:cTn>
                              </p:par>
                              <p:par>
                                <p:cTn id="23" presetID="2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06DD8-B208-4346-9FFD-989A75ECFE8F}"/>
              </a:ext>
            </a:extLst>
          </p:cNvPr>
          <p:cNvSpPr>
            <a:spLocks noGrp="1"/>
          </p:cNvSpPr>
          <p:nvPr>
            <p:ph type="title"/>
          </p:nvPr>
        </p:nvSpPr>
        <p:spPr/>
        <p:txBody>
          <a:bodyPr/>
          <a:lstStyle/>
          <a:p>
            <a:r>
              <a:rPr lang="en-US" dirty="0"/>
              <a:t>Da li je </a:t>
            </a:r>
            <a:r>
              <a:rPr lang="en-US" dirty="0" err="1"/>
              <a:t>previ</a:t>
            </a:r>
            <a:r>
              <a:rPr lang="sr-Latn-BA" dirty="0"/>
              <a:t>še izbora loša stvar</a:t>
            </a:r>
          </a:p>
        </p:txBody>
      </p:sp>
      <p:pic>
        <p:nvPicPr>
          <p:cNvPr id="1026" name="Picture 2" descr="Image result for too much choice">
            <a:extLst>
              <a:ext uri="{FF2B5EF4-FFF2-40B4-BE49-F238E27FC236}">
                <a16:creationId xmlns:a16="http://schemas.microsoft.com/office/drawing/2014/main" id="{B3690DC7-7A10-47F0-9978-80523F6A80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3140" y="1610730"/>
            <a:ext cx="7285719" cy="45535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82640"/>
            <a:ext cx="12192000" cy="975360"/>
          </a:xfrm>
          <a:prstGeom prst="rect">
            <a:avLst/>
          </a:prstGeom>
        </p:spPr>
      </p:pic>
      <p:sp>
        <p:nvSpPr>
          <p:cNvPr id="5" name="TextBox 4"/>
          <p:cNvSpPr txBox="1"/>
          <p:nvPr/>
        </p:nvSpPr>
        <p:spPr>
          <a:xfrm>
            <a:off x="9189721" y="6370320"/>
            <a:ext cx="2697480" cy="369332"/>
          </a:xfrm>
          <a:prstGeom prst="rect">
            <a:avLst/>
          </a:prstGeom>
          <a:noFill/>
        </p:spPr>
        <p:txBody>
          <a:bodyPr wrap="square" lIns="0" tIns="0" rIns="0" bIns="0" rtlCol="0">
            <a:noAutofit/>
          </a:bodyPr>
          <a:lstStyle/>
          <a:p>
            <a:pPr algn="r"/>
            <a:r>
              <a:rPr lang="sr-Latn-RS" sz="2000" b="1" dirty="0">
                <a:solidFill>
                  <a:schemeClr val="bg1"/>
                </a:solidFill>
                <a:latin typeface="Arial" panose="020B0604020202020204" pitchFamily="34" charset="0"/>
                <a:cs typeface="Arial" panose="020B0604020202020204" pitchFamily="34" charset="0"/>
              </a:rPr>
              <a:t>www.lanaco.com</a:t>
            </a:r>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22572"/>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06DD8-B208-4346-9FFD-989A75ECFE8F}"/>
              </a:ext>
            </a:extLst>
          </p:cNvPr>
          <p:cNvSpPr>
            <a:spLocks noGrp="1"/>
          </p:cNvSpPr>
          <p:nvPr>
            <p:ph type="title"/>
          </p:nvPr>
        </p:nvSpPr>
        <p:spPr/>
        <p:txBody>
          <a:bodyPr/>
          <a:lstStyle/>
          <a:p>
            <a:r>
              <a:rPr lang="en-US" dirty="0"/>
              <a:t>Druga </a:t>
            </a:r>
            <a:r>
              <a:rPr lang="en-US" dirty="0" err="1"/>
              <a:t>krajnost</a:t>
            </a:r>
            <a:endParaRPr lang="sr-Latn-BA" dirty="0"/>
          </a:p>
        </p:txBody>
      </p:sp>
      <p:pic>
        <p:nvPicPr>
          <p:cNvPr id="2050" name="Picture 2" descr="Related image">
            <a:extLst>
              <a:ext uri="{FF2B5EF4-FFF2-40B4-BE49-F238E27FC236}">
                <a16:creationId xmlns:a16="http://schemas.microsoft.com/office/drawing/2014/main" id="{E8F7C8A8-C868-4AA3-9ABD-026E9C901A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2255464"/>
            <a:ext cx="5715000" cy="30194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82640"/>
            <a:ext cx="12192000" cy="975360"/>
          </a:xfrm>
          <a:prstGeom prst="rect">
            <a:avLst/>
          </a:prstGeom>
        </p:spPr>
      </p:pic>
      <p:sp>
        <p:nvSpPr>
          <p:cNvPr id="5" name="TextBox 4"/>
          <p:cNvSpPr txBox="1"/>
          <p:nvPr/>
        </p:nvSpPr>
        <p:spPr>
          <a:xfrm>
            <a:off x="9189721" y="6370320"/>
            <a:ext cx="2697480" cy="369332"/>
          </a:xfrm>
          <a:prstGeom prst="rect">
            <a:avLst/>
          </a:prstGeom>
          <a:noFill/>
        </p:spPr>
        <p:txBody>
          <a:bodyPr wrap="square" lIns="0" tIns="0" rIns="0" bIns="0" rtlCol="0">
            <a:noAutofit/>
          </a:bodyPr>
          <a:lstStyle/>
          <a:p>
            <a:pPr algn="r"/>
            <a:r>
              <a:rPr lang="sr-Latn-RS" sz="2000" b="1" dirty="0">
                <a:solidFill>
                  <a:schemeClr val="bg1"/>
                </a:solidFill>
                <a:latin typeface="Arial" panose="020B0604020202020204" pitchFamily="34" charset="0"/>
                <a:cs typeface="Arial" panose="020B0604020202020204" pitchFamily="34" charset="0"/>
              </a:rPr>
              <a:t>www.lanaco.com</a:t>
            </a:r>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5907878"/>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DC0E0-52BC-4EE5-BD9A-5C528D47F806}"/>
              </a:ext>
            </a:extLst>
          </p:cNvPr>
          <p:cNvSpPr>
            <a:spLocks noGrp="1"/>
          </p:cNvSpPr>
          <p:nvPr>
            <p:ph type="title"/>
          </p:nvPr>
        </p:nvSpPr>
        <p:spPr/>
        <p:txBody>
          <a:bodyPr/>
          <a:lstStyle/>
          <a:p>
            <a:r>
              <a:rPr lang="en-US" dirty="0"/>
              <a:t>Evolution &amp; natural selection</a:t>
            </a:r>
            <a:endParaRPr lang="sr-Latn-BA" dirty="0"/>
          </a:p>
        </p:txBody>
      </p:sp>
      <p:pic>
        <p:nvPicPr>
          <p:cNvPr id="4" name="Picture 4" descr="Image result for natural selection">
            <a:extLst>
              <a:ext uri="{FF2B5EF4-FFF2-40B4-BE49-F238E27FC236}">
                <a16:creationId xmlns:a16="http://schemas.microsoft.com/office/drawing/2014/main" id="{3A10E95D-F367-4916-B2C5-11747CD1B5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3418" y="1570127"/>
            <a:ext cx="5129063" cy="46490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82640"/>
            <a:ext cx="12192000" cy="975360"/>
          </a:xfrm>
          <a:prstGeom prst="rect">
            <a:avLst/>
          </a:prstGeom>
        </p:spPr>
      </p:pic>
      <p:sp>
        <p:nvSpPr>
          <p:cNvPr id="6" name="TextBox 5"/>
          <p:cNvSpPr txBox="1"/>
          <p:nvPr/>
        </p:nvSpPr>
        <p:spPr>
          <a:xfrm>
            <a:off x="9189721" y="6370320"/>
            <a:ext cx="2697480" cy="369332"/>
          </a:xfrm>
          <a:prstGeom prst="rect">
            <a:avLst/>
          </a:prstGeom>
          <a:noFill/>
        </p:spPr>
        <p:txBody>
          <a:bodyPr wrap="square" lIns="0" tIns="0" rIns="0" bIns="0" rtlCol="0">
            <a:noAutofit/>
          </a:bodyPr>
          <a:lstStyle/>
          <a:p>
            <a:pPr algn="r"/>
            <a:r>
              <a:rPr lang="sr-Latn-RS" sz="2000" b="1" dirty="0">
                <a:solidFill>
                  <a:schemeClr val="bg1"/>
                </a:solidFill>
                <a:latin typeface="Arial" panose="020B0604020202020204" pitchFamily="34" charset="0"/>
                <a:cs typeface="Arial" panose="020B0604020202020204" pitchFamily="34" charset="0"/>
              </a:rPr>
              <a:t>www.lanaco.com</a:t>
            </a:r>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933140"/>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lh3.googleusercontent.com/hyIe-gFJqj9tPQdKioVOiAecri_qdC8FaNEcheHn3LKNvykJU9CAnFlsnHUTHqOkZFIb-eHxke8mRmS4iPL849_JxKOJzwsWIfuyiJ08Rm2eI4ab-Q2GN6Pw3M_Q0NRqPeu4lDXkOUt5hD8xJDfa6dK4jy-8OI7b8jBG51EhpLgqNa0OQACC-AH2pguZ4ZPV1CK7oJvOcP2Cht09VVzzuwg2Ni9w-jBP_Caro_sf6SEui4yGYRlc0QrSBj48epwLsxQwV5MW7exFR9sIU_zORlUR_eUY_yzfjnRPUxaloAziE8yB67xMTIFTcIxQvsk5QlcICrDwGmSGeoHIGUvF5SLneEjkIi3av6AeHDpF9g_1Kl4Ii7dSCgdu4JLXmsVlwu2hyCbtWRczJdMjRnfz6TnSDjz0wDBZs_2aSIh1rrXfjBvBfmn6xqvZhTdH_OQMNHLlCrAKIO296Qf6hQKJVDWiD5Shoxi_MZrJbIENAJvuEWkyD_GkVXz2tikaCRikGJXFcrrBaxV6eKbP-DnIoCGKqNlwIhShpIW06Trgi32paCEJELbgY4nZT7YjWUQCvpumdzH7m604Wa02s8jUyYkvnH8SYUDVHAlEkbLo9iAvPsDFxBtw7lgSi_2u1IENYY0hUe1oeREG3izikvLECweODC5btHd7Sjy5Ske7hv50PyHcAyWZmKdfCtwtYy90l9lJ10TG0hfWUBnUIvf9Amw-RA=w546-h969-no">
            <a:extLst>
              <a:ext uri="{FF2B5EF4-FFF2-40B4-BE49-F238E27FC236}">
                <a16:creationId xmlns:a16="http://schemas.microsoft.com/office/drawing/2014/main" id="{C28B0073-8FDA-4B0A-BD44-B38D9254CE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6764" y="1201456"/>
            <a:ext cx="3115236" cy="55381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FE9FB45-D183-4042-8F78-0452B045B342}"/>
              </a:ext>
            </a:extLst>
          </p:cNvPr>
          <p:cNvSpPr>
            <a:spLocks noGrp="1"/>
          </p:cNvSpPr>
          <p:nvPr>
            <p:ph type="title"/>
          </p:nvPr>
        </p:nvSpPr>
        <p:spPr/>
        <p:txBody>
          <a:bodyPr/>
          <a:lstStyle/>
          <a:p>
            <a:r>
              <a:rPr lang="sr-Latn-BA" dirty="0"/>
              <a:t>HVALA</a:t>
            </a:r>
            <a:r>
              <a:rPr lang="en-US" dirty="0"/>
              <a:t> NA PA</a:t>
            </a:r>
            <a:r>
              <a:rPr lang="sr-Latn-BA" dirty="0"/>
              <a:t>ŽNJI</a:t>
            </a:r>
          </a:p>
        </p:txBody>
      </p:sp>
      <p:sp>
        <p:nvSpPr>
          <p:cNvPr id="3" name="Content Placeholder 2">
            <a:extLst>
              <a:ext uri="{FF2B5EF4-FFF2-40B4-BE49-F238E27FC236}">
                <a16:creationId xmlns:a16="http://schemas.microsoft.com/office/drawing/2014/main" id="{AC26732E-4513-47A6-9DD1-1E3F829E58E8}"/>
              </a:ext>
            </a:extLst>
          </p:cNvPr>
          <p:cNvSpPr>
            <a:spLocks noGrp="1"/>
          </p:cNvSpPr>
          <p:nvPr>
            <p:ph idx="1"/>
          </p:nvPr>
        </p:nvSpPr>
        <p:spPr/>
        <p:txBody>
          <a:bodyPr/>
          <a:lstStyle/>
          <a:p>
            <a:r>
              <a:rPr lang="sr-Latn-BA" dirty="0"/>
              <a:t>Q&amp;A?</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82640"/>
            <a:ext cx="12192000" cy="975360"/>
          </a:xfrm>
          <a:prstGeom prst="rect">
            <a:avLst/>
          </a:prstGeom>
        </p:spPr>
      </p:pic>
      <p:sp>
        <p:nvSpPr>
          <p:cNvPr id="6" name="TextBox 5"/>
          <p:cNvSpPr txBox="1"/>
          <p:nvPr/>
        </p:nvSpPr>
        <p:spPr>
          <a:xfrm>
            <a:off x="9189721" y="6370320"/>
            <a:ext cx="2697480" cy="369332"/>
          </a:xfrm>
          <a:prstGeom prst="rect">
            <a:avLst/>
          </a:prstGeom>
          <a:noFill/>
        </p:spPr>
        <p:txBody>
          <a:bodyPr wrap="square" lIns="0" tIns="0" rIns="0" bIns="0" rtlCol="0">
            <a:noAutofit/>
          </a:bodyPr>
          <a:lstStyle/>
          <a:p>
            <a:pPr algn="r"/>
            <a:r>
              <a:rPr lang="sr-Latn-RS" sz="2000" b="1" dirty="0">
                <a:solidFill>
                  <a:schemeClr val="bg1"/>
                </a:solidFill>
                <a:latin typeface="Arial" panose="020B0604020202020204" pitchFamily="34" charset="0"/>
                <a:cs typeface="Arial" panose="020B0604020202020204" pitchFamily="34" charset="0"/>
              </a:rPr>
              <a:t>www.lanaco.com</a:t>
            </a:r>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7896488"/>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542925"/>
            <a:ext cx="12215813" cy="8143875"/>
          </a:xfrm>
          <a:prstGeom prst="rect">
            <a:avLst/>
          </a:prstGeom>
        </p:spPr>
      </p:pic>
      <p:sp>
        <p:nvSpPr>
          <p:cNvPr id="11" name="Rectangle 10"/>
          <p:cNvSpPr/>
          <p:nvPr/>
        </p:nvSpPr>
        <p:spPr>
          <a:xfrm>
            <a:off x="0" y="-7495"/>
            <a:ext cx="12192000" cy="6858000"/>
          </a:xfrm>
          <a:prstGeom prst="rect">
            <a:avLst/>
          </a:prstGeom>
          <a:solidFill>
            <a:srgbClr val="00537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52160"/>
            <a:ext cx="12192000" cy="100584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
            <a:ext cx="12192000" cy="1716023"/>
          </a:xfrm>
          <a:prstGeom prst="rect">
            <a:avLst/>
          </a:prstGeom>
        </p:spPr>
      </p:pic>
      <p:sp>
        <p:nvSpPr>
          <p:cNvPr id="8" name="TextBox 7"/>
          <p:cNvSpPr txBox="1"/>
          <p:nvPr/>
        </p:nvSpPr>
        <p:spPr>
          <a:xfrm>
            <a:off x="9189720" y="6347852"/>
            <a:ext cx="2697480" cy="369332"/>
          </a:xfrm>
          <a:prstGeom prst="rect">
            <a:avLst/>
          </a:prstGeom>
          <a:noFill/>
        </p:spPr>
        <p:txBody>
          <a:bodyPr wrap="square" lIns="0" tIns="0" rIns="0" bIns="0" rtlCol="0">
            <a:noAutofit/>
          </a:bodyPr>
          <a:lstStyle/>
          <a:p>
            <a:pPr algn="r"/>
            <a:r>
              <a:rPr lang="sr-Latn-RS" sz="2000" b="1" dirty="0">
                <a:solidFill>
                  <a:srgbClr val="00537A"/>
                </a:solidFill>
                <a:latin typeface="Arial" panose="020B0604020202020204" pitchFamily="34" charset="0"/>
                <a:cs typeface="Arial" panose="020B0604020202020204" pitchFamily="34" charset="0"/>
              </a:rPr>
              <a:t>www.lanaco.com</a:t>
            </a:r>
            <a:endParaRPr lang="en-US" sz="2000" b="1" dirty="0">
              <a:solidFill>
                <a:srgbClr val="00537A"/>
              </a:solidFill>
              <a:latin typeface="Arial" panose="020B0604020202020204" pitchFamily="34" charset="0"/>
              <a:cs typeface="Arial" panose="020B0604020202020204" pitchFamily="34" charset="0"/>
            </a:endParaRPr>
          </a:p>
        </p:txBody>
      </p:sp>
      <p:sp>
        <p:nvSpPr>
          <p:cNvPr id="18" name="TextBox 17"/>
          <p:cNvSpPr txBox="1"/>
          <p:nvPr/>
        </p:nvSpPr>
        <p:spPr>
          <a:xfrm>
            <a:off x="6902473" y="3644102"/>
            <a:ext cx="4574494" cy="923330"/>
          </a:xfrm>
          <a:prstGeom prst="rect">
            <a:avLst/>
          </a:prstGeom>
          <a:noFill/>
        </p:spPr>
        <p:txBody>
          <a:bodyPr wrap="square" rtlCol="0">
            <a:spAutoFit/>
          </a:bodyPr>
          <a:lstStyle/>
          <a:p>
            <a:r>
              <a:rPr lang="sr-Latn-RS" dirty="0">
                <a:solidFill>
                  <a:schemeClr val="bg1"/>
                </a:solidFill>
                <a:latin typeface="Arial" panose="020B0604020202020204" pitchFamily="34" charset="0"/>
                <a:cs typeface="Arial" panose="020B0604020202020204" pitchFamily="34" charset="0"/>
              </a:rPr>
              <a:t>Veljka Mlađenovića</a:t>
            </a:r>
            <a:r>
              <a:rPr lang="en-US" dirty="0">
                <a:solidFill>
                  <a:schemeClr val="bg1"/>
                </a:solidFill>
                <a:latin typeface="Arial" panose="020B0604020202020204" pitchFamily="34" charset="0"/>
                <a:cs typeface="Arial" panose="020B0604020202020204" pitchFamily="34" charset="0"/>
              </a:rPr>
              <a:t> bb |</a:t>
            </a:r>
            <a:r>
              <a:rPr lang="sr-Latn-RS" dirty="0">
                <a:solidFill>
                  <a:schemeClr val="bg1"/>
                </a:solidFill>
                <a:latin typeface="Arial" panose="020B0604020202020204" pitchFamily="34" charset="0"/>
                <a:cs typeface="Arial" panose="020B0604020202020204" pitchFamily="34" charset="0"/>
              </a:rPr>
              <a:t> 78 000 </a:t>
            </a:r>
            <a:r>
              <a:rPr lang="en-US" dirty="0">
                <a:solidFill>
                  <a:schemeClr val="bg1"/>
                </a:solidFill>
                <a:latin typeface="Arial" panose="020B0604020202020204" pitchFamily="34" charset="0"/>
                <a:cs typeface="Arial" panose="020B0604020202020204" pitchFamily="34" charset="0"/>
              </a:rPr>
              <a:t>B</a:t>
            </a:r>
            <a:r>
              <a:rPr lang="sr-Latn-RS" dirty="0">
                <a:solidFill>
                  <a:schemeClr val="bg1"/>
                </a:solidFill>
                <a:latin typeface="Arial" panose="020B0604020202020204" pitchFamily="34" charset="0"/>
                <a:cs typeface="Arial" panose="020B0604020202020204" pitchFamily="34" charset="0"/>
              </a:rPr>
              <a:t>anja Luka</a:t>
            </a:r>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+38</a:t>
            </a:r>
            <a:r>
              <a:rPr lang="sr-Latn-RS" dirty="0">
                <a:solidFill>
                  <a:schemeClr val="bg1"/>
                </a:solidFill>
                <a:latin typeface="Arial" panose="020B0604020202020204" pitchFamily="34" charset="0"/>
                <a:cs typeface="Arial" panose="020B0604020202020204" pitchFamily="34" charset="0"/>
              </a:rPr>
              <a:t>7 51 33 55 00</a:t>
            </a:r>
            <a:endParaRPr lang="en-US" dirty="0">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web: </a:t>
            </a:r>
            <a:r>
              <a:rPr lang="en-US" u="sng" dirty="0">
                <a:solidFill>
                  <a:schemeClr val="bg1"/>
                </a:solidFill>
                <a:latin typeface="Arial" panose="020B0604020202020204" pitchFamily="34" charset="0"/>
                <a:cs typeface="Arial" panose="020B0604020202020204" pitchFamily="34" charset="0"/>
              </a:rPr>
              <a:t>www.lanaco.com</a:t>
            </a:r>
            <a:endParaRPr lang="en-US"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98850" y="2401052"/>
            <a:ext cx="4663694" cy="1143177"/>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98850" y="4275028"/>
            <a:ext cx="211118" cy="217421"/>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01636" y="4001301"/>
            <a:ext cx="199510" cy="200236"/>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6716223" y="3722828"/>
            <a:ext cx="174344" cy="221747"/>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2998" y="2863698"/>
            <a:ext cx="5914318" cy="1160254"/>
          </a:xfrm>
          <a:prstGeom prst="rect">
            <a:avLst/>
          </a:prstGeom>
        </p:spPr>
      </p:pic>
    </p:spTree>
    <p:extLst>
      <p:ext uri="{BB962C8B-B14F-4D97-AF65-F5344CB8AC3E}">
        <p14:creationId xmlns:p14="http://schemas.microsoft.com/office/powerpoint/2010/main" val="244010671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A2398-E4EF-4857-9E40-BC4CDE41EB0E}"/>
              </a:ext>
            </a:extLst>
          </p:cNvPr>
          <p:cNvSpPr txBox="1">
            <a:spLocks/>
          </p:cNvSpPr>
          <p:nvPr/>
        </p:nvSpPr>
        <p:spPr>
          <a:xfrm>
            <a:off x="838200" y="232012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r-Latn-BA" sz="4400" b="1" dirty="0">
                <a:solidFill>
                  <a:schemeClr val="bg1"/>
                </a:solidFill>
              </a:rPr>
              <a:t>Going SaaS, making choices</a:t>
            </a:r>
          </a:p>
        </p:txBody>
      </p:sp>
      <p:sp>
        <p:nvSpPr>
          <p:cNvPr id="3" name="TextBox 2">
            <a:extLst>
              <a:ext uri="{FF2B5EF4-FFF2-40B4-BE49-F238E27FC236}">
                <a16:creationId xmlns:a16="http://schemas.microsoft.com/office/drawing/2014/main" id="{E25AF185-E8F3-4AC2-9B27-7D547FD9E224}"/>
              </a:ext>
            </a:extLst>
          </p:cNvPr>
          <p:cNvSpPr txBox="1"/>
          <p:nvPr/>
        </p:nvSpPr>
        <p:spPr>
          <a:xfrm>
            <a:off x="8941981" y="4677041"/>
            <a:ext cx="3083442" cy="1908215"/>
          </a:xfrm>
          <a:prstGeom prst="rect">
            <a:avLst/>
          </a:prstGeom>
          <a:noFill/>
        </p:spPr>
        <p:txBody>
          <a:bodyPr wrap="square" rtlCol="0">
            <a:spAutoFit/>
          </a:bodyPr>
          <a:lstStyle/>
          <a:p>
            <a:r>
              <a:rPr lang="en-US" sz="3200" dirty="0">
                <a:solidFill>
                  <a:schemeClr val="bg1"/>
                </a:solidFill>
              </a:rPr>
              <a:t>Boris </a:t>
            </a:r>
            <a:r>
              <a:rPr lang="en-US" sz="3200" dirty="0" err="1">
                <a:solidFill>
                  <a:schemeClr val="bg1"/>
                </a:solidFill>
              </a:rPr>
              <a:t>Đukić</a:t>
            </a:r>
            <a:endParaRPr lang="sr-Latn-BA" sz="3200" dirty="0">
              <a:solidFill>
                <a:schemeClr val="bg1"/>
              </a:solidFill>
            </a:endParaRPr>
          </a:p>
          <a:p>
            <a:r>
              <a:rPr lang="en-US" dirty="0" err="1">
                <a:solidFill>
                  <a:schemeClr val="bg1"/>
                </a:solidFill>
              </a:rPr>
              <a:t>Projektant</a:t>
            </a:r>
            <a:r>
              <a:rPr lang="en-US" dirty="0">
                <a:solidFill>
                  <a:schemeClr val="bg1"/>
                </a:solidFill>
              </a:rPr>
              <a:t> </a:t>
            </a:r>
            <a:r>
              <a:rPr lang="en-US" dirty="0" err="1">
                <a:solidFill>
                  <a:schemeClr val="bg1"/>
                </a:solidFill>
              </a:rPr>
              <a:t>informacionih</a:t>
            </a:r>
            <a:r>
              <a:rPr lang="en-US" dirty="0">
                <a:solidFill>
                  <a:schemeClr val="bg1"/>
                </a:solidFill>
              </a:rPr>
              <a:t> </a:t>
            </a:r>
            <a:r>
              <a:rPr lang="en-US" dirty="0" err="1">
                <a:solidFill>
                  <a:schemeClr val="bg1"/>
                </a:solidFill>
              </a:rPr>
              <a:t>sistema</a:t>
            </a:r>
            <a:endParaRPr lang="sr-Latn-BA" dirty="0">
              <a:solidFill>
                <a:schemeClr val="bg1"/>
              </a:solidFill>
            </a:endParaRPr>
          </a:p>
          <a:p>
            <a:r>
              <a:rPr lang="en-US" dirty="0">
                <a:solidFill>
                  <a:schemeClr val="bg1"/>
                </a:solidFill>
              </a:rPr>
              <a:t>boris.djukic@lanaco.com</a:t>
            </a:r>
          </a:p>
          <a:p>
            <a:endParaRPr lang="en-US" sz="3200" dirty="0">
              <a:solidFill>
                <a:schemeClr val="bg1"/>
              </a:solidFill>
            </a:endParaRPr>
          </a:p>
        </p:txBody>
      </p:sp>
    </p:spTree>
    <p:extLst>
      <p:ext uri="{BB962C8B-B14F-4D97-AF65-F5344CB8AC3E}">
        <p14:creationId xmlns:p14="http://schemas.microsoft.com/office/powerpoint/2010/main" val="275888150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lh3.googleusercontent.com/JoOpnuxMgBF9KRgG0FMclC8YKA23hk91GRVyBBPA_JhyB0jrVxyWU3JrNoRuKWcsyyEMTSelCuVJ8F51Ou8Wzb8iu630qzBIPrwmgokugHuOPH57BRk8smbQVk6hlwsB46LWZu6ssZEFDyBXp5-lpPSqnU5JP-FxW6teaGvy8kT9mwHVpBK1sjZIVVNI8spHCEI2jnmfHoDaCHGxADz3SxUVVfDEm8K8VQzSb42rJju7dTBTPOy_qD7-snfwdK_P3qNzoSVOFzc8BiEA4cVc_4VH21fnsYoBhUVAesv84hv-EbSaE2LtgqF8B40DkoTyzL7aKpi7wdoloJ1cfJh-AWS5sgtTqxSlmheT02RpEjEddKo5FgyRDvMM4QEnHWGYH_iB3O3WdTcMagy_QEBma_Yy09Flo-fyXiqnI4FKggwpl8HAkMoXYAPPiAUmk8UrMMeZysC678fC8gBYTd01VCvN5YGA1gUhG1yO6uxSg5D7-cH57gpkYdTE2xjC9Fif4Jsk8c1ErrSG34CJm7iIuD6m3tQ3erR-NShf7t6AfYWc8T_m6WWs_Styq_juASzn8sAF0jg1Q4VmmVMQZZMhiqLBWvV-O1izVIQAqUssGVqKqGhJuNXzFzm_4YwzJ0YpYgoO0B1llAhStKgQ--zQBdSlQ48HsOCGQ2kBpCvF7eHAlg9F1hA1knf-3VfzGK4jxyt69y1F09wqPJxjhXSTkk2psQ=w1454-h969-no">
            <a:extLst>
              <a:ext uri="{FF2B5EF4-FFF2-40B4-BE49-F238E27FC236}">
                <a16:creationId xmlns:a16="http://schemas.microsoft.com/office/drawing/2014/main" id="{35DC7BAC-135E-4FBA-A05A-A52744ADA7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885" r="55040" b="16196"/>
          <a:stretch/>
        </p:blipFill>
        <p:spPr bwMode="auto">
          <a:xfrm>
            <a:off x="9992472" y="1264311"/>
            <a:ext cx="2199528" cy="471425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ED02E879-BB89-4CF0-9734-54313C8FE7C6}"/>
              </a:ext>
            </a:extLst>
          </p:cNvPr>
          <p:cNvSpPr txBox="1">
            <a:spLocks/>
          </p:cNvSpPr>
          <p:nvPr/>
        </p:nvSpPr>
        <p:spPr>
          <a:xfrm>
            <a:off x="0" y="279961"/>
            <a:ext cx="12192000" cy="817561"/>
          </a:xfrm>
          <a:prstGeom prst="rect">
            <a:avLst/>
          </a:prstGeom>
        </p:spPr>
        <p:txBody>
          <a:bodyPr/>
          <a:lst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a:lstStyle>
          <a:p>
            <a:pPr algn="l"/>
            <a:r>
              <a:rPr lang="sr-Latn-RS" sz="2400" b="1" dirty="0">
                <a:solidFill>
                  <a:schemeClr val="bg1"/>
                </a:solidFill>
                <a:latin typeface="Arial" panose="020B0604020202020204" pitchFamily="34" charset="0"/>
                <a:cs typeface="Arial" panose="020B0604020202020204" pitchFamily="34" charset="0"/>
              </a:rPr>
              <a:t>Na kraju dugog iscrpnog projekta..</a:t>
            </a:r>
            <a:endParaRPr lang="en-US" sz="2400" b="1"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2A80B190-C3B2-443C-A191-BF2D7EB11D75}"/>
              </a:ext>
            </a:extLst>
          </p:cNvPr>
          <p:cNvPicPr>
            <a:picLocks noChangeAspect="1"/>
          </p:cNvPicPr>
          <p:nvPr/>
        </p:nvPicPr>
        <p:blipFill>
          <a:blip r:embed="rId4" cstate="print">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tretch>
            <a:fillRect/>
          </a:stretch>
        </p:blipFill>
        <p:spPr>
          <a:xfrm>
            <a:off x="723807" y="2107321"/>
            <a:ext cx="2848286" cy="293231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882640"/>
            <a:ext cx="12192000" cy="975360"/>
          </a:xfrm>
          <a:prstGeom prst="rect">
            <a:avLst/>
          </a:prstGeom>
        </p:spPr>
      </p:pic>
      <p:sp>
        <p:nvSpPr>
          <p:cNvPr id="6" name="TextBox 5"/>
          <p:cNvSpPr txBox="1"/>
          <p:nvPr/>
        </p:nvSpPr>
        <p:spPr>
          <a:xfrm>
            <a:off x="9189721" y="6370320"/>
            <a:ext cx="2697480" cy="369332"/>
          </a:xfrm>
          <a:prstGeom prst="rect">
            <a:avLst/>
          </a:prstGeom>
          <a:noFill/>
        </p:spPr>
        <p:txBody>
          <a:bodyPr wrap="square" lIns="0" tIns="0" rIns="0" bIns="0" rtlCol="0">
            <a:noAutofit/>
          </a:bodyPr>
          <a:lstStyle/>
          <a:p>
            <a:pPr algn="r"/>
            <a:r>
              <a:rPr lang="sr-Latn-RS" sz="2000" b="1" dirty="0">
                <a:solidFill>
                  <a:schemeClr val="bg1"/>
                </a:solidFill>
                <a:latin typeface="Arial" panose="020B0604020202020204" pitchFamily="34" charset="0"/>
                <a:cs typeface="Arial" panose="020B0604020202020204" pitchFamily="34" charset="0"/>
              </a:rPr>
              <a:t>www.lanaco.com</a:t>
            </a:r>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64956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2577F7-3C01-472C-A49F-1C056BFF70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620000"/>
          </a:xfrm>
          <a:prstGeom prst="rect">
            <a:avLst/>
          </a:prstGeom>
        </p:spPr>
      </p:pic>
    </p:spTree>
    <p:extLst>
      <p:ext uri="{BB962C8B-B14F-4D97-AF65-F5344CB8AC3E}">
        <p14:creationId xmlns:p14="http://schemas.microsoft.com/office/powerpoint/2010/main" val="194587761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171602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82640"/>
            <a:ext cx="12192000" cy="975360"/>
          </a:xfrm>
          <a:prstGeom prst="rect">
            <a:avLst/>
          </a:prstGeom>
        </p:spPr>
      </p:pic>
      <p:sp>
        <p:nvSpPr>
          <p:cNvPr id="13" name="TextBox 12"/>
          <p:cNvSpPr txBox="1"/>
          <p:nvPr/>
        </p:nvSpPr>
        <p:spPr>
          <a:xfrm>
            <a:off x="9189721" y="6370320"/>
            <a:ext cx="2697480" cy="369332"/>
          </a:xfrm>
          <a:prstGeom prst="rect">
            <a:avLst/>
          </a:prstGeom>
          <a:noFill/>
        </p:spPr>
        <p:txBody>
          <a:bodyPr wrap="square" lIns="0" tIns="0" rIns="0" bIns="0" rtlCol="0">
            <a:noAutofit/>
          </a:bodyPr>
          <a:lstStyle/>
          <a:p>
            <a:pPr algn="r"/>
            <a:r>
              <a:rPr lang="sr-Latn-RS" sz="2000" b="1" dirty="0">
                <a:solidFill>
                  <a:schemeClr val="bg1"/>
                </a:solidFill>
                <a:latin typeface="Arial" panose="020B0604020202020204" pitchFamily="34" charset="0"/>
                <a:cs typeface="Arial" panose="020B0604020202020204" pitchFamily="34" charset="0"/>
              </a:rPr>
              <a:t>www.lanaco.com</a:t>
            </a:r>
            <a:endParaRPr lang="en-US" sz="2000" b="1" dirty="0">
              <a:solidFill>
                <a:schemeClr val="bg1"/>
              </a:solidFill>
              <a:latin typeface="Arial" panose="020B0604020202020204" pitchFamily="34" charset="0"/>
              <a:cs typeface="Arial" panose="020B0604020202020204" pitchFamily="34" charset="0"/>
            </a:endParaRPr>
          </a:p>
        </p:txBody>
      </p:sp>
      <p:sp>
        <p:nvSpPr>
          <p:cNvPr id="14" name="Title 1"/>
          <p:cNvSpPr txBox="1">
            <a:spLocks/>
          </p:cNvSpPr>
          <p:nvPr/>
        </p:nvSpPr>
        <p:spPr>
          <a:xfrm>
            <a:off x="0" y="279961"/>
            <a:ext cx="12192000" cy="817561"/>
          </a:xfrm>
          <a:prstGeom prst="rect">
            <a:avLst/>
          </a:prstGeom>
        </p:spPr>
        <p:txBody>
          <a:bodyPr/>
          <a:lst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a:lstStyle>
          <a:p>
            <a:pPr algn="l"/>
            <a:r>
              <a:rPr lang="sr-Latn-RS" sz="2400" b="1" dirty="0">
                <a:solidFill>
                  <a:schemeClr val="bg1"/>
                </a:solidFill>
                <a:latin typeface="Arial" panose="020B0604020202020204" pitchFamily="34" charset="0"/>
                <a:cs typeface="Arial" panose="020B0604020202020204" pitchFamily="34" charset="0"/>
              </a:rPr>
              <a:t>SOHO</a:t>
            </a:r>
            <a:endParaRPr lang="en-US" sz="2400" b="1" dirty="0">
              <a:solidFill>
                <a:schemeClr val="bg1"/>
              </a:solidFill>
              <a:latin typeface="Arial" panose="020B0604020202020204" pitchFamily="34" charset="0"/>
              <a:cs typeface="Arial" panose="020B0604020202020204" pitchFamily="34" charset="0"/>
            </a:endParaRPr>
          </a:p>
        </p:txBody>
      </p:sp>
      <p:sp>
        <p:nvSpPr>
          <p:cNvPr id="16" name="Oval 15"/>
          <p:cNvSpPr/>
          <p:nvPr/>
        </p:nvSpPr>
        <p:spPr>
          <a:xfrm>
            <a:off x="3698334" y="3144451"/>
            <a:ext cx="2580253" cy="2580251"/>
          </a:xfrm>
          <a:prstGeom prst="ellipse">
            <a:avLst/>
          </a:prstGeom>
          <a:solidFill>
            <a:schemeClr val="accent1">
              <a:lumMod val="75000"/>
              <a:alpha val="77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3200">
              <a:solidFill>
                <a:schemeClr val="tx1"/>
              </a:solidFill>
              <a:latin typeface="Arial" panose="020B0604020202020204" pitchFamily="34" charset="0"/>
              <a:cs typeface="Arial" panose="020B0604020202020204" pitchFamily="34" charset="0"/>
            </a:endParaRPr>
          </a:p>
        </p:txBody>
      </p:sp>
      <p:sp>
        <p:nvSpPr>
          <p:cNvPr id="17" name="Oval 16"/>
          <p:cNvSpPr/>
          <p:nvPr/>
        </p:nvSpPr>
        <p:spPr>
          <a:xfrm>
            <a:off x="4721696" y="1551404"/>
            <a:ext cx="2580253" cy="2580251"/>
          </a:xfrm>
          <a:prstGeom prst="ellipse">
            <a:avLst/>
          </a:prstGeom>
          <a:solidFill>
            <a:schemeClr val="accent1">
              <a:lumMod val="60000"/>
              <a:lumOff val="40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18" name="Oval 17"/>
          <p:cNvSpPr/>
          <p:nvPr/>
        </p:nvSpPr>
        <p:spPr>
          <a:xfrm>
            <a:off x="5739690" y="3144451"/>
            <a:ext cx="2580253" cy="2580251"/>
          </a:xfrm>
          <a:prstGeom prst="ellipse">
            <a:avLst/>
          </a:prstGeom>
          <a:solidFill>
            <a:schemeClr val="accent1">
              <a:lumMod val="20000"/>
              <a:lumOff val="80000"/>
              <a:alpha val="5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latin typeface="Arial" panose="020B0604020202020204" pitchFamily="34" charset="0"/>
              <a:cs typeface="Arial" panose="020B0604020202020204" pitchFamily="34" charset="0"/>
            </a:endParaRPr>
          </a:p>
        </p:txBody>
      </p:sp>
      <p:sp>
        <p:nvSpPr>
          <p:cNvPr id="19" name="Rectangle 18"/>
          <p:cNvSpPr/>
          <p:nvPr/>
        </p:nvSpPr>
        <p:spPr>
          <a:xfrm>
            <a:off x="3743862" y="4266452"/>
            <a:ext cx="2498969" cy="384721"/>
          </a:xfrm>
          <a:prstGeom prst="rect">
            <a:avLst/>
          </a:prstGeom>
        </p:spPr>
        <p:txBody>
          <a:bodyPr wrap="square">
            <a:spAutoFit/>
          </a:bodyPr>
          <a:lstStyle/>
          <a:p>
            <a:pPr algn="ctr">
              <a:lnSpc>
                <a:spcPct val="95000"/>
              </a:lnSpc>
            </a:pPr>
            <a:r>
              <a:rPr lang="sr-Latn-BA" sz="2000" dirty="0">
                <a:solidFill>
                  <a:srgbClr val="575757"/>
                </a:solidFill>
                <a:latin typeface="Arial" panose="020B0604020202020204" pitchFamily="34" charset="0"/>
                <a:cs typeface="Arial" panose="020B0604020202020204" pitchFamily="34" charset="0"/>
              </a:rPr>
              <a:t>Servisi</a:t>
            </a:r>
            <a:endParaRPr lang="en-US" sz="2000" dirty="0">
              <a:solidFill>
                <a:srgbClr val="575757"/>
              </a:solidFill>
              <a:latin typeface="Arial" panose="020B0604020202020204" pitchFamily="34" charset="0"/>
              <a:cs typeface="Arial" panose="020B0604020202020204" pitchFamily="34" charset="0"/>
            </a:endParaRPr>
          </a:p>
        </p:txBody>
      </p:sp>
      <p:sp>
        <p:nvSpPr>
          <p:cNvPr id="20" name="Rectangle 19"/>
          <p:cNvSpPr/>
          <p:nvPr/>
        </p:nvSpPr>
        <p:spPr>
          <a:xfrm>
            <a:off x="5903979" y="4266452"/>
            <a:ext cx="2415964" cy="384721"/>
          </a:xfrm>
          <a:prstGeom prst="rect">
            <a:avLst/>
          </a:prstGeom>
        </p:spPr>
        <p:txBody>
          <a:bodyPr wrap="square">
            <a:spAutoFit/>
          </a:bodyPr>
          <a:lstStyle/>
          <a:p>
            <a:pPr algn="ctr">
              <a:lnSpc>
                <a:spcPct val="95000"/>
              </a:lnSpc>
            </a:pPr>
            <a:r>
              <a:rPr lang="sr-Latn-BA" sz="2000" dirty="0">
                <a:solidFill>
                  <a:schemeClr val="tx2">
                    <a:lumMod val="50000"/>
                  </a:schemeClr>
                </a:solidFill>
                <a:latin typeface="Arial" panose="020B0604020202020204" pitchFamily="34" charset="0"/>
                <a:cs typeface="Arial" panose="020B0604020202020204" pitchFamily="34" charset="0"/>
              </a:rPr>
              <a:t>Menadžment</a:t>
            </a:r>
            <a:endParaRPr lang="en-US" sz="2000" dirty="0">
              <a:solidFill>
                <a:schemeClr val="tx2">
                  <a:lumMod val="50000"/>
                </a:schemeClr>
              </a:solidFill>
              <a:latin typeface="Arial" panose="020B0604020202020204" pitchFamily="34" charset="0"/>
              <a:cs typeface="Arial" panose="020B0604020202020204" pitchFamily="34" charset="0"/>
            </a:endParaRPr>
          </a:p>
        </p:txBody>
      </p:sp>
      <p:sp>
        <p:nvSpPr>
          <p:cNvPr id="21" name="Rectangle 20"/>
          <p:cNvSpPr/>
          <p:nvPr/>
        </p:nvSpPr>
        <p:spPr>
          <a:xfrm>
            <a:off x="-177561" y="4109873"/>
            <a:ext cx="2733054" cy="618631"/>
          </a:xfrm>
          <a:prstGeom prst="rect">
            <a:avLst/>
          </a:prstGeom>
        </p:spPr>
        <p:txBody>
          <a:bodyPr wrap="square">
            <a:spAutoFit/>
          </a:bodyPr>
          <a:lstStyle/>
          <a:p>
            <a:pPr algn="r">
              <a:lnSpc>
                <a:spcPct val="95000"/>
              </a:lnSpc>
            </a:pPr>
            <a:r>
              <a:rPr lang="sr-Latn-BA" sz="2000" dirty="0">
                <a:solidFill>
                  <a:srgbClr val="575757"/>
                </a:solidFill>
                <a:latin typeface="Arial" panose="020B0604020202020204" pitchFamily="34" charset="0"/>
                <a:cs typeface="Arial" panose="020B0604020202020204" pitchFamily="34" charset="0"/>
              </a:rPr>
              <a:t>Pro</a:t>
            </a:r>
            <a:r>
              <a:rPr lang="en-US" sz="2000" dirty="0">
                <a:solidFill>
                  <a:srgbClr val="575757"/>
                </a:solidFill>
                <a:latin typeface="Arial" panose="020B0604020202020204" pitchFamily="34" charset="0"/>
                <a:cs typeface="Arial" panose="020B0604020202020204" pitchFamily="34" charset="0"/>
              </a:rPr>
              <a:t>a</a:t>
            </a:r>
            <a:r>
              <a:rPr lang="sr-Latn-BA" sz="2000" dirty="0">
                <a:solidFill>
                  <a:srgbClr val="575757"/>
                </a:solidFill>
                <a:latin typeface="Arial" panose="020B0604020202020204" pitchFamily="34" charset="0"/>
                <a:cs typeface="Arial" panose="020B0604020202020204" pitchFamily="34" charset="0"/>
              </a:rPr>
              <a:t>ktivno djelovanje</a:t>
            </a:r>
            <a:endParaRPr lang="en-US" sz="2000" dirty="0">
              <a:solidFill>
                <a:srgbClr val="575757"/>
              </a:solidFill>
              <a:latin typeface="Arial" panose="020B0604020202020204" pitchFamily="34" charset="0"/>
              <a:cs typeface="Arial" panose="020B0604020202020204" pitchFamily="34" charset="0"/>
            </a:endParaRPr>
          </a:p>
          <a:p>
            <a:pPr algn="r">
              <a:lnSpc>
                <a:spcPct val="95000"/>
              </a:lnSpc>
            </a:pPr>
            <a:r>
              <a:rPr lang="en-US" sz="1600" dirty="0">
                <a:solidFill>
                  <a:srgbClr val="575757"/>
                </a:solidFill>
                <a:latin typeface="Arial" panose="020B0604020202020204" pitchFamily="34" charset="0"/>
                <a:cs typeface="Arial" panose="020B0604020202020204" pitchFamily="34" charset="0"/>
              </a:rPr>
              <a:t>k</a:t>
            </a:r>
            <a:r>
              <a:rPr lang="sr-Latn-BA" sz="1600" dirty="0">
                <a:solidFill>
                  <a:srgbClr val="575757"/>
                </a:solidFill>
                <a:latin typeface="Arial" panose="020B0604020202020204" pitchFamily="34" charset="0"/>
                <a:cs typeface="Arial" panose="020B0604020202020204" pitchFamily="34" charset="0"/>
              </a:rPr>
              <a:t>a potrebama klijenata</a:t>
            </a:r>
            <a:endParaRPr lang="en-US" sz="1600" dirty="0">
              <a:solidFill>
                <a:srgbClr val="575757"/>
              </a:solidFill>
              <a:latin typeface="Arial" panose="020B0604020202020204" pitchFamily="34" charset="0"/>
              <a:cs typeface="Arial" panose="020B0604020202020204" pitchFamily="34" charset="0"/>
            </a:endParaRPr>
          </a:p>
        </p:txBody>
      </p:sp>
      <p:sp>
        <p:nvSpPr>
          <p:cNvPr id="22" name="Rectangle 21"/>
          <p:cNvSpPr/>
          <p:nvPr/>
        </p:nvSpPr>
        <p:spPr>
          <a:xfrm>
            <a:off x="87086" y="1911242"/>
            <a:ext cx="3416627" cy="852541"/>
          </a:xfrm>
          <a:prstGeom prst="rect">
            <a:avLst/>
          </a:prstGeom>
        </p:spPr>
        <p:txBody>
          <a:bodyPr wrap="square">
            <a:spAutoFit/>
          </a:bodyPr>
          <a:lstStyle/>
          <a:p>
            <a:pPr algn="r">
              <a:lnSpc>
                <a:spcPct val="95000"/>
              </a:lnSpc>
            </a:pPr>
            <a:r>
              <a:rPr lang="sr-Latn-BA" sz="2000" dirty="0">
                <a:solidFill>
                  <a:srgbClr val="575757"/>
                </a:solidFill>
                <a:latin typeface="Arial" panose="020B0604020202020204" pitchFamily="34" charset="0"/>
                <a:cs typeface="Arial" panose="020B0604020202020204" pitchFamily="34" charset="0"/>
              </a:rPr>
              <a:t>Upravljanje kompleksom</a:t>
            </a:r>
            <a:endParaRPr lang="en-US" sz="2000" dirty="0">
              <a:solidFill>
                <a:srgbClr val="575757"/>
              </a:solidFill>
              <a:latin typeface="Arial" panose="020B0604020202020204" pitchFamily="34" charset="0"/>
              <a:cs typeface="Arial" panose="020B0604020202020204" pitchFamily="34" charset="0"/>
            </a:endParaRPr>
          </a:p>
          <a:p>
            <a:pPr algn="r">
              <a:lnSpc>
                <a:spcPct val="95000"/>
              </a:lnSpc>
            </a:pPr>
            <a:r>
              <a:rPr lang="sr-Latn-BA" sz="1600" dirty="0">
                <a:solidFill>
                  <a:srgbClr val="575757"/>
                </a:solidFill>
                <a:latin typeface="Arial" panose="020B0604020202020204" pitchFamily="34" charset="0"/>
                <a:cs typeface="Arial" panose="020B0604020202020204" pitchFamily="34" charset="0"/>
              </a:rPr>
              <a:t>koji nudi usluge iz različitih djelatnosti</a:t>
            </a:r>
            <a:endParaRPr lang="en-US" sz="1600" dirty="0">
              <a:solidFill>
                <a:srgbClr val="575757"/>
              </a:solidFill>
              <a:latin typeface="Arial" panose="020B0604020202020204" pitchFamily="34" charset="0"/>
              <a:cs typeface="Arial" panose="020B0604020202020204" pitchFamily="34" charset="0"/>
            </a:endParaRPr>
          </a:p>
        </p:txBody>
      </p:sp>
      <p:sp>
        <p:nvSpPr>
          <p:cNvPr id="23" name="Rectangle 22"/>
          <p:cNvSpPr/>
          <p:nvPr/>
        </p:nvSpPr>
        <p:spPr>
          <a:xfrm>
            <a:off x="9685139" y="4109873"/>
            <a:ext cx="2788995" cy="871970"/>
          </a:xfrm>
          <a:prstGeom prst="rect">
            <a:avLst/>
          </a:prstGeom>
        </p:spPr>
        <p:txBody>
          <a:bodyPr wrap="square">
            <a:spAutoFit/>
          </a:bodyPr>
          <a:lstStyle/>
          <a:p>
            <a:pPr>
              <a:lnSpc>
                <a:spcPct val="95000"/>
              </a:lnSpc>
            </a:pPr>
            <a:r>
              <a:rPr lang="sr-Latn-BA" sz="2000" dirty="0">
                <a:solidFill>
                  <a:srgbClr val="575757"/>
                </a:solidFill>
                <a:latin typeface="Arial" panose="020B0604020202020204" pitchFamily="34" charset="0"/>
                <a:cs typeface="Arial" panose="020B0604020202020204" pitchFamily="34" charset="0"/>
              </a:rPr>
              <a:t>Praćenje</a:t>
            </a:r>
            <a:endParaRPr lang="en-US" sz="2000" dirty="0">
              <a:solidFill>
                <a:srgbClr val="575757"/>
              </a:solidFill>
              <a:latin typeface="Arial" panose="020B0604020202020204" pitchFamily="34" charset="0"/>
              <a:cs typeface="Arial" panose="020B0604020202020204" pitchFamily="34" charset="0"/>
            </a:endParaRPr>
          </a:p>
          <a:p>
            <a:pPr>
              <a:lnSpc>
                <a:spcPct val="95000"/>
              </a:lnSpc>
            </a:pPr>
            <a:r>
              <a:rPr lang="sr-Latn-BA" sz="1600" dirty="0">
                <a:solidFill>
                  <a:srgbClr val="575757"/>
                </a:solidFill>
                <a:latin typeface="Arial" panose="020B0604020202020204" pitchFamily="34" charset="0"/>
                <a:cs typeface="Arial" panose="020B0604020202020204" pitchFamily="34" charset="0"/>
              </a:rPr>
              <a:t>svih procesa i upravljanje </a:t>
            </a:r>
            <a:endParaRPr lang="en-US" sz="1600" dirty="0">
              <a:solidFill>
                <a:srgbClr val="575757"/>
              </a:solidFill>
              <a:latin typeface="Arial" panose="020B0604020202020204" pitchFamily="34" charset="0"/>
              <a:cs typeface="Arial" panose="020B0604020202020204" pitchFamily="34" charset="0"/>
            </a:endParaRPr>
          </a:p>
          <a:p>
            <a:pPr>
              <a:lnSpc>
                <a:spcPct val="95000"/>
              </a:lnSpc>
            </a:pPr>
            <a:r>
              <a:rPr lang="sr-Latn-BA" sz="1600" dirty="0">
                <a:solidFill>
                  <a:srgbClr val="575757"/>
                </a:solidFill>
                <a:latin typeface="Arial" panose="020B0604020202020204" pitchFamily="34" charset="0"/>
                <a:cs typeface="Arial" panose="020B0604020202020204" pitchFamily="34" charset="0"/>
              </a:rPr>
              <a:t>ljudima</a:t>
            </a:r>
            <a:endParaRPr lang="en-US" sz="1600" dirty="0">
              <a:solidFill>
                <a:srgbClr val="575757"/>
              </a:solidFill>
              <a:latin typeface="Arial" panose="020B0604020202020204" pitchFamily="34" charset="0"/>
              <a:cs typeface="Arial" panose="020B0604020202020204" pitchFamily="34" charset="0"/>
            </a:endParaRPr>
          </a:p>
        </p:txBody>
      </p:sp>
      <p:sp>
        <p:nvSpPr>
          <p:cNvPr id="24" name="Oval 23"/>
          <p:cNvSpPr/>
          <p:nvPr/>
        </p:nvSpPr>
        <p:spPr>
          <a:xfrm>
            <a:off x="5936635" y="3872013"/>
            <a:ext cx="157440" cy="157440"/>
          </a:xfrm>
          <a:prstGeom prst="ellipse">
            <a:avLst/>
          </a:prstGeom>
          <a:solidFill>
            <a:srgbClr val="5757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575757"/>
              </a:solidFill>
              <a:latin typeface="Arial" panose="020B0604020202020204" pitchFamily="34" charset="0"/>
              <a:cs typeface="Arial" panose="020B0604020202020204" pitchFamily="34" charset="0"/>
            </a:endParaRPr>
          </a:p>
        </p:txBody>
      </p:sp>
      <p:cxnSp>
        <p:nvCxnSpPr>
          <p:cNvPr id="25" name="Straight Connector 24"/>
          <p:cNvCxnSpPr>
            <a:stCxn id="24" idx="7"/>
          </p:cNvCxnSpPr>
          <p:nvPr/>
        </p:nvCxnSpPr>
        <p:spPr>
          <a:xfrm flipV="1">
            <a:off x="6071018" y="2622606"/>
            <a:ext cx="1706095" cy="1272464"/>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8771526" y="4219966"/>
            <a:ext cx="760252" cy="429219"/>
            <a:chOff x="862013" y="2847975"/>
            <a:chExt cx="430213" cy="242888"/>
          </a:xfrm>
        </p:grpSpPr>
        <p:sp>
          <p:nvSpPr>
            <p:cNvPr id="27" name="Freeform 26"/>
            <p:cNvSpPr>
              <a:spLocks noEditPoints="1"/>
            </p:cNvSpPr>
            <p:nvPr/>
          </p:nvSpPr>
          <p:spPr bwMode="auto">
            <a:xfrm>
              <a:off x="957263" y="2847975"/>
              <a:ext cx="334963" cy="242888"/>
            </a:xfrm>
            <a:custGeom>
              <a:avLst/>
              <a:gdLst>
                <a:gd name="T0" fmla="*/ 191 w 197"/>
                <a:gd name="T1" fmla="*/ 72 h 143"/>
                <a:gd name="T2" fmla="*/ 184 w 197"/>
                <a:gd name="T3" fmla="*/ 72 h 143"/>
                <a:gd name="T4" fmla="*/ 172 w 197"/>
                <a:gd name="T5" fmla="*/ 43 h 143"/>
                <a:gd name="T6" fmla="*/ 157 w 197"/>
                <a:gd name="T7" fmla="*/ 31 h 143"/>
                <a:gd name="T8" fmla="*/ 126 w 197"/>
                <a:gd name="T9" fmla="*/ 31 h 143"/>
                <a:gd name="T10" fmla="*/ 126 w 197"/>
                <a:gd name="T11" fmla="*/ 2 h 143"/>
                <a:gd name="T12" fmla="*/ 123 w 197"/>
                <a:gd name="T13" fmla="*/ 0 h 143"/>
                <a:gd name="T14" fmla="*/ 2 w 197"/>
                <a:gd name="T15" fmla="*/ 0 h 143"/>
                <a:gd name="T16" fmla="*/ 0 w 197"/>
                <a:gd name="T17" fmla="*/ 2 h 143"/>
                <a:gd name="T18" fmla="*/ 0 w 197"/>
                <a:gd name="T19" fmla="*/ 122 h 143"/>
                <a:gd name="T20" fmla="*/ 2 w 197"/>
                <a:gd name="T21" fmla="*/ 125 h 143"/>
                <a:gd name="T22" fmla="*/ 19 w 197"/>
                <a:gd name="T23" fmla="*/ 125 h 143"/>
                <a:gd name="T24" fmla="*/ 39 w 197"/>
                <a:gd name="T25" fmla="*/ 143 h 143"/>
                <a:gd name="T26" fmla="*/ 60 w 197"/>
                <a:gd name="T27" fmla="*/ 125 h 143"/>
                <a:gd name="T28" fmla="*/ 138 w 197"/>
                <a:gd name="T29" fmla="*/ 125 h 143"/>
                <a:gd name="T30" fmla="*/ 159 w 197"/>
                <a:gd name="T31" fmla="*/ 143 h 143"/>
                <a:gd name="T32" fmla="*/ 180 w 197"/>
                <a:gd name="T33" fmla="*/ 125 h 143"/>
                <a:gd name="T34" fmla="*/ 191 w 197"/>
                <a:gd name="T35" fmla="*/ 125 h 143"/>
                <a:gd name="T36" fmla="*/ 197 w 197"/>
                <a:gd name="T37" fmla="*/ 119 h 143"/>
                <a:gd name="T38" fmla="*/ 197 w 197"/>
                <a:gd name="T39" fmla="*/ 78 h 143"/>
                <a:gd name="T40" fmla="*/ 191 w 197"/>
                <a:gd name="T41" fmla="*/ 72 h 143"/>
                <a:gd name="T42" fmla="*/ 157 w 197"/>
                <a:gd name="T43" fmla="*/ 36 h 143"/>
                <a:gd name="T44" fmla="*/ 168 w 197"/>
                <a:gd name="T45" fmla="*/ 44 h 143"/>
                <a:gd name="T46" fmla="*/ 179 w 197"/>
                <a:gd name="T47" fmla="*/ 72 h 143"/>
                <a:gd name="T48" fmla="*/ 126 w 197"/>
                <a:gd name="T49" fmla="*/ 72 h 143"/>
                <a:gd name="T50" fmla="*/ 126 w 197"/>
                <a:gd name="T51" fmla="*/ 36 h 143"/>
                <a:gd name="T52" fmla="*/ 157 w 197"/>
                <a:gd name="T53" fmla="*/ 36 h 143"/>
                <a:gd name="T54" fmla="*/ 4 w 197"/>
                <a:gd name="T55" fmla="*/ 4 h 143"/>
                <a:gd name="T56" fmla="*/ 121 w 197"/>
                <a:gd name="T57" fmla="*/ 4 h 143"/>
                <a:gd name="T58" fmla="*/ 121 w 197"/>
                <a:gd name="T59" fmla="*/ 120 h 143"/>
                <a:gd name="T60" fmla="*/ 60 w 197"/>
                <a:gd name="T61" fmla="*/ 120 h 143"/>
                <a:gd name="T62" fmla="*/ 39 w 197"/>
                <a:gd name="T63" fmla="*/ 101 h 143"/>
                <a:gd name="T64" fmla="*/ 19 w 197"/>
                <a:gd name="T65" fmla="*/ 120 h 143"/>
                <a:gd name="T66" fmla="*/ 4 w 197"/>
                <a:gd name="T67" fmla="*/ 120 h 143"/>
                <a:gd name="T68" fmla="*/ 4 w 197"/>
                <a:gd name="T69" fmla="*/ 4 h 143"/>
                <a:gd name="T70" fmla="*/ 39 w 197"/>
                <a:gd name="T71" fmla="*/ 139 h 143"/>
                <a:gd name="T72" fmla="*/ 23 w 197"/>
                <a:gd name="T73" fmla="*/ 122 h 143"/>
                <a:gd name="T74" fmla="*/ 39 w 197"/>
                <a:gd name="T75" fmla="*/ 106 h 143"/>
                <a:gd name="T76" fmla="*/ 56 w 197"/>
                <a:gd name="T77" fmla="*/ 122 h 143"/>
                <a:gd name="T78" fmla="*/ 39 w 197"/>
                <a:gd name="T79" fmla="*/ 139 h 143"/>
                <a:gd name="T80" fmla="*/ 159 w 197"/>
                <a:gd name="T81" fmla="*/ 139 h 143"/>
                <a:gd name="T82" fmla="*/ 142 w 197"/>
                <a:gd name="T83" fmla="*/ 122 h 143"/>
                <a:gd name="T84" fmla="*/ 159 w 197"/>
                <a:gd name="T85" fmla="*/ 106 h 143"/>
                <a:gd name="T86" fmla="*/ 175 w 197"/>
                <a:gd name="T87" fmla="*/ 122 h 143"/>
                <a:gd name="T88" fmla="*/ 175 w 197"/>
                <a:gd name="T89" fmla="*/ 122 h 143"/>
                <a:gd name="T90" fmla="*/ 175 w 197"/>
                <a:gd name="T91" fmla="*/ 123 h 143"/>
                <a:gd name="T92" fmla="*/ 159 w 197"/>
                <a:gd name="T93" fmla="*/ 139 h 143"/>
                <a:gd name="T94" fmla="*/ 193 w 197"/>
                <a:gd name="T95" fmla="*/ 119 h 143"/>
                <a:gd name="T96" fmla="*/ 191 w 197"/>
                <a:gd name="T97" fmla="*/ 120 h 143"/>
                <a:gd name="T98" fmla="*/ 180 w 197"/>
                <a:gd name="T99" fmla="*/ 120 h 143"/>
                <a:gd name="T100" fmla="*/ 159 w 197"/>
                <a:gd name="T101" fmla="*/ 101 h 143"/>
                <a:gd name="T102" fmla="*/ 138 w 197"/>
                <a:gd name="T103" fmla="*/ 120 h 143"/>
                <a:gd name="T104" fmla="*/ 126 w 197"/>
                <a:gd name="T105" fmla="*/ 120 h 143"/>
                <a:gd name="T106" fmla="*/ 126 w 197"/>
                <a:gd name="T107" fmla="*/ 77 h 143"/>
                <a:gd name="T108" fmla="*/ 191 w 197"/>
                <a:gd name="T109" fmla="*/ 77 h 143"/>
                <a:gd name="T110" fmla="*/ 193 w 197"/>
                <a:gd name="T111" fmla="*/ 78 h 143"/>
                <a:gd name="T112" fmla="*/ 193 w 197"/>
                <a:gd name="T113" fmla="*/ 11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7" h="143">
                  <a:moveTo>
                    <a:pt x="191" y="72"/>
                  </a:moveTo>
                  <a:cubicBezTo>
                    <a:pt x="184" y="72"/>
                    <a:pt x="184" y="72"/>
                    <a:pt x="184" y="72"/>
                  </a:cubicBezTo>
                  <a:cubicBezTo>
                    <a:pt x="181" y="65"/>
                    <a:pt x="172" y="43"/>
                    <a:pt x="172" y="43"/>
                  </a:cubicBezTo>
                  <a:cubicBezTo>
                    <a:pt x="169" y="36"/>
                    <a:pt x="163" y="31"/>
                    <a:pt x="157" y="31"/>
                  </a:cubicBezTo>
                  <a:cubicBezTo>
                    <a:pt x="126" y="31"/>
                    <a:pt x="126" y="31"/>
                    <a:pt x="126" y="31"/>
                  </a:cubicBezTo>
                  <a:cubicBezTo>
                    <a:pt x="126" y="2"/>
                    <a:pt x="126" y="2"/>
                    <a:pt x="126" y="2"/>
                  </a:cubicBezTo>
                  <a:cubicBezTo>
                    <a:pt x="126" y="1"/>
                    <a:pt x="125" y="0"/>
                    <a:pt x="123" y="0"/>
                  </a:cubicBezTo>
                  <a:cubicBezTo>
                    <a:pt x="2" y="0"/>
                    <a:pt x="2" y="0"/>
                    <a:pt x="2" y="0"/>
                  </a:cubicBezTo>
                  <a:cubicBezTo>
                    <a:pt x="1" y="0"/>
                    <a:pt x="0" y="1"/>
                    <a:pt x="0" y="2"/>
                  </a:cubicBezTo>
                  <a:cubicBezTo>
                    <a:pt x="0" y="122"/>
                    <a:pt x="0" y="122"/>
                    <a:pt x="0" y="122"/>
                  </a:cubicBezTo>
                  <a:cubicBezTo>
                    <a:pt x="0" y="123"/>
                    <a:pt x="1" y="125"/>
                    <a:pt x="2" y="125"/>
                  </a:cubicBezTo>
                  <a:cubicBezTo>
                    <a:pt x="19" y="125"/>
                    <a:pt x="19" y="125"/>
                    <a:pt x="19" y="125"/>
                  </a:cubicBezTo>
                  <a:cubicBezTo>
                    <a:pt x="20" y="135"/>
                    <a:pt x="29" y="143"/>
                    <a:pt x="39" y="143"/>
                  </a:cubicBezTo>
                  <a:cubicBezTo>
                    <a:pt x="50" y="143"/>
                    <a:pt x="59" y="135"/>
                    <a:pt x="60" y="125"/>
                  </a:cubicBezTo>
                  <a:cubicBezTo>
                    <a:pt x="138" y="125"/>
                    <a:pt x="138" y="125"/>
                    <a:pt x="138" y="125"/>
                  </a:cubicBezTo>
                  <a:cubicBezTo>
                    <a:pt x="139" y="135"/>
                    <a:pt x="148" y="143"/>
                    <a:pt x="159" y="143"/>
                  </a:cubicBezTo>
                  <a:cubicBezTo>
                    <a:pt x="170" y="143"/>
                    <a:pt x="178" y="135"/>
                    <a:pt x="180" y="125"/>
                  </a:cubicBezTo>
                  <a:cubicBezTo>
                    <a:pt x="191" y="125"/>
                    <a:pt x="191" y="125"/>
                    <a:pt x="191" y="125"/>
                  </a:cubicBezTo>
                  <a:cubicBezTo>
                    <a:pt x="195" y="125"/>
                    <a:pt x="197" y="122"/>
                    <a:pt x="197" y="119"/>
                  </a:cubicBezTo>
                  <a:cubicBezTo>
                    <a:pt x="197" y="78"/>
                    <a:pt x="197" y="78"/>
                    <a:pt x="197" y="78"/>
                  </a:cubicBezTo>
                  <a:cubicBezTo>
                    <a:pt x="197" y="75"/>
                    <a:pt x="195" y="72"/>
                    <a:pt x="191" y="72"/>
                  </a:cubicBezTo>
                  <a:close/>
                  <a:moveTo>
                    <a:pt x="157" y="36"/>
                  </a:moveTo>
                  <a:cubicBezTo>
                    <a:pt x="161" y="36"/>
                    <a:pt x="166" y="40"/>
                    <a:pt x="168" y="44"/>
                  </a:cubicBezTo>
                  <a:cubicBezTo>
                    <a:pt x="168" y="45"/>
                    <a:pt x="175" y="64"/>
                    <a:pt x="179" y="72"/>
                  </a:cubicBezTo>
                  <a:cubicBezTo>
                    <a:pt x="126" y="72"/>
                    <a:pt x="126" y="72"/>
                    <a:pt x="126" y="72"/>
                  </a:cubicBezTo>
                  <a:cubicBezTo>
                    <a:pt x="126" y="36"/>
                    <a:pt x="126" y="36"/>
                    <a:pt x="126" y="36"/>
                  </a:cubicBezTo>
                  <a:lnTo>
                    <a:pt x="157" y="36"/>
                  </a:lnTo>
                  <a:close/>
                  <a:moveTo>
                    <a:pt x="4" y="4"/>
                  </a:moveTo>
                  <a:cubicBezTo>
                    <a:pt x="121" y="4"/>
                    <a:pt x="121" y="4"/>
                    <a:pt x="121" y="4"/>
                  </a:cubicBezTo>
                  <a:cubicBezTo>
                    <a:pt x="121" y="120"/>
                    <a:pt x="121" y="120"/>
                    <a:pt x="121" y="120"/>
                  </a:cubicBezTo>
                  <a:cubicBezTo>
                    <a:pt x="60" y="120"/>
                    <a:pt x="60" y="120"/>
                    <a:pt x="60" y="120"/>
                  </a:cubicBezTo>
                  <a:cubicBezTo>
                    <a:pt x="59" y="109"/>
                    <a:pt x="50" y="101"/>
                    <a:pt x="39" y="101"/>
                  </a:cubicBezTo>
                  <a:cubicBezTo>
                    <a:pt x="29" y="101"/>
                    <a:pt x="20" y="109"/>
                    <a:pt x="19" y="120"/>
                  </a:cubicBezTo>
                  <a:cubicBezTo>
                    <a:pt x="4" y="120"/>
                    <a:pt x="4" y="120"/>
                    <a:pt x="4" y="120"/>
                  </a:cubicBezTo>
                  <a:lnTo>
                    <a:pt x="4" y="4"/>
                  </a:lnTo>
                  <a:close/>
                  <a:moveTo>
                    <a:pt x="39" y="139"/>
                  </a:moveTo>
                  <a:cubicBezTo>
                    <a:pt x="30" y="139"/>
                    <a:pt x="23" y="131"/>
                    <a:pt x="23" y="122"/>
                  </a:cubicBezTo>
                  <a:cubicBezTo>
                    <a:pt x="23" y="113"/>
                    <a:pt x="30" y="106"/>
                    <a:pt x="39" y="106"/>
                  </a:cubicBezTo>
                  <a:cubicBezTo>
                    <a:pt x="48" y="106"/>
                    <a:pt x="56" y="113"/>
                    <a:pt x="56" y="122"/>
                  </a:cubicBezTo>
                  <a:cubicBezTo>
                    <a:pt x="56" y="131"/>
                    <a:pt x="48" y="139"/>
                    <a:pt x="39" y="139"/>
                  </a:cubicBezTo>
                  <a:close/>
                  <a:moveTo>
                    <a:pt x="159" y="139"/>
                  </a:moveTo>
                  <a:cubicBezTo>
                    <a:pt x="150" y="139"/>
                    <a:pt x="142" y="131"/>
                    <a:pt x="142" y="122"/>
                  </a:cubicBezTo>
                  <a:cubicBezTo>
                    <a:pt x="142" y="113"/>
                    <a:pt x="150" y="106"/>
                    <a:pt x="159" y="106"/>
                  </a:cubicBezTo>
                  <a:cubicBezTo>
                    <a:pt x="168" y="106"/>
                    <a:pt x="175" y="113"/>
                    <a:pt x="175" y="122"/>
                  </a:cubicBezTo>
                  <a:cubicBezTo>
                    <a:pt x="175" y="122"/>
                    <a:pt x="175" y="122"/>
                    <a:pt x="175" y="122"/>
                  </a:cubicBezTo>
                  <a:cubicBezTo>
                    <a:pt x="175" y="122"/>
                    <a:pt x="175" y="122"/>
                    <a:pt x="175" y="123"/>
                  </a:cubicBezTo>
                  <a:cubicBezTo>
                    <a:pt x="175" y="131"/>
                    <a:pt x="168" y="139"/>
                    <a:pt x="159" y="139"/>
                  </a:cubicBezTo>
                  <a:close/>
                  <a:moveTo>
                    <a:pt x="193" y="119"/>
                  </a:moveTo>
                  <a:cubicBezTo>
                    <a:pt x="193" y="119"/>
                    <a:pt x="192" y="120"/>
                    <a:pt x="191" y="120"/>
                  </a:cubicBezTo>
                  <a:cubicBezTo>
                    <a:pt x="180" y="120"/>
                    <a:pt x="180" y="120"/>
                    <a:pt x="180" y="120"/>
                  </a:cubicBezTo>
                  <a:cubicBezTo>
                    <a:pt x="178" y="109"/>
                    <a:pt x="170" y="101"/>
                    <a:pt x="159" y="101"/>
                  </a:cubicBezTo>
                  <a:cubicBezTo>
                    <a:pt x="148" y="101"/>
                    <a:pt x="139" y="109"/>
                    <a:pt x="138" y="120"/>
                  </a:cubicBezTo>
                  <a:cubicBezTo>
                    <a:pt x="126" y="120"/>
                    <a:pt x="126" y="120"/>
                    <a:pt x="126" y="120"/>
                  </a:cubicBezTo>
                  <a:cubicBezTo>
                    <a:pt x="126" y="77"/>
                    <a:pt x="126" y="77"/>
                    <a:pt x="126" y="77"/>
                  </a:cubicBezTo>
                  <a:cubicBezTo>
                    <a:pt x="191" y="77"/>
                    <a:pt x="191" y="77"/>
                    <a:pt x="191" y="77"/>
                  </a:cubicBezTo>
                  <a:cubicBezTo>
                    <a:pt x="192" y="77"/>
                    <a:pt x="193" y="77"/>
                    <a:pt x="193" y="78"/>
                  </a:cubicBezTo>
                  <a:lnTo>
                    <a:pt x="19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latin typeface="Arial" panose="020B0604020202020204" pitchFamily="34" charset="0"/>
                <a:cs typeface="Arial" panose="020B0604020202020204" pitchFamily="34" charset="0"/>
              </a:endParaRPr>
            </a:p>
          </p:txBody>
        </p:sp>
        <p:sp>
          <p:nvSpPr>
            <p:cNvPr id="28" name="Freeform 27"/>
            <p:cNvSpPr>
              <a:spLocks/>
            </p:cNvSpPr>
            <p:nvPr/>
          </p:nvSpPr>
          <p:spPr bwMode="auto">
            <a:xfrm>
              <a:off x="862013" y="2847975"/>
              <a:ext cx="76200" cy="7938"/>
            </a:xfrm>
            <a:custGeom>
              <a:avLst/>
              <a:gdLst>
                <a:gd name="T0" fmla="*/ 42 w 45"/>
                <a:gd name="T1" fmla="*/ 0 h 4"/>
                <a:gd name="T2" fmla="*/ 3 w 45"/>
                <a:gd name="T3" fmla="*/ 0 h 4"/>
                <a:gd name="T4" fmla="*/ 0 w 45"/>
                <a:gd name="T5" fmla="*/ 2 h 4"/>
                <a:gd name="T6" fmla="*/ 3 w 45"/>
                <a:gd name="T7" fmla="*/ 4 h 4"/>
                <a:gd name="T8" fmla="*/ 42 w 45"/>
                <a:gd name="T9" fmla="*/ 4 h 4"/>
                <a:gd name="T10" fmla="*/ 45 w 45"/>
                <a:gd name="T11" fmla="*/ 2 h 4"/>
                <a:gd name="T12" fmla="*/ 42 w 4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5" h="4">
                  <a:moveTo>
                    <a:pt x="42" y="0"/>
                  </a:moveTo>
                  <a:cubicBezTo>
                    <a:pt x="3" y="0"/>
                    <a:pt x="3" y="0"/>
                    <a:pt x="3" y="0"/>
                  </a:cubicBezTo>
                  <a:cubicBezTo>
                    <a:pt x="1" y="0"/>
                    <a:pt x="0" y="1"/>
                    <a:pt x="0" y="2"/>
                  </a:cubicBezTo>
                  <a:cubicBezTo>
                    <a:pt x="0" y="3"/>
                    <a:pt x="1" y="4"/>
                    <a:pt x="3" y="4"/>
                  </a:cubicBezTo>
                  <a:cubicBezTo>
                    <a:pt x="42" y="4"/>
                    <a:pt x="42" y="4"/>
                    <a:pt x="42" y="4"/>
                  </a:cubicBezTo>
                  <a:cubicBezTo>
                    <a:pt x="44" y="4"/>
                    <a:pt x="45" y="3"/>
                    <a:pt x="45" y="2"/>
                  </a:cubicBezTo>
                  <a:cubicBezTo>
                    <a:pt x="45" y="1"/>
                    <a:pt x="44" y="0"/>
                    <a:pt x="4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latin typeface="Arial" panose="020B0604020202020204" pitchFamily="34" charset="0"/>
                <a:cs typeface="Arial" panose="020B0604020202020204" pitchFamily="34" charset="0"/>
              </a:endParaRPr>
            </a:p>
          </p:txBody>
        </p:sp>
        <p:sp>
          <p:nvSpPr>
            <p:cNvPr id="29" name="Freeform 28"/>
            <p:cNvSpPr>
              <a:spLocks/>
            </p:cNvSpPr>
            <p:nvPr/>
          </p:nvSpPr>
          <p:spPr bwMode="auto">
            <a:xfrm>
              <a:off x="877888" y="2886075"/>
              <a:ext cx="60325" cy="6350"/>
            </a:xfrm>
            <a:custGeom>
              <a:avLst/>
              <a:gdLst>
                <a:gd name="T0" fmla="*/ 32 w 35"/>
                <a:gd name="T1" fmla="*/ 0 h 4"/>
                <a:gd name="T2" fmla="*/ 2 w 35"/>
                <a:gd name="T3" fmla="*/ 0 h 4"/>
                <a:gd name="T4" fmla="*/ 0 w 35"/>
                <a:gd name="T5" fmla="*/ 2 h 4"/>
                <a:gd name="T6" fmla="*/ 2 w 35"/>
                <a:gd name="T7" fmla="*/ 4 h 4"/>
                <a:gd name="T8" fmla="*/ 32 w 35"/>
                <a:gd name="T9" fmla="*/ 4 h 4"/>
                <a:gd name="T10" fmla="*/ 35 w 35"/>
                <a:gd name="T11" fmla="*/ 2 h 4"/>
                <a:gd name="T12" fmla="*/ 32 w 3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5" h="4">
                  <a:moveTo>
                    <a:pt x="32" y="0"/>
                  </a:moveTo>
                  <a:cubicBezTo>
                    <a:pt x="2" y="0"/>
                    <a:pt x="2" y="0"/>
                    <a:pt x="2" y="0"/>
                  </a:cubicBezTo>
                  <a:cubicBezTo>
                    <a:pt x="1" y="0"/>
                    <a:pt x="0" y="1"/>
                    <a:pt x="0" y="2"/>
                  </a:cubicBezTo>
                  <a:cubicBezTo>
                    <a:pt x="0" y="3"/>
                    <a:pt x="1" y="4"/>
                    <a:pt x="2" y="4"/>
                  </a:cubicBezTo>
                  <a:cubicBezTo>
                    <a:pt x="32" y="4"/>
                    <a:pt x="32" y="4"/>
                    <a:pt x="32" y="4"/>
                  </a:cubicBezTo>
                  <a:cubicBezTo>
                    <a:pt x="34" y="4"/>
                    <a:pt x="35" y="3"/>
                    <a:pt x="35" y="2"/>
                  </a:cubicBezTo>
                  <a:cubicBezTo>
                    <a:pt x="35" y="1"/>
                    <a:pt x="34" y="0"/>
                    <a:pt x="3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latin typeface="Arial" panose="020B0604020202020204" pitchFamily="34" charset="0"/>
                <a:cs typeface="Arial" panose="020B0604020202020204" pitchFamily="34" charset="0"/>
              </a:endParaRPr>
            </a:p>
          </p:txBody>
        </p:sp>
        <p:sp>
          <p:nvSpPr>
            <p:cNvPr id="30" name="Freeform 29"/>
            <p:cNvSpPr>
              <a:spLocks/>
            </p:cNvSpPr>
            <p:nvPr/>
          </p:nvSpPr>
          <p:spPr bwMode="auto">
            <a:xfrm>
              <a:off x="895350" y="2922588"/>
              <a:ext cx="42863" cy="9525"/>
            </a:xfrm>
            <a:custGeom>
              <a:avLst/>
              <a:gdLst>
                <a:gd name="T0" fmla="*/ 22 w 25"/>
                <a:gd name="T1" fmla="*/ 0 h 5"/>
                <a:gd name="T2" fmla="*/ 2 w 25"/>
                <a:gd name="T3" fmla="*/ 0 h 5"/>
                <a:gd name="T4" fmla="*/ 0 w 25"/>
                <a:gd name="T5" fmla="*/ 2 h 5"/>
                <a:gd name="T6" fmla="*/ 2 w 25"/>
                <a:gd name="T7" fmla="*/ 5 h 5"/>
                <a:gd name="T8" fmla="*/ 22 w 25"/>
                <a:gd name="T9" fmla="*/ 5 h 5"/>
                <a:gd name="T10" fmla="*/ 25 w 25"/>
                <a:gd name="T11" fmla="*/ 2 h 5"/>
                <a:gd name="T12" fmla="*/ 22 w 2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5" h="5">
                  <a:moveTo>
                    <a:pt x="22" y="0"/>
                  </a:moveTo>
                  <a:cubicBezTo>
                    <a:pt x="2" y="0"/>
                    <a:pt x="2" y="0"/>
                    <a:pt x="2" y="0"/>
                  </a:cubicBezTo>
                  <a:cubicBezTo>
                    <a:pt x="1" y="0"/>
                    <a:pt x="0" y="1"/>
                    <a:pt x="0" y="2"/>
                  </a:cubicBezTo>
                  <a:cubicBezTo>
                    <a:pt x="0" y="3"/>
                    <a:pt x="1" y="5"/>
                    <a:pt x="2" y="5"/>
                  </a:cubicBezTo>
                  <a:cubicBezTo>
                    <a:pt x="22" y="5"/>
                    <a:pt x="22" y="5"/>
                    <a:pt x="22" y="5"/>
                  </a:cubicBezTo>
                  <a:cubicBezTo>
                    <a:pt x="24" y="5"/>
                    <a:pt x="25" y="3"/>
                    <a:pt x="25" y="2"/>
                  </a:cubicBezTo>
                  <a:cubicBezTo>
                    <a:pt x="25" y="1"/>
                    <a:pt x="24" y="0"/>
                    <a:pt x="2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latin typeface="Arial" panose="020B0604020202020204" pitchFamily="34" charset="0"/>
                <a:cs typeface="Arial" panose="020B0604020202020204" pitchFamily="34" charset="0"/>
              </a:endParaRPr>
            </a:p>
          </p:txBody>
        </p:sp>
      </p:grpSp>
      <p:grpSp>
        <p:nvGrpSpPr>
          <p:cNvPr id="31" name="Group 30"/>
          <p:cNvGrpSpPr/>
          <p:nvPr/>
        </p:nvGrpSpPr>
        <p:grpSpPr>
          <a:xfrm>
            <a:off x="3694786" y="1968034"/>
            <a:ext cx="639621" cy="535823"/>
            <a:chOff x="119063" y="2792413"/>
            <a:chExt cx="361950" cy="303213"/>
          </a:xfrm>
        </p:grpSpPr>
        <p:sp>
          <p:nvSpPr>
            <p:cNvPr id="32" name="Freeform 31"/>
            <p:cNvSpPr>
              <a:spLocks noEditPoints="1"/>
            </p:cNvSpPr>
            <p:nvPr/>
          </p:nvSpPr>
          <p:spPr bwMode="auto">
            <a:xfrm>
              <a:off x="119063" y="2792413"/>
              <a:ext cx="361950" cy="303213"/>
            </a:xfrm>
            <a:custGeom>
              <a:avLst/>
              <a:gdLst>
                <a:gd name="T0" fmla="*/ 212 w 214"/>
                <a:gd name="T1" fmla="*/ 51 h 179"/>
                <a:gd name="T2" fmla="*/ 162 w 214"/>
                <a:gd name="T3" fmla="*/ 38 h 179"/>
                <a:gd name="T4" fmla="*/ 163 w 214"/>
                <a:gd name="T5" fmla="*/ 30 h 179"/>
                <a:gd name="T6" fmla="*/ 133 w 214"/>
                <a:gd name="T7" fmla="*/ 0 h 179"/>
                <a:gd name="T8" fmla="*/ 103 w 214"/>
                <a:gd name="T9" fmla="*/ 30 h 179"/>
                <a:gd name="T10" fmla="*/ 105 w 214"/>
                <a:gd name="T11" fmla="*/ 42 h 179"/>
                <a:gd name="T12" fmla="*/ 72 w 214"/>
                <a:gd name="T13" fmla="*/ 51 h 179"/>
                <a:gd name="T14" fmla="*/ 3 w 214"/>
                <a:gd name="T15" fmla="*/ 33 h 179"/>
                <a:gd name="T16" fmla="*/ 1 w 214"/>
                <a:gd name="T17" fmla="*/ 33 h 179"/>
                <a:gd name="T18" fmla="*/ 0 w 214"/>
                <a:gd name="T19" fmla="*/ 35 h 179"/>
                <a:gd name="T20" fmla="*/ 0 w 214"/>
                <a:gd name="T21" fmla="*/ 159 h 179"/>
                <a:gd name="T22" fmla="*/ 2 w 214"/>
                <a:gd name="T23" fmla="*/ 161 h 179"/>
                <a:gd name="T24" fmla="*/ 72 w 214"/>
                <a:gd name="T25" fmla="*/ 179 h 179"/>
                <a:gd name="T26" fmla="*/ 72 w 214"/>
                <a:gd name="T27" fmla="*/ 179 h 179"/>
                <a:gd name="T28" fmla="*/ 72 w 214"/>
                <a:gd name="T29" fmla="*/ 179 h 179"/>
                <a:gd name="T30" fmla="*/ 72 w 214"/>
                <a:gd name="T31" fmla="*/ 179 h 179"/>
                <a:gd name="T32" fmla="*/ 73 w 214"/>
                <a:gd name="T33" fmla="*/ 179 h 179"/>
                <a:gd name="T34" fmla="*/ 142 w 214"/>
                <a:gd name="T35" fmla="*/ 161 h 179"/>
                <a:gd name="T36" fmla="*/ 211 w 214"/>
                <a:gd name="T37" fmla="*/ 179 h 179"/>
                <a:gd name="T38" fmla="*/ 212 w 214"/>
                <a:gd name="T39" fmla="*/ 179 h 179"/>
                <a:gd name="T40" fmla="*/ 213 w 214"/>
                <a:gd name="T41" fmla="*/ 178 h 179"/>
                <a:gd name="T42" fmla="*/ 214 w 214"/>
                <a:gd name="T43" fmla="*/ 176 h 179"/>
                <a:gd name="T44" fmla="*/ 214 w 214"/>
                <a:gd name="T45" fmla="*/ 53 h 179"/>
                <a:gd name="T46" fmla="*/ 212 w 214"/>
                <a:gd name="T47" fmla="*/ 51 h 179"/>
                <a:gd name="T48" fmla="*/ 133 w 214"/>
                <a:gd name="T49" fmla="*/ 5 h 179"/>
                <a:gd name="T50" fmla="*/ 159 w 214"/>
                <a:gd name="T51" fmla="*/ 30 h 179"/>
                <a:gd name="T52" fmla="*/ 157 w 214"/>
                <a:gd name="T53" fmla="*/ 39 h 179"/>
                <a:gd name="T54" fmla="*/ 157 w 214"/>
                <a:gd name="T55" fmla="*/ 39 h 179"/>
                <a:gd name="T56" fmla="*/ 157 w 214"/>
                <a:gd name="T57" fmla="*/ 39 h 179"/>
                <a:gd name="T58" fmla="*/ 133 w 214"/>
                <a:gd name="T59" fmla="*/ 75 h 179"/>
                <a:gd name="T60" fmla="*/ 108 w 214"/>
                <a:gd name="T61" fmla="*/ 30 h 179"/>
                <a:gd name="T62" fmla="*/ 133 w 214"/>
                <a:gd name="T63" fmla="*/ 5 h 179"/>
                <a:gd name="T64" fmla="*/ 5 w 214"/>
                <a:gd name="T65" fmla="*/ 38 h 179"/>
                <a:gd name="T66" fmla="*/ 70 w 214"/>
                <a:gd name="T67" fmla="*/ 55 h 179"/>
                <a:gd name="T68" fmla="*/ 70 w 214"/>
                <a:gd name="T69" fmla="*/ 173 h 179"/>
                <a:gd name="T70" fmla="*/ 5 w 214"/>
                <a:gd name="T71" fmla="*/ 157 h 179"/>
                <a:gd name="T72" fmla="*/ 5 w 214"/>
                <a:gd name="T73" fmla="*/ 38 h 179"/>
                <a:gd name="T74" fmla="*/ 75 w 214"/>
                <a:gd name="T75" fmla="*/ 55 h 179"/>
                <a:gd name="T76" fmla="*/ 107 w 214"/>
                <a:gd name="T77" fmla="*/ 47 h 179"/>
                <a:gd name="T78" fmla="*/ 133 w 214"/>
                <a:gd name="T79" fmla="*/ 79 h 179"/>
                <a:gd name="T80" fmla="*/ 140 w 214"/>
                <a:gd name="T81" fmla="*/ 77 h 179"/>
                <a:gd name="T82" fmla="*/ 140 w 214"/>
                <a:gd name="T83" fmla="*/ 157 h 179"/>
                <a:gd name="T84" fmla="*/ 75 w 214"/>
                <a:gd name="T85" fmla="*/ 173 h 179"/>
                <a:gd name="T86" fmla="*/ 75 w 214"/>
                <a:gd name="T87" fmla="*/ 55 h 179"/>
                <a:gd name="T88" fmla="*/ 209 w 214"/>
                <a:gd name="T89" fmla="*/ 173 h 179"/>
                <a:gd name="T90" fmla="*/ 144 w 214"/>
                <a:gd name="T91" fmla="*/ 157 h 179"/>
                <a:gd name="T92" fmla="*/ 144 w 214"/>
                <a:gd name="T93" fmla="*/ 73 h 179"/>
                <a:gd name="T94" fmla="*/ 161 w 214"/>
                <a:gd name="T95" fmla="*/ 43 h 179"/>
                <a:gd name="T96" fmla="*/ 209 w 214"/>
                <a:gd name="T97" fmla="*/ 55 h 179"/>
                <a:gd name="T98" fmla="*/ 209 w 214"/>
                <a:gd name="T99" fmla="*/ 17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4" h="179">
                  <a:moveTo>
                    <a:pt x="212" y="51"/>
                  </a:moveTo>
                  <a:cubicBezTo>
                    <a:pt x="162" y="38"/>
                    <a:pt x="162" y="38"/>
                    <a:pt x="162" y="38"/>
                  </a:cubicBezTo>
                  <a:cubicBezTo>
                    <a:pt x="163" y="35"/>
                    <a:pt x="163" y="33"/>
                    <a:pt x="163" y="30"/>
                  </a:cubicBezTo>
                  <a:cubicBezTo>
                    <a:pt x="163" y="14"/>
                    <a:pt x="150" y="0"/>
                    <a:pt x="133" y="0"/>
                  </a:cubicBezTo>
                  <a:cubicBezTo>
                    <a:pt x="117" y="0"/>
                    <a:pt x="103" y="14"/>
                    <a:pt x="103" y="30"/>
                  </a:cubicBezTo>
                  <a:cubicBezTo>
                    <a:pt x="103" y="34"/>
                    <a:pt x="104" y="38"/>
                    <a:pt x="105" y="42"/>
                  </a:cubicBezTo>
                  <a:cubicBezTo>
                    <a:pt x="72" y="51"/>
                    <a:pt x="72" y="51"/>
                    <a:pt x="72" y="51"/>
                  </a:cubicBezTo>
                  <a:cubicBezTo>
                    <a:pt x="3" y="33"/>
                    <a:pt x="3" y="33"/>
                    <a:pt x="3" y="33"/>
                  </a:cubicBezTo>
                  <a:cubicBezTo>
                    <a:pt x="2" y="33"/>
                    <a:pt x="2" y="33"/>
                    <a:pt x="1" y="33"/>
                  </a:cubicBezTo>
                  <a:cubicBezTo>
                    <a:pt x="0" y="34"/>
                    <a:pt x="0" y="35"/>
                    <a:pt x="0" y="35"/>
                  </a:cubicBezTo>
                  <a:cubicBezTo>
                    <a:pt x="0" y="159"/>
                    <a:pt x="0" y="159"/>
                    <a:pt x="0" y="159"/>
                  </a:cubicBezTo>
                  <a:cubicBezTo>
                    <a:pt x="0" y="160"/>
                    <a:pt x="1" y="161"/>
                    <a:pt x="2" y="161"/>
                  </a:cubicBezTo>
                  <a:cubicBezTo>
                    <a:pt x="72" y="179"/>
                    <a:pt x="72" y="179"/>
                    <a:pt x="72" y="179"/>
                  </a:cubicBezTo>
                  <a:cubicBezTo>
                    <a:pt x="72" y="179"/>
                    <a:pt x="72" y="179"/>
                    <a:pt x="72" y="179"/>
                  </a:cubicBezTo>
                  <a:cubicBezTo>
                    <a:pt x="72" y="179"/>
                    <a:pt x="72" y="179"/>
                    <a:pt x="72" y="179"/>
                  </a:cubicBezTo>
                  <a:cubicBezTo>
                    <a:pt x="72" y="179"/>
                    <a:pt x="72" y="179"/>
                    <a:pt x="72" y="179"/>
                  </a:cubicBezTo>
                  <a:cubicBezTo>
                    <a:pt x="72" y="179"/>
                    <a:pt x="73" y="179"/>
                    <a:pt x="73" y="179"/>
                  </a:cubicBezTo>
                  <a:cubicBezTo>
                    <a:pt x="142" y="161"/>
                    <a:pt x="142" y="161"/>
                    <a:pt x="142" y="161"/>
                  </a:cubicBezTo>
                  <a:cubicBezTo>
                    <a:pt x="211" y="179"/>
                    <a:pt x="211" y="179"/>
                    <a:pt x="211" y="179"/>
                  </a:cubicBezTo>
                  <a:cubicBezTo>
                    <a:pt x="211" y="179"/>
                    <a:pt x="211" y="179"/>
                    <a:pt x="212" y="179"/>
                  </a:cubicBezTo>
                  <a:cubicBezTo>
                    <a:pt x="212" y="179"/>
                    <a:pt x="213" y="179"/>
                    <a:pt x="213" y="178"/>
                  </a:cubicBezTo>
                  <a:cubicBezTo>
                    <a:pt x="214" y="178"/>
                    <a:pt x="214" y="177"/>
                    <a:pt x="214" y="176"/>
                  </a:cubicBezTo>
                  <a:cubicBezTo>
                    <a:pt x="214" y="53"/>
                    <a:pt x="214" y="53"/>
                    <a:pt x="214" y="53"/>
                  </a:cubicBezTo>
                  <a:cubicBezTo>
                    <a:pt x="214" y="52"/>
                    <a:pt x="213" y="51"/>
                    <a:pt x="212" y="51"/>
                  </a:cubicBezTo>
                  <a:close/>
                  <a:moveTo>
                    <a:pt x="133" y="5"/>
                  </a:moveTo>
                  <a:cubicBezTo>
                    <a:pt x="147" y="5"/>
                    <a:pt x="159" y="16"/>
                    <a:pt x="159" y="30"/>
                  </a:cubicBezTo>
                  <a:cubicBezTo>
                    <a:pt x="159" y="33"/>
                    <a:pt x="158" y="36"/>
                    <a:pt x="157" y="39"/>
                  </a:cubicBezTo>
                  <a:cubicBezTo>
                    <a:pt x="157" y="39"/>
                    <a:pt x="157" y="39"/>
                    <a:pt x="157" y="39"/>
                  </a:cubicBezTo>
                  <a:cubicBezTo>
                    <a:pt x="157" y="39"/>
                    <a:pt x="157" y="39"/>
                    <a:pt x="157" y="39"/>
                  </a:cubicBezTo>
                  <a:cubicBezTo>
                    <a:pt x="153" y="55"/>
                    <a:pt x="140" y="75"/>
                    <a:pt x="133" y="75"/>
                  </a:cubicBezTo>
                  <a:cubicBezTo>
                    <a:pt x="125" y="75"/>
                    <a:pt x="108" y="45"/>
                    <a:pt x="108" y="30"/>
                  </a:cubicBezTo>
                  <a:cubicBezTo>
                    <a:pt x="108" y="16"/>
                    <a:pt x="119" y="5"/>
                    <a:pt x="133" y="5"/>
                  </a:cubicBezTo>
                  <a:close/>
                  <a:moveTo>
                    <a:pt x="5" y="38"/>
                  </a:moveTo>
                  <a:cubicBezTo>
                    <a:pt x="70" y="55"/>
                    <a:pt x="70" y="55"/>
                    <a:pt x="70" y="55"/>
                  </a:cubicBezTo>
                  <a:cubicBezTo>
                    <a:pt x="70" y="173"/>
                    <a:pt x="70" y="173"/>
                    <a:pt x="70" y="173"/>
                  </a:cubicBezTo>
                  <a:cubicBezTo>
                    <a:pt x="5" y="157"/>
                    <a:pt x="5" y="157"/>
                    <a:pt x="5" y="157"/>
                  </a:cubicBezTo>
                  <a:lnTo>
                    <a:pt x="5" y="38"/>
                  </a:lnTo>
                  <a:close/>
                  <a:moveTo>
                    <a:pt x="75" y="55"/>
                  </a:moveTo>
                  <a:cubicBezTo>
                    <a:pt x="107" y="47"/>
                    <a:pt x="107" y="47"/>
                    <a:pt x="107" y="47"/>
                  </a:cubicBezTo>
                  <a:cubicBezTo>
                    <a:pt x="112" y="62"/>
                    <a:pt x="124" y="79"/>
                    <a:pt x="133" y="79"/>
                  </a:cubicBezTo>
                  <a:cubicBezTo>
                    <a:pt x="135" y="79"/>
                    <a:pt x="137" y="79"/>
                    <a:pt x="140" y="77"/>
                  </a:cubicBezTo>
                  <a:cubicBezTo>
                    <a:pt x="140" y="157"/>
                    <a:pt x="140" y="157"/>
                    <a:pt x="140" y="157"/>
                  </a:cubicBezTo>
                  <a:cubicBezTo>
                    <a:pt x="75" y="173"/>
                    <a:pt x="75" y="173"/>
                    <a:pt x="75" y="173"/>
                  </a:cubicBezTo>
                  <a:lnTo>
                    <a:pt x="75" y="55"/>
                  </a:lnTo>
                  <a:close/>
                  <a:moveTo>
                    <a:pt x="209" y="173"/>
                  </a:moveTo>
                  <a:cubicBezTo>
                    <a:pt x="144" y="157"/>
                    <a:pt x="144" y="157"/>
                    <a:pt x="144" y="157"/>
                  </a:cubicBezTo>
                  <a:cubicBezTo>
                    <a:pt x="144" y="73"/>
                    <a:pt x="144" y="73"/>
                    <a:pt x="144" y="73"/>
                  </a:cubicBezTo>
                  <a:cubicBezTo>
                    <a:pt x="151" y="66"/>
                    <a:pt x="158" y="53"/>
                    <a:pt x="161" y="43"/>
                  </a:cubicBezTo>
                  <a:cubicBezTo>
                    <a:pt x="209" y="55"/>
                    <a:pt x="209" y="55"/>
                    <a:pt x="209" y="55"/>
                  </a:cubicBezTo>
                  <a:lnTo>
                    <a:pt x="209" y="1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latin typeface="Arial" panose="020B0604020202020204" pitchFamily="34" charset="0"/>
                <a:cs typeface="Arial" panose="020B0604020202020204" pitchFamily="34" charset="0"/>
              </a:endParaRPr>
            </a:p>
          </p:txBody>
        </p:sp>
        <p:sp>
          <p:nvSpPr>
            <p:cNvPr id="33" name="Freeform 32"/>
            <p:cNvSpPr>
              <a:spLocks noEditPoints="1"/>
            </p:cNvSpPr>
            <p:nvPr/>
          </p:nvSpPr>
          <p:spPr bwMode="auto">
            <a:xfrm>
              <a:off x="317500" y="2817813"/>
              <a:ext cx="53975" cy="52388"/>
            </a:xfrm>
            <a:custGeom>
              <a:avLst/>
              <a:gdLst>
                <a:gd name="T0" fmla="*/ 32 w 32"/>
                <a:gd name="T1" fmla="*/ 15 h 31"/>
                <a:gd name="T2" fmla="*/ 16 w 32"/>
                <a:gd name="T3" fmla="*/ 0 h 31"/>
                <a:gd name="T4" fmla="*/ 0 w 32"/>
                <a:gd name="T5" fmla="*/ 15 h 31"/>
                <a:gd name="T6" fmla="*/ 16 w 32"/>
                <a:gd name="T7" fmla="*/ 31 h 31"/>
                <a:gd name="T8" fmla="*/ 32 w 32"/>
                <a:gd name="T9" fmla="*/ 15 h 31"/>
                <a:gd name="T10" fmla="*/ 5 w 32"/>
                <a:gd name="T11" fmla="*/ 15 h 31"/>
                <a:gd name="T12" fmla="*/ 16 w 32"/>
                <a:gd name="T13" fmla="*/ 4 h 31"/>
                <a:gd name="T14" fmla="*/ 27 w 32"/>
                <a:gd name="T15" fmla="*/ 15 h 31"/>
                <a:gd name="T16" fmla="*/ 16 w 32"/>
                <a:gd name="T17" fmla="*/ 27 h 31"/>
                <a:gd name="T18" fmla="*/ 5 w 32"/>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1">
                  <a:moveTo>
                    <a:pt x="32" y="15"/>
                  </a:moveTo>
                  <a:cubicBezTo>
                    <a:pt x="32" y="7"/>
                    <a:pt x="25" y="0"/>
                    <a:pt x="16" y="0"/>
                  </a:cubicBezTo>
                  <a:cubicBezTo>
                    <a:pt x="7" y="0"/>
                    <a:pt x="0" y="7"/>
                    <a:pt x="0" y="15"/>
                  </a:cubicBezTo>
                  <a:cubicBezTo>
                    <a:pt x="0" y="24"/>
                    <a:pt x="7" y="31"/>
                    <a:pt x="16" y="31"/>
                  </a:cubicBezTo>
                  <a:cubicBezTo>
                    <a:pt x="25" y="31"/>
                    <a:pt x="32" y="24"/>
                    <a:pt x="32" y="15"/>
                  </a:cubicBezTo>
                  <a:close/>
                  <a:moveTo>
                    <a:pt x="5" y="15"/>
                  </a:moveTo>
                  <a:cubicBezTo>
                    <a:pt x="5" y="9"/>
                    <a:pt x="10" y="4"/>
                    <a:pt x="16" y="4"/>
                  </a:cubicBezTo>
                  <a:cubicBezTo>
                    <a:pt x="22" y="4"/>
                    <a:pt x="27" y="9"/>
                    <a:pt x="27" y="15"/>
                  </a:cubicBezTo>
                  <a:cubicBezTo>
                    <a:pt x="27" y="22"/>
                    <a:pt x="22" y="27"/>
                    <a:pt x="16" y="27"/>
                  </a:cubicBezTo>
                  <a:cubicBezTo>
                    <a:pt x="10" y="27"/>
                    <a:pt x="5" y="22"/>
                    <a:pt x="5"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latin typeface="Arial" panose="020B0604020202020204" pitchFamily="34" charset="0"/>
                <a:cs typeface="Arial" panose="020B0604020202020204" pitchFamily="34" charset="0"/>
              </a:endParaRPr>
            </a:p>
          </p:txBody>
        </p:sp>
      </p:grpSp>
      <p:grpSp>
        <p:nvGrpSpPr>
          <p:cNvPr id="34" name="Group 33"/>
          <p:cNvGrpSpPr/>
          <p:nvPr/>
        </p:nvGrpSpPr>
        <p:grpSpPr>
          <a:xfrm>
            <a:off x="2737763" y="4060064"/>
            <a:ext cx="460078" cy="749030"/>
            <a:chOff x="2832100" y="2760663"/>
            <a:chExt cx="260350" cy="423863"/>
          </a:xfrm>
        </p:grpSpPr>
        <p:sp>
          <p:nvSpPr>
            <p:cNvPr id="35" name="Freeform 34"/>
            <p:cNvSpPr>
              <a:spLocks noEditPoints="1"/>
            </p:cNvSpPr>
            <p:nvPr/>
          </p:nvSpPr>
          <p:spPr bwMode="auto">
            <a:xfrm>
              <a:off x="2898775" y="3095625"/>
              <a:ext cx="123825" cy="38100"/>
            </a:xfrm>
            <a:custGeom>
              <a:avLst/>
              <a:gdLst>
                <a:gd name="T0" fmla="*/ 62 w 73"/>
                <a:gd name="T1" fmla="*/ 22 h 22"/>
                <a:gd name="T2" fmla="*/ 12 w 73"/>
                <a:gd name="T3" fmla="*/ 22 h 22"/>
                <a:gd name="T4" fmla="*/ 0 w 73"/>
                <a:gd name="T5" fmla="*/ 11 h 22"/>
                <a:gd name="T6" fmla="*/ 12 w 73"/>
                <a:gd name="T7" fmla="*/ 0 h 22"/>
                <a:gd name="T8" fmla="*/ 62 w 73"/>
                <a:gd name="T9" fmla="*/ 0 h 22"/>
                <a:gd name="T10" fmla="*/ 73 w 73"/>
                <a:gd name="T11" fmla="*/ 11 h 22"/>
                <a:gd name="T12" fmla="*/ 62 w 73"/>
                <a:gd name="T13" fmla="*/ 22 h 22"/>
                <a:gd name="T14" fmla="*/ 12 w 73"/>
                <a:gd name="T15" fmla="*/ 5 h 22"/>
                <a:gd name="T16" fmla="*/ 5 w 73"/>
                <a:gd name="T17" fmla="*/ 11 h 22"/>
                <a:gd name="T18" fmla="*/ 12 w 73"/>
                <a:gd name="T19" fmla="*/ 18 h 22"/>
                <a:gd name="T20" fmla="*/ 62 w 73"/>
                <a:gd name="T21" fmla="*/ 18 h 22"/>
                <a:gd name="T22" fmla="*/ 69 w 73"/>
                <a:gd name="T23" fmla="*/ 11 h 22"/>
                <a:gd name="T24" fmla="*/ 62 w 73"/>
                <a:gd name="T25" fmla="*/ 5 h 22"/>
                <a:gd name="T26" fmla="*/ 12 w 73"/>
                <a:gd name="T27"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22">
                  <a:moveTo>
                    <a:pt x="62" y="22"/>
                  </a:moveTo>
                  <a:cubicBezTo>
                    <a:pt x="12" y="22"/>
                    <a:pt x="12" y="22"/>
                    <a:pt x="12" y="22"/>
                  </a:cubicBezTo>
                  <a:cubicBezTo>
                    <a:pt x="6" y="22"/>
                    <a:pt x="0" y="17"/>
                    <a:pt x="0" y="11"/>
                  </a:cubicBezTo>
                  <a:cubicBezTo>
                    <a:pt x="0" y="5"/>
                    <a:pt x="6" y="0"/>
                    <a:pt x="12" y="0"/>
                  </a:cubicBezTo>
                  <a:cubicBezTo>
                    <a:pt x="62" y="0"/>
                    <a:pt x="62" y="0"/>
                    <a:pt x="62" y="0"/>
                  </a:cubicBezTo>
                  <a:cubicBezTo>
                    <a:pt x="68" y="0"/>
                    <a:pt x="73" y="5"/>
                    <a:pt x="73" y="11"/>
                  </a:cubicBezTo>
                  <a:cubicBezTo>
                    <a:pt x="73" y="17"/>
                    <a:pt x="68" y="22"/>
                    <a:pt x="62" y="22"/>
                  </a:cubicBezTo>
                  <a:close/>
                  <a:moveTo>
                    <a:pt x="12" y="5"/>
                  </a:moveTo>
                  <a:cubicBezTo>
                    <a:pt x="8" y="5"/>
                    <a:pt x="5" y="7"/>
                    <a:pt x="5" y="11"/>
                  </a:cubicBezTo>
                  <a:cubicBezTo>
                    <a:pt x="5" y="15"/>
                    <a:pt x="8" y="18"/>
                    <a:pt x="12" y="18"/>
                  </a:cubicBezTo>
                  <a:cubicBezTo>
                    <a:pt x="62" y="18"/>
                    <a:pt x="62" y="18"/>
                    <a:pt x="62" y="18"/>
                  </a:cubicBezTo>
                  <a:cubicBezTo>
                    <a:pt x="66" y="18"/>
                    <a:pt x="69" y="15"/>
                    <a:pt x="69" y="11"/>
                  </a:cubicBezTo>
                  <a:cubicBezTo>
                    <a:pt x="69" y="7"/>
                    <a:pt x="66" y="5"/>
                    <a:pt x="62" y="5"/>
                  </a:cubicBezTo>
                  <a:lnTo>
                    <a:pt x="1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latin typeface="Arial" panose="020B0604020202020204" pitchFamily="34" charset="0"/>
                <a:cs typeface="Arial" panose="020B0604020202020204" pitchFamily="34" charset="0"/>
              </a:endParaRPr>
            </a:p>
          </p:txBody>
        </p:sp>
        <p:sp>
          <p:nvSpPr>
            <p:cNvPr id="36" name="Freeform 35"/>
            <p:cNvSpPr>
              <a:spLocks noEditPoints="1"/>
            </p:cNvSpPr>
            <p:nvPr/>
          </p:nvSpPr>
          <p:spPr bwMode="auto">
            <a:xfrm>
              <a:off x="2898775" y="3127375"/>
              <a:ext cx="123825" cy="36513"/>
            </a:xfrm>
            <a:custGeom>
              <a:avLst/>
              <a:gdLst>
                <a:gd name="T0" fmla="*/ 62 w 73"/>
                <a:gd name="T1" fmla="*/ 22 h 22"/>
                <a:gd name="T2" fmla="*/ 12 w 73"/>
                <a:gd name="T3" fmla="*/ 22 h 22"/>
                <a:gd name="T4" fmla="*/ 0 w 73"/>
                <a:gd name="T5" fmla="*/ 11 h 22"/>
                <a:gd name="T6" fmla="*/ 12 w 73"/>
                <a:gd name="T7" fmla="*/ 0 h 22"/>
                <a:gd name="T8" fmla="*/ 62 w 73"/>
                <a:gd name="T9" fmla="*/ 0 h 22"/>
                <a:gd name="T10" fmla="*/ 73 w 73"/>
                <a:gd name="T11" fmla="*/ 11 h 22"/>
                <a:gd name="T12" fmla="*/ 62 w 73"/>
                <a:gd name="T13" fmla="*/ 22 h 22"/>
                <a:gd name="T14" fmla="*/ 12 w 73"/>
                <a:gd name="T15" fmla="*/ 4 h 22"/>
                <a:gd name="T16" fmla="*/ 5 w 73"/>
                <a:gd name="T17" fmla="*/ 11 h 22"/>
                <a:gd name="T18" fmla="*/ 12 w 73"/>
                <a:gd name="T19" fmla="*/ 18 h 22"/>
                <a:gd name="T20" fmla="*/ 62 w 73"/>
                <a:gd name="T21" fmla="*/ 18 h 22"/>
                <a:gd name="T22" fmla="*/ 69 w 73"/>
                <a:gd name="T23" fmla="*/ 11 h 22"/>
                <a:gd name="T24" fmla="*/ 62 w 73"/>
                <a:gd name="T25" fmla="*/ 4 h 22"/>
                <a:gd name="T26" fmla="*/ 12 w 73"/>
                <a:gd name="T27"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22">
                  <a:moveTo>
                    <a:pt x="62" y="22"/>
                  </a:moveTo>
                  <a:cubicBezTo>
                    <a:pt x="12" y="22"/>
                    <a:pt x="12" y="22"/>
                    <a:pt x="12" y="22"/>
                  </a:cubicBezTo>
                  <a:cubicBezTo>
                    <a:pt x="6" y="22"/>
                    <a:pt x="0" y="17"/>
                    <a:pt x="0" y="11"/>
                  </a:cubicBezTo>
                  <a:cubicBezTo>
                    <a:pt x="0" y="5"/>
                    <a:pt x="6" y="0"/>
                    <a:pt x="12" y="0"/>
                  </a:cubicBezTo>
                  <a:cubicBezTo>
                    <a:pt x="62" y="0"/>
                    <a:pt x="62" y="0"/>
                    <a:pt x="62" y="0"/>
                  </a:cubicBezTo>
                  <a:cubicBezTo>
                    <a:pt x="68" y="0"/>
                    <a:pt x="73" y="5"/>
                    <a:pt x="73" y="11"/>
                  </a:cubicBezTo>
                  <a:cubicBezTo>
                    <a:pt x="73" y="17"/>
                    <a:pt x="68" y="22"/>
                    <a:pt x="62" y="22"/>
                  </a:cubicBezTo>
                  <a:close/>
                  <a:moveTo>
                    <a:pt x="12" y="4"/>
                  </a:moveTo>
                  <a:cubicBezTo>
                    <a:pt x="8" y="4"/>
                    <a:pt x="5" y="7"/>
                    <a:pt x="5" y="11"/>
                  </a:cubicBezTo>
                  <a:cubicBezTo>
                    <a:pt x="5" y="15"/>
                    <a:pt x="8" y="18"/>
                    <a:pt x="12" y="18"/>
                  </a:cubicBezTo>
                  <a:cubicBezTo>
                    <a:pt x="62" y="18"/>
                    <a:pt x="62" y="18"/>
                    <a:pt x="62" y="18"/>
                  </a:cubicBezTo>
                  <a:cubicBezTo>
                    <a:pt x="66" y="18"/>
                    <a:pt x="69" y="15"/>
                    <a:pt x="69" y="11"/>
                  </a:cubicBezTo>
                  <a:cubicBezTo>
                    <a:pt x="69" y="7"/>
                    <a:pt x="66" y="4"/>
                    <a:pt x="62" y="4"/>
                  </a:cubicBezTo>
                  <a:lnTo>
                    <a:pt x="1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latin typeface="Arial" panose="020B0604020202020204" pitchFamily="34" charset="0"/>
                <a:cs typeface="Arial" panose="020B0604020202020204" pitchFamily="34" charset="0"/>
              </a:endParaRPr>
            </a:p>
          </p:txBody>
        </p:sp>
        <p:sp>
          <p:nvSpPr>
            <p:cNvPr id="37" name="Freeform 36"/>
            <p:cNvSpPr>
              <a:spLocks/>
            </p:cNvSpPr>
            <p:nvPr/>
          </p:nvSpPr>
          <p:spPr bwMode="auto">
            <a:xfrm>
              <a:off x="2921000" y="3157538"/>
              <a:ext cx="80963" cy="26988"/>
            </a:xfrm>
            <a:custGeom>
              <a:avLst/>
              <a:gdLst>
                <a:gd name="T0" fmla="*/ 24 w 48"/>
                <a:gd name="T1" fmla="*/ 16 h 16"/>
                <a:gd name="T2" fmla="*/ 0 w 48"/>
                <a:gd name="T3" fmla="*/ 2 h 16"/>
                <a:gd name="T4" fmla="*/ 2 w 48"/>
                <a:gd name="T5" fmla="*/ 0 h 16"/>
                <a:gd name="T6" fmla="*/ 4 w 48"/>
                <a:gd name="T7" fmla="*/ 2 h 16"/>
                <a:gd name="T8" fmla="*/ 24 w 48"/>
                <a:gd name="T9" fmla="*/ 11 h 16"/>
                <a:gd name="T10" fmla="*/ 43 w 48"/>
                <a:gd name="T11" fmla="*/ 2 h 16"/>
                <a:gd name="T12" fmla="*/ 46 w 48"/>
                <a:gd name="T13" fmla="*/ 0 h 16"/>
                <a:gd name="T14" fmla="*/ 48 w 48"/>
                <a:gd name="T15" fmla="*/ 2 h 16"/>
                <a:gd name="T16" fmla="*/ 24 w 48"/>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6">
                  <a:moveTo>
                    <a:pt x="24" y="16"/>
                  </a:moveTo>
                  <a:cubicBezTo>
                    <a:pt x="10" y="16"/>
                    <a:pt x="0" y="10"/>
                    <a:pt x="0" y="2"/>
                  </a:cubicBezTo>
                  <a:cubicBezTo>
                    <a:pt x="0" y="1"/>
                    <a:pt x="1" y="0"/>
                    <a:pt x="2" y="0"/>
                  </a:cubicBezTo>
                  <a:cubicBezTo>
                    <a:pt x="3" y="0"/>
                    <a:pt x="4" y="1"/>
                    <a:pt x="4" y="2"/>
                  </a:cubicBezTo>
                  <a:cubicBezTo>
                    <a:pt x="4" y="6"/>
                    <a:pt x="12" y="11"/>
                    <a:pt x="24" y="11"/>
                  </a:cubicBezTo>
                  <a:cubicBezTo>
                    <a:pt x="35" y="11"/>
                    <a:pt x="43" y="6"/>
                    <a:pt x="43" y="2"/>
                  </a:cubicBezTo>
                  <a:cubicBezTo>
                    <a:pt x="43" y="1"/>
                    <a:pt x="44" y="0"/>
                    <a:pt x="46" y="0"/>
                  </a:cubicBezTo>
                  <a:cubicBezTo>
                    <a:pt x="47" y="0"/>
                    <a:pt x="48" y="1"/>
                    <a:pt x="48" y="2"/>
                  </a:cubicBezTo>
                  <a:cubicBezTo>
                    <a:pt x="48" y="10"/>
                    <a:pt x="37" y="16"/>
                    <a:pt x="24"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latin typeface="Arial" panose="020B0604020202020204" pitchFamily="34" charset="0"/>
                <a:cs typeface="Arial" panose="020B0604020202020204" pitchFamily="34" charset="0"/>
              </a:endParaRPr>
            </a:p>
          </p:txBody>
        </p:sp>
        <p:sp>
          <p:nvSpPr>
            <p:cNvPr id="38" name="Freeform 37"/>
            <p:cNvSpPr>
              <a:spLocks noEditPoints="1"/>
            </p:cNvSpPr>
            <p:nvPr/>
          </p:nvSpPr>
          <p:spPr bwMode="auto">
            <a:xfrm>
              <a:off x="2832100" y="2760663"/>
              <a:ext cx="260350" cy="314325"/>
            </a:xfrm>
            <a:custGeom>
              <a:avLst/>
              <a:gdLst>
                <a:gd name="T0" fmla="*/ 101 w 154"/>
                <a:gd name="T1" fmla="*/ 185 h 185"/>
                <a:gd name="T2" fmla="*/ 53 w 154"/>
                <a:gd name="T3" fmla="*/ 185 h 185"/>
                <a:gd name="T4" fmla="*/ 32 w 154"/>
                <a:gd name="T5" fmla="*/ 164 h 185"/>
                <a:gd name="T6" fmla="*/ 32 w 154"/>
                <a:gd name="T7" fmla="*/ 149 h 185"/>
                <a:gd name="T8" fmla="*/ 22 w 154"/>
                <a:gd name="T9" fmla="*/ 130 h 185"/>
                <a:gd name="T10" fmla="*/ 0 w 154"/>
                <a:gd name="T11" fmla="*/ 77 h 185"/>
                <a:gd name="T12" fmla="*/ 77 w 154"/>
                <a:gd name="T13" fmla="*/ 0 h 185"/>
                <a:gd name="T14" fmla="*/ 154 w 154"/>
                <a:gd name="T15" fmla="*/ 77 h 185"/>
                <a:gd name="T16" fmla="*/ 132 w 154"/>
                <a:gd name="T17" fmla="*/ 130 h 185"/>
                <a:gd name="T18" fmla="*/ 122 w 154"/>
                <a:gd name="T19" fmla="*/ 149 h 185"/>
                <a:gd name="T20" fmla="*/ 122 w 154"/>
                <a:gd name="T21" fmla="*/ 164 h 185"/>
                <a:gd name="T22" fmla="*/ 101 w 154"/>
                <a:gd name="T23" fmla="*/ 185 h 185"/>
                <a:gd name="T24" fmla="*/ 77 w 154"/>
                <a:gd name="T25" fmla="*/ 5 h 185"/>
                <a:gd name="T26" fmla="*/ 5 w 154"/>
                <a:gd name="T27" fmla="*/ 77 h 185"/>
                <a:gd name="T28" fmla="*/ 25 w 154"/>
                <a:gd name="T29" fmla="*/ 127 h 185"/>
                <a:gd name="T30" fmla="*/ 36 w 154"/>
                <a:gd name="T31" fmla="*/ 149 h 185"/>
                <a:gd name="T32" fmla="*/ 36 w 154"/>
                <a:gd name="T33" fmla="*/ 164 h 185"/>
                <a:gd name="T34" fmla="*/ 53 w 154"/>
                <a:gd name="T35" fmla="*/ 180 h 185"/>
                <a:gd name="T36" fmla="*/ 101 w 154"/>
                <a:gd name="T37" fmla="*/ 180 h 185"/>
                <a:gd name="T38" fmla="*/ 117 w 154"/>
                <a:gd name="T39" fmla="*/ 164 h 185"/>
                <a:gd name="T40" fmla="*/ 117 w 154"/>
                <a:gd name="T41" fmla="*/ 149 h 185"/>
                <a:gd name="T42" fmla="*/ 129 w 154"/>
                <a:gd name="T43" fmla="*/ 127 h 185"/>
                <a:gd name="T44" fmla="*/ 149 w 154"/>
                <a:gd name="T45" fmla="*/ 77 h 185"/>
                <a:gd name="T46" fmla="*/ 77 w 154"/>
                <a:gd name="T47" fmla="*/ 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4" h="185">
                  <a:moveTo>
                    <a:pt x="101" y="185"/>
                  </a:moveTo>
                  <a:cubicBezTo>
                    <a:pt x="53" y="185"/>
                    <a:pt x="53" y="185"/>
                    <a:pt x="53" y="185"/>
                  </a:cubicBezTo>
                  <a:cubicBezTo>
                    <a:pt x="41" y="185"/>
                    <a:pt x="32" y="175"/>
                    <a:pt x="32" y="164"/>
                  </a:cubicBezTo>
                  <a:cubicBezTo>
                    <a:pt x="32" y="149"/>
                    <a:pt x="32" y="149"/>
                    <a:pt x="32" y="149"/>
                  </a:cubicBezTo>
                  <a:cubicBezTo>
                    <a:pt x="32" y="141"/>
                    <a:pt x="28" y="137"/>
                    <a:pt x="22" y="130"/>
                  </a:cubicBezTo>
                  <a:cubicBezTo>
                    <a:pt x="8" y="117"/>
                    <a:pt x="0" y="97"/>
                    <a:pt x="0" y="77"/>
                  </a:cubicBezTo>
                  <a:cubicBezTo>
                    <a:pt x="0" y="34"/>
                    <a:pt x="34" y="0"/>
                    <a:pt x="77" y="0"/>
                  </a:cubicBezTo>
                  <a:cubicBezTo>
                    <a:pt x="119" y="0"/>
                    <a:pt x="154" y="34"/>
                    <a:pt x="154" y="77"/>
                  </a:cubicBezTo>
                  <a:cubicBezTo>
                    <a:pt x="154" y="97"/>
                    <a:pt x="146" y="117"/>
                    <a:pt x="132" y="130"/>
                  </a:cubicBezTo>
                  <a:cubicBezTo>
                    <a:pt x="125" y="137"/>
                    <a:pt x="122" y="141"/>
                    <a:pt x="122" y="149"/>
                  </a:cubicBezTo>
                  <a:cubicBezTo>
                    <a:pt x="122" y="164"/>
                    <a:pt x="122" y="164"/>
                    <a:pt x="122" y="164"/>
                  </a:cubicBezTo>
                  <a:cubicBezTo>
                    <a:pt x="122" y="175"/>
                    <a:pt x="113" y="185"/>
                    <a:pt x="101" y="185"/>
                  </a:cubicBezTo>
                  <a:close/>
                  <a:moveTo>
                    <a:pt x="77" y="5"/>
                  </a:moveTo>
                  <a:cubicBezTo>
                    <a:pt x="37" y="5"/>
                    <a:pt x="5" y="37"/>
                    <a:pt x="5" y="77"/>
                  </a:cubicBezTo>
                  <a:cubicBezTo>
                    <a:pt x="5" y="96"/>
                    <a:pt x="12" y="114"/>
                    <a:pt x="25" y="127"/>
                  </a:cubicBezTo>
                  <a:cubicBezTo>
                    <a:pt x="32" y="134"/>
                    <a:pt x="36" y="140"/>
                    <a:pt x="36" y="149"/>
                  </a:cubicBezTo>
                  <a:cubicBezTo>
                    <a:pt x="36" y="164"/>
                    <a:pt x="36" y="164"/>
                    <a:pt x="36" y="164"/>
                  </a:cubicBezTo>
                  <a:cubicBezTo>
                    <a:pt x="36" y="173"/>
                    <a:pt x="44" y="180"/>
                    <a:pt x="53" y="180"/>
                  </a:cubicBezTo>
                  <a:cubicBezTo>
                    <a:pt x="101" y="180"/>
                    <a:pt x="101" y="180"/>
                    <a:pt x="101" y="180"/>
                  </a:cubicBezTo>
                  <a:cubicBezTo>
                    <a:pt x="110" y="180"/>
                    <a:pt x="117" y="173"/>
                    <a:pt x="117" y="164"/>
                  </a:cubicBezTo>
                  <a:cubicBezTo>
                    <a:pt x="117" y="149"/>
                    <a:pt x="117" y="149"/>
                    <a:pt x="117" y="149"/>
                  </a:cubicBezTo>
                  <a:cubicBezTo>
                    <a:pt x="117" y="140"/>
                    <a:pt x="122" y="134"/>
                    <a:pt x="129" y="127"/>
                  </a:cubicBezTo>
                  <a:cubicBezTo>
                    <a:pt x="142" y="114"/>
                    <a:pt x="149" y="96"/>
                    <a:pt x="149" y="77"/>
                  </a:cubicBezTo>
                  <a:cubicBezTo>
                    <a:pt x="149" y="37"/>
                    <a:pt x="117" y="5"/>
                    <a:pt x="7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latin typeface="Arial" panose="020B0604020202020204" pitchFamily="34" charset="0"/>
                <a:cs typeface="Arial" panose="020B0604020202020204" pitchFamily="34" charset="0"/>
              </a:endParaRPr>
            </a:p>
          </p:txBody>
        </p:sp>
      </p:grpSp>
      <p:cxnSp>
        <p:nvCxnSpPr>
          <p:cNvPr id="39" name="Straight Connector 38"/>
          <p:cNvCxnSpPr/>
          <p:nvPr/>
        </p:nvCxnSpPr>
        <p:spPr>
          <a:xfrm>
            <a:off x="8313412" y="4434576"/>
            <a:ext cx="300095"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16" idx="2"/>
          </p:cNvCxnSpPr>
          <p:nvPr/>
        </p:nvCxnSpPr>
        <p:spPr>
          <a:xfrm>
            <a:off x="3498015" y="4434576"/>
            <a:ext cx="200319"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511824" y="2372883"/>
            <a:ext cx="263579" cy="9601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2" name="Oval 18"/>
          <p:cNvSpPr>
            <a:spLocks noChangeArrowheads="1"/>
          </p:cNvSpPr>
          <p:nvPr/>
        </p:nvSpPr>
        <p:spPr bwMode="auto">
          <a:xfrm>
            <a:off x="3443300" y="1687305"/>
            <a:ext cx="1097280" cy="1097280"/>
          </a:xfrm>
          <a:prstGeom prst="ellipse">
            <a:avLst/>
          </a:pr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 name="Freeform 42"/>
          <p:cNvSpPr>
            <a:spLocks noEditPoints="1"/>
          </p:cNvSpPr>
          <p:nvPr/>
        </p:nvSpPr>
        <p:spPr bwMode="auto">
          <a:xfrm>
            <a:off x="3669402" y="1866759"/>
            <a:ext cx="645076" cy="755846"/>
          </a:xfrm>
          <a:custGeom>
            <a:avLst/>
            <a:gdLst>
              <a:gd name="T0" fmla="*/ 122 w 419"/>
              <a:gd name="T1" fmla="*/ 141 h 491"/>
              <a:gd name="T2" fmla="*/ 156 w 419"/>
              <a:gd name="T3" fmla="*/ 239 h 491"/>
              <a:gd name="T4" fmla="*/ 169 w 419"/>
              <a:gd name="T5" fmla="*/ 276 h 491"/>
              <a:gd name="T6" fmla="*/ 194 w 419"/>
              <a:gd name="T7" fmla="*/ 293 h 491"/>
              <a:gd name="T8" fmla="*/ 220 w 419"/>
              <a:gd name="T9" fmla="*/ 276 h 491"/>
              <a:gd name="T10" fmla="*/ 233 w 419"/>
              <a:gd name="T11" fmla="*/ 239 h 491"/>
              <a:gd name="T12" fmla="*/ 266 w 419"/>
              <a:gd name="T13" fmla="*/ 141 h 491"/>
              <a:gd name="T14" fmla="*/ 194 w 419"/>
              <a:gd name="T15" fmla="*/ 283 h 491"/>
              <a:gd name="T16" fmla="*/ 207 w 419"/>
              <a:gd name="T17" fmla="*/ 276 h 491"/>
              <a:gd name="T18" fmla="*/ 223 w 419"/>
              <a:gd name="T19" fmla="*/ 263 h 491"/>
              <a:gd name="T20" fmla="*/ 169 w 419"/>
              <a:gd name="T21" fmla="*/ 266 h 491"/>
              <a:gd name="T22" fmla="*/ 165 w 419"/>
              <a:gd name="T23" fmla="*/ 244 h 491"/>
              <a:gd name="T24" fmla="*/ 223 w 419"/>
              <a:gd name="T25" fmla="*/ 263 h 491"/>
              <a:gd name="T26" fmla="*/ 223 w 419"/>
              <a:gd name="T27" fmla="*/ 235 h 491"/>
              <a:gd name="T28" fmla="*/ 199 w 419"/>
              <a:gd name="T29" fmla="*/ 168 h 491"/>
              <a:gd name="T30" fmla="*/ 221 w 419"/>
              <a:gd name="T31" fmla="*/ 134 h 491"/>
              <a:gd name="T32" fmla="*/ 194 w 419"/>
              <a:gd name="T33" fmla="*/ 159 h 491"/>
              <a:gd name="T34" fmla="*/ 168 w 419"/>
              <a:gd name="T35" fmla="*/ 134 h 491"/>
              <a:gd name="T36" fmla="*/ 190 w 419"/>
              <a:gd name="T37" fmla="*/ 168 h 491"/>
              <a:gd name="T38" fmla="*/ 165 w 419"/>
              <a:gd name="T39" fmla="*/ 235 h 491"/>
              <a:gd name="T40" fmla="*/ 132 w 419"/>
              <a:gd name="T41" fmla="*/ 141 h 491"/>
              <a:gd name="T42" fmla="*/ 257 w 419"/>
              <a:gd name="T43" fmla="*/ 141 h 491"/>
              <a:gd name="T44" fmla="*/ 407 w 419"/>
              <a:gd name="T45" fmla="*/ 250 h 491"/>
              <a:gd name="T46" fmla="*/ 374 w 419"/>
              <a:gd name="T47" fmla="*/ 183 h 491"/>
              <a:gd name="T48" fmla="*/ 374 w 419"/>
              <a:gd name="T49" fmla="*/ 118 h 491"/>
              <a:gd name="T50" fmla="*/ 193 w 419"/>
              <a:gd name="T51" fmla="*/ 0 h 491"/>
              <a:gd name="T52" fmla="*/ 61 w 419"/>
              <a:gd name="T53" fmla="*/ 288 h 491"/>
              <a:gd name="T54" fmla="*/ 72 w 419"/>
              <a:gd name="T55" fmla="*/ 454 h 491"/>
              <a:gd name="T56" fmla="*/ 197 w 419"/>
              <a:gd name="T57" fmla="*/ 491 h 491"/>
              <a:gd name="T58" fmla="*/ 259 w 419"/>
              <a:gd name="T59" fmla="*/ 480 h 491"/>
              <a:gd name="T60" fmla="*/ 345 w 419"/>
              <a:gd name="T61" fmla="*/ 413 h 491"/>
              <a:gd name="T62" fmla="*/ 378 w 419"/>
              <a:gd name="T63" fmla="*/ 391 h 491"/>
              <a:gd name="T64" fmla="*/ 378 w 419"/>
              <a:gd name="T65" fmla="*/ 360 h 491"/>
              <a:gd name="T66" fmla="*/ 388 w 419"/>
              <a:gd name="T67" fmla="*/ 339 h 491"/>
              <a:gd name="T68" fmla="*/ 394 w 419"/>
              <a:gd name="T69" fmla="*/ 319 h 491"/>
              <a:gd name="T70" fmla="*/ 390 w 419"/>
              <a:gd name="T71" fmla="*/ 304 h 491"/>
              <a:gd name="T72" fmla="*/ 409 w 419"/>
              <a:gd name="T73" fmla="*/ 289 h 491"/>
              <a:gd name="T74" fmla="*/ 407 w 419"/>
              <a:gd name="T75" fmla="*/ 250 h 491"/>
              <a:gd name="T76" fmla="*/ 385 w 419"/>
              <a:gd name="T77" fmla="*/ 286 h 491"/>
              <a:gd name="T78" fmla="*/ 380 w 419"/>
              <a:gd name="T79" fmla="*/ 307 h 491"/>
              <a:gd name="T80" fmla="*/ 385 w 419"/>
              <a:gd name="T81" fmla="*/ 317 h 491"/>
              <a:gd name="T82" fmla="*/ 376 w 419"/>
              <a:gd name="T83" fmla="*/ 331 h 491"/>
              <a:gd name="T84" fmla="*/ 375 w 419"/>
              <a:gd name="T85" fmla="*/ 344 h 491"/>
              <a:gd name="T86" fmla="*/ 369 w 419"/>
              <a:gd name="T87" fmla="*/ 365 h 491"/>
              <a:gd name="T88" fmla="*/ 347 w 419"/>
              <a:gd name="T89" fmla="*/ 404 h 491"/>
              <a:gd name="T90" fmla="*/ 261 w 419"/>
              <a:gd name="T91" fmla="*/ 386 h 491"/>
              <a:gd name="T92" fmla="*/ 250 w 419"/>
              <a:gd name="T93" fmla="*/ 476 h 491"/>
              <a:gd name="T94" fmla="*/ 89 w 419"/>
              <a:gd name="T95" fmla="*/ 307 h 491"/>
              <a:gd name="T96" fmla="*/ 9 w 419"/>
              <a:gd name="T97" fmla="*/ 167 h 491"/>
              <a:gd name="T98" fmla="*/ 193 w 419"/>
              <a:gd name="T99" fmla="*/ 9 h 491"/>
              <a:gd name="T100" fmla="*/ 365 w 419"/>
              <a:gd name="T101" fmla="*/ 120 h 491"/>
              <a:gd name="T102" fmla="*/ 365 w 419"/>
              <a:gd name="T103" fmla="*/ 180 h 491"/>
              <a:gd name="T104" fmla="*/ 399 w 419"/>
              <a:gd name="T105" fmla="*/ 255 h 491"/>
              <a:gd name="T106" fmla="*/ 405 w 419"/>
              <a:gd name="T107" fmla="*/ 28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9" h="491">
                <a:moveTo>
                  <a:pt x="194" y="69"/>
                </a:moveTo>
                <a:cubicBezTo>
                  <a:pt x="155" y="69"/>
                  <a:pt x="122" y="101"/>
                  <a:pt x="122" y="141"/>
                </a:cubicBezTo>
                <a:cubicBezTo>
                  <a:pt x="122" y="161"/>
                  <a:pt x="130" y="180"/>
                  <a:pt x="144" y="195"/>
                </a:cubicBezTo>
                <a:cubicBezTo>
                  <a:pt x="148" y="199"/>
                  <a:pt x="156" y="210"/>
                  <a:pt x="156" y="239"/>
                </a:cubicBezTo>
                <a:cubicBezTo>
                  <a:pt x="156" y="263"/>
                  <a:pt x="156" y="263"/>
                  <a:pt x="156" y="263"/>
                </a:cubicBezTo>
                <a:cubicBezTo>
                  <a:pt x="156" y="270"/>
                  <a:pt x="162" y="276"/>
                  <a:pt x="169" y="276"/>
                </a:cubicBezTo>
                <a:cubicBezTo>
                  <a:pt x="172" y="276"/>
                  <a:pt x="172" y="276"/>
                  <a:pt x="172" y="276"/>
                </a:cubicBezTo>
                <a:cubicBezTo>
                  <a:pt x="174" y="285"/>
                  <a:pt x="183" y="293"/>
                  <a:pt x="194" y="293"/>
                </a:cubicBezTo>
                <a:cubicBezTo>
                  <a:pt x="205" y="293"/>
                  <a:pt x="214" y="285"/>
                  <a:pt x="217" y="276"/>
                </a:cubicBezTo>
                <a:cubicBezTo>
                  <a:pt x="220" y="276"/>
                  <a:pt x="220" y="276"/>
                  <a:pt x="220" y="276"/>
                </a:cubicBezTo>
                <a:cubicBezTo>
                  <a:pt x="227" y="276"/>
                  <a:pt x="233" y="270"/>
                  <a:pt x="233" y="263"/>
                </a:cubicBezTo>
                <a:cubicBezTo>
                  <a:pt x="233" y="239"/>
                  <a:pt x="233" y="239"/>
                  <a:pt x="233" y="239"/>
                </a:cubicBezTo>
                <a:cubicBezTo>
                  <a:pt x="233" y="210"/>
                  <a:pt x="241" y="199"/>
                  <a:pt x="244" y="195"/>
                </a:cubicBezTo>
                <a:cubicBezTo>
                  <a:pt x="258" y="180"/>
                  <a:pt x="266" y="161"/>
                  <a:pt x="266" y="141"/>
                </a:cubicBezTo>
                <a:cubicBezTo>
                  <a:pt x="266" y="101"/>
                  <a:pt x="234" y="69"/>
                  <a:pt x="194" y="69"/>
                </a:cubicBezTo>
                <a:close/>
                <a:moveTo>
                  <a:pt x="194" y="283"/>
                </a:moveTo>
                <a:cubicBezTo>
                  <a:pt x="189" y="283"/>
                  <a:pt x="184" y="280"/>
                  <a:pt x="182" y="276"/>
                </a:cubicBezTo>
                <a:cubicBezTo>
                  <a:pt x="207" y="276"/>
                  <a:pt x="207" y="276"/>
                  <a:pt x="207" y="276"/>
                </a:cubicBezTo>
                <a:cubicBezTo>
                  <a:pt x="205" y="280"/>
                  <a:pt x="200" y="283"/>
                  <a:pt x="194" y="283"/>
                </a:cubicBezTo>
                <a:close/>
                <a:moveTo>
                  <a:pt x="223" y="263"/>
                </a:moveTo>
                <a:cubicBezTo>
                  <a:pt x="223" y="265"/>
                  <a:pt x="222" y="266"/>
                  <a:pt x="220" y="266"/>
                </a:cubicBezTo>
                <a:cubicBezTo>
                  <a:pt x="169" y="266"/>
                  <a:pt x="169" y="266"/>
                  <a:pt x="169" y="266"/>
                </a:cubicBezTo>
                <a:cubicBezTo>
                  <a:pt x="167" y="266"/>
                  <a:pt x="165" y="265"/>
                  <a:pt x="165" y="263"/>
                </a:cubicBezTo>
                <a:cubicBezTo>
                  <a:pt x="165" y="244"/>
                  <a:pt x="165" y="244"/>
                  <a:pt x="165" y="244"/>
                </a:cubicBezTo>
                <a:cubicBezTo>
                  <a:pt x="223" y="244"/>
                  <a:pt x="223" y="244"/>
                  <a:pt x="223" y="244"/>
                </a:cubicBezTo>
                <a:lnTo>
                  <a:pt x="223" y="263"/>
                </a:lnTo>
                <a:close/>
                <a:moveTo>
                  <a:pt x="237" y="188"/>
                </a:moveTo>
                <a:cubicBezTo>
                  <a:pt x="232" y="194"/>
                  <a:pt x="224" y="207"/>
                  <a:pt x="223" y="235"/>
                </a:cubicBezTo>
                <a:cubicBezTo>
                  <a:pt x="199" y="235"/>
                  <a:pt x="199" y="235"/>
                  <a:pt x="199" y="235"/>
                </a:cubicBezTo>
                <a:cubicBezTo>
                  <a:pt x="199" y="168"/>
                  <a:pt x="199" y="168"/>
                  <a:pt x="199" y="168"/>
                </a:cubicBezTo>
                <a:cubicBezTo>
                  <a:pt x="218" y="165"/>
                  <a:pt x="224" y="141"/>
                  <a:pt x="224" y="140"/>
                </a:cubicBezTo>
                <a:cubicBezTo>
                  <a:pt x="225" y="137"/>
                  <a:pt x="223" y="135"/>
                  <a:pt x="221" y="134"/>
                </a:cubicBezTo>
                <a:cubicBezTo>
                  <a:pt x="218" y="133"/>
                  <a:pt x="216" y="135"/>
                  <a:pt x="215" y="137"/>
                </a:cubicBezTo>
                <a:cubicBezTo>
                  <a:pt x="215" y="138"/>
                  <a:pt x="210" y="159"/>
                  <a:pt x="194" y="159"/>
                </a:cubicBezTo>
                <a:cubicBezTo>
                  <a:pt x="179" y="159"/>
                  <a:pt x="173" y="138"/>
                  <a:pt x="173" y="137"/>
                </a:cubicBezTo>
                <a:cubicBezTo>
                  <a:pt x="173" y="135"/>
                  <a:pt x="170" y="133"/>
                  <a:pt x="168" y="134"/>
                </a:cubicBezTo>
                <a:cubicBezTo>
                  <a:pt x="165" y="135"/>
                  <a:pt x="164" y="137"/>
                  <a:pt x="164" y="140"/>
                </a:cubicBezTo>
                <a:cubicBezTo>
                  <a:pt x="165" y="141"/>
                  <a:pt x="170" y="165"/>
                  <a:pt x="190" y="168"/>
                </a:cubicBezTo>
                <a:cubicBezTo>
                  <a:pt x="190" y="235"/>
                  <a:pt x="190" y="235"/>
                  <a:pt x="190" y="235"/>
                </a:cubicBezTo>
                <a:cubicBezTo>
                  <a:pt x="165" y="235"/>
                  <a:pt x="165" y="235"/>
                  <a:pt x="165" y="235"/>
                </a:cubicBezTo>
                <a:cubicBezTo>
                  <a:pt x="164" y="207"/>
                  <a:pt x="156" y="194"/>
                  <a:pt x="151" y="188"/>
                </a:cubicBezTo>
                <a:cubicBezTo>
                  <a:pt x="139" y="176"/>
                  <a:pt x="132" y="158"/>
                  <a:pt x="132" y="141"/>
                </a:cubicBezTo>
                <a:cubicBezTo>
                  <a:pt x="132" y="107"/>
                  <a:pt x="160" y="79"/>
                  <a:pt x="194" y="79"/>
                </a:cubicBezTo>
                <a:cubicBezTo>
                  <a:pt x="229" y="79"/>
                  <a:pt x="257" y="107"/>
                  <a:pt x="257" y="141"/>
                </a:cubicBezTo>
                <a:cubicBezTo>
                  <a:pt x="257" y="158"/>
                  <a:pt x="250" y="176"/>
                  <a:pt x="237" y="188"/>
                </a:cubicBezTo>
                <a:close/>
                <a:moveTo>
                  <a:pt x="407" y="250"/>
                </a:moveTo>
                <a:cubicBezTo>
                  <a:pt x="395" y="232"/>
                  <a:pt x="374" y="197"/>
                  <a:pt x="372" y="188"/>
                </a:cubicBezTo>
                <a:cubicBezTo>
                  <a:pt x="373" y="187"/>
                  <a:pt x="373" y="185"/>
                  <a:pt x="374" y="183"/>
                </a:cubicBezTo>
                <a:cubicBezTo>
                  <a:pt x="376" y="176"/>
                  <a:pt x="379" y="166"/>
                  <a:pt x="379" y="158"/>
                </a:cubicBezTo>
                <a:cubicBezTo>
                  <a:pt x="379" y="146"/>
                  <a:pt x="377" y="129"/>
                  <a:pt x="374" y="118"/>
                </a:cubicBezTo>
                <a:cubicBezTo>
                  <a:pt x="373" y="112"/>
                  <a:pt x="364" y="83"/>
                  <a:pt x="338" y="55"/>
                </a:cubicBezTo>
                <a:cubicBezTo>
                  <a:pt x="303" y="18"/>
                  <a:pt x="255" y="0"/>
                  <a:pt x="193" y="0"/>
                </a:cubicBezTo>
                <a:cubicBezTo>
                  <a:pt x="65" y="0"/>
                  <a:pt x="0" y="56"/>
                  <a:pt x="0" y="167"/>
                </a:cubicBezTo>
                <a:cubicBezTo>
                  <a:pt x="0" y="231"/>
                  <a:pt x="37" y="266"/>
                  <a:pt x="61" y="288"/>
                </a:cubicBezTo>
                <a:cubicBezTo>
                  <a:pt x="70" y="297"/>
                  <a:pt x="78" y="304"/>
                  <a:pt x="80" y="310"/>
                </a:cubicBezTo>
                <a:cubicBezTo>
                  <a:pt x="97" y="376"/>
                  <a:pt x="82" y="429"/>
                  <a:pt x="72" y="454"/>
                </a:cubicBezTo>
                <a:cubicBezTo>
                  <a:pt x="71" y="456"/>
                  <a:pt x="72" y="459"/>
                  <a:pt x="74" y="460"/>
                </a:cubicBezTo>
                <a:cubicBezTo>
                  <a:pt x="112" y="480"/>
                  <a:pt x="154" y="491"/>
                  <a:pt x="197" y="491"/>
                </a:cubicBezTo>
                <a:cubicBezTo>
                  <a:pt x="217" y="491"/>
                  <a:pt x="236" y="489"/>
                  <a:pt x="256" y="484"/>
                </a:cubicBezTo>
                <a:cubicBezTo>
                  <a:pt x="258" y="484"/>
                  <a:pt x="259" y="482"/>
                  <a:pt x="259" y="480"/>
                </a:cubicBezTo>
                <a:cubicBezTo>
                  <a:pt x="259" y="438"/>
                  <a:pt x="260" y="406"/>
                  <a:pt x="262" y="396"/>
                </a:cubicBezTo>
                <a:cubicBezTo>
                  <a:pt x="280" y="401"/>
                  <a:pt x="335" y="413"/>
                  <a:pt x="345" y="413"/>
                </a:cubicBezTo>
                <a:cubicBezTo>
                  <a:pt x="346" y="413"/>
                  <a:pt x="347" y="413"/>
                  <a:pt x="347" y="413"/>
                </a:cubicBezTo>
                <a:cubicBezTo>
                  <a:pt x="355" y="413"/>
                  <a:pt x="374" y="413"/>
                  <a:pt x="378" y="391"/>
                </a:cubicBezTo>
                <a:cubicBezTo>
                  <a:pt x="381" y="380"/>
                  <a:pt x="380" y="370"/>
                  <a:pt x="379" y="364"/>
                </a:cubicBezTo>
                <a:cubicBezTo>
                  <a:pt x="379" y="362"/>
                  <a:pt x="378" y="360"/>
                  <a:pt x="378" y="360"/>
                </a:cubicBezTo>
                <a:cubicBezTo>
                  <a:pt x="379" y="356"/>
                  <a:pt x="382" y="352"/>
                  <a:pt x="384" y="348"/>
                </a:cubicBezTo>
                <a:cubicBezTo>
                  <a:pt x="386" y="344"/>
                  <a:pt x="387" y="342"/>
                  <a:pt x="388" y="339"/>
                </a:cubicBezTo>
                <a:cubicBezTo>
                  <a:pt x="388" y="337"/>
                  <a:pt x="387" y="333"/>
                  <a:pt x="386" y="330"/>
                </a:cubicBezTo>
                <a:cubicBezTo>
                  <a:pt x="389" y="327"/>
                  <a:pt x="393" y="323"/>
                  <a:pt x="394" y="319"/>
                </a:cubicBezTo>
                <a:cubicBezTo>
                  <a:pt x="394" y="315"/>
                  <a:pt x="392" y="310"/>
                  <a:pt x="390" y="305"/>
                </a:cubicBezTo>
                <a:cubicBezTo>
                  <a:pt x="390" y="305"/>
                  <a:pt x="390" y="305"/>
                  <a:pt x="390" y="304"/>
                </a:cubicBezTo>
                <a:cubicBezTo>
                  <a:pt x="390" y="303"/>
                  <a:pt x="390" y="299"/>
                  <a:pt x="390" y="294"/>
                </a:cubicBezTo>
                <a:cubicBezTo>
                  <a:pt x="396" y="293"/>
                  <a:pt x="406" y="291"/>
                  <a:pt x="409" y="289"/>
                </a:cubicBezTo>
                <a:cubicBezTo>
                  <a:pt x="415" y="286"/>
                  <a:pt x="419" y="277"/>
                  <a:pt x="419" y="272"/>
                </a:cubicBezTo>
                <a:cubicBezTo>
                  <a:pt x="419" y="270"/>
                  <a:pt x="418" y="270"/>
                  <a:pt x="407" y="250"/>
                </a:cubicBezTo>
                <a:close/>
                <a:moveTo>
                  <a:pt x="405" y="281"/>
                </a:moveTo>
                <a:cubicBezTo>
                  <a:pt x="403" y="282"/>
                  <a:pt x="393" y="284"/>
                  <a:pt x="385" y="286"/>
                </a:cubicBezTo>
                <a:cubicBezTo>
                  <a:pt x="383" y="286"/>
                  <a:pt x="381" y="288"/>
                  <a:pt x="381" y="290"/>
                </a:cubicBezTo>
                <a:cubicBezTo>
                  <a:pt x="380" y="305"/>
                  <a:pt x="380" y="306"/>
                  <a:pt x="380" y="307"/>
                </a:cubicBezTo>
                <a:cubicBezTo>
                  <a:pt x="381" y="308"/>
                  <a:pt x="381" y="308"/>
                  <a:pt x="382" y="310"/>
                </a:cubicBezTo>
                <a:cubicBezTo>
                  <a:pt x="384" y="314"/>
                  <a:pt x="385" y="316"/>
                  <a:pt x="385" y="317"/>
                </a:cubicBezTo>
                <a:cubicBezTo>
                  <a:pt x="384" y="319"/>
                  <a:pt x="381" y="322"/>
                  <a:pt x="377" y="325"/>
                </a:cubicBezTo>
                <a:cubicBezTo>
                  <a:pt x="376" y="326"/>
                  <a:pt x="375" y="329"/>
                  <a:pt x="376" y="331"/>
                </a:cubicBezTo>
                <a:cubicBezTo>
                  <a:pt x="377" y="334"/>
                  <a:pt x="378" y="337"/>
                  <a:pt x="378" y="338"/>
                </a:cubicBezTo>
                <a:cubicBezTo>
                  <a:pt x="378" y="339"/>
                  <a:pt x="377" y="342"/>
                  <a:pt x="375" y="344"/>
                </a:cubicBezTo>
                <a:cubicBezTo>
                  <a:pt x="373" y="348"/>
                  <a:pt x="371" y="353"/>
                  <a:pt x="369" y="357"/>
                </a:cubicBezTo>
                <a:cubicBezTo>
                  <a:pt x="369" y="359"/>
                  <a:pt x="369" y="362"/>
                  <a:pt x="369" y="365"/>
                </a:cubicBezTo>
                <a:cubicBezTo>
                  <a:pt x="370" y="371"/>
                  <a:pt x="371" y="379"/>
                  <a:pt x="369" y="389"/>
                </a:cubicBezTo>
                <a:cubicBezTo>
                  <a:pt x="367" y="401"/>
                  <a:pt x="359" y="404"/>
                  <a:pt x="347" y="404"/>
                </a:cubicBezTo>
                <a:cubicBezTo>
                  <a:pt x="347" y="404"/>
                  <a:pt x="346" y="404"/>
                  <a:pt x="345" y="404"/>
                </a:cubicBezTo>
                <a:cubicBezTo>
                  <a:pt x="335" y="403"/>
                  <a:pt x="271" y="389"/>
                  <a:pt x="261" y="386"/>
                </a:cubicBezTo>
                <a:cubicBezTo>
                  <a:pt x="259" y="386"/>
                  <a:pt x="257" y="386"/>
                  <a:pt x="256" y="387"/>
                </a:cubicBezTo>
                <a:cubicBezTo>
                  <a:pt x="250" y="394"/>
                  <a:pt x="249" y="449"/>
                  <a:pt x="250" y="476"/>
                </a:cubicBezTo>
                <a:cubicBezTo>
                  <a:pt x="193" y="488"/>
                  <a:pt x="133" y="480"/>
                  <a:pt x="83" y="454"/>
                </a:cubicBezTo>
                <a:cubicBezTo>
                  <a:pt x="93" y="426"/>
                  <a:pt x="105" y="373"/>
                  <a:pt x="89" y="307"/>
                </a:cubicBezTo>
                <a:cubicBezTo>
                  <a:pt x="87" y="299"/>
                  <a:pt x="79" y="292"/>
                  <a:pt x="68" y="282"/>
                </a:cubicBezTo>
                <a:cubicBezTo>
                  <a:pt x="44" y="260"/>
                  <a:pt x="9" y="227"/>
                  <a:pt x="9" y="167"/>
                </a:cubicBezTo>
                <a:cubicBezTo>
                  <a:pt x="9" y="119"/>
                  <a:pt x="22" y="82"/>
                  <a:pt x="47" y="56"/>
                </a:cubicBezTo>
                <a:cubicBezTo>
                  <a:pt x="78" y="25"/>
                  <a:pt x="127" y="9"/>
                  <a:pt x="193" y="9"/>
                </a:cubicBezTo>
                <a:cubicBezTo>
                  <a:pt x="252" y="9"/>
                  <a:pt x="298" y="27"/>
                  <a:pt x="331" y="61"/>
                </a:cubicBezTo>
                <a:cubicBezTo>
                  <a:pt x="357" y="88"/>
                  <a:pt x="364" y="117"/>
                  <a:pt x="365" y="120"/>
                </a:cubicBezTo>
                <a:cubicBezTo>
                  <a:pt x="367" y="130"/>
                  <a:pt x="370" y="147"/>
                  <a:pt x="370" y="158"/>
                </a:cubicBezTo>
                <a:cubicBezTo>
                  <a:pt x="370" y="165"/>
                  <a:pt x="367" y="174"/>
                  <a:pt x="365" y="180"/>
                </a:cubicBezTo>
                <a:cubicBezTo>
                  <a:pt x="363" y="185"/>
                  <a:pt x="363" y="187"/>
                  <a:pt x="363" y="189"/>
                </a:cubicBezTo>
                <a:cubicBezTo>
                  <a:pt x="364" y="198"/>
                  <a:pt x="380" y="224"/>
                  <a:pt x="399" y="255"/>
                </a:cubicBezTo>
                <a:cubicBezTo>
                  <a:pt x="403" y="263"/>
                  <a:pt x="408" y="271"/>
                  <a:pt x="409" y="273"/>
                </a:cubicBezTo>
                <a:cubicBezTo>
                  <a:pt x="409" y="275"/>
                  <a:pt x="406" y="280"/>
                  <a:pt x="405" y="28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4" name="Oval 25"/>
          <p:cNvSpPr>
            <a:spLocks noChangeArrowheads="1"/>
          </p:cNvSpPr>
          <p:nvPr/>
        </p:nvSpPr>
        <p:spPr bwMode="auto">
          <a:xfrm>
            <a:off x="2449447" y="3885936"/>
            <a:ext cx="1097280" cy="1097280"/>
          </a:xfrm>
          <a:prstGeom prst="ellipse">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5" name="Freeform 43"/>
          <p:cNvSpPr>
            <a:spLocks noEditPoints="1"/>
          </p:cNvSpPr>
          <p:nvPr/>
        </p:nvSpPr>
        <p:spPr bwMode="auto">
          <a:xfrm>
            <a:off x="2649485" y="4085975"/>
            <a:ext cx="697203" cy="699158"/>
          </a:xfrm>
          <a:custGeom>
            <a:avLst/>
            <a:gdLst>
              <a:gd name="T0" fmla="*/ 311 w 453"/>
              <a:gd name="T1" fmla="*/ 43 h 454"/>
              <a:gd name="T2" fmla="*/ 354 w 453"/>
              <a:gd name="T3" fmla="*/ 77 h 454"/>
              <a:gd name="T4" fmla="*/ 448 w 453"/>
              <a:gd name="T5" fmla="*/ 177 h 454"/>
              <a:gd name="T6" fmla="*/ 304 w 453"/>
              <a:gd name="T7" fmla="*/ 122 h 454"/>
              <a:gd name="T8" fmla="*/ 185 w 453"/>
              <a:gd name="T9" fmla="*/ 185 h 454"/>
              <a:gd name="T10" fmla="*/ 97 w 453"/>
              <a:gd name="T11" fmla="*/ 96 h 454"/>
              <a:gd name="T12" fmla="*/ 4 w 453"/>
              <a:gd name="T13" fmla="*/ 204 h 454"/>
              <a:gd name="T14" fmla="*/ 51 w 453"/>
              <a:gd name="T15" fmla="*/ 436 h 454"/>
              <a:gd name="T16" fmla="*/ 100 w 453"/>
              <a:gd name="T17" fmla="*/ 342 h 454"/>
              <a:gd name="T18" fmla="*/ 149 w 453"/>
              <a:gd name="T19" fmla="*/ 437 h 454"/>
              <a:gd name="T20" fmla="*/ 157 w 453"/>
              <a:gd name="T21" fmla="*/ 219 h 454"/>
              <a:gd name="T22" fmla="*/ 237 w 453"/>
              <a:gd name="T23" fmla="*/ 252 h 454"/>
              <a:gd name="T24" fmla="*/ 303 w 453"/>
              <a:gd name="T25" fmla="*/ 436 h 454"/>
              <a:gd name="T26" fmla="*/ 353 w 453"/>
              <a:gd name="T27" fmla="*/ 342 h 454"/>
              <a:gd name="T28" fmla="*/ 402 w 453"/>
              <a:gd name="T29" fmla="*/ 437 h 454"/>
              <a:gd name="T30" fmla="*/ 418 w 453"/>
              <a:gd name="T31" fmla="*/ 277 h 454"/>
              <a:gd name="T32" fmla="*/ 220 w 453"/>
              <a:gd name="T33" fmla="*/ 243 h 454"/>
              <a:gd name="T34" fmla="*/ 137 w 453"/>
              <a:gd name="T35" fmla="*/ 145 h 454"/>
              <a:gd name="T36" fmla="*/ 133 w 453"/>
              <a:gd name="T37" fmla="*/ 185 h 454"/>
              <a:gd name="T38" fmla="*/ 140 w 453"/>
              <a:gd name="T39" fmla="*/ 436 h 454"/>
              <a:gd name="T40" fmla="*/ 105 w 453"/>
              <a:gd name="T41" fmla="*/ 281 h 454"/>
              <a:gd name="T42" fmla="*/ 72 w 453"/>
              <a:gd name="T43" fmla="*/ 444 h 454"/>
              <a:gd name="T44" fmla="*/ 61 w 453"/>
              <a:gd name="T45" fmla="*/ 386 h 454"/>
              <a:gd name="T46" fmla="*/ 62 w 453"/>
              <a:gd name="T47" fmla="*/ 249 h 454"/>
              <a:gd name="T48" fmla="*/ 35 w 453"/>
              <a:gd name="T49" fmla="*/ 193 h 454"/>
              <a:gd name="T50" fmla="*/ 53 w 453"/>
              <a:gd name="T51" fmla="*/ 252 h 454"/>
              <a:gd name="T52" fmla="*/ 53 w 453"/>
              <a:gd name="T53" fmla="*/ 276 h 454"/>
              <a:gd name="T54" fmla="*/ 47 w 453"/>
              <a:gd name="T55" fmla="*/ 128 h 454"/>
              <a:gd name="T56" fmla="*/ 141 w 453"/>
              <a:gd name="T57" fmla="*/ 127 h 454"/>
              <a:gd name="T58" fmla="*/ 222 w 453"/>
              <a:gd name="T59" fmla="*/ 225 h 454"/>
              <a:gd name="T60" fmla="*/ 53 w 453"/>
              <a:gd name="T61" fmla="*/ 183 h 454"/>
              <a:gd name="T62" fmla="*/ 440 w 453"/>
              <a:gd name="T63" fmla="*/ 201 h 454"/>
              <a:gd name="T64" fmla="*/ 394 w 453"/>
              <a:gd name="T65" fmla="*/ 267 h 454"/>
              <a:gd name="T66" fmla="*/ 407 w 453"/>
              <a:gd name="T67" fmla="*/ 232 h 454"/>
              <a:gd name="T68" fmla="*/ 393 w 453"/>
              <a:gd name="T69" fmla="*/ 165 h 454"/>
              <a:gd name="T70" fmla="*/ 385 w 453"/>
              <a:gd name="T71" fmla="*/ 265 h 454"/>
              <a:gd name="T72" fmla="*/ 392 w 453"/>
              <a:gd name="T73" fmla="*/ 436 h 454"/>
              <a:gd name="T74" fmla="*/ 357 w 453"/>
              <a:gd name="T75" fmla="*/ 281 h 454"/>
              <a:gd name="T76" fmla="*/ 325 w 453"/>
              <a:gd name="T77" fmla="*/ 444 h 454"/>
              <a:gd name="T78" fmla="*/ 314 w 453"/>
              <a:gd name="T79" fmla="*/ 392 h 454"/>
              <a:gd name="T80" fmla="*/ 320 w 453"/>
              <a:gd name="T81" fmla="*/ 150 h 454"/>
              <a:gd name="T82" fmla="*/ 310 w 453"/>
              <a:gd name="T83" fmla="*/ 183 h 454"/>
              <a:gd name="T84" fmla="*/ 236 w 453"/>
              <a:gd name="T85" fmla="*/ 223 h 454"/>
              <a:gd name="T86" fmla="*/ 312 w 453"/>
              <a:gd name="T87" fmla="*/ 127 h 454"/>
              <a:gd name="T88" fmla="*/ 406 w 453"/>
              <a:gd name="T89" fmla="*/ 128 h 454"/>
              <a:gd name="T90" fmla="*/ 409 w 453"/>
              <a:gd name="T91" fmla="*/ 196 h 454"/>
              <a:gd name="T92" fmla="*/ 142 w 453"/>
              <a:gd name="T93" fmla="*/ 43 h 454"/>
              <a:gd name="T94" fmla="*/ 99 w 453"/>
              <a:gd name="T95" fmla="*/ 9 h 454"/>
              <a:gd name="T96" fmla="*/ 99 w 453"/>
              <a:gd name="T97" fmla="*/ 9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3" h="454">
                <a:moveTo>
                  <a:pt x="354" y="86"/>
                </a:moveTo>
                <a:cubicBezTo>
                  <a:pt x="378" y="86"/>
                  <a:pt x="398" y="67"/>
                  <a:pt x="398" y="43"/>
                </a:cubicBezTo>
                <a:cubicBezTo>
                  <a:pt x="398" y="19"/>
                  <a:pt x="378" y="0"/>
                  <a:pt x="354" y="0"/>
                </a:cubicBezTo>
                <a:cubicBezTo>
                  <a:pt x="330" y="0"/>
                  <a:pt x="311" y="19"/>
                  <a:pt x="311" y="43"/>
                </a:cubicBezTo>
                <a:cubicBezTo>
                  <a:pt x="311" y="67"/>
                  <a:pt x="330" y="86"/>
                  <a:pt x="354" y="86"/>
                </a:cubicBezTo>
                <a:close/>
                <a:moveTo>
                  <a:pt x="354" y="9"/>
                </a:moveTo>
                <a:cubicBezTo>
                  <a:pt x="373" y="9"/>
                  <a:pt x="388" y="24"/>
                  <a:pt x="388" y="43"/>
                </a:cubicBezTo>
                <a:cubicBezTo>
                  <a:pt x="388" y="62"/>
                  <a:pt x="373" y="77"/>
                  <a:pt x="354" y="77"/>
                </a:cubicBezTo>
                <a:cubicBezTo>
                  <a:pt x="336" y="77"/>
                  <a:pt x="320" y="62"/>
                  <a:pt x="320" y="43"/>
                </a:cubicBezTo>
                <a:cubicBezTo>
                  <a:pt x="320" y="24"/>
                  <a:pt x="336" y="9"/>
                  <a:pt x="354" y="9"/>
                </a:cubicBezTo>
                <a:close/>
                <a:moveTo>
                  <a:pt x="448" y="177"/>
                </a:moveTo>
                <a:cubicBezTo>
                  <a:pt x="448" y="177"/>
                  <a:pt x="448" y="177"/>
                  <a:pt x="448" y="177"/>
                </a:cubicBezTo>
                <a:cubicBezTo>
                  <a:pt x="414" y="123"/>
                  <a:pt x="414" y="123"/>
                  <a:pt x="414" y="123"/>
                </a:cubicBezTo>
                <a:cubicBezTo>
                  <a:pt x="401" y="104"/>
                  <a:pt x="393" y="96"/>
                  <a:pt x="356" y="96"/>
                </a:cubicBezTo>
                <a:cubicBezTo>
                  <a:pt x="356" y="96"/>
                  <a:pt x="356" y="96"/>
                  <a:pt x="356" y="96"/>
                </a:cubicBezTo>
                <a:cubicBezTo>
                  <a:pt x="319" y="96"/>
                  <a:pt x="309" y="113"/>
                  <a:pt x="304" y="122"/>
                </a:cubicBezTo>
                <a:cubicBezTo>
                  <a:pt x="304" y="122"/>
                  <a:pt x="304" y="122"/>
                  <a:pt x="304" y="122"/>
                </a:cubicBezTo>
                <a:cubicBezTo>
                  <a:pt x="297" y="136"/>
                  <a:pt x="272" y="179"/>
                  <a:pt x="268" y="185"/>
                </a:cubicBezTo>
                <a:cubicBezTo>
                  <a:pt x="263" y="188"/>
                  <a:pt x="240" y="206"/>
                  <a:pt x="226" y="217"/>
                </a:cubicBezTo>
                <a:cubicBezTo>
                  <a:pt x="216" y="209"/>
                  <a:pt x="198" y="195"/>
                  <a:pt x="185" y="185"/>
                </a:cubicBezTo>
                <a:cubicBezTo>
                  <a:pt x="181" y="179"/>
                  <a:pt x="156" y="136"/>
                  <a:pt x="149" y="122"/>
                </a:cubicBezTo>
                <a:cubicBezTo>
                  <a:pt x="148" y="122"/>
                  <a:pt x="148" y="122"/>
                  <a:pt x="148" y="122"/>
                </a:cubicBezTo>
                <a:cubicBezTo>
                  <a:pt x="143" y="113"/>
                  <a:pt x="134" y="96"/>
                  <a:pt x="97" y="96"/>
                </a:cubicBezTo>
                <a:cubicBezTo>
                  <a:pt x="97" y="96"/>
                  <a:pt x="97" y="96"/>
                  <a:pt x="97" y="96"/>
                </a:cubicBezTo>
                <a:cubicBezTo>
                  <a:pt x="60" y="96"/>
                  <a:pt x="52" y="104"/>
                  <a:pt x="39" y="123"/>
                </a:cubicBezTo>
                <a:cubicBezTo>
                  <a:pt x="5" y="177"/>
                  <a:pt x="5" y="177"/>
                  <a:pt x="5" y="177"/>
                </a:cubicBezTo>
                <a:cubicBezTo>
                  <a:pt x="5" y="177"/>
                  <a:pt x="5" y="177"/>
                  <a:pt x="5" y="177"/>
                </a:cubicBezTo>
                <a:cubicBezTo>
                  <a:pt x="0" y="186"/>
                  <a:pt x="0" y="195"/>
                  <a:pt x="4" y="204"/>
                </a:cubicBezTo>
                <a:cubicBezTo>
                  <a:pt x="35" y="277"/>
                  <a:pt x="35" y="277"/>
                  <a:pt x="35" y="277"/>
                </a:cubicBezTo>
                <a:cubicBezTo>
                  <a:pt x="38" y="282"/>
                  <a:pt x="44" y="286"/>
                  <a:pt x="50" y="286"/>
                </a:cubicBezTo>
                <a:cubicBezTo>
                  <a:pt x="51" y="286"/>
                  <a:pt x="52" y="286"/>
                  <a:pt x="52" y="286"/>
                </a:cubicBezTo>
                <a:cubicBezTo>
                  <a:pt x="52" y="404"/>
                  <a:pt x="51" y="433"/>
                  <a:pt x="51" y="436"/>
                </a:cubicBezTo>
                <a:cubicBezTo>
                  <a:pt x="51" y="436"/>
                  <a:pt x="51" y="436"/>
                  <a:pt x="51" y="437"/>
                </a:cubicBezTo>
                <a:cubicBezTo>
                  <a:pt x="52" y="447"/>
                  <a:pt x="62" y="454"/>
                  <a:pt x="72" y="454"/>
                </a:cubicBezTo>
                <a:cubicBezTo>
                  <a:pt x="83" y="454"/>
                  <a:pt x="92" y="446"/>
                  <a:pt x="93" y="436"/>
                </a:cubicBezTo>
                <a:cubicBezTo>
                  <a:pt x="100" y="342"/>
                  <a:pt x="100" y="342"/>
                  <a:pt x="100" y="342"/>
                </a:cubicBezTo>
                <a:cubicBezTo>
                  <a:pt x="108" y="436"/>
                  <a:pt x="108" y="436"/>
                  <a:pt x="108" y="436"/>
                </a:cubicBezTo>
                <a:cubicBezTo>
                  <a:pt x="108" y="446"/>
                  <a:pt x="117" y="454"/>
                  <a:pt x="128" y="454"/>
                </a:cubicBezTo>
                <a:cubicBezTo>
                  <a:pt x="128" y="454"/>
                  <a:pt x="128" y="454"/>
                  <a:pt x="129" y="454"/>
                </a:cubicBezTo>
                <a:cubicBezTo>
                  <a:pt x="139" y="454"/>
                  <a:pt x="148" y="446"/>
                  <a:pt x="149" y="437"/>
                </a:cubicBezTo>
                <a:cubicBezTo>
                  <a:pt x="149" y="436"/>
                  <a:pt x="149" y="436"/>
                  <a:pt x="149" y="436"/>
                </a:cubicBezTo>
                <a:cubicBezTo>
                  <a:pt x="149" y="430"/>
                  <a:pt x="146" y="298"/>
                  <a:pt x="143" y="200"/>
                </a:cubicBezTo>
                <a:cubicBezTo>
                  <a:pt x="156" y="218"/>
                  <a:pt x="156" y="218"/>
                  <a:pt x="156" y="218"/>
                </a:cubicBezTo>
                <a:cubicBezTo>
                  <a:pt x="156" y="218"/>
                  <a:pt x="157" y="219"/>
                  <a:pt x="157" y="219"/>
                </a:cubicBezTo>
                <a:cubicBezTo>
                  <a:pt x="215" y="251"/>
                  <a:pt x="215" y="251"/>
                  <a:pt x="215" y="251"/>
                </a:cubicBezTo>
                <a:cubicBezTo>
                  <a:pt x="219" y="254"/>
                  <a:pt x="223" y="254"/>
                  <a:pt x="226" y="253"/>
                </a:cubicBezTo>
                <a:cubicBezTo>
                  <a:pt x="227" y="254"/>
                  <a:pt x="229" y="254"/>
                  <a:pt x="230" y="254"/>
                </a:cubicBezTo>
                <a:cubicBezTo>
                  <a:pt x="232" y="254"/>
                  <a:pt x="235" y="253"/>
                  <a:pt x="237" y="252"/>
                </a:cubicBezTo>
                <a:cubicBezTo>
                  <a:pt x="295" y="219"/>
                  <a:pt x="295" y="219"/>
                  <a:pt x="295" y="219"/>
                </a:cubicBezTo>
                <a:cubicBezTo>
                  <a:pt x="296" y="219"/>
                  <a:pt x="297" y="218"/>
                  <a:pt x="297" y="218"/>
                </a:cubicBezTo>
                <a:cubicBezTo>
                  <a:pt x="310" y="200"/>
                  <a:pt x="310" y="200"/>
                  <a:pt x="310" y="200"/>
                </a:cubicBezTo>
                <a:cubicBezTo>
                  <a:pt x="307" y="298"/>
                  <a:pt x="304" y="430"/>
                  <a:pt x="303" y="436"/>
                </a:cubicBezTo>
                <a:cubicBezTo>
                  <a:pt x="303" y="436"/>
                  <a:pt x="303" y="436"/>
                  <a:pt x="303" y="437"/>
                </a:cubicBezTo>
                <a:cubicBezTo>
                  <a:pt x="305" y="447"/>
                  <a:pt x="314" y="454"/>
                  <a:pt x="325" y="454"/>
                </a:cubicBezTo>
                <a:cubicBezTo>
                  <a:pt x="336" y="454"/>
                  <a:pt x="345" y="446"/>
                  <a:pt x="345" y="436"/>
                </a:cubicBezTo>
                <a:cubicBezTo>
                  <a:pt x="353" y="342"/>
                  <a:pt x="353" y="342"/>
                  <a:pt x="353" y="342"/>
                </a:cubicBezTo>
                <a:cubicBezTo>
                  <a:pt x="360" y="436"/>
                  <a:pt x="360" y="436"/>
                  <a:pt x="360" y="436"/>
                </a:cubicBezTo>
                <a:cubicBezTo>
                  <a:pt x="361" y="446"/>
                  <a:pt x="369" y="454"/>
                  <a:pt x="380" y="454"/>
                </a:cubicBezTo>
                <a:cubicBezTo>
                  <a:pt x="381" y="454"/>
                  <a:pt x="381" y="454"/>
                  <a:pt x="381" y="454"/>
                </a:cubicBezTo>
                <a:cubicBezTo>
                  <a:pt x="392" y="454"/>
                  <a:pt x="401" y="446"/>
                  <a:pt x="402" y="437"/>
                </a:cubicBezTo>
                <a:cubicBezTo>
                  <a:pt x="402" y="436"/>
                  <a:pt x="402" y="436"/>
                  <a:pt x="402" y="436"/>
                </a:cubicBezTo>
                <a:cubicBezTo>
                  <a:pt x="402" y="433"/>
                  <a:pt x="401" y="404"/>
                  <a:pt x="400" y="286"/>
                </a:cubicBezTo>
                <a:cubicBezTo>
                  <a:pt x="401" y="286"/>
                  <a:pt x="402" y="286"/>
                  <a:pt x="403" y="286"/>
                </a:cubicBezTo>
                <a:cubicBezTo>
                  <a:pt x="409" y="286"/>
                  <a:pt x="415" y="282"/>
                  <a:pt x="418" y="277"/>
                </a:cubicBezTo>
                <a:cubicBezTo>
                  <a:pt x="449" y="204"/>
                  <a:pt x="449" y="204"/>
                  <a:pt x="449" y="204"/>
                </a:cubicBezTo>
                <a:cubicBezTo>
                  <a:pt x="453" y="195"/>
                  <a:pt x="452" y="186"/>
                  <a:pt x="448" y="177"/>
                </a:cubicBezTo>
                <a:close/>
                <a:moveTo>
                  <a:pt x="230" y="241"/>
                </a:moveTo>
                <a:cubicBezTo>
                  <a:pt x="227" y="244"/>
                  <a:pt x="223" y="245"/>
                  <a:pt x="220" y="243"/>
                </a:cubicBezTo>
                <a:cubicBezTo>
                  <a:pt x="163" y="211"/>
                  <a:pt x="163" y="211"/>
                  <a:pt x="163" y="211"/>
                </a:cubicBezTo>
                <a:cubicBezTo>
                  <a:pt x="143" y="183"/>
                  <a:pt x="143" y="183"/>
                  <a:pt x="143" y="183"/>
                </a:cubicBezTo>
                <a:cubicBezTo>
                  <a:pt x="142" y="171"/>
                  <a:pt x="142" y="160"/>
                  <a:pt x="142" y="150"/>
                </a:cubicBezTo>
                <a:cubicBezTo>
                  <a:pt x="142" y="147"/>
                  <a:pt x="140" y="145"/>
                  <a:pt x="137" y="145"/>
                </a:cubicBezTo>
                <a:cubicBezTo>
                  <a:pt x="137" y="145"/>
                  <a:pt x="137" y="145"/>
                  <a:pt x="137" y="145"/>
                </a:cubicBezTo>
                <a:cubicBezTo>
                  <a:pt x="134" y="145"/>
                  <a:pt x="132" y="148"/>
                  <a:pt x="132" y="150"/>
                </a:cubicBezTo>
                <a:cubicBezTo>
                  <a:pt x="132" y="150"/>
                  <a:pt x="133" y="164"/>
                  <a:pt x="133" y="185"/>
                </a:cubicBezTo>
                <a:cubicBezTo>
                  <a:pt x="133" y="185"/>
                  <a:pt x="133" y="185"/>
                  <a:pt x="133" y="185"/>
                </a:cubicBezTo>
                <a:cubicBezTo>
                  <a:pt x="134" y="213"/>
                  <a:pt x="135" y="253"/>
                  <a:pt x="136" y="293"/>
                </a:cubicBezTo>
                <a:cubicBezTo>
                  <a:pt x="137" y="329"/>
                  <a:pt x="138" y="365"/>
                  <a:pt x="139" y="392"/>
                </a:cubicBezTo>
                <a:cubicBezTo>
                  <a:pt x="139" y="405"/>
                  <a:pt x="139" y="416"/>
                  <a:pt x="140" y="424"/>
                </a:cubicBezTo>
                <a:cubicBezTo>
                  <a:pt x="140" y="430"/>
                  <a:pt x="140" y="433"/>
                  <a:pt x="140" y="436"/>
                </a:cubicBezTo>
                <a:cubicBezTo>
                  <a:pt x="140" y="436"/>
                  <a:pt x="140" y="436"/>
                  <a:pt x="140" y="436"/>
                </a:cubicBezTo>
                <a:cubicBezTo>
                  <a:pt x="140" y="441"/>
                  <a:pt x="134" y="445"/>
                  <a:pt x="128" y="444"/>
                </a:cubicBezTo>
                <a:cubicBezTo>
                  <a:pt x="122" y="444"/>
                  <a:pt x="117" y="440"/>
                  <a:pt x="117" y="435"/>
                </a:cubicBezTo>
                <a:cubicBezTo>
                  <a:pt x="105" y="281"/>
                  <a:pt x="105" y="281"/>
                  <a:pt x="105" y="281"/>
                </a:cubicBezTo>
                <a:cubicBezTo>
                  <a:pt x="105" y="279"/>
                  <a:pt x="103" y="277"/>
                  <a:pt x="100" y="277"/>
                </a:cubicBezTo>
                <a:cubicBezTo>
                  <a:pt x="98" y="277"/>
                  <a:pt x="96" y="279"/>
                  <a:pt x="96" y="281"/>
                </a:cubicBezTo>
                <a:cubicBezTo>
                  <a:pt x="84" y="435"/>
                  <a:pt x="84" y="435"/>
                  <a:pt x="84" y="435"/>
                </a:cubicBezTo>
                <a:cubicBezTo>
                  <a:pt x="83" y="440"/>
                  <a:pt x="78" y="444"/>
                  <a:pt x="72" y="444"/>
                </a:cubicBezTo>
                <a:cubicBezTo>
                  <a:pt x="66" y="445"/>
                  <a:pt x="61" y="441"/>
                  <a:pt x="60" y="436"/>
                </a:cubicBezTo>
                <a:cubicBezTo>
                  <a:pt x="60" y="436"/>
                  <a:pt x="60" y="436"/>
                  <a:pt x="60" y="436"/>
                </a:cubicBezTo>
                <a:cubicBezTo>
                  <a:pt x="61" y="433"/>
                  <a:pt x="61" y="429"/>
                  <a:pt x="61" y="422"/>
                </a:cubicBezTo>
                <a:cubicBezTo>
                  <a:pt x="61" y="413"/>
                  <a:pt x="61" y="401"/>
                  <a:pt x="61" y="386"/>
                </a:cubicBezTo>
                <a:cubicBezTo>
                  <a:pt x="61" y="357"/>
                  <a:pt x="62" y="318"/>
                  <a:pt x="62" y="281"/>
                </a:cubicBezTo>
                <a:cubicBezTo>
                  <a:pt x="67" y="277"/>
                  <a:pt x="69" y="271"/>
                  <a:pt x="67" y="265"/>
                </a:cubicBezTo>
                <a:cubicBezTo>
                  <a:pt x="67" y="265"/>
                  <a:pt x="67" y="265"/>
                  <a:pt x="67" y="264"/>
                </a:cubicBezTo>
                <a:cubicBezTo>
                  <a:pt x="67" y="263"/>
                  <a:pt x="65" y="258"/>
                  <a:pt x="62" y="249"/>
                </a:cubicBezTo>
                <a:cubicBezTo>
                  <a:pt x="63" y="197"/>
                  <a:pt x="63" y="169"/>
                  <a:pt x="63" y="169"/>
                </a:cubicBezTo>
                <a:cubicBezTo>
                  <a:pt x="63" y="167"/>
                  <a:pt x="61" y="165"/>
                  <a:pt x="59" y="165"/>
                </a:cubicBezTo>
                <a:cubicBezTo>
                  <a:pt x="58" y="164"/>
                  <a:pt x="55" y="165"/>
                  <a:pt x="54" y="166"/>
                </a:cubicBezTo>
                <a:cubicBezTo>
                  <a:pt x="35" y="193"/>
                  <a:pt x="35" y="193"/>
                  <a:pt x="35" y="193"/>
                </a:cubicBezTo>
                <a:cubicBezTo>
                  <a:pt x="34" y="194"/>
                  <a:pt x="34" y="195"/>
                  <a:pt x="34" y="197"/>
                </a:cubicBezTo>
                <a:cubicBezTo>
                  <a:pt x="34" y="197"/>
                  <a:pt x="40" y="215"/>
                  <a:pt x="46" y="232"/>
                </a:cubicBezTo>
                <a:cubicBezTo>
                  <a:pt x="49" y="239"/>
                  <a:pt x="51" y="246"/>
                  <a:pt x="53" y="252"/>
                </a:cubicBezTo>
                <a:cubicBezTo>
                  <a:pt x="53" y="252"/>
                  <a:pt x="53" y="252"/>
                  <a:pt x="53" y="252"/>
                </a:cubicBezTo>
                <a:cubicBezTo>
                  <a:pt x="54" y="254"/>
                  <a:pt x="54" y="255"/>
                  <a:pt x="55" y="257"/>
                </a:cubicBezTo>
                <a:cubicBezTo>
                  <a:pt x="56" y="262"/>
                  <a:pt x="58" y="265"/>
                  <a:pt x="59" y="267"/>
                </a:cubicBezTo>
                <a:cubicBezTo>
                  <a:pt x="58" y="267"/>
                  <a:pt x="58" y="267"/>
                  <a:pt x="58" y="267"/>
                </a:cubicBezTo>
                <a:cubicBezTo>
                  <a:pt x="59" y="271"/>
                  <a:pt x="57" y="274"/>
                  <a:pt x="53" y="276"/>
                </a:cubicBezTo>
                <a:cubicBezTo>
                  <a:pt x="49" y="277"/>
                  <a:pt x="45" y="276"/>
                  <a:pt x="44" y="273"/>
                </a:cubicBezTo>
                <a:cubicBezTo>
                  <a:pt x="12" y="201"/>
                  <a:pt x="12" y="201"/>
                  <a:pt x="12" y="201"/>
                </a:cubicBezTo>
                <a:cubicBezTo>
                  <a:pt x="10" y="194"/>
                  <a:pt x="10" y="188"/>
                  <a:pt x="13" y="182"/>
                </a:cubicBezTo>
                <a:cubicBezTo>
                  <a:pt x="47" y="128"/>
                  <a:pt x="47" y="128"/>
                  <a:pt x="47" y="128"/>
                </a:cubicBezTo>
                <a:cubicBezTo>
                  <a:pt x="58" y="112"/>
                  <a:pt x="63" y="105"/>
                  <a:pt x="97" y="105"/>
                </a:cubicBezTo>
                <a:cubicBezTo>
                  <a:pt x="97" y="105"/>
                  <a:pt x="97" y="105"/>
                  <a:pt x="97" y="105"/>
                </a:cubicBezTo>
                <a:cubicBezTo>
                  <a:pt x="128" y="105"/>
                  <a:pt x="136" y="118"/>
                  <a:pt x="140" y="126"/>
                </a:cubicBezTo>
                <a:cubicBezTo>
                  <a:pt x="141" y="127"/>
                  <a:pt x="141" y="127"/>
                  <a:pt x="141" y="127"/>
                </a:cubicBezTo>
                <a:cubicBezTo>
                  <a:pt x="149" y="141"/>
                  <a:pt x="177" y="190"/>
                  <a:pt x="177" y="191"/>
                </a:cubicBezTo>
                <a:cubicBezTo>
                  <a:pt x="178" y="191"/>
                  <a:pt x="178" y="192"/>
                  <a:pt x="178" y="192"/>
                </a:cubicBezTo>
                <a:cubicBezTo>
                  <a:pt x="178" y="192"/>
                  <a:pt x="191" y="202"/>
                  <a:pt x="204" y="212"/>
                </a:cubicBezTo>
                <a:cubicBezTo>
                  <a:pt x="211" y="217"/>
                  <a:pt x="217" y="221"/>
                  <a:pt x="222" y="225"/>
                </a:cubicBezTo>
                <a:cubicBezTo>
                  <a:pt x="226" y="228"/>
                  <a:pt x="228" y="230"/>
                  <a:pt x="230" y="231"/>
                </a:cubicBezTo>
                <a:cubicBezTo>
                  <a:pt x="230" y="231"/>
                  <a:pt x="230" y="231"/>
                  <a:pt x="230" y="231"/>
                </a:cubicBezTo>
                <a:cubicBezTo>
                  <a:pt x="232" y="233"/>
                  <a:pt x="232" y="238"/>
                  <a:pt x="230" y="241"/>
                </a:cubicBezTo>
                <a:close/>
                <a:moveTo>
                  <a:pt x="53" y="183"/>
                </a:moveTo>
                <a:cubicBezTo>
                  <a:pt x="53" y="192"/>
                  <a:pt x="53" y="206"/>
                  <a:pt x="53" y="223"/>
                </a:cubicBezTo>
                <a:cubicBezTo>
                  <a:pt x="50" y="214"/>
                  <a:pt x="47" y="204"/>
                  <a:pt x="44" y="196"/>
                </a:cubicBezTo>
                <a:lnTo>
                  <a:pt x="53" y="183"/>
                </a:lnTo>
                <a:close/>
                <a:moveTo>
                  <a:pt x="440" y="201"/>
                </a:moveTo>
                <a:cubicBezTo>
                  <a:pt x="409" y="273"/>
                  <a:pt x="409" y="273"/>
                  <a:pt x="409" y="273"/>
                </a:cubicBezTo>
                <a:cubicBezTo>
                  <a:pt x="408" y="276"/>
                  <a:pt x="404" y="277"/>
                  <a:pt x="400" y="276"/>
                </a:cubicBezTo>
                <a:cubicBezTo>
                  <a:pt x="396" y="274"/>
                  <a:pt x="394" y="271"/>
                  <a:pt x="394" y="267"/>
                </a:cubicBezTo>
                <a:cubicBezTo>
                  <a:pt x="394" y="267"/>
                  <a:pt x="394" y="267"/>
                  <a:pt x="394" y="267"/>
                </a:cubicBezTo>
                <a:cubicBezTo>
                  <a:pt x="395" y="265"/>
                  <a:pt x="396" y="262"/>
                  <a:pt x="398" y="257"/>
                </a:cubicBezTo>
                <a:cubicBezTo>
                  <a:pt x="399" y="255"/>
                  <a:pt x="399" y="254"/>
                  <a:pt x="400" y="252"/>
                </a:cubicBezTo>
                <a:cubicBezTo>
                  <a:pt x="400" y="252"/>
                  <a:pt x="400" y="252"/>
                  <a:pt x="400" y="252"/>
                </a:cubicBezTo>
                <a:cubicBezTo>
                  <a:pt x="402" y="246"/>
                  <a:pt x="404" y="239"/>
                  <a:pt x="407" y="232"/>
                </a:cubicBezTo>
                <a:cubicBezTo>
                  <a:pt x="413" y="215"/>
                  <a:pt x="419" y="197"/>
                  <a:pt x="419" y="197"/>
                </a:cubicBezTo>
                <a:cubicBezTo>
                  <a:pt x="419" y="195"/>
                  <a:pt x="419" y="194"/>
                  <a:pt x="418" y="193"/>
                </a:cubicBezTo>
                <a:cubicBezTo>
                  <a:pt x="399" y="166"/>
                  <a:pt x="399" y="166"/>
                  <a:pt x="399" y="166"/>
                </a:cubicBezTo>
                <a:cubicBezTo>
                  <a:pt x="397" y="165"/>
                  <a:pt x="395" y="164"/>
                  <a:pt x="393" y="165"/>
                </a:cubicBezTo>
                <a:cubicBezTo>
                  <a:pt x="391" y="165"/>
                  <a:pt x="390" y="167"/>
                  <a:pt x="390" y="169"/>
                </a:cubicBezTo>
                <a:cubicBezTo>
                  <a:pt x="390" y="169"/>
                  <a:pt x="390" y="197"/>
                  <a:pt x="391" y="249"/>
                </a:cubicBezTo>
                <a:cubicBezTo>
                  <a:pt x="388" y="258"/>
                  <a:pt x="386" y="263"/>
                  <a:pt x="386" y="264"/>
                </a:cubicBezTo>
                <a:cubicBezTo>
                  <a:pt x="386" y="265"/>
                  <a:pt x="385" y="265"/>
                  <a:pt x="385" y="265"/>
                </a:cubicBezTo>
                <a:cubicBezTo>
                  <a:pt x="384" y="271"/>
                  <a:pt x="386" y="277"/>
                  <a:pt x="391" y="281"/>
                </a:cubicBezTo>
                <a:cubicBezTo>
                  <a:pt x="391" y="318"/>
                  <a:pt x="392" y="357"/>
                  <a:pt x="392" y="386"/>
                </a:cubicBezTo>
                <a:cubicBezTo>
                  <a:pt x="392" y="401"/>
                  <a:pt x="392" y="413"/>
                  <a:pt x="392" y="422"/>
                </a:cubicBezTo>
                <a:cubicBezTo>
                  <a:pt x="392" y="429"/>
                  <a:pt x="392" y="433"/>
                  <a:pt x="392" y="436"/>
                </a:cubicBezTo>
                <a:cubicBezTo>
                  <a:pt x="392" y="436"/>
                  <a:pt x="392" y="436"/>
                  <a:pt x="392" y="436"/>
                </a:cubicBezTo>
                <a:cubicBezTo>
                  <a:pt x="392" y="441"/>
                  <a:pt x="387" y="445"/>
                  <a:pt x="381" y="444"/>
                </a:cubicBezTo>
                <a:cubicBezTo>
                  <a:pt x="375" y="444"/>
                  <a:pt x="370" y="440"/>
                  <a:pt x="369" y="435"/>
                </a:cubicBezTo>
                <a:cubicBezTo>
                  <a:pt x="357" y="281"/>
                  <a:pt x="357" y="281"/>
                  <a:pt x="357" y="281"/>
                </a:cubicBezTo>
                <a:cubicBezTo>
                  <a:pt x="357" y="279"/>
                  <a:pt x="355" y="277"/>
                  <a:pt x="353" y="277"/>
                </a:cubicBezTo>
                <a:cubicBezTo>
                  <a:pt x="350" y="277"/>
                  <a:pt x="348" y="279"/>
                  <a:pt x="348" y="281"/>
                </a:cubicBezTo>
                <a:cubicBezTo>
                  <a:pt x="336" y="435"/>
                  <a:pt x="336" y="435"/>
                  <a:pt x="336" y="435"/>
                </a:cubicBezTo>
                <a:cubicBezTo>
                  <a:pt x="336" y="440"/>
                  <a:pt x="331" y="444"/>
                  <a:pt x="325" y="444"/>
                </a:cubicBezTo>
                <a:cubicBezTo>
                  <a:pt x="319" y="445"/>
                  <a:pt x="313" y="441"/>
                  <a:pt x="313" y="436"/>
                </a:cubicBezTo>
                <a:cubicBezTo>
                  <a:pt x="313" y="436"/>
                  <a:pt x="313" y="436"/>
                  <a:pt x="313" y="436"/>
                </a:cubicBezTo>
                <a:cubicBezTo>
                  <a:pt x="313" y="433"/>
                  <a:pt x="313" y="430"/>
                  <a:pt x="313" y="424"/>
                </a:cubicBezTo>
                <a:cubicBezTo>
                  <a:pt x="313" y="416"/>
                  <a:pt x="314" y="405"/>
                  <a:pt x="314" y="392"/>
                </a:cubicBezTo>
                <a:cubicBezTo>
                  <a:pt x="315" y="365"/>
                  <a:pt x="316" y="329"/>
                  <a:pt x="317" y="293"/>
                </a:cubicBezTo>
                <a:cubicBezTo>
                  <a:pt x="318" y="253"/>
                  <a:pt x="319" y="213"/>
                  <a:pt x="320" y="185"/>
                </a:cubicBezTo>
                <a:cubicBezTo>
                  <a:pt x="320" y="185"/>
                  <a:pt x="320" y="185"/>
                  <a:pt x="320" y="185"/>
                </a:cubicBezTo>
                <a:cubicBezTo>
                  <a:pt x="320" y="164"/>
                  <a:pt x="320" y="150"/>
                  <a:pt x="320" y="150"/>
                </a:cubicBezTo>
                <a:cubicBezTo>
                  <a:pt x="321" y="148"/>
                  <a:pt x="318" y="145"/>
                  <a:pt x="316" y="145"/>
                </a:cubicBezTo>
                <a:cubicBezTo>
                  <a:pt x="316" y="145"/>
                  <a:pt x="316" y="145"/>
                  <a:pt x="316" y="145"/>
                </a:cubicBezTo>
                <a:cubicBezTo>
                  <a:pt x="313" y="145"/>
                  <a:pt x="311" y="147"/>
                  <a:pt x="311" y="150"/>
                </a:cubicBezTo>
                <a:cubicBezTo>
                  <a:pt x="311" y="160"/>
                  <a:pt x="310" y="171"/>
                  <a:pt x="310" y="183"/>
                </a:cubicBezTo>
                <a:cubicBezTo>
                  <a:pt x="290" y="211"/>
                  <a:pt x="290" y="211"/>
                  <a:pt x="290" y="211"/>
                </a:cubicBezTo>
                <a:cubicBezTo>
                  <a:pt x="241" y="239"/>
                  <a:pt x="241" y="239"/>
                  <a:pt x="241" y="239"/>
                </a:cubicBezTo>
                <a:cubicBezTo>
                  <a:pt x="242" y="233"/>
                  <a:pt x="240" y="228"/>
                  <a:pt x="236" y="224"/>
                </a:cubicBezTo>
                <a:cubicBezTo>
                  <a:pt x="236" y="224"/>
                  <a:pt x="236" y="224"/>
                  <a:pt x="236" y="223"/>
                </a:cubicBezTo>
                <a:cubicBezTo>
                  <a:pt x="235" y="223"/>
                  <a:pt x="235" y="223"/>
                  <a:pt x="234" y="222"/>
                </a:cubicBezTo>
                <a:cubicBezTo>
                  <a:pt x="249" y="211"/>
                  <a:pt x="274" y="192"/>
                  <a:pt x="274" y="192"/>
                </a:cubicBezTo>
                <a:cubicBezTo>
                  <a:pt x="275" y="192"/>
                  <a:pt x="275" y="191"/>
                  <a:pt x="276" y="191"/>
                </a:cubicBezTo>
                <a:cubicBezTo>
                  <a:pt x="276" y="190"/>
                  <a:pt x="304" y="141"/>
                  <a:pt x="312" y="127"/>
                </a:cubicBezTo>
                <a:cubicBezTo>
                  <a:pt x="313" y="126"/>
                  <a:pt x="313" y="126"/>
                  <a:pt x="313" y="126"/>
                </a:cubicBezTo>
                <a:cubicBezTo>
                  <a:pt x="317" y="118"/>
                  <a:pt x="324" y="105"/>
                  <a:pt x="356" y="105"/>
                </a:cubicBezTo>
                <a:cubicBezTo>
                  <a:pt x="356" y="105"/>
                  <a:pt x="356" y="105"/>
                  <a:pt x="356" y="105"/>
                </a:cubicBezTo>
                <a:cubicBezTo>
                  <a:pt x="390" y="105"/>
                  <a:pt x="395" y="112"/>
                  <a:pt x="406" y="128"/>
                </a:cubicBezTo>
                <a:cubicBezTo>
                  <a:pt x="440" y="182"/>
                  <a:pt x="440" y="182"/>
                  <a:pt x="440" y="182"/>
                </a:cubicBezTo>
                <a:cubicBezTo>
                  <a:pt x="443" y="188"/>
                  <a:pt x="443" y="194"/>
                  <a:pt x="440" y="201"/>
                </a:cubicBezTo>
                <a:close/>
                <a:moveTo>
                  <a:pt x="400" y="183"/>
                </a:moveTo>
                <a:cubicBezTo>
                  <a:pt x="409" y="196"/>
                  <a:pt x="409" y="196"/>
                  <a:pt x="409" y="196"/>
                </a:cubicBezTo>
                <a:cubicBezTo>
                  <a:pt x="406" y="204"/>
                  <a:pt x="403" y="214"/>
                  <a:pt x="400" y="223"/>
                </a:cubicBezTo>
                <a:cubicBezTo>
                  <a:pt x="400" y="206"/>
                  <a:pt x="400" y="192"/>
                  <a:pt x="400" y="183"/>
                </a:cubicBezTo>
                <a:close/>
                <a:moveTo>
                  <a:pt x="99" y="86"/>
                </a:moveTo>
                <a:cubicBezTo>
                  <a:pt x="122" y="86"/>
                  <a:pt x="142" y="67"/>
                  <a:pt x="142" y="43"/>
                </a:cubicBezTo>
                <a:cubicBezTo>
                  <a:pt x="142" y="19"/>
                  <a:pt x="122" y="0"/>
                  <a:pt x="99" y="0"/>
                </a:cubicBezTo>
                <a:cubicBezTo>
                  <a:pt x="75" y="0"/>
                  <a:pt x="55" y="19"/>
                  <a:pt x="55" y="43"/>
                </a:cubicBezTo>
                <a:cubicBezTo>
                  <a:pt x="55" y="67"/>
                  <a:pt x="75" y="86"/>
                  <a:pt x="99" y="86"/>
                </a:cubicBezTo>
                <a:close/>
                <a:moveTo>
                  <a:pt x="99" y="9"/>
                </a:moveTo>
                <a:cubicBezTo>
                  <a:pt x="117" y="9"/>
                  <a:pt x="132" y="24"/>
                  <a:pt x="132" y="43"/>
                </a:cubicBezTo>
                <a:cubicBezTo>
                  <a:pt x="132" y="62"/>
                  <a:pt x="117" y="77"/>
                  <a:pt x="99" y="77"/>
                </a:cubicBezTo>
                <a:cubicBezTo>
                  <a:pt x="80" y="77"/>
                  <a:pt x="65" y="62"/>
                  <a:pt x="65" y="43"/>
                </a:cubicBezTo>
                <a:cubicBezTo>
                  <a:pt x="65" y="24"/>
                  <a:pt x="80" y="9"/>
                  <a:pt x="99" y="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6" name="Oval 80"/>
          <p:cNvSpPr>
            <a:spLocks noChangeArrowheads="1"/>
          </p:cNvSpPr>
          <p:nvPr/>
        </p:nvSpPr>
        <p:spPr bwMode="auto">
          <a:xfrm>
            <a:off x="8622793" y="3889905"/>
            <a:ext cx="1097280" cy="1097280"/>
          </a:xfrm>
          <a:prstGeom prst="ellipse">
            <a:avLst/>
          </a:pr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7" name="Freeform 134"/>
          <p:cNvSpPr>
            <a:spLocks noEditPoints="1"/>
          </p:cNvSpPr>
          <p:nvPr/>
        </p:nvSpPr>
        <p:spPr bwMode="auto">
          <a:xfrm>
            <a:off x="8894319" y="4127252"/>
            <a:ext cx="593415" cy="623780"/>
          </a:xfrm>
          <a:custGeom>
            <a:avLst/>
            <a:gdLst>
              <a:gd name="T0" fmla="*/ 63 w 574"/>
              <a:gd name="T1" fmla="*/ 361 h 605"/>
              <a:gd name="T2" fmla="*/ 56 w 574"/>
              <a:gd name="T3" fmla="*/ 239 h 605"/>
              <a:gd name="T4" fmla="*/ 49 w 574"/>
              <a:gd name="T5" fmla="*/ 361 h 605"/>
              <a:gd name="T6" fmla="*/ 0 w 574"/>
              <a:gd name="T7" fmla="*/ 368 h 605"/>
              <a:gd name="T8" fmla="*/ 7 w 574"/>
              <a:gd name="T9" fmla="*/ 484 h 605"/>
              <a:gd name="T10" fmla="*/ 49 w 574"/>
              <a:gd name="T11" fmla="*/ 598 h 605"/>
              <a:gd name="T12" fmla="*/ 63 w 574"/>
              <a:gd name="T13" fmla="*/ 598 h 605"/>
              <a:gd name="T14" fmla="*/ 105 w 574"/>
              <a:gd name="T15" fmla="*/ 484 h 605"/>
              <a:gd name="T16" fmla="*/ 112 w 574"/>
              <a:gd name="T17" fmla="*/ 368 h 605"/>
              <a:gd name="T18" fmla="*/ 98 w 574"/>
              <a:gd name="T19" fmla="*/ 470 h 605"/>
              <a:gd name="T20" fmla="*/ 14 w 574"/>
              <a:gd name="T21" fmla="*/ 375 h 605"/>
              <a:gd name="T22" fmla="*/ 98 w 574"/>
              <a:gd name="T23" fmla="*/ 470 h 605"/>
              <a:gd name="T24" fmla="*/ 217 w 574"/>
              <a:gd name="T25" fmla="*/ 224 h 605"/>
              <a:gd name="T26" fmla="*/ 210 w 574"/>
              <a:gd name="T27" fmla="*/ 103 h 605"/>
              <a:gd name="T28" fmla="*/ 203 w 574"/>
              <a:gd name="T29" fmla="*/ 224 h 605"/>
              <a:gd name="T30" fmla="*/ 154 w 574"/>
              <a:gd name="T31" fmla="*/ 231 h 605"/>
              <a:gd name="T32" fmla="*/ 161 w 574"/>
              <a:gd name="T33" fmla="*/ 348 h 605"/>
              <a:gd name="T34" fmla="*/ 203 w 574"/>
              <a:gd name="T35" fmla="*/ 462 h 605"/>
              <a:gd name="T36" fmla="*/ 217 w 574"/>
              <a:gd name="T37" fmla="*/ 462 h 605"/>
              <a:gd name="T38" fmla="*/ 259 w 574"/>
              <a:gd name="T39" fmla="*/ 348 h 605"/>
              <a:gd name="T40" fmla="*/ 266 w 574"/>
              <a:gd name="T41" fmla="*/ 231 h 605"/>
              <a:gd name="T42" fmla="*/ 252 w 574"/>
              <a:gd name="T43" fmla="*/ 334 h 605"/>
              <a:gd name="T44" fmla="*/ 168 w 574"/>
              <a:gd name="T45" fmla="*/ 238 h 605"/>
              <a:gd name="T46" fmla="*/ 252 w 574"/>
              <a:gd name="T47" fmla="*/ 334 h 605"/>
              <a:gd name="T48" fmla="*/ 371 w 574"/>
              <a:gd name="T49" fmla="*/ 279 h 605"/>
              <a:gd name="T50" fmla="*/ 364 w 574"/>
              <a:gd name="T51" fmla="*/ 158 h 605"/>
              <a:gd name="T52" fmla="*/ 357 w 574"/>
              <a:gd name="T53" fmla="*/ 279 h 605"/>
              <a:gd name="T54" fmla="*/ 308 w 574"/>
              <a:gd name="T55" fmla="*/ 286 h 605"/>
              <a:gd name="T56" fmla="*/ 315 w 574"/>
              <a:gd name="T57" fmla="*/ 402 h 605"/>
              <a:gd name="T58" fmla="*/ 357 w 574"/>
              <a:gd name="T59" fmla="*/ 516 h 605"/>
              <a:gd name="T60" fmla="*/ 371 w 574"/>
              <a:gd name="T61" fmla="*/ 516 h 605"/>
              <a:gd name="T62" fmla="*/ 413 w 574"/>
              <a:gd name="T63" fmla="*/ 402 h 605"/>
              <a:gd name="T64" fmla="*/ 420 w 574"/>
              <a:gd name="T65" fmla="*/ 286 h 605"/>
              <a:gd name="T66" fmla="*/ 406 w 574"/>
              <a:gd name="T67" fmla="*/ 388 h 605"/>
              <a:gd name="T68" fmla="*/ 322 w 574"/>
              <a:gd name="T69" fmla="*/ 293 h 605"/>
              <a:gd name="T70" fmla="*/ 406 w 574"/>
              <a:gd name="T71" fmla="*/ 388 h 605"/>
              <a:gd name="T72" fmla="*/ 525 w 574"/>
              <a:gd name="T73" fmla="*/ 121 h 605"/>
              <a:gd name="T74" fmla="*/ 518 w 574"/>
              <a:gd name="T75" fmla="*/ 0 h 605"/>
              <a:gd name="T76" fmla="*/ 511 w 574"/>
              <a:gd name="T77" fmla="*/ 121 h 605"/>
              <a:gd name="T78" fmla="*/ 462 w 574"/>
              <a:gd name="T79" fmla="*/ 128 h 605"/>
              <a:gd name="T80" fmla="*/ 469 w 574"/>
              <a:gd name="T81" fmla="*/ 245 h 605"/>
              <a:gd name="T82" fmla="*/ 511 w 574"/>
              <a:gd name="T83" fmla="*/ 359 h 605"/>
              <a:gd name="T84" fmla="*/ 525 w 574"/>
              <a:gd name="T85" fmla="*/ 359 h 605"/>
              <a:gd name="T86" fmla="*/ 567 w 574"/>
              <a:gd name="T87" fmla="*/ 245 h 605"/>
              <a:gd name="T88" fmla="*/ 574 w 574"/>
              <a:gd name="T89" fmla="*/ 128 h 605"/>
              <a:gd name="T90" fmla="*/ 560 w 574"/>
              <a:gd name="T91" fmla="*/ 231 h 605"/>
              <a:gd name="T92" fmla="*/ 476 w 574"/>
              <a:gd name="T93" fmla="*/ 135 h 605"/>
              <a:gd name="T94" fmla="*/ 560 w 574"/>
              <a:gd name="T95" fmla="*/ 231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605">
                <a:moveTo>
                  <a:pt x="105" y="361"/>
                </a:moveTo>
                <a:cubicBezTo>
                  <a:pt x="63" y="361"/>
                  <a:pt x="63" y="361"/>
                  <a:pt x="63" y="361"/>
                </a:cubicBezTo>
                <a:cubicBezTo>
                  <a:pt x="63" y="246"/>
                  <a:pt x="63" y="246"/>
                  <a:pt x="63" y="246"/>
                </a:cubicBezTo>
                <a:cubicBezTo>
                  <a:pt x="63" y="243"/>
                  <a:pt x="60" y="239"/>
                  <a:pt x="56" y="239"/>
                </a:cubicBezTo>
                <a:cubicBezTo>
                  <a:pt x="52" y="239"/>
                  <a:pt x="49" y="243"/>
                  <a:pt x="49" y="246"/>
                </a:cubicBezTo>
                <a:cubicBezTo>
                  <a:pt x="49" y="361"/>
                  <a:pt x="49" y="361"/>
                  <a:pt x="49" y="361"/>
                </a:cubicBezTo>
                <a:cubicBezTo>
                  <a:pt x="7" y="361"/>
                  <a:pt x="7" y="361"/>
                  <a:pt x="7" y="361"/>
                </a:cubicBezTo>
                <a:cubicBezTo>
                  <a:pt x="3" y="361"/>
                  <a:pt x="0" y="364"/>
                  <a:pt x="0" y="368"/>
                </a:cubicBezTo>
                <a:cubicBezTo>
                  <a:pt x="0" y="477"/>
                  <a:pt x="0" y="477"/>
                  <a:pt x="0" y="477"/>
                </a:cubicBezTo>
                <a:cubicBezTo>
                  <a:pt x="0" y="481"/>
                  <a:pt x="3" y="484"/>
                  <a:pt x="7" y="484"/>
                </a:cubicBezTo>
                <a:cubicBezTo>
                  <a:pt x="49" y="484"/>
                  <a:pt x="49" y="484"/>
                  <a:pt x="49" y="484"/>
                </a:cubicBezTo>
                <a:cubicBezTo>
                  <a:pt x="49" y="598"/>
                  <a:pt x="49" y="598"/>
                  <a:pt x="49" y="598"/>
                </a:cubicBezTo>
                <a:cubicBezTo>
                  <a:pt x="49" y="602"/>
                  <a:pt x="52" y="605"/>
                  <a:pt x="56" y="605"/>
                </a:cubicBezTo>
                <a:cubicBezTo>
                  <a:pt x="60" y="605"/>
                  <a:pt x="63" y="602"/>
                  <a:pt x="63" y="598"/>
                </a:cubicBezTo>
                <a:cubicBezTo>
                  <a:pt x="63" y="484"/>
                  <a:pt x="63" y="484"/>
                  <a:pt x="63" y="484"/>
                </a:cubicBezTo>
                <a:cubicBezTo>
                  <a:pt x="105" y="484"/>
                  <a:pt x="105" y="484"/>
                  <a:pt x="105" y="484"/>
                </a:cubicBezTo>
                <a:cubicBezTo>
                  <a:pt x="109" y="484"/>
                  <a:pt x="112" y="481"/>
                  <a:pt x="112" y="477"/>
                </a:cubicBezTo>
                <a:cubicBezTo>
                  <a:pt x="112" y="368"/>
                  <a:pt x="112" y="368"/>
                  <a:pt x="112" y="368"/>
                </a:cubicBezTo>
                <a:cubicBezTo>
                  <a:pt x="112" y="364"/>
                  <a:pt x="109" y="361"/>
                  <a:pt x="105" y="361"/>
                </a:cubicBezTo>
                <a:close/>
                <a:moveTo>
                  <a:pt x="98" y="470"/>
                </a:moveTo>
                <a:cubicBezTo>
                  <a:pt x="14" y="470"/>
                  <a:pt x="14" y="470"/>
                  <a:pt x="14" y="470"/>
                </a:cubicBezTo>
                <a:cubicBezTo>
                  <a:pt x="14" y="375"/>
                  <a:pt x="14" y="375"/>
                  <a:pt x="14" y="375"/>
                </a:cubicBezTo>
                <a:cubicBezTo>
                  <a:pt x="98" y="375"/>
                  <a:pt x="98" y="375"/>
                  <a:pt x="98" y="375"/>
                </a:cubicBezTo>
                <a:lnTo>
                  <a:pt x="98" y="470"/>
                </a:lnTo>
                <a:close/>
                <a:moveTo>
                  <a:pt x="259" y="224"/>
                </a:moveTo>
                <a:cubicBezTo>
                  <a:pt x="217" y="224"/>
                  <a:pt x="217" y="224"/>
                  <a:pt x="217" y="224"/>
                </a:cubicBezTo>
                <a:cubicBezTo>
                  <a:pt x="217" y="110"/>
                  <a:pt x="217" y="110"/>
                  <a:pt x="217" y="110"/>
                </a:cubicBezTo>
                <a:cubicBezTo>
                  <a:pt x="217" y="106"/>
                  <a:pt x="214" y="103"/>
                  <a:pt x="210" y="103"/>
                </a:cubicBezTo>
                <a:cubicBezTo>
                  <a:pt x="206" y="103"/>
                  <a:pt x="203" y="106"/>
                  <a:pt x="203" y="110"/>
                </a:cubicBezTo>
                <a:cubicBezTo>
                  <a:pt x="203" y="224"/>
                  <a:pt x="203" y="224"/>
                  <a:pt x="203" y="224"/>
                </a:cubicBezTo>
                <a:cubicBezTo>
                  <a:pt x="161" y="224"/>
                  <a:pt x="161" y="224"/>
                  <a:pt x="161" y="224"/>
                </a:cubicBezTo>
                <a:cubicBezTo>
                  <a:pt x="157" y="224"/>
                  <a:pt x="154" y="227"/>
                  <a:pt x="154" y="231"/>
                </a:cubicBezTo>
                <a:cubicBezTo>
                  <a:pt x="154" y="341"/>
                  <a:pt x="154" y="341"/>
                  <a:pt x="154" y="341"/>
                </a:cubicBezTo>
                <a:cubicBezTo>
                  <a:pt x="154" y="344"/>
                  <a:pt x="157" y="348"/>
                  <a:pt x="161" y="348"/>
                </a:cubicBezTo>
                <a:cubicBezTo>
                  <a:pt x="203" y="348"/>
                  <a:pt x="203" y="348"/>
                  <a:pt x="203" y="348"/>
                </a:cubicBezTo>
                <a:cubicBezTo>
                  <a:pt x="203" y="462"/>
                  <a:pt x="203" y="462"/>
                  <a:pt x="203" y="462"/>
                </a:cubicBezTo>
                <a:cubicBezTo>
                  <a:pt x="203" y="466"/>
                  <a:pt x="206" y="469"/>
                  <a:pt x="210" y="469"/>
                </a:cubicBezTo>
                <a:cubicBezTo>
                  <a:pt x="214" y="469"/>
                  <a:pt x="217" y="466"/>
                  <a:pt x="217" y="462"/>
                </a:cubicBezTo>
                <a:cubicBezTo>
                  <a:pt x="217" y="348"/>
                  <a:pt x="217" y="348"/>
                  <a:pt x="217" y="348"/>
                </a:cubicBezTo>
                <a:cubicBezTo>
                  <a:pt x="259" y="348"/>
                  <a:pt x="259" y="348"/>
                  <a:pt x="259" y="348"/>
                </a:cubicBezTo>
                <a:cubicBezTo>
                  <a:pt x="263" y="348"/>
                  <a:pt x="266" y="344"/>
                  <a:pt x="266" y="341"/>
                </a:cubicBezTo>
                <a:cubicBezTo>
                  <a:pt x="266" y="231"/>
                  <a:pt x="266" y="231"/>
                  <a:pt x="266" y="231"/>
                </a:cubicBezTo>
                <a:cubicBezTo>
                  <a:pt x="266" y="227"/>
                  <a:pt x="263" y="224"/>
                  <a:pt x="259" y="224"/>
                </a:cubicBezTo>
                <a:close/>
                <a:moveTo>
                  <a:pt x="252" y="334"/>
                </a:moveTo>
                <a:cubicBezTo>
                  <a:pt x="168" y="334"/>
                  <a:pt x="168" y="334"/>
                  <a:pt x="168" y="334"/>
                </a:cubicBezTo>
                <a:cubicBezTo>
                  <a:pt x="168" y="238"/>
                  <a:pt x="168" y="238"/>
                  <a:pt x="168" y="238"/>
                </a:cubicBezTo>
                <a:cubicBezTo>
                  <a:pt x="252" y="238"/>
                  <a:pt x="252" y="238"/>
                  <a:pt x="252" y="238"/>
                </a:cubicBezTo>
                <a:lnTo>
                  <a:pt x="252" y="334"/>
                </a:lnTo>
                <a:close/>
                <a:moveTo>
                  <a:pt x="413" y="279"/>
                </a:moveTo>
                <a:cubicBezTo>
                  <a:pt x="371" y="279"/>
                  <a:pt x="371" y="279"/>
                  <a:pt x="371" y="279"/>
                </a:cubicBezTo>
                <a:cubicBezTo>
                  <a:pt x="371" y="165"/>
                  <a:pt x="371" y="165"/>
                  <a:pt x="371" y="165"/>
                </a:cubicBezTo>
                <a:cubicBezTo>
                  <a:pt x="371" y="161"/>
                  <a:pt x="368" y="158"/>
                  <a:pt x="364" y="158"/>
                </a:cubicBezTo>
                <a:cubicBezTo>
                  <a:pt x="360" y="158"/>
                  <a:pt x="357" y="161"/>
                  <a:pt x="357" y="165"/>
                </a:cubicBezTo>
                <a:cubicBezTo>
                  <a:pt x="357" y="279"/>
                  <a:pt x="357" y="279"/>
                  <a:pt x="357" y="279"/>
                </a:cubicBezTo>
                <a:cubicBezTo>
                  <a:pt x="315" y="279"/>
                  <a:pt x="315" y="279"/>
                  <a:pt x="315" y="279"/>
                </a:cubicBezTo>
                <a:cubicBezTo>
                  <a:pt x="311" y="279"/>
                  <a:pt x="308" y="282"/>
                  <a:pt x="308" y="286"/>
                </a:cubicBezTo>
                <a:cubicBezTo>
                  <a:pt x="308" y="395"/>
                  <a:pt x="308" y="395"/>
                  <a:pt x="308" y="395"/>
                </a:cubicBezTo>
                <a:cubicBezTo>
                  <a:pt x="308" y="399"/>
                  <a:pt x="311" y="402"/>
                  <a:pt x="315" y="402"/>
                </a:cubicBezTo>
                <a:cubicBezTo>
                  <a:pt x="357" y="402"/>
                  <a:pt x="357" y="402"/>
                  <a:pt x="357" y="402"/>
                </a:cubicBezTo>
                <a:cubicBezTo>
                  <a:pt x="357" y="516"/>
                  <a:pt x="357" y="516"/>
                  <a:pt x="357" y="516"/>
                </a:cubicBezTo>
                <a:cubicBezTo>
                  <a:pt x="357" y="520"/>
                  <a:pt x="360" y="523"/>
                  <a:pt x="364" y="523"/>
                </a:cubicBezTo>
                <a:cubicBezTo>
                  <a:pt x="368" y="523"/>
                  <a:pt x="371" y="520"/>
                  <a:pt x="371" y="516"/>
                </a:cubicBezTo>
                <a:cubicBezTo>
                  <a:pt x="371" y="402"/>
                  <a:pt x="371" y="402"/>
                  <a:pt x="371" y="402"/>
                </a:cubicBezTo>
                <a:cubicBezTo>
                  <a:pt x="413" y="402"/>
                  <a:pt x="413" y="402"/>
                  <a:pt x="413" y="402"/>
                </a:cubicBezTo>
                <a:cubicBezTo>
                  <a:pt x="417" y="402"/>
                  <a:pt x="420" y="399"/>
                  <a:pt x="420" y="395"/>
                </a:cubicBezTo>
                <a:cubicBezTo>
                  <a:pt x="420" y="286"/>
                  <a:pt x="420" y="286"/>
                  <a:pt x="420" y="286"/>
                </a:cubicBezTo>
                <a:cubicBezTo>
                  <a:pt x="420" y="282"/>
                  <a:pt x="417" y="279"/>
                  <a:pt x="413" y="279"/>
                </a:cubicBezTo>
                <a:close/>
                <a:moveTo>
                  <a:pt x="406" y="388"/>
                </a:moveTo>
                <a:cubicBezTo>
                  <a:pt x="322" y="388"/>
                  <a:pt x="322" y="388"/>
                  <a:pt x="322" y="388"/>
                </a:cubicBezTo>
                <a:cubicBezTo>
                  <a:pt x="322" y="293"/>
                  <a:pt x="322" y="293"/>
                  <a:pt x="322" y="293"/>
                </a:cubicBezTo>
                <a:cubicBezTo>
                  <a:pt x="406" y="293"/>
                  <a:pt x="406" y="293"/>
                  <a:pt x="406" y="293"/>
                </a:cubicBezTo>
                <a:lnTo>
                  <a:pt x="406" y="388"/>
                </a:lnTo>
                <a:close/>
                <a:moveTo>
                  <a:pt x="567" y="121"/>
                </a:moveTo>
                <a:cubicBezTo>
                  <a:pt x="525" y="121"/>
                  <a:pt x="525" y="121"/>
                  <a:pt x="525" y="121"/>
                </a:cubicBezTo>
                <a:cubicBezTo>
                  <a:pt x="525" y="7"/>
                  <a:pt x="525" y="7"/>
                  <a:pt x="525" y="7"/>
                </a:cubicBezTo>
                <a:cubicBezTo>
                  <a:pt x="525" y="3"/>
                  <a:pt x="522" y="0"/>
                  <a:pt x="518" y="0"/>
                </a:cubicBezTo>
                <a:cubicBezTo>
                  <a:pt x="514" y="0"/>
                  <a:pt x="511" y="3"/>
                  <a:pt x="511" y="7"/>
                </a:cubicBezTo>
                <a:cubicBezTo>
                  <a:pt x="511" y="121"/>
                  <a:pt x="511" y="121"/>
                  <a:pt x="511" y="121"/>
                </a:cubicBezTo>
                <a:cubicBezTo>
                  <a:pt x="469" y="121"/>
                  <a:pt x="469" y="121"/>
                  <a:pt x="469" y="121"/>
                </a:cubicBezTo>
                <a:cubicBezTo>
                  <a:pt x="465" y="121"/>
                  <a:pt x="462" y="125"/>
                  <a:pt x="462" y="128"/>
                </a:cubicBezTo>
                <a:cubicBezTo>
                  <a:pt x="462" y="238"/>
                  <a:pt x="462" y="238"/>
                  <a:pt x="462" y="238"/>
                </a:cubicBezTo>
                <a:cubicBezTo>
                  <a:pt x="462" y="241"/>
                  <a:pt x="465" y="245"/>
                  <a:pt x="469" y="245"/>
                </a:cubicBezTo>
                <a:cubicBezTo>
                  <a:pt x="511" y="245"/>
                  <a:pt x="511" y="245"/>
                  <a:pt x="511" y="245"/>
                </a:cubicBezTo>
                <a:cubicBezTo>
                  <a:pt x="511" y="359"/>
                  <a:pt x="511" y="359"/>
                  <a:pt x="511" y="359"/>
                </a:cubicBezTo>
                <a:cubicBezTo>
                  <a:pt x="511" y="363"/>
                  <a:pt x="514" y="366"/>
                  <a:pt x="518" y="366"/>
                </a:cubicBezTo>
                <a:cubicBezTo>
                  <a:pt x="522" y="366"/>
                  <a:pt x="525" y="363"/>
                  <a:pt x="525" y="359"/>
                </a:cubicBezTo>
                <a:cubicBezTo>
                  <a:pt x="525" y="245"/>
                  <a:pt x="525" y="245"/>
                  <a:pt x="525" y="245"/>
                </a:cubicBezTo>
                <a:cubicBezTo>
                  <a:pt x="567" y="245"/>
                  <a:pt x="567" y="245"/>
                  <a:pt x="567" y="245"/>
                </a:cubicBezTo>
                <a:cubicBezTo>
                  <a:pt x="571" y="245"/>
                  <a:pt x="574" y="241"/>
                  <a:pt x="574" y="238"/>
                </a:cubicBezTo>
                <a:cubicBezTo>
                  <a:pt x="574" y="128"/>
                  <a:pt x="574" y="128"/>
                  <a:pt x="574" y="128"/>
                </a:cubicBezTo>
                <a:cubicBezTo>
                  <a:pt x="574" y="125"/>
                  <a:pt x="571" y="121"/>
                  <a:pt x="567" y="121"/>
                </a:cubicBezTo>
                <a:close/>
                <a:moveTo>
                  <a:pt x="560" y="231"/>
                </a:moveTo>
                <a:cubicBezTo>
                  <a:pt x="476" y="231"/>
                  <a:pt x="476" y="231"/>
                  <a:pt x="476" y="231"/>
                </a:cubicBezTo>
                <a:cubicBezTo>
                  <a:pt x="476" y="135"/>
                  <a:pt x="476" y="135"/>
                  <a:pt x="476" y="135"/>
                </a:cubicBezTo>
                <a:cubicBezTo>
                  <a:pt x="560" y="135"/>
                  <a:pt x="560" y="135"/>
                  <a:pt x="560" y="135"/>
                </a:cubicBezTo>
                <a:lnTo>
                  <a:pt x="560" y="23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8" name="Rectangle 47"/>
          <p:cNvSpPr/>
          <p:nvPr/>
        </p:nvSpPr>
        <p:spPr>
          <a:xfrm>
            <a:off x="5129882" y="2564904"/>
            <a:ext cx="1872693" cy="400110"/>
          </a:xfrm>
          <a:prstGeom prst="rect">
            <a:avLst/>
          </a:prstGeom>
        </p:spPr>
        <p:txBody>
          <a:bodyPr wrap="square">
            <a:spAutoFit/>
          </a:bodyPr>
          <a:lstStyle/>
          <a:p>
            <a:pPr algn="ctr"/>
            <a:r>
              <a:rPr lang="sr-Latn-BA" sz="2000" dirty="0">
                <a:solidFill>
                  <a:srgbClr val="575757"/>
                </a:solidFill>
                <a:latin typeface="Arial" panose="020B0604020202020204" pitchFamily="34" charset="0"/>
                <a:cs typeface="Arial" panose="020B0604020202020204" pitchFamily="34" charset="0"/>
              </a:rPr>
              <a:t>Recepcija</a:t>
            </a:r>
            <a:endParaRPr lang="en-US" sz="2000" dirty="0">
              <a:solidFill>
                <a:srgbClr val="575757"/>
              </a:solidFill>
              <a:latin typeface="Arial" panose="020B0604020202020204" pitchFamily="34" charset="0"/>
              <a:cs typeface="Arial" panose="020B0604020202020204" pitchFamily="34" charset="0"/>
            </a:endParaRPr>
          </a:p>
        </p:txBody>
      </p:sp>
      <p:pic>
        <p:nvPicPr>
          <p:cNvPr id="49" name="Picture 48"/>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7616130" y="1782860"/>
            <a:ext cx="847329" cy="778695"/>
          </a:xfrm>
          <a:prstGeom prst="rect">
            <a:avLst/>
          </a:prstGeom>
        </p:spPr>
      </p:pic>
    </p:spTree>
    <p:extLst>
      <p:ext uri="{BB962C8B-B14F-4D97-AF65-F5344CB8AC3E}">
        <p14:creationId xmlns:p14="http://schemas.microsoft.com/office/powerpoint/2010/main" val="1817873732"/>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1111">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61111">
                                          <p:cBhvr additive="base">
                                            <p:cTn id="7" dur="900" fill="hold"/>
                                            <p:tgtEl>
                                              <p:spTgt spid="16"/>
                                            </p:tgtEl>
                                            <p:attrNameLst>
                                              <p:attrName>ppt_x</p:attrName>
                                            </p:attrNameLst>
                                          </p:cBhvr>
                                          <p:tavLst>
                                            <p:tav tm="0">
                                              <p:val>
                                                <p:strVal val="0-#ppt_w/2"/>
                                              </p:val>
                                            </p:tav>
                                            <p:tav tm="100000">
                                              <p:val>
                                                <p:strVal val="#ppt_x"/>
                                              </p:val>
                                            </p:tav>
                                          </p:tavLst>
                                        </p:anim>
                                        <p:anim calcmode="lin" valueType="num" p14:bounceEnd="61111">
                                          <p:cBhvr additive="base">
                                            <p:cTn id="8" dur="9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1111">
                                      <p:stCondLst>
                                        <p:cond delay="300"/>
                                      </p:stCondLst>
                                      <p:childTnLst>
                                        <p:set>
                                          <p:cBhvr>
                                            <p:cTn id="10" dur="1" fill="hold">
                                              <p:stCondLst>
                                                <p:cond delay="0"/>
                                              </p:stCondLst>
                                            </p:cTn>
                                            <p:tgtEl>
                                              <p:spTgt spid="17"/>
                                            </p:tgtEl>
                                            <p:attrNameLst>
                                              <p:attrName>style.visibility</p:attrName>
                                            </p:attrNameLst>
                                          </p:cBhvr>
                                          <p:to>
                                            <p:strVal val="visible"/>
                                          </p:to>
                                        </p:set>
                                        <p:anim calcmode="lin" valueType="num" p14:bounceEnd="61111">
                                          <p:cBhvr additive="base">
                                            <p:cTn id="11" dur="1100" fill="hold"/>
                                            <p:tgtEl>
                                              <p:spTgt spid="17"/>
                                            </p:tgtEl>
                                            <p:attrNameLst>
                                              <p:attrName>ppt_x</p:attrName>
                                            </p:attrNameLst>
                                          </p:cBhvr>
                                          <p:tavLst>
                                            <p:tav tm="0">
                                              <p:val>
                                                <p:strVal val="1+#ppt_w/2"/>
                                              </p:val>
                                            </p:tav>
                                            <p:tav tm="100000">
                                              <p:val>
                                                <p:strVal val="#ppt_x"/>
                                              </p:val>
                                            </p:tav>
                                          </p:tavLst>
                                        </p:anim>
                                        <p:anim calcmode="lin" valueType="num" p14:bounceEnd="61111">
                                          <p:cBhvr additive="base">
                                            <p:cTn id="12" dur="11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1111">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14:bounceEnd="61111">
                                          <p:cBhvr additive="base">
                                            <p:cTn id="15" dur="1200" fill="hold"/>
                                            <p:tgtEl>
                                              <p:spTgt spid="18"/>
                                            </p:tgtEl>
                                            <p:attrNameLst>
                                              <p:attrName>ppt_x</p:attrName>
                                            </p:attrNameLst>
                                          </p:cBhvr>
                                          <p:tavLst>
                                            <p:tav tm="0">
                                              <p:val>
                                                <p:strVal val="1+#ppt_w/2"/>
                                              </p:val>
                                            </p:tav>
                                            <p:tav tm="100000">
                                              <p:val>
                                                <p:strVal val="#ppt_x"/>
                                              </p:val>
                                            </p:tav>
                                          </p:tavLst>
                                        </p:anim>
                                        <p:anim calcmode="lin" valueType="num" p14:bounceEnd="61111">
                                          <p:cBhvr additive="base">
                                            <p:cTn id="16" dur="1200" fill="hold"/>
                                            <p:tgtEl>
                                              <p:spTgt spid="18"/>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1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nodeType="withEffect">
                                      <p:stCondLst>
                                        <p:cond delay="80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ntr" presetSubtype="0" fill="hold" nodeType="withEffect">
                                      <p:stCondLst>
                                        <p:cond delay="90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par>
                                    <p:cTn id="32" presetID="10" presetClass="entr" presetSubtype="0" fill="hold" nodeType="withEffect">
                                      <p:stCondLst>
                                        <p:cond delay="100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200"/>
                                            <p:tgtEl>
                                              <p:spTgt spid="4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200"/>
                                            <p:tgtEl>
                                              <p:spTgt spid="24"/>
                                            </p:tgtEl>
                                          </p:cBhvr>
                                        </p:animEffect>
                                      </p:childTnLst>
                                    </p:cTn>
                                  </p:par>
                                  <p:par>
                                    <p:cTn id="54" presetID="22" presetClass="entr" presetSubtype="4"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down)">
                                          <p:cBhvr>
                                            <p:cTn id="56" dur="2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p:bldP spid="20" grpId="0"/>
          <p:bldP spid="21" grpId="0"/>
          <p:bldP spid="22" grpId="0"/>
          <p:bldP spid="23" grpId="0"/>
          <p:bldP spid="24" grpId="0" animBg="1"/>
          <p:bldP spid="4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900" fill="hold"/>
                                            <p:tgtEl>
                                              <p:spTgt spid="16"/>
                                            </p:tgtEl>
                                            <p:attrNameLst>
                                              <p:attrName>ppt_x</p:attrName>
                                            </p:attrNameLst>
                                          </p:cBhvr>
                                          <p:tavLst>
                                            <p:tav tm="0">
                                              <p:val>
                                                <p:strVal val="0-#ppt_w/2"/>
                                              </p:val>
                                            </p:tav>
                                            <p:tav tm="100000">
                                              <p:val>
                                                <p:strVal val="#ppt_x"/>
                                              </p:val>
                                            </p:tav>
                                          </p:tavLst>
                                        </p:anim>
                                        <p:anim calcmode="lin" valueType="num">
                                          <p:cBhvr additive="base">
                                            <p:cTn id="8" dur="9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3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100" fill="hold"/>
                                            <p:tgtEl>
                                              <p:spTgt spid="17"/>
                                            </p:tgtEl>
                                            <p:attrNameLst>
                                              <p:attrName>ppt_x</p:attrName>
                                            </p:attrNameLst>
                                          </p:cBhvr>
                                          <p:tavLst>
                                            <p:tav tm="0">
                                              <p:val>
                                                <p:strVal val="1+#ppt_w/2"/>
                                              </p:val>
                                            </p:tav>
                                            <p:tav tm="100000">
                                              <p:val>
                                                <p:strVal val="#ppt_x"/>
                                              </p:val>
                                            </p:tav>
                                          </p:tavLst>
                                        </p:anim>
                                        <p:anim calcmode="lin" valueType="num">
                                          <p:cBhvr additive="base">
                                            <p:cTn id="12" dur="11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200" fill="hold"/>
                                            <p:tgtEl>
                                              <p:spTgt spid="18"/>
                                            </p:tgtEl>
                                            <p:attrNameLst>
                                              <p:attrName>ppt_x</p:attrName>
                                            </p:attrNameLst>
                                          </p:cBhvr>
                                          <p:tavLst>
                                            <p:tav tm="0">
                                              <p:val>
                                                <p:strVal val="1+#ppt_w/2"/>
                                              </p:val>
                                            </p:tav>
                                            <p:tav tm="100000">
                                              <p:val>
                                                <p:strVal val="#ppt_x"/>
                                              </p:val>
                                            </p:tav>
                                          </p:tavLst>
                                        </p:anim>
                                        <p:anim calcmode="lin" valueType="num">
                                          <p:cBhvr additive="base">
                                            <p:cTn id="16" dur="1200" fill="hold"/>
                                            <p:tgtEl>
                                              <p:spTgt spid="18"/>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1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nodeType="withEffect">
                                      <p:stCondLst>
                                        <p:cond delay="80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ntr" presetSubtype="0" fill="hold" nodeType="withEffect">
                                      <p:stCondLst>
                                        <p:cond delay="90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par>
                                    <p:cTn id="32" presetID="10" presetClass="entr" presetSubtype="0" fill="hold" nodeType="withEffect">
                                      <p:stCondLst>
                                        <p:cond delay="100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200"/>
                                            <p:tgtEl>
                                              <p:spTgt spid="4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200"/>
                                            <p:tgtEl>
                                              <p:spTgt spid="24"/>
                                            </p:tgtEl>
                                          </p:cBhvr>
                                        </p:animEffect>
                                      </p:childTnLst>
                                    </p:cTn>
                                  </p:par>
                                  <p:par>
                                    <p:cTn id="54" presetID="22" presetClass="entr" presetSubtype="4"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down)">
                                          <p:cBhvr>
                                            <p:cTn id="56" dur="2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p:bldP spid="20" grpId="0"/>
          <p:bldP spid="21" grpId="0"/>
          <p:bldP spid="22" grpId="0"/>
          <p:bldP spid="23" grpId="0"/>
          <p:bldP spid="24" grpId="0" animBg="1"/>
          <p:bldP spid="48"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1716023"/>
          </a:xfrm>
          <a:prstGeom prst="rect">
            <a:avLst/>
          </a:prstGeom>
        </p:spPr>
      </p:pic>
      <p:sp>
        <p:nvSpPr>
          <p:cNvPr id="13" name="Freeform 97"/>
          <p:cNvSpPr>
            <a:spLocks noEditPoints="1"/>
          </p:cNvSpPr>
          <p:nvPr/>
        </p:nvSpPr>
        <p:spPr bwMode="auto">
          <a:xfrm>
            <a:off x="1508856" y="3682014"/>
            <a:ext cx="659084" cy="630936"/>
          </a:xfrm>
          <a:custGeom>
            <a:avLst/>
            <a:gdLst>
              <a:gd name="T0" fmla="*/ 594 w 638"/>
              <a:gd name="T1" fmla="*/ 449 h 612"/>
              <a:gd name="T2" fmla="*/ 514 w 638"/>
              <a:gd name="T3" fmla="*/ 183 h 612"/>
              <a:gd name="T4" fmla="*/ 494 w 638"/>
              <a:gd name="T5" fmla="*/ 131 h 612"/>
              <a:gd name="T6" fmla="*/ 554 w 638"/>
              <a:gd name="T7" fmla="*/ 99 h 612"/>
              <a:gd name="T8" fmla="*/ 522 w 638"/>
              <a:gd name="T9" fmla="*/ 0 h 612"/>
              <a:gd name="T10" fmla="*/ 237 w 638"/>
              <a:gd name="T11" fmla="*/ 32 h 612"/>
              <a:gd name="T12" fmla="*/ 269 w 638"/>
              <a:gd name="T13" fmla="*/ 131 h 612"/>
              <a:gd name="T14" fmla="*/ 433 w 638"/>
              <a:gd name="T15" fmla="*/ 183 h 612"/>
              <a:gd name="T16" fmla="*/ 95 w 638"/>
              <a:gd name="T17" fmla="*/ 205 h 612"/>
              <a:gd name="T18" fmla="*/ 35 w 638"/>
              <a:gd name="T19" fmla="*/ 449 h 612"/>
              <a:gd name="T20" fmla="*/ 0 w 638"/>
              <a:gd name="T21" fmla="*/ 578 h 612"/>
              <a:gd name="T22" fmla="*/ 604 w 638"/>
              <a:gd name="T23" fmla="*/ 612 h 612"/>
              <a:gd name="T24" fmla="*/ 638 w 638"/>
              <a:gd name="T25" fmla="*/ 484 h 612"/>
              <a:gd name="T26" fmla="*/ 251 w 638"/>
              <a:gd name="T27" fmla="*/ 99 h 612"/>
              <a:gd name="T28" fmla="*/ 269 w 638"/>
              <a:gd name="T29" fmla="*/ 14 h 612"/>
              <a:gd name="T30" fmla="*/ 540 w 638"/>
              <a:gd name="T31" fmla="*/ 32 h 612"/>
              <a:gd name="T32" fmla="*/ 522 w 638"/>
              <a:gd name="T33" fmla="*/ 117 h 612"/>
              <a:gd name="T34" fmla="*/ 251 w 638"/>
              <a:gd name="T35" fmla="*/ 99 h 612"/>
              <a:gd name="T36" fmla="*/ 480 w 638"/>
              <a:gd name="T37" fmla="*/ 131 h 612"/>
              <a:gd name="T38" fmla="*/ 447 w 638"/>
              <a:gd name="T39" fmla="*/ 183 h 612"/>
              <a:gd name="T40" fmla="*/ 624 w 638"/>
              <a:gd name="T41" fmla="*/ 578 h 612"/>
              <a:gd name="T42" fmla="*/ 35 w 638"/>
              <a:gd name="T43" fmla="*/ 598 h 612"/>
              <a:gd name="T44" fmla="*/ 14 w 638"/>
              <a:gd name="T45" fmla="*/ 484 h 612"/>
              <a:gd name="T46" fmla="*/ 50 w 638"/>
              <a:gd name="T47" fmla="*/ 463 h 612"/>
              <a:gd name="T48" fmla="*/ 109 w 638"/>
              <a:gd name="T49" fmla="*/ 208 h 612"/>
              <a:gd name="T50" fmla="*/ 514 w 638"/>
              <a:gd name="T51" fmla="*/ 197 h 612"/>
              <a:gd name="T52" fmla="*/ 581 w 638"/>
              <a:gd name="T53" fmla="*/ 458 h 612"/>
              <a:gd name="T54" fmla="*/ 604 w 638"/>
              <a:gd name="T55" fmla="*/ 463 h 612"/>
              <a:gd name="T56" fmla="*/ 624 w 638"/>
              <a:gd name="T57" fmla="*/ 578 h 612"/>
              <a:gd name="T58" fmla="*/ 513 w 638"/>
              <a:gd name="T59" fmla="*/ 378 h 612"/>
              <a:gd name="T60" fmla="*/ 528 w 638"/>
              <a:gd name="T61" fmla="*/ 360 h 612"/>
              <a:gd name="T62" fmla="*/ 492 w 638"/>
              <a:gd name="T63" fmla="*/ 223 h 612"/>
              <a:gd name="T64" fmla="*/ 297 w 638"/>
              <a:gd name="T65" fmla="*/ 238 h 612"/>
              <a:gd name="T66" fmla="*/ 300 w 638"/>
              <a:gd name="T67" fmla="*/ 373 h 612"/>
              <a:gd name="T68" fmla="*/ 311 w 638"/>
              <a:gd name="T69" fmla="*/ 238 h 612"/>
              <a:gd name="T70" fmla="*/ 492 w 638"/>
              <a:gd name="T71" fmla="*/ 237 h 612"/>
              <a:gd name="T72" fmla="*/ 515 w 638"/>
              <a:gd name="T73" fmla="*/ 362 h 612"/>
              <a:gd name="T74" fmla="*/ 513 w 638"/>
              <a:gd name="T75" fmla="*/ 364 h 612"/>
              <a:gd name="T76" fmla="*/ 310 w 638"/>
              <a:gd name="T77" fmla="*/ 363 h 612"/>
              <a:gd name="T78" fmla="*/ 311 w 638"/>
              <a:gd name="T79" fmla="*/ 238 h 612"/>
              <a:gd name="T80" fmla="*/ 252 w 638"/>
              <a:gd name="T81" fmla="*/ 289 h 612"/>
              <a:gd name="T82" fmla="*/ 270 w 638"/>
              <a:gd name="T83" fmla="*/ 239 h 612"/>
              <a:gd name="T84" fmla="*/ 255 w 638"/>
              <a:gd name="T85" fmla="*/ 223 h 612"/>
              <a:gd name="T86" fmla="*/ 129 w 638"/>
              <a:gd name="T87" fmla="*/ 237 h 612"/>
              <a:gd name="T88" fmla="*/ 127 w 638"/>
              <a:gd name="T89" fmla="*/ 284 h 612"/>
              <a:gd name="T90" fmla="*/ 143 w 638"/>
              <a:gd name="T91" fmla="*/ 239 h 612"/>
              <a:gd name="T92" fmla="*/ 255 w 638"/>
              <a:gd name="T93" fmla="*/ 237 h 612"/>
              <a:gd name="T94" fmla="*/ 254 w 638"/>
              <a:gd name="T95" fmla="*/ 273 h 612"/>
              <a:gd name="T96" fmla="*/ 138 w 638"/>
              <a:gd name="T97" fmla="*/ 275 h 612"/>
              <a:gd name="T98" fmla="*/ 143 w 638"/>
              <a:gd name="T99" fmla="*/ 239 h 612"/>
              <a:gd name="T100" fmla="*/ 581 w 638"/>
              <a:gd name="T101" fmla="*/ 519 h 612"/>
              <a:gd name="T102" fmla="*/ 51 w 638"/>
              <a:gd name="T103" fmla="*/ 512 h 612"/>
              <a:gd name="T104" fmla="*/ 581 w 638"/>
              <a:gd name="T105" fmla="*/ 505 h 612"/>
              <a:gd name="T106" fmla="*/ 512 w 638"/>
              <a:gd name="T107" fmla="*/ 82 h 612"/>
              <a:gd name="T108" fmla="*/ 307 w 638"/>
              <a:gd name="T109" fmla="*/ 89 h 612"/>
              <a:gd name="T110" fmla="*/ 307 w 638"/>
              <a:gd name="T111" fmla="*/ 75 h 612"/>
              <a:gd name="T112" fmla="*/ 512 w 638"/>
              <a:gd name="T113" fmla="*/ 82 h 612"/>
              <a:gd name="T114" fmla="*/ 505 w 638"/>
              <a:gd name="T115" fmla="*/ 57 h 612"/>
              <a:gd name="T116" fmla="*/ 300 w 638"/>
              <a:gd name="T117" fmla="*/ 50 h 612"/>
              <a:gd name="T118" fmla="*/ 505 w 638"/>
              <a:gd name="T119" fmla="*/ 4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8" h="612">
                <a:moveTo>
                  <a:pt x="604" y="449"/>
                </a:moveTo>
                <a:cubicBezTo>
                  <a:pt x="594" y="449"/>
                  <a:pt x="594" y="449"/>
                  <a:pt x="594" y="449"/>
                </a:cubicBezTo>
                <a:cubicBezTo>
                  <a:pt x="543" y="205"/>
                  <a:pt x="543" y="205"/>
                  <a:pt x="543" y="205"/>
                </a:cubicBezTo>
                <a:cubicBezTo>
                  <a:pt x="540" y="193"/>
                  <a:pt x="528" y="183"/>
                  <a:pt x="514" y="183"/>
                </a:cubicBezTo>
                <a:cubicBezTo>
                  <a:pt x="494" y="183"/>
                  <a:pt x="494" y="183"/>
                  <a:pt x="494" y="183"/>
                </a:cubicBezTo>
                <a:cubicBezTo>
                  <a:pt x="494" y="131"/>
                  <a:pt x="494" y="131"/>
                  <a:pt x="494" y="131"/>
                </a:cubicBezTo>
                <a:cubicBezTo>
                  <a:pt x="522" y="131"/>
                  <a:pt x="522" y="131"/>
                  <a:pt x="522" y="131"/>
                </a:cubicBezTo>
                <a:cubicBezTo>
                  <a:pt x="539" y="131"/>
                  <a:pt x="554" y="117"/>
                  <a:pt x="554" y="99"/>
                </a:cubicBezTo>
                <a:cubicBezTo>
                  <a:pt x="554" y="32"/>
                  <a:pt x="554" y="32"/>
                  <a:pt x="554" y="32"/>
                </a:cubicBezTo>
                <a:cubicBezTo>
                  <a:pt x="554" y="15"/>
                  <a:pt x="539" y="0"/>
                  <a:pt x="522" y="0"/>
                </a:cubicBezTo>
                <a:cubicBezTo>
                  <a:pt x="269" y="0"/>
                  <a:pt x="269" y="0"/>
                  <a:pt x="269" y="0"/>
                </a:cubicBezTo>
                <a:cubicBezTo>
                  <a:pt x="251" y="0"/>
                  <a:pt x="237" y="15"/>
                  <a:pt x="237" y="32"/>
                </a:cubicBezTo>
                <a:cubicBezTo>
                  <a:pt x="237" y="99"/>
                  <a:pt x="237" y="99"/>
                  <a:pt x="237" y="99"/>
                </a:cubicBezTo>
                <a:cubicBezTo>
                  <a:pt x="237" y="117"/>
                  <a:pt x="251" y="131"/>
                  <a:pt x="269" y="131"/>
                </a:cubicBezTo>
                <a:cubicBezTo>
                  <a:pt x="433" y="131"/>
                  <a:pt x="433" y="131"/>
                  <a:pt x="433" y="131"/>
                </a:cubicBezTo>
                <a:cubicBezTo>
                  <a:pt x="433" y="183"/>
                  <a:pt x="433" y="183"/>
                  <a:pt x="433" y="183"/>
                </a:cubicBezTo>
                <a:cubicBezTo>
                  <a:pt x="124" y="183"/>
                  <a:pt x="124" y="183"/>
                  <a:pt x="124" y="183"/>
                </a:cubicBezTo>
                <a:cubicBezTo>
                  <a:pt x="111" y="183"/>
                  <a:pt x="98" y="193"/>
                  <a:pt x="95" y="205"/>
                </a:cubicBezTo>
                <a:cubicBezTo>
                  <a:pt x="44" y="449"/>
                  <a:pt x="44" y="449"/>
                  <a:pt x="44" y="449"/>
                </a:cubicBezTo>
                <a:cubicBezTo>
                  <a:pt x="35" y="449"/>
                  <a:pt x="35" y="449"/>
                  <a:pt x="35" y="449"/>
                </a:cubicBezTo>
                <a:cubicBezTo>
                  <a:pt x="15" y="449"/>
                  <a:pt x="0" y="465"/>
                  <a:pt x="0" y="484"/>
                </a:cubicBezTo>
                <a:cubicBezTo>
                  <a:pt x="0" y="578"/>
                  <a:pt x="0" y="578"/>
                  <a:pt x="0" y="578"/>
                </a:cubicBezTo>
                <a:cubicBezTo>
                  <a:pt x="0" y="597"/>
                  <a:pt x="15" y="612"/>
                  <a:pt x="35" y="612"/>
                </a:cubicBezTo>
                <a:cubicBezTo>
                  <a:pt x="604" y="612"/>
                  <a:pt x="604" y="612"/>
                  <a:pt x="604" y="612"/>
                </a:cubicBezTo>
                <a:cubicBezTo>
                  <a:pt x="623" y="612"/>
                  <a:pt x="638" y="597"/>
                  <a:pt x="638" y="578"/>
                </a:cubicBezTo>
                <a:cubicBezTo>
                  <a:pt x="638" y="484"/>
                  <a:pt x="638" y="484"/>
                  <a:pt x="638" y="484"/>
                </a:cubicBezTo>
                <a:cubicBezTo>
                  <a:pt x="638" y="465"/>
                  <a:pt x="623" y="449"/>
                  <a:pt x="604" y="449"/>
                </a:cubicBezTo>
                <a:close/>
                <a:moveTo>
                  <a:pt x="251" y="99"/>
                </a:moveTo>
                <a:cubicBezTo>
                  <a:pt x="251" y="32"/>
                  <a:pt x="251" y="32"/>
                  <a:pt x="251" y="32"/>
                </a:cubicBezTo>
                <a:cubicBezTo>
                  <a:pt x="251" y="22"/>
                  <a:pt x="259" y="14"/>
                  <a:pt x="269" y="14"/>
                </a:cubicBezTo>
                <a:cubicBezTo>
                  <a:pt x="522" y="14"/>
                  <a:pt x="522" y="14"/>
                  <a:pt x="522" y="14"/>
                </a:cubicBezTo>
                <a:cubicBezTo>
                  <a:pt x="531" y="14"/>
                  <a:pt x="540" y="22"/>
                  <a:pt x="540" y="32"/>
                </a:cubicBezTo>
                <a:cubicBezTo>
                  <a:pt x="540" y="99"/>
                  <a:pt x="540" y="99"/>
                  <a:pt x="540" y="99"/>
                </a:cubicBezTo>
                <a:cubicBezTo>
                  <a:pt x="540" y="109"/>
                  <a:pt x="531" y="117"/>
                  <a:pt x="522" y="117"/>
                </a:cubicBezTo>
                <a:cubicBezTo>
                  <a:pt x="269" y="117"/>
                  <a:pt x="269" y="117"/>
                  <a:pt x="269" y="117"/>
                </a:cubicBezTo>
                <a:cubicBezTo>
                  <a:pt x="259" y="117"/>
                  <a:pt x="251" y="109"/>
                  <a:pt x="251" y="99"/>
                </a:cubicBezTo>
                <a:close/>
                <a:moveTo>
                  <a:pt x="447" y="131"/>
                </a:moveTo>
                <a:cubicBezTo>
                  <a:pt x="480" y="131"/>
                  <a:pt x="480" y="131"/>
                  <a:pt x="480" y="131"/>
                </a:cubicBezTo>
                <a:cubicBezTo>
                  <a:pt x="480" y="183"/>
                  <a:pt x="480" y="183"/>
                  <a:pt x="480" y="183"/>
                </a:cubicBezTo>
                <a:cubicBezTo>
                  <a:pt x="447" y="183"/>
                  <a:pt x="447" y="183"/>
                  <a:pt x="447" y="183"/>
                </a:cubicBezTo>
                <a:lnTo>
                  <a:pt x="447" y="131"/>
                </a:lnTo>
                <a:close/>
                <a:moveTo>
                  <a:pt x="624" y="578"/>
                </a:moveTo>
                <a:cubicBezTo>
                  <a:pt x="624" y="589"/>
                  <a:pt x="615" y="598"/>
                  <a:pt x="604" y="598"/>
                </a:cubicBezTo>
                <a:cubicBezTo>
                  <a:pt x="35" y="598"/>
                  <a:pt x="35" y="598"/>
                  <a:pt x="35" y="598"/>
                </a:cubicBezTo>
                <a:cubicBezTo>
                  <a:pt x="23" y="598"/>
                  <a:pt x="14" y="589"/>
                  <a:pt x="14" y="578"/>
                </a:cubicBezTo>
                <a:cubicBezTo>
                  <a:pt x="14" y="484"/>
                  <a:pt x="14" y="484"/>
                  <a:pt x="14" y="484"/>
                </a:cubicBezTo>
                <a:cubicBezTo>
                  <a:pt x="14" y="473"/>
                  <a:pt x="23" y="463"/>
                  <a:pt x="35" y="463"/>
                </a:cubicBezTo>
                <a:cubicBezTo>
                  <a:pt x="50" y="463"/>
                  <a:pt x="50" y="463"/>
                  <a:pt x="50" y="463"/>
                </a:cubicBezTo>
                <a:cubicBezTo>
                  <a:pt x="53" y="463"/>
                  <a:pt x="56" y="461"/>
                  <a:pt x="57" y="458"/>
                </a:cubicBezTo>
                <a:cubicBezTo>
                  <a:pt x="109" y="208"/>
                  <a:pt x="109" y="208"/>
                  <a:pt x="109" y="208"/>
                </a:cubicBezTo>
                <a:cubicBezTo>
                  <a:pt x="110" y="202"/>
                  <a:pt x="117" y="197"/>
                  <a:pt x="124" y="197"/>
                </a:cubicBezTo>
                <a:cubicBezTo>
                  <a:pt x="514" y="197"/>
                  <a:pt x="514" y="197"/>
                  <a:pt x="514" y="197"/>
                </a:cubicBezTo>
                <a:cubicBezTo>
                  <a:pt x="521" y="197"/>
                  <a:pt x="528" y="202"/>
                  <a:pt x="529" y="208"/>
                </a:cubicBezTo>
                <a:cubicBezTo>
                  <a:pt x="581" y="458"/>
                  <a:pt x="581" y="458"/>
                  <a:pt x="581" y="458"/>
                </a:cubicBezTo>
                <a:cubicBezTo>
                  <a:pt x="582" y="461"/>
                  <a:pt x="585" y="463"/>
                  <a:pt x="588" y="463"/>
                </a:cubicBezTo>
                <a:cubicBezTo>
                  <a:pt x="604" y="463"/>
                  <a:pt x="604" y="463"/>
                  <a:pt x="604" y="463"/>
                </a:cubicBezTo>
                <a:cubicBezTo>
                  <a:pt x="615" y="463"/>
                  <a:pt x="624" y="473"/>
                  <a:pt x="624" y="484"/>
                </a:cubicBezTo>
                <a:lnTo>
                  <a:pt x="624" y="578"/>
                </a:lnTo>
                <a:close/>
                <a:moveTo>
                  <a:pt x="312" y="378"/>
                </a:moveTo>
                <a:cubicBezTo>
                  <a:pt x="513" y="378"/>
                  <a:pt x="513" y="378"/>
                  <a:pt x="513" y="378"/>
                </a:cubicBezTo>
                <a:cubicBezTo>
                  <a:pt x="518" y="378"/>
                  <a:pt x="522" y="376"/>
                  <a:pt x="525" y="373"/>
                </a:cubicBezTo>
                <a:cubicBezTo>
                  <a:pt x="528" y="369"/>
                  <a:pt x="529" y="365"/>
                  <a:pt x="528" y="360"/>
                </a:cubicBezTo>
                <a:cubicBezTo>
                  <a:pt x="509" y="237"/>
                  <a:pt x="509" y="237"/>
                  <a:pt x="509" y="237"/>
                </a:cubicBezTo>
                <a:cubicBezTo>
                  <a:pt x="508" y="229"/>
                  <a:pt x="500" y="223"/>
                  <a:pt x="492" y="223"/>
                </a:cubicBezTo>
                <a:cubicBezTo>
                  <a:pt x="313" y="223"/>
                  <a:pt x="313" y="223"/>
                  <a:pt x="313" y="223"/>
                </a:cubicBezTo>
                <a:cubicBezTo>
                  <a:pt x="304" y="223"/>
                  <a:pt x="297" y="230"/>
                  <a:pt x="297" y="238"/>
                </a:cubicBezTo>
                <a:cubicBezTo>
                  <a:pt x="296" y="361"/>
                  <a:pt x="296" y="361"/>
                  <a:pt x="296" y="361"/>
                </a:cubicBezTo>
                <a:cubicBezTo>
                  <a:pt x="295" y="365"/>
                  <a:pt x="297" y="370"/>
                  <a:pt x="300" y="373"/>
                </a:cubicBezTo>
                <a:cubicBezTo>
                  <a:pt x="303" y="376"/>
                  <a:pt x="308" y="378"/>
                  <a:pt x="312" y="378"/>
                </a:cubicBezTo>
                <a:close/>
                <a:moveTo>
                  <a:pt x="311" y="238"/>
                </a:moveTo>
                <a:cubicBezTo>
                  <a:pt x="311" y="238"/>
                  <a:pt x="312" y="237"/>
                  <a:pt x="313" y="237"/>
                </a:cubicBezTo>
                <a:cubicBezTo>
                  <a:pt x="492" y="237"/>
                  <a:pt x="492" y="237"/>
                  <a:pt x="492" y="237"/>
                </a:cubicBezTo>
                <a:cubicBezTo>
                  <a:pt x="494" y="237"/>
                  <a:pt x="495" y="239"/>
                  <a:pt x="495" y="239"/>
                </a:cubicBezTo>
                <a:cubicBezTo>
                  <a:pt x="515" y="362"/>
                  <a:pt x="515" y="362"/>
                  <a:pt x="515" y="362"/>
                </a:cubicBezTo>
                <a:cubicBezTo>
                  <a:pt x="515" y="363"/>
                  <a:pt x="515" y="363"/>
                  <a:pt x="514" y="363"/>
                </a:cubicBezTo>
                <a:cubicBezTo>
                  <a:pt x="514" y="364"/>
                  <a:pt x="514" y="364"/>
                  <a:pt x="513" y="364"/>
                </a:cubicBezTo>
                <a:cubicBezTo>
                  <a:pt x="312" y="364"/>
                  <a:pt x="312" y="364"/>
                  <a:pt x="312" y="364"/>
                </a:cubicBezTo>
                <a:cubicBezTo>
                  <a:pt x="311" y="364"/>
                  <a:pt x="311" y="363"/>
                  <a:pt x="310" y="363"/>
                </a:cubicBezTo>
                <a:cubicBezTo>
                  <a:pt x="310" y="363"/>
                  <a:pt x="310" y="362"/>
                  <a:pt x="310" y="361"/>
                </a:cubicBezTo>
                <a:lnTo>
                  <a:pt x="311" y="238"/>
                </a:lnTo>
                <a:close/>
                <a:moveTo>
                  <a:pt x="138" y="289"/>
                </a:moveTo>
                <a:cubicBezTo>
                  <a:pt x="252" y="289"/>
                  <a:pt x="252" y="289"/>
                  <a:pt x="252" y="289"/>
                </a:cubicBezTo>
                <a:cubicBezTo>
                  <a:pt x="261" y="289"/>
                  <a:pt x="268" y="282"/>
                  <a:pt x="268" y="274"/>
                </a:cubicBezTo>
                <a:cubicBezTo>
                  <a:pt x="270" y="239"/>
                  <a:pt x="270" y="239"/>
                  <a:pt x="270" y="239"/>
                </a:cubicBezTo>
                <a:cubicBezTo>
                  <a:pt x="270" y="235"/>
                  <a:pt x="269" y="231"/>
                  <a:pt x="266" y="228"/>
                </a:cubicBezTo>
                <a:cubicBezTo>
                  <a:pt x="263" y="225"/>
                  <a:pt x="259" y="223"/>
                  <a:pt x="255" y="223"/>
                </a:cubicBezTo>
                <a:cubicBezTo>
                  <a:pt x="146" y="223"/>
                  <a:pt x="146" y="223"/>
                  <a:pt x="146" y="223"/>
                </a:cubicBezTo>
                <a:cubicBezTo>
                  <a:pt x="138" y="223"/>
                  <a:pt x="130" y="229"/>
                  <a:pt x="129" y="237"/>
                </a:cubicBezTo>
                <a:cubicBezTo>
                  <a:pt x="124" y="272"/>
                  <a:pt x="124" y="272"/>
                  <a:pt x="124" y="272"/>
                </a:cubicBezTo>
                <a:cubicBezTo>
                  <a:pt x="123" y="276"/>
                  <a:pt x="124" y="280"/>
                  <a:pt x="127" y="284"/>
                </a:cubicBezTo>
                <a:cubicBezTo>
                  <a:pt x="130" y="287"/>
                  <a:pt x="134" y="289"/>
                  <a:pt x="138" y="289"/>
                </a:cubicBezTo>
                <a:close/>
                <a:moveTo>
                  <a:pt x="143" y="239"/>
                </a:moveTo>
                <a:cubicBezTo>
                  <a:pt x="143" y="239"/>
                  <a:pt x="144" y="237"/>
                  <a:pt x="146" y="237"/>
                </a:cubicBezTo>
                <a:cubicBezTo>
                  <a:pt x="255" y="237"/>
                  <a:pt x="255" y="237"/>
                  <a:pt x="255" y="237"/>
                </a:cubicBezTo>
                <a:cubicBezTo>
                  <a:pt x="256" y="237"/>
                  <a:pt x="256" y="238"/>
                  <a:pt x="256" y="238"/>
                </a:cubicBezTo>
                <a:cubicBezTo>
                  <a:pt x="254" y="273"/>
                  <a:pt x="254" y="273"/>
                  <a:pt x="254" y="273"/>
                </a:cubicBezTo>
                <a:cubicBezTo>
                  <a:pt x="254" y="274"/>
                  <a:pt x="253" y="275"/>
                  <a:pt x="252" y="275"/>
                </a:cubicBezTo>
                <a:cubicBezTo>
                  <a:pt x="138" y="275"/>
                  <a:pt x="138" y="275"/>
                  <a:pt x="138" y="275"/>
                </a:cubicBezTo>
                <a:cubicBezTo>
                  <a:pt x="138" y="275"/>
                  <a:pt x="137" y="274"/>
                  <a:pt x="137" y="274"/>
                </a:cubicBezTo>
                <a:lnTo>
                  <a:pt x="143" y="239"/>
                </a:lnTo>
                <a:close/>
                <a:moveTo>
                  <a:pt x="588" y="512"/>
                </a:moveTo>
                <a:cubicBezTo>
                  <a:pt x="588" y="516"/>
                  <a:pt x="584" y="519"/>
                  <a:pt x="581" y="519"/>
                </a:cubicBezTo>
                <a:cubicBezTo>
                  <a:pt x="58" y="519"/>
                  <a:pt x="58" y="519"/>
                  <a:pt x="58" y="519"/>
                </a:cubicBezTo>
                <a:cubicBezTo>
                  <a:pt x="54" y="519"/>
                  <a:pt x="51" y="516"/>
                  <a:pt x="51" y="512"/>
                </a:cubicBezTo>
                <a:cubicBezTo>
                  <a:pt x="51" y="508"/>
                  <a:pt x="54" y="505"/>
                  <a:pt x="58" y="505"/>
                </a:cubicBezTo>
                <a:cubicBezTo>
                  <a:pt x="581" y="505"/>
                  <a:pt x="581" y="505"/>
                  <a:pt x="581" y="505"/>
                </a:cubicBezTo>
                <a:cubicBezTo>
                  <a:pt x="584" y="505"/>
                  <a:pt x="588" y="508"/>
                  <a:pt x="588" y="512"/>
                </a:cubicBezTo>
                <a:close/>
                <a:moveTo>
                  <a:pt x="512" y="82"/>
                </a:moveTo>
                <a:cubicBezTo>
                  <a:pt x="512" y="86"/>
                  <a:pt x="508" y="89"/>
                  <a:pt x="505" y="89"/>
                </a:cubicBezTo>
                <a:cubicBezTo>
                  <a:pt x="307" y="89"/>
                  <a:pt x="307" y="89"/>
                  <a:pt x="307" y="89"/>
                </a:cubicBezTo>
                <a:cubicBezTo>
                  <a:pt x="304" y="89"/>
                  <a:pt x="300" y="86"/>
                  <a:pt x="300" y="82"/>
                </a:cubicBezTo>
                <a:cubicBezTo>
                  <a:pt x="300" y="78"/>
                  <a:pt x="304" y="75"/>
                  <a:pt x="307" y="75"/>
                </a:cubicBezTo>
                <a:cubicBezTo>
                  <a:pt x="505" y="75"/>
                  <a:pt x="505" y="75"/>
                  <a:pt x="505" y="75"/>
                </a:cubicBezTo>
                <a:cubicBezTo>
                  <a:pt x="508" y="75"/>
                  <a:pt x="512" y="78"/>
                  <a:pt x="512" y="82"/>
                </a:cubicBezTo>
                <a:close/>
                <a:moveTo>
                  <a:pt x="512" y="50"/>
                </a:moveTo>
                <a:cubicBezTo>
                  <a:pt x="512" y="53"/>
                  <a:pt x="508" y="57"/>
                  <a:pt x="505" y="57"/>
                </a:cubicBezTo>
                <a:cubicBezTo>
                  <a:pt x="307" y="57"/>
                  <a:pt x="307" y="57"/>
                  <a:pt x="307" y="57"/>
                </a:cubicBezTo>
                <a:cubicBezTo>
                  <a:pt x="304" y="57"/>
                  <a:pt x="300" y="53"/>
                  <a:pt x="300" y="50"/>
                </a:cubicBezTo>
                <a:cubicBezTo>
                  <a:pt x="300" y="46"/>
                  <a:pt x="304" y="43"/>
                  <a:pt x="307" y="43"/>
                </a:cubicBezTo>
                <a:cubicBezTo>
                  <a:pt x="505" y="43"/>
                  <a:pt x="505" y="43"/>
                  <a:pt x="505" y="43"/>
                </a:cubicBezTo>
                <a:cubicBezTo>
                  <a:pt x="508" y="43"/>
                  <a:pt x="512" y="46"/>
                  <a:pt x="512" y="5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Freeform 91"/>
          <p:cNvSpPr>
            <a:spLocks noEditPoints="1"/>
          </p:cNvSpPr>
          <p:nvPr/>
        </p:nvSpPr>
        <p:spPr bwMode="auto">
          <a:xfrm>
            <a:off x="1515774" y="2408608"/>
            <a:ext cx="684026" cy="683687"/>
          </a:xfrm>
          <a:custGeom>
            <a:avLst/>
            <a:gdLst>
              <a:gd name="T0" fmla="*/ 730 w 730"/>
              <a:gd name="T1" fmla="*/ 364 h 729"/>
              <a:gd name="T2" fmla="*/ 677 w 730"/>
              <a:gd name="T3" fmla="*/ 176 h 729"/>
              <a:gd name="T4" fmla="*/ 53 w 730"/>
              <a:gd name="T5" fmla="*/ 176 h 729"/>
              <a:gd name="T6" fmla="*/ 0 w 730"/>
              <a:gd name="T7" fmla="*/ 364 h 729"/>
              <a:gd name="T8" fmla="*/ 53 w 730"/>
              <a:gd name="T9" fmla="*/ 553 h 729"/>
              <a:gd name="T10" fmla="*/ 677 w 730"/>
              <a:gd name="T11" fmla="*/ 553 h 729"/>
              <a:gd name="T12" fmla="*/ 14 w 730"/>
              <a:gd name="T13" fmla="*/ 371 h 729"/>
              <a:gd name="T14" fmla="*/ 191 w 730"/>
              <a:gd name="T15" fmla="*/ 541 h 729"/>
              <a:gd name="T16" fmla="*/ 14 w 730"/>
              <a:gd name="T17" fmla="*/ 371 h 729"/>
              <a:gd name="T18" fmla="*/ 191 w 730"/>
              <a:gd name="T19" fmla="*/ 187 h 729"/>
              <a:gd name="T20" fmla="*/ 14 w 730"/>
              <a:gd name="T21" fmla="*/ 357 h 729"/>
              <a:gd name="T22" fmla="*/ 716 w 730"/>
              <a:gd name="T23" fmla="*/ 357 h 729"/>
              <a:gd name="T24" fmla="*/ 539 w 730"/>
              <a:gd name="T25" fmla="*/ 187 h 729"/>
              <a:gd name="T26" fmla="*/ 716 w 730"/>
              <a:gd name="T27" fmla="*/ 357 h 729"/>
              <a:gd name="T28" fmla="*/ 372 w 730"/>
              <a:gd name="T29" fmla="*/ 357 h 729"/>
              <a:gd name="T30" fmla="*/ 525 w 730"/>
              <a:gd name="T31" fmla="*/ 187 h 729"/>
              <a:gd name="T32" fmla="*/ 372 w 730"/>
              <a:gd name="T33" fmla="*/ 173 h 729"/>
              <a:gd name="T34" fmla="*/ 520 w 730"/>
              <a:gd name="T35" fmla="*/ 173 h 729"/>
              <a:gd name="T36" fmla="*/ 358 w 730"/>
              <a:gd name="T37" fmla="*/ 173 h 729"/>
              <a:gd name="T38" fmla="*/ 358 w 730"/>
              <a:gd name="T39" fmla="*/ 14 h 729"/>
              <a:gd name="T40" fmla="*/ 358 w 730"/>
              <a:gd name="T41" fmla="*/ 187 h 729"/>
              <a:gd name="T42" fmla="*/ 180 w 730"/>
              <a:gd name="T43" fmla="*/ 357 h 729"/>
              <a:gd name="T44" fmla="*/ 358 w 730"/>
              <a:gd name="T45" fmla="*/ 187 h 729"/>
              <a:gd name="T46" fmla="*/ 358 w 730"/>
              <a:gd name="T47" fmla="*/ 371 h 729"/>
              <a:gd name="T48" fmla="*/ 205 w 730"/>
              <a:gd name="T49" fmla="*/ 541 h 729"/>
              <a:gd name="T50" fmla="*/ 358 w 730"/>
              <a:gd name="T51" fmla="*/ 555 h 729"/>
              <a:gd name="T52" fmla="*/ 210 w 730"/>
              <a:gd name="T53" fmla="*/ 555 h 729"/>
              <a:gd name="T54" fmla="*/ 372 w 730"/>
              <a:gd name="T55" fmla="*/ 555 h 729"/>
              <a:gd name="T56" fmla="*/ 372 w 730"/>
              <a:gd name="T57" fmla="*/ 715 h 729"/>
              <a:gd name="T58" fmla="*/ 372 w 730"/>
              <a:gd name="T59" fmla="*/ 541 h 729"/>
              <a:gd name="T60" fmla="*/ 550 w 730"/>
              <a:gd name="T61" fmla="*/ 371 h 729"/>
              <a:gd name="T62" fmla="*/ 372 w 730"/>
              <a:gd name="T63" fmla="*/ 541 h 729"/>
              <a:gd name="T64" fmla="*/ 716 w 730"/>
              <a:gd name="T65" fmla="*/ 371 h 729"/>
              <a:gd name="T66" fmla="*/ 539 w 730"/>
              <a:gd name="T67" fmla="*/ 541 h 729"/>
              <a:gd name="T68" fmla="*/ 659 w 730"/>
              <a:gd name="T69" fmla="*/ 173 h 729"/>
              <a:gd name="T70" fmla="*/ 507 w 730"/>
              <a:gd name="T71" fmla="*/ 108 h 729"/>
              <a:gd name="T72" fmla="*/ 659 w 730"/>
              <a:gd name="T73" fmla="*/ 173 h 729"/>
              <a:gd name="T74" fmla="*/ 223 w 730"/>
              <a:gd name="T75" fmla="*/ 108 h 729"/>
              <a:gd name="T76" fmla="*/ 71 w 730"/>
              <a:gd name="T77" fmla="*/ 173 h 729"/>
              <a:gd name="T78" fmla="*/ 71 w 730"/>
              <a:gd name="T79" fmla="*/ 555 h 729"/>
              <a:gd name="T80" fmla="*/ 223 w 730"/>
              <a:gd name="T81" fmla="*/ 621 h 729"/>
              <a:gd name="T82" fmla="*/ 71 w 730"/>
              <a:gd name="T83" fmla="*/ 555 h 729"/>
              <a:gd name="T84" fmla="*/ 507 w 730"/>
              <a:gd name="T85" fmla="*/ 621 h 729"/>
              <a:gd name="T86" fmla="*/ 659 w 730"/>
              <a:gd name="T87" fmla="*/ 555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0" h="729">
                <a:moveTo>
                  <a:pt x="678" y="551"/>
                </a:moveTo>
                <a:cubicBezTo>
                  <a:pt x="711" y="496"/>
                  <a:pt x="730" y="432"/>
                  <a:pt x="730" y="364"/>
                </a:cubicBezTo>
                <a:cubicBezTo>
                  <a:pt x="730" y="296"/>
                  <a:pt x="711" y="233"/>
                  <a:pt x="678" y="178"/>
                </a:cubicBezTo>
                <a:cubicBezTo>
                  <a:pt x="678" y="177"/>
                  <a:pt x="678" y="177"/>
                  <a:pt x="677" y="176"/>
                </a:cubicBezTo>
                <a:cubicBezTo>
                  <a:pt x="613" y="70"/>
                  <a:pt x="497" y="0"/>
                  <a:pt x="365" y="0"/>
                </a:cubicBezTo>
                <a:cubicBezTo>
                  <a:pt x="233" y="0"/>
                  <a:pt x="117" y="70"/>
                  <a:pt x="53" y="176"/>
                </a:cubicBezTo>
                <a:cubicBezTo>
                  <a:pt x="52" y="177"/>
                  <a:pt x="52" y="177"/>
                  <a:pt x="51" y="178"/>
                </a:cubicBezTo>
                <a:cubicBezTo>
                  <a:pt x="19" y="233"/>
                  <a:pt x="0" y="296"/>
                  <a:pt x="0" y="364"/>
                </a:cubicBezTo>
                <a:cubicBezTo>
                  <a:pt x="0" y="432"/>
                  <a:pt x="19" y="496"/>
                  <a:pt x="51" y="551"/>
                </a:cubicBezTo>
                <a:cubicBezTo>
                  <a:pt x="52" y="552"/>
                  <a:pt x="52" y="552"/>
                  <a:pt x="53" y="553"/>
                </a:cubicBezTo>
                <a:cubicBezTo>
                  <a:pt x="117" y="658"/>
                  <a:pt x="233" y="729"/>
                  <a:pt x="365" y="729"/>
                </a:cubicBezTo>
                <a:cubicBezTo>
                  <a:pt x="497" y="729"/>
                  <a:pt x="613" y="658"/>
                  <a:pt x="677" y="553"/>
                </a:cubicBezTo>
                <a:cubicBezTo>
                  <a:pt x="678" y="552"/>
                  <a:pt x="678" y="552"/>
                  <a:pt x="678" y="551"/>
                </a:cubicBezTo>
                <a:close/>
                <a:moveTo>
                  <a:pt x="14" y="371"/>
                </a:moveTo>
                <a:cubicBezTo>
                  <a:pt x="166" y="371"/>
                  <a:pt x="166" y="371"/>
                  <a:pt x="166" y="371"/>
                </a:cubicBezTo>
                <a:cubicBezTo>
                  <a:pt x="166" y="432"/>
                  <a:pt x="175" y="490"/>
                  <a:pt x="191" y="541"/>
                </a:cubicBezTo>
                <a:cubicBezTo>
                  <a:pt x="62" y="541"/>
                  <a:pt x="62" y="541"/>
                  <a:pt x="62" y="541"/>
                </a:cubicBezTo>
                <a:cubicBezTo>
                  <a:pt x="33" y="491"/>
                  <a:pt x="15" y="433"/>
                  <a:pt x="14" y="371"/>
                </a:cubicBezTo>
                <a:close/>
                <a:moveTo>
                  <a:pt x="62" y="187"/>
                </a:moveTo>
                <a:cubicBezTo>
                  <a:pt x="191" y="187"/>
                  <a:pt x="191" y="187"/>
                  <a:pt x="191" y="187"/>
                </a:cubicBezTo>
                <a:cubicBezTo>
                  <a:pt x="175" y="239"/>
                  <a:pt x="166" y="297"/>
                  <a:pt x="166" y="357"/>
                </a:cubicBezTo>
                <a:cubicBezTo>
                  <a:pt x="14" y="357"/>
                  <a:pt x="14" y="357"/>
                  <a:pt x="14" y="357"/>
                </a:cubicBezTo>
                <a:cubicBezTo>
                  <a:pt x="15" y="296"/>
                  <a:pt x="33" y="238"/>
                  <a:pt x="62" y="187"/>
                </a:cubicBezTo>
                <a:close/>
                <a:moveTo>
                  <a:pt x="716" y="357"/>
                </a:moveTo>
                <a:cubicBezTo>
                  <a:pt x="564" y="357"/>
                  <a:pt x="564" y="357"/>
                  <a:pt x="564" y="357"/>
                </a:cubicBezTo>
                <a:cubicBezTo>
                  <a:pt x="563" y="297"/>
                  <a:pt x="555" y="239"/>
                  <a:pt x="539" y="187"/>
                </a:cubicBezTo>
                <a:cubicBezTo>
                  <a:pt x="668" y="187"/>
                  <a:pt x="668" y="187"/>
                  <a:pt x="668" y="187"/>
                </a:cubicBezTo>
                <a:cubicBezTo>
                  <a:pt x="697" y="238"/>
                  <a:pt x="714" y="296"/>
                  <a:pt x="716" y="357"/>
                </a:cubicBezTo>
                <a:close/>
                <a:moveTo>
                  <a:pt x="550" y="357"/>
                </a:moveTo>
                <a:cubicBezTo>
                  <a:pt x="372" y="357"/>
                  <a:pt x="372" y="357"/>
                  <a:pt x="372" y="357"/>
                </a:cubicBezTo>
                <a:cubicBezTo>
                  <a:pt x="372" y="187"/>
                  <a:pt x="372" y="187"/>
                  <a:pt x="372" y="187"/>
                </a:cubicBezTo>
                <a:cubicBezTo>
                  <a:pt x="525" y="187"/>
                  <a:pt x="525" y="187"/>
                  <a:pt x="525" y="187"/>
                </a:cubicBezTo>
                <a:cubicBezTo>
                  <a:pt x="540" y="238"/>
                  <a:pt x="549" y="296"/>
                  <a:pt x="550" y="357"/>
                </a:cubicBezTo>
                <a:close/>
                <a:moveTo>
                  <a:pt x="372" y="173"/>
                </a:moveTo>
                <a:cubicBezTo>
                  <a:pt x="372" y="14"/>
                  <a:pt x="372" y="14"/>
                  <a:pt x="372" y="14"/>
                </a:cubicBezTo>
                <a:cubicBezTo>
                  <a:pt x="434" y="18"/>
                  <a:pt x="488" y="81"/>
                  <a:pt x="520" y="173"/>
                </a:cubicBezTo>
                <a:lnTo>
                  <a:pt x="372" y="173"/>
                </a:lnTo>
                <a:close/>
                <a:moveTo>
                  <a:pt x="358" y="173"/>
                </a:moveTo>
                <a:cubicBezTo>
                  <a:pt x="210" y="173"/>
                  <a:pt x="210" y="173"/>
                  <a:pt x="210" y="173"/>
                </a:cubicBezTo>
                <a:cubicBezTo>
                  <a:pt x="241" y="81"/>
                  <a:pt x="296" y="18"/>
                  <a:pt x="358" y="14"/>
                </a:cubicBezTo>
                <a:lnTo>
                  <a:pt x="358" y="173"/>
                </a:lnTo>
                <a:close/>
                <a:moveTo>
                  <a:pt x="358" y="187"/>
                </a:moveTo>
                <a:cubicBezTo>
                  <a:pt x="358" y="357"/>
                  <a:pt x="358" y="357"/>
                  <a:pt x="358" y="357"/>
                </a:cubicBezTo>
                <a:cubicBezTo>
                  <a:pt x="180" y="357"/>
                  <a:pt x="180" y="357"/>
                  <a:pt x="180" y="357"/>
                </a:cubicBezTo>
                <a:cubicBezTo>
                  <a:pt x="180" y="296"/>
                  <a:pt x="190" y="238"/>
                  <a:pt x="205" y="187"/>
                </a:cubicBezTo>
                <a:lnTo>
                  <a:pt x="358" y="187"/>
                </a:lnTo>
                <a:close/>
                <a:moveTo>
                  <a:pt x="180" y="371"/>
                </a:moveTo>
                <a:cubicBezTo>
                  <a:pt x="358" y="371"/>
                  <a:pt x="358" y="371"/>
                  <a:pt x="358" y="371"/>
                </a:cubicBezTo>
                <a:cubicBezTo>
                  <a:pt x="358" y="541"/>
                  <a:pt x="358" y="541"/>
                  <a:pt x="358" y="541"/>
                </a:cubicBezTo>
                <a:cubicBezTo>
                  <a:pt x="205" y="541"/>
                  <a:pt x="205" y="541"/>
                  <a:pt x="205" y="541"/>
                </a:cubicBezTo>
                <a:cubicBezTo>
                  <a:pt x="190" y="491"/>
                  <a:pt x="180" y="433"/>
                  <a:pt x="180" y="371"/>
                </a:cubicBezTo>
                <a:close/>
                <a:moveTo>
                  <a:pt x="358" y="555"/>
                </a:moveTo>
                <a:cubicBezTo>
                  <a:pt x="358" y="715"/>
                  <a:pt x="358" y="715"/>
                  <a:pt x="358" y="715"/>
                </a:cubicBezTo>
                <a:cubicBezTo>
                  <a:pt x="296" y="710"/>
                  <a:pt x="241" y="648"/>
                  <a:pt x="210" y="555"/>
                </a:cubicBezTo>
                <a:lnTo>
                  <a:pt x="358" y="555"/>
                </a:lnTo>
                <a:close/>
                <a:moveTo>
                  <a:pt x="372" y="555"/>
                </a:moveTo>
                <a:cubicBezTo>
                  <a:pt x="520" y="555"/>
                  <a:pt x="520" y="555"/>
                  <a:pt x="520" y="555"/>
                </a:cubicBezTo>
                <a:cubicBezTo>
                  <a:pt x="488" y="648"/>
                  <a:pt x="434" y="710"/>
                  <a:pt x="372" y="715"/>
                </a:cubicBezTo>
                <a:lnTo>
                  <a:pt x="372" y="555"/>
                </a:lnTo>
                <a:close/>
                <a:moveTo>
                  <a:pt x="372" y="541"/>
                </a:moveTo>
                <a:cubicBezTo>
                  <a:pt x="372" y="371"/>
                  <a:pt x="372" y="371"/>
                  <a:pt x="372" y="371"/>
                </a:cubicBezTo>
                <a:cubicBezTo>
                  <a:pt x="550" y="371"/>
                  <a:pt x="550" y="371"/>
                  <a:pt x="550" y="371"/>
                </a:cubicBezTo>
                <a:cubicBezTo>
                  <a:pt x="549" y="433"/>
                  <a:pt x="540" y="491"/>
                  <a:pt x="525" y="541"/>
                </a:cubicBezTo>
                <a:lnTo>
                  <a:pt x="372" y="541"/>
                </a:lnTo>
                <a:close/>
                <a:moveTo>
                  <a:pt x="564" y="371"/>
                </a:moveTo>
                <a:cubicBezTo>
                  <a:pt x="716" y="371"/>
                  <a:pt x="716" y="371"/>
                  <a:pt x="716" y="371"/>
                </a:cubicBezTo>
                <a:cubicBezTo>
                  <a:pt x="714" y="433"/>
                  <a:pt x="697" y="491"/>
                  <a:pt x="668" y="541"/>
                </a:cubicBezTo>
                <a:cubicBezTo>
                  <a:pt x="539" y="541"/>
                  <a:pt x="539" y="541"/>
                  <a:pt x="539" y="541"/>
                </a:cubicBezTo>
                <a:cubicBezTo>
                  <a:pt x="555" y="490"/>
                  <a:pt x="563" y="432"/>
                  <a:pt x="564" y="371"/>
                </a:cubicBezTo>
                <a:close/>
                <a:moveTo>
                  <a:pt x="659" y="173"/>
                </a:moveTo>
                <a:cubicBezTo>
                  <a:pt x="535" y="173"/>
                  <a:pt x="535" y="173"/>
                  <a:pt x="535" y="173"/>
                </a:cubicBezTo>
                <a:cubicBezTo>
                  <a:pt x="527" y="150"/>
                  <a:pt x="518" y="128"/>
                  <a:pt x="507" y="108"/>
                </a:cubicBezTo>
                <a:cubicBezTo>
                  <a:pt x="485" y="68"/>
                  <a:pt x="459" y="38"/>
                  <a:pt x="431" y="20"/>
                </a:cubicBezTo>
                <a:cubicBezTo>
                  <a:pt x="526" y="38"/>
                  <a:pt x="608" y="95"/>
                  <a:pt x="659" y="173"/>
                </a:cubicBezTo>
                <a:close/>
                <a:moveTo>
                  <a:pt x="299" y="20"/>
                </a:moveTo>
                <a:cubicBezTo>
                  <a:pt x="270" y="38"/>
                  <a:pt x="244" y="68"/>
                  <a:pt x="223" y="108"/>
                </a:cubicBezTo>
                <a:cubicBezTo>
                  <a:pt x="212" y="128"/>
                  <a:pt x="203" y="150"/>
                  <a:pt x="195" y="173"/>
                </a:cubicBezTo>
                <a:cubicBezTo>
                  <a:pt x="71" y="173"/>
                  <a:pt x="71" y="173"/>
                  <a:pt x="71" y="173"/>
                </a:cubicBezTo>
                <a:cubicBezTo>
                  <a:pt x="122" y="95"/>
                  <a:pt x="204" y="38"/>
                  <a:pt x="299" y="20"/>
                </a:cubicBezTo>
                <a:close/>
                <a:moveTo>
                  <a:pt x="71" y="555"/>
                </a:moveTo>
                <a:cubicBezTo>
                  <a:pt x="195" y="555"/>
                  <a:pt x="195" y="555"/>
                  <a:pt x="195" y="555"/>
                </a:cubicBezTo>
                <a:cubicBezTo>
                  <a:pt x="203" y="579"/>
                  <a:pt x="212" y="601"/>
                  <a:pt x="223" y="621"/>
                </a:cubicBezTo>
                <a:cubicBezTo>
                  <a:pt x="244" y="661"/>
                  <a:pt x="270" y="691"/>
                  <a:pt x="299" y="709"/>
                </a:cubicBezTo>
                <a:cubicBezTo>
                  <a:pt x="204" y="691"/>
                  <a:pt x="122" y="634"/>
                  <a:pt x="71" y="555"/>
                </a:cubicBezTo>
                <a:close/>
                <a:moveTo>
                  <a:pt x="431" y="709"/>
                </a:moveTo>
                <a:cubicBezTo>
                  <a:pt x="459" y="691"/>
                  <a:pt x="485" y="661"/>
                  <a:pt x="507" y="621"/>
                </a:cubicBezTo>
                <a:cubicBezTo>
                  <a:pt x="518" y="601"/>
                  <a:pt x="527" y="579"/>
                  <a:pt x="535" y="555"/>
                </a:cubicBezTo>
                <a:cubicBezTo>
                  <a:pt x="659" y="555"/>
                  <a:pt x="659" y="555"/>
                  <a:pt x="659" y="555"/>
                </a:cubicBezTo>
                <a:cubicBezTo>
                  <a:pt x="608" y="634"/>
                  <a:pt x="526" y="691"/>
                  <a:pt x="431" y="70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 name="Freeform 38"/>
          <p:cNvSpPr>
            <a:spLocks noEditPoints="1"/>
          </p:cNvSpPr>
          <p:nvPr/>
        </p:nvSpPr>
        <p:spPr bwMode="auto">
          <a:xfrm>
            <a:off x="1662818" y="4943827"/>
            <a:ext cx="377272" cy="752588"/>
          </a:xfrm>
          <a:custGeom>
            <a:avLst/>
            <a:gdLst>
              <a:gd name="T0" fmla="*/ 169 w 245"/>
              <a:gd name="T1" fmla="*/ 46 h 489"/>
              <a:gd name="T2" fmla="*/ 76 w 245"/>
              <a:gd name="T3" fmla="*/ 46 h 489"/>
              <a:gd name="T4" fmla="*/ 122 w 245"/>
              <a:gd name="T5" fmla="*/ 9 h 489"/>
              <a:gd name="T6" fmla="*/ 122 w 245"/>
              <a:gd name="T7" fmla="*/ 83 h 489"/>
              <a:gd name="T8" fmla="*/ 122 w 245"/>
              <a:gd name="T9" fmla="*/ 9 h 489"/>
              <a:gd name="T10" fmla="*/ 243 w 245"/>
              <a:gd name="T11" fmla="*/ 273 h 489"/>
              <a:gd name="T12" fmla="*/ 195 w 245"/>
              <a:gd name="T13" fmla="*/ 132 h 489"/>
              <a:gd name="T14" fmla="*/ 50 w 245"/>
              <a:gd name="T15" fmla="*/ 132 h 489"/>
              <a:gd name="T16" fmla="*/ 2 w 245"/>
              <a:gd name="T17" fmla="*/ 273 h 489"/>
              <a:gd name="T18" fmla="*/ 14 w 245"/>
              <a:gd name="T19" fmla="*/ 294 h 489"/>
              <a:gd name="T20" fmla="*/ 36 w 245"/>
              <a:gd name="T21" fmla="*/ 285 h 489"/>
              <a:gd name="T22" fmla="*/ 39 w 245"/>
              <a:gd name="T23" fmla="*/ 356 h 489"/>
              <a:gd name="T24" fmla="*/ 44 w 245"/>
              <a:gd name="T25" fmla="*/ 362 h 489"/>
              <a:gd name="T26" fmla="*/ 63 w 245"/>
              <a:gd name="T27" fmla="*/ 469 h 489"/>
              <a:gd name="T28" fmla="*/ 85 w 245"/>
              <a:gd name="T29" fmla="*/ 489 h 489"/>
              <a:gd name="T30" fmla="*/ 120 w 245"/>
              <a:gd name="T31" fmla="*/ 362 h 489"/>
              <a:gd name="T32" fmla="*/ 137 w 245"/>
              <a:gd name="T33" fmla="*/ 470 h 489"/>
              <a:gd name="T34" fmla="*/ 159 w 245"/>
              <a:gd name="T35" fmla="*/ 489 h 489"/>
              <a:gd name="T36" fmla="*/ 181 w 245"/>
              <a:gd name="T37" fmla="*/ 469 h 489"/>
              <a:gd name="T38" fmla="*/ 201 w 245"/>
              <a:gd name="T39" fmla="*/ 362 h 489"/>
              <a:gd name="T40" fmla="*/ 205 w 245"/>
              <a:gd name="T41" fmla="*/ 356 h 489"/>
              <a:gd name="T42" fmla="*/ 208 w 245"/>
              <a:gd name="T43" fmla="*/ 285 h 489"/>
              <a:gd name="T44" fmla="*/ 224 w 245"/>
              <a:gd name="T45" fmla="*/ 295 h 489"/>
              <a:gd name="T46" fmla="*/ 243 w 245"/>
              <a:gd name="T47" fmla="*/ 274 h 489"/>
              <a:gd name="T48" fmla="*/ 224 w 245"/>
              <a:gd name="T49" fmla="*/ 286 h 489"/>
              <a:gd name="T50" fmla="*/ 217 w 245"/>
              <a:gd name="T51" fmla="*/ 282 h 489"/>
              <a:gd name="T52" fmla="*/ 171 w 245"/>
              <a:gd name="T53" fmla="*/ 184 h 489"/>
              <a:gd name="T54" fmla="*/ 195 w 245"/>
              <a:gd name="T55" fmla="*/ 353 h 489"/>
              <a:gd name="T56" fmla="*/ 170 w 245"/>
              <a:gd name="T57" fmla="*/ 354 h 489"/>
              <a:gd name="T58" fmla="*/ 170 w 245"/>
              <a:gd name="T59" fmla="*/ 413 h 489"/>
              <a:gd name="T60" fmla="*/ 172 w 245"/>
              <a:gd name="T61" fmla="*/ 469 h 489"/>
              <a:gd name="T62" fmla="*/ 159 w 245"/>
              <a:gd name="T63" fmla="*/ 479 h 489"/>
              <a:gd name="T64" fmla="*/ 159 w 245"/>
              <a:gd name="T65" fmla="*/ 479 h 489"/>
              <a:gd name="T66" fmla="*/ 133 w 245"/>
              <a:gd name="T67" fmla="*/ 357 h 489"/>
              <a:gd name="T68" fmla="*/ 116 w 245"/>
              <a:gd name="T69" fmla="*/ 353 h 489"/>
              <a:gd name="T70" fmla="*/ 98 w 245"/>
              <a:gd name="T71" fmla="*/ 469 h 489"/>
              <a:gd name="T72" fmla="*/ 73 w 245"/>
              <a:gd name="T73" fmla="*/ 469 h 489"/>
              <a:gd name="T74" fmla="*/ 73 w 245"/>
              <a:gd name="T75" fmla="*/ 465 h 489"/>
              <a:gd name="T76" fmla="*/ 74 w 245"/>
              <a:gd name="T77" fmla="*/ 413 h 489"/>
              <a:gd name="T78" fmla="*/ 74 w 245"/>
              <a:gd name="T79" fmla="*/ 354 h 489"/>
              <a:gd name="T80" fmla="*/ 49 w 245"/>
              <a:gd name="T81" fmla="*/ 353 h 489"/>
              <a:gd name="T82" fmla="*/ 73 w 245"/>
              <a:gd name="T83" fmla="*/ 184 h 489"/>
              <a:gd name="T84" fmla="*/ 28 w 245"/>
              <a:gd name="T85" fmla="*/ 282 h 489"/>
              <a:gd name="T86" fmla="*/ 17 w 245"/>
              <a:gd name="T87" fmla="*/ 285 h 489"/>
              <a:gd name="T88" fmla="*/ 11 w 245"/>
              <a:gd name="T89" fmla="*/ 276 h 489"/>
              <a:gd name="T90" fmla="*/ 16 w 245"/>
              <a:gd name="T91" fmla="*/ 259 h 489"/>
              <a:gd name="T92" fmla="*/ 122 w 245"/>
              <a:gd name="T93" fmla="*/ 112 h 489"/>
              <a:gd name="T94" fmla="*/ 228 w 245"/>
              <a:gd name="T95" fmla="*/ 259 h 489"/>
              <a:gd name="T96" fmla="*/ 234 w 245"/>
              <a:gd name="T97" fmla="*/ 276 h 489"/>
              <a:gd name="T98" fmla="*/ 228 w 245"/>
              <a:gd name="T99" fmla="*/ 285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5" h="489">
                <a:moveTo>
                  <a:pt x="122" y="93"/>
                </a:moveTo>
                <a:cubicBezTo>
                  <a:pt x="148" y="93"/>
                  <a:pt x="169" y="72"/>
                  <a:pt x="169" y="46"/>
                </a:cubicBezTo>
                <a:cubicBezTo>
                  <a:pt x="169" y="21"/>
                  <a:pt x="148" y="0"/>
                  <a:pt x="122" y="0"/>
                </a:cubicBezTo>
                <a:cubicBezTo>
                  <a:pt x="97" y="0"/>
                  <a:pt x="76" y="21"/>
                  <a:pt x="76" y="46"/>
                </a:cubicBezTo>
                <a:cubicBezTo>
                  <a:pt x="76" y="72"/>
                  <a:pt x="97" y="93"/>
                  <a:pt x="122" y="93"/>
                </a:cubicBezTo>
                <a:close/>
                <a:moveTo>
                  <a:pt x="122" y="9"/>
                </a:moveTo>
                <a:cubicBezTo>
                  <a:pt x="143" y="9"/>
                  <a:pt x="159" y="26"/>
                  <a:pt x="159" y="46"/>
                </a:cubicBezTo>
                <a:cubicBezTo>
                  <a:pt x="159" y="67"/>
                  <a:pt x="143" y="83"/>
                  <a:pt x="122" y="83"/>
                </a:cubicBezTo>
                <a:cubicBezTo>
                  <a:pt x="102" y="83"/>
                  <a:pt x="85" y="67"/>
                  <a:pt x="85" y="46"/>
                </a:cubicBezTo>
                <a:cubicBezTo>
                  <a:pt x="85" y="26"/>
                  <a:pt x="102" y="9"/>
                  <a:pt x="122" y="9"/>
                </a:cubicBezTo>
                <a:close/>
                <a:moveTo>
                  <a:pt x="243" y="274"/>
                </a:moveTo>
                <a:cubicBezTo>
                  <a:pt x="243" y="273"/>
                  <a:pt x="243" y="273"/>
                  <a:pt x="243" y="273"/>
                </a:cubicBezTo>
                <a:cubicBezTo>
                  <a:pt x="242" y="272"/>
                  <a:pt x="240" y="265"/>
                  <a:pt x="237" y="256"/>
                </a:cubicBezTo>
                <a:cubicBezTo>
                  <a:pt x="225" y="220"/>
                  <a:pt x="201" y="145"/>
                  <a:pt x="195" y="132"/>
                </a:cubicBezTo>
                <a:cubicBezTo>
                  <a:pt x="185" y="112"/>
                  <a:pt x="163" y="103"/>
                  <a:pt x="122" y="103"/>
                </a:cubicBezTo>
                <a:cubicBezTo>
                  <a:pt x="81" y="103"/>
                  <a:pt x="60" y="112"/>
                  <a:pt x="50" y="132"/>
                </a:cubicBezTo>
                <a:cubicBezTo>
                  <a:pt x="43" y="145"/>
                  <a:pt x="19" y="220"/>
                  <a:pt x="8" y="256"/>
                </a:cubicBezTo>
                <a:cubicBezTo>
                  <a:pt x="5" y="265"/>
                  <a:pt x="2" y="272"/>
                  <a:pt x="2" y="273"/>
                </a:cubicBezTo>
                <a:cubicBezTo>
                  <a:pt x="2" y="273"/>
                  <a:pt x="2" y="273"/>
                  <a:pt x="2" y="274"/>
                </a:cubicBezTo>
                <a:cubicBezTo>
                  <a:pt x="0" y="282"/>
                  <a:pt x="5" y="291"/>
                  <a:pt x="14" y="294"/>
                </a:cubicBezTo>
                <a:cubicBezTo>
                  <a:pt x="16" y="295"/>
                  <a:pt x="18" y="295"/>
                  <a:pt x="20" y="295"/>
                </a:cubicBezTo>
                <a:cubicBezTo>
                  <a:pt x="27" y="295"/>
                  <a:pt x="34" y="291"/>
                  <a:pt x="36" y="285"/>
                </a:cubicBezTo>
                <a:cubicBezTo>
                  <a:pt x="61" y="227"/>
                  <a:pt x="61" y="227"/>
                  <a:pt x="61" y="227"/>
                </a:cubicBezTo>
                <a:cubicBezTo>
                  <a:pt x="39" y="356"/>
                  <a:pt x="39" y="356"/>
                  <a:pt x="39" y="356"/>
                </a:cubicBezTo>
                <a:cubicBezTo>
                  <a:pt x="39" y="358"/>
                  <a:pt x="39" y="359"/>
                  <a:pt x="40" y="360"/>
                </a:cubicBezTo>
                <a:cubicBezTo>
                  <a:pt x="41" y="361"/>
                  <a:pt x="42" y="362"/>
                  <a:pt x="44" y="362"/>
                </a:cubicBezTo>
                <a:cubicBezTo>
                  <a:pt x="66" y="362"/>
                  <a:pt x="66" y="362"/>
                  <a:pt x="66" y="362"/>
                </a:cubicBezTo>
                <a:cubicBezTo>
                  <a:pt x="65" y="395"/>
                  <a:pt x="63" y="465"/>
                  <a:pt x="63" y="469"/>
                </a:cubicBezTo>
                <a:cubicBezTo>
                  <a:pt x="63" y="469"/>
                  <a:pt x="63" y="469"/>
                  <a:pt x="63" y="470"/>
                </a:cubicBezTo>
                <a:cubicBezTo>
                  <a:pt x="64" y="480"/>
                  <a:pt x="74" y="488"/>
                  <a:pt x="85" y="489"/>
                </a:cubicBezTo>
                <a:cubicBezTo>
                  <a:pt x="97" y="489"/>
                  <a:pt x="107" y="480"/>
                  <a:pt x="108" y="470"/>
                </a:cubicBezTo>
                <a:cubicBezTo>
                  <a:pt x="120" y="362"/>
                  <a:pt x="120" y="362"/>
                  <a:pt x="120" y="362"/>
                </a:cubicBezTo>
                <a:cubicBezTo>
                  <a:pt x="124" y="362"/>
                  <a:pt x="124" y="362"/>
                  <a:pt x="124" y="362"/>
                </a:cubicBezTo>
                <a:cubicBezTo>
                  <a:pt x="137" y="470"/>
                  <a:pt x="137" y="470"/>
                  <a:pt x="137" y="470"/>
                </a:cubicBezTo>
                <a:cubicBezTo>
                  <a:pt x="138" y="480"/>
                  <a:pt x="148" y="489"/>
                  <a:pt x="159" y="489"/>
                </a:cubicBezTo>
                <a:cubicBezTo>
                  <a:pt x="159" y="489"/>
                  <a:pt x="159" y="489"/>
                  <a:pt x="159" y="489"/>
                </a:cubicBezTo>
                <a:cubicBezTo>
                  <a:pt x="171" y="488"/>
                  <a:pt x="180" y="480"/>
                  <a:pt x="181" y="470"/>
                </a:cubicBezTo>
                <a:cubicBezTo>
                  <a:pt x="181" y="469"/>
                  <a:pt x="181" y="469"/>
                  <a:pt x="181" y="469"/>
                </a:cubicBezTo>
                <a:cubicBezTo>
                  <a:pt x="181" y="465"/>
                  <a:pt x="179" y="395"/>
                  <a:pt x="178" y="362"/>
                </a:cubicBezTo>
                <a:cubicBezTo>
                  <a:pt x="201" y="362"/>
                  <a:pt x="201" y="362"/>
                  <a:pt x="201" y="362"/>
                </a:cubicBezTo>
                <a:cubicBezTo>
                  <a:pt x="203" y="362"/>
                  <a:pt x="205" y="360"/>
                  <a:pt x="205" y="357"/>
                </a:cubicBezTo>
                <a:cubicBezTo>
                  <a:pt x="205" y="357"/>
                  <a:pt x="205" y="356"/>
                  <a:pt x="205" y="356"/>
                </a:cubicBezTo>
                <a:cubicBezTo>
                  <a:pt x="184" y="227"/>
                  <a:pt x="184" y="227"/>
                  <a:pt x="184" y="227"/>
                </a:cubicBezTo>
                <a:cubicBezTo>
                  <a:pt x="208" y="285"/>
                  <a:pt x="208" y="285"/>
                  <a:pt x="208" y="285"/>
                </a:cubicBezTo>
                <a:cubicBezTo>
                  <a:pt x="211" y="291"/>
                  <a:pt x="217" y="295"/>
                  <a:pt x="224" y="295"/>
                </a:cubicBezTo>
                <a:cubicBezTo>
                  <a:pt x="224" y="295"/>
                  <a:pt x="224" y="295"/>
                  <a:pt x="224" y="295"/>
                </a:cubicBezTo>
                <a:cubicBezTo>
                  <a:pt x="226" y="295"/>
                  <a:pt x="229" y="295"/>
                  <a:pt x="231" y="294"/>
                </a:cubicBezTo>
                <a:cubicBezTo>
                  <a:pt x="240" y="291"/>
                  <a:pt x="245" y="282"/>
                  <a:pt x="243" y="274"/>
                </a:cubicBezTo>
                <a:close/>
                <a:moveTo>
                  <a:pt x="228" y="285"/>
                </a:moveTo>
                <a:cubicBezTo>
                  <a:pt x="227" y="286"/>
                  <a:pt x="225" y="286"/>
                  <a:pt x="224" y="286"/>
                </a:cubicBezTo>
                <a:cubicBezTo>
                  <a:pt x="224" y="286"/>
                  <a:pt x="224" y="286"/>
                  <a:pt x="224" y="286"/>
                </a:cubicBezTo>
                <a:cubicBezTo>
                  <a:pt x="221" y="286"/>
                  <a:pt x="218" y="284"/>
                  <a:pt x="217" y="282"/>
                </a:cubicBezTo>
                <a:cubicBezTo>
                  <a:pt x="177" y="186"/>
                  <a:pt x="177" y="186"/>
                  <a:pt x="177" y="186"/>
                </a:cubicBezTo>
                <a:cubicBezTo>
                  <a:pt x="176" y="184"/>
                  <a:pt x="173" y="183"/>
                  <a:pt x="171" y="184"/>
                </a:cubicBezTo>
                <a:cubicBezTo>
                  <a:pt x="169" y="184"/>
                  <a:pt x="167" y="187"/>
                  <a:pt x="168" y="189"/>
                </a:cubicBezTo>
                <a:cubicBezTo>
                  <a:pt x="195" y="353"/>
                  <a:pt x="195" y="353"/>
                  <a:pt x="195" y="353"/>
                </a:cubicBezTo>
                <a:cubicBezTo>
                  <a:pt x="174" y="353"/>
                  <a:pt x="174" y="353"/>
                  <a:pt x="174" y="353"/>
                </a:cubicBezTo>
                <a:cubicBezTo>
                  <a:pt x="172" y="353"/>
                  <a:pt x="171" y="353"/>
                  <a:pt x="170" y="354"/>
                </a:cubicBezTo>
                <a:cubicBezTo>
                  <a:pt x="169" y="355"/>
                  <a:pt x="169" y="356"/>
                  <a:pt x="169" y="357"/>
                </a:cubicBezTo>
                <a:cubicBezTo>
                  <a:pt x="169" y="357"/>
                  <a:pt x="170" y="385"/>
                  <a:pt x="170" y="413"/>
                </a:cubicBezTo>
                <a:cubicBezTo>
                  <a:pt x="171" y="427"/>
                  <a:pt x="171" y="441"/>
                  <a:pt x="171" y="452"/>
                </a:cubicBezTo>
                <a:cubicBezTo>
                  <a:pt x="172" y="461"/>
                  <a:pt x="172" y="466"/>
                  <a:pt x="172" y="469"/>
                </a:cubicBezTo>
                <a:cubicBezTo>
                  <a:pt x="172" y="469"/>
                  <a:pt x="172" y="469"/>
                  <a:pt x="172" y="469"/>
                </a:cubicBezTo>
                <a:cubicBezTo>
                  <a:pt x="172" y="475"/>
                  <a:pt x="166" y="479"/>
                  <a:pt x="159" y="479"/>
                </a:cubicBezTo>
                <a:cubicBezTo>
                  <a:pt x="159" y="484"/>
                  <a:pt x="159" y="484"/>
                  <a:pt x="159" y="484"/>
                </a:cubicBezTo>
                <a:cubicBezTo>
                  <a:pt x="159" y="479"/>
                  <a:pt x="159" y="479"/>
                  <a:pt x="159" y="479"/>
                </a:cubicBezTo>
                <a:cubicBezTo>
                  <a:pt x="152" y="479"/>
                  <a:pt x="147" y="475"/>
                  <a:pt x="146" y="469"/>
                </a:cubicBezTo>
                <a:cubicBezTo>
                  <a:pt x="133" y="357"/>
                  <a:pt x="133" y="357"/>
                  <a:pt x="133" y="357"/>
                </a:cubicBezTo>
                <a:cubicBezTo>
                  <a:pt x="133" y="354"/>
                  <a:pt x="131" y="353"/>
                  <a:pt x="129" y="353"/>
                </a:cubicBezTo>
                <a:cubicBezTo>
                  <a:pt x="116" y="353"/>
                  <a:pt x="116" y="353"/>
                  <a:pt x="116" y="353"/>
                </a:cubicBezTo>
                <a:cubicBezTo>
                  <a:pt x="114" y="353"/>
                  <a:pt x="112" y="354"/>
                  <a:pt x="111" y="357"/>
                </a:cubicBezTo>
                <a:cubicBezTo>
                  <a:pt x="98" y="469"/>
                  <a:pt x="98" y="469"/>
                  <a:pt x="98" y="469"/>
                </a:cubicBezTo>
                <a:cubicBezTo>
                  <a:pt x="98" y="475"/>
                  <a:pt x="92" y="479"/>
                  <a:pt x="85" y="479"/>
                </a:cubicBezTo>
                <a:cubicBezTo>
                  <a:pt x="79" y="479"/>
                  <a:pt x="73" y="475"/>
                  <a:pt x="73" y="469"/>
                </a:cubicBezTo>
                <a:cubicBezTo>
                  <a:pt x="73" y="469"/>
                  <a:pt x="73" y="469"/>
                  <a:pt x="73" y="469"/>
                </a:cubicBezTo>
                <a:cubicBezTo>
                  <a:pt x="73" y="468"/>
                  <a:pt x="73" y="466"/>
                  <a:pt x="73" y="465"/>
                </a:cubicBezTo>
                <a:cubicBezTo>
                  <a:pt x="73" y="462"/>
                  <a:pt x="73" y="457"/>
                  <a:pt x="73" y="452"/>
                </a:cubicBezTo>
                <a:cubicBezTo>
                  <a:pt x="73" y="441"/>
                  <a:pt x="74" y="427"/>
                  <a:pt x="74" y="413"/>
                </a:cubicBezTo>
                <a:cubicBezTo>
                  <a:pt x="75" y="385"/>
                  <a:pt x="76" y="357"/>
                  <a:pt x="76" y="357"/>
                </a:cubicBezTo>
                <a:cubicBezTo>
                  <a:pt x="76" y="356"/>
                  <a:pt x="75" y="355"/>
                  <a:pt x="74" y="354"/>
                </a:cubicBezTo>
                <a:cubicBezTo>
                  <a:pt x="74" y="353"/>
                  <a:pt x="72" y="353"/>
                  <a:pt x="71" y="353"/>
                </a:cubicBezTo>
                <a:cubicBezTo>
                  <a:pt x="49" y="353"/>
                  <a:pt x="49" y="353"/>
                  <a:pt x="49" y="353"/>
                </a:cubicBezTo>
                <a:cubicBezTo>
                  <a:pt x="77" y="189"/>
                  <a:pt x="77" y="189"/>
                  <a:pt x="77" y="189"/>
                </a:cubicBezTo>
                <a:cubicBezTo>
                  <a:pt x="77" y="187"/>
                  <a:pt x="76" y="184"/>
                  <a:pt x="73" y="184"/>
                </a:cubicBezTo>
                <a:cubicBezTo>
                  <a:pt x="71" y="183"/>
                  <a:pt x="69" y="184"/>
                  <a:pt x="68" y="186"/>
                </a:cubicBezTo>
                <a:cubicBezTo>
                  <a:pt x="28" y="282"/>
                  <a:pt x="28" y="282"/>
                  <a:pt x="28" y="282"/>
                </a:cubicBezTo>
                <a:cubicBezTo>
                  <a:pt x="26" y="284"/>
                  <a:pt x="24" y="286"/>
                  <a:pt x="20" y="286"/>
                </a:cubicBezTo>
                <a:cubicBezTo>
                  <a:pt x="19" y="286"/>
                  <a:pt x="18" y="286"/>
                  <a:pt x="17" y="285"/>
                </a:cubicBezTo>
                <a:cubicBezTo>
                  <a:pt x="13" y="284"/>
                  <a:pt x="10" y="280"/>
                  <a:pt x="11" y="276"/>
                </a:cubicBezTo>
                <a:cubicBezTo>
                  <a:pt x="11" y="276"/>
                  <a:pt x="11" y="276"/>
                  <a:pt x="11" y="276"/>
                </a:cubicBezTo>
                <a:cubicBezTo>
                  <a:pt x="11" y="275"/>
                  <a:pt x="12" y="273"/>
                  <a:pt x="12" y="271"/>
                </a:cubicBezTo>
                <a:cubicBezTo>
                  <a:pt x="13" y="268"/>
                  <a:pt x="15" y="264"/>
                  <a:pt x="16" y="259"/>
                </a:cubicBezTo>
                <a:cubicBezTo>
                  <a:pt x="27" y="226"/>
                  <a:pt x="52" y="149"/>
                  <a:pt x="58" y="136"/>
                </a:cubicBezTo>
                <a:cubicBezTo>
                  <a:pt x="64" y="124"/>
                  <a:pt x="76" y="112"/>
                  <a:pt x="122" y="112"/>
                </a:cubicBezTo>
                <a:cubicBezTo>
                  <a:pt x="168" y="112"/>
                  <a:pt x="181" y="124"/>
                  <a:pt x="186" y="136"/>
                </a:cubicBezTo>
                <a:cubicBezTo>
                  <a:pt x="192" y="149"/>
                  <a:pt x="217" y="226"/>
                  <a:pt x="228" y="259"/>
                </a:cubicBezTo>
                <a:cubicBezTo>
                  <a:pt x="230" y="264"/>
                  <a:pt x="231" y="268"/>
                  <a:pt x="232" y="271"/>
                </a:cubicBezTo>
                <a:cubicBezTo>
                  <a:pt x="233" y="273"/>
                  <a:pt x="233" y="275"/>
                  <a:pt x="234" y="276"/>
                </a:cubicBezTo>
                <a:cubicBezTo>
                  <a:pt x="234" y="276"/>
                  <a:pt x="234" y="276"/>
                  <a:pt x="234" y="276"/>
                </a:cubicBezTo>
                <a:cubicBezTo>
                  <a:pt x="235" y="280"/>
                  <a:pt x="232" y="284"/>
                  <a:pt x="228" y="28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Chevron 14"/>
          <p:cNvSpPr/>
          <p:nvPr/>
        </p:nvSpPr>
        <p:spPr>
          <a:xfrm rot="5400000">
            <a:off x="5344247" y="4568115"/>
            <a:ext cx="1508760" cy="2875068"/>
          </a:xfrm>
          <a:prstGeom prst="chevron">
            <a:avLst>
              <a:gd name="adj" fmla="val 20758"/>
            </a:avLst>
          </a:prstGeom>
          <a:solidFill>
            <a:schemeClr val="accent1">
              <a:lumMod val="50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210312" rtlCol="0" anchor="t" anchorCtr="0"/>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sr-Latn-R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sr-Latn-R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Odjava</a:t>
            </a:r>
            <a:endParaRPr kumimoji="0" lang="sr-Latn-R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 name="Chevron 16"/>
          <p:cNvSpPr/>
          <p:nvPr/>
        </p:nvSpPr>
        <p:spPr>
          <a:xfrm rot="5400000">
            <a:off x="5341621" y="3662007"/>
            <a:ext cx="1508760" cy="2880320"/>
          </a:xfrm>
          <a:prstGeom prst="chevron">
            <a:avLst>
              <a:gd name="adj" fmla="val 20758"/>
            </a:avLst>
          </a:prstGeom>
          <a:solidFill>
            <a:schemeClr val="accent1">
              <a:lumMod val="75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210312" rtlCol="0" anchor="t" anchorCtr="0"/>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sr-Latn-R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sr-Latn-R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Naplata</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 name="Chevron 17"/>
          <p:cNvSpPr/>
          <p:nvPr/>
        </p:nvSpPr>
        <p:spPr>
          <a:xfrm rot="5400000">
            <a:off x="5227321" y="2693676"/>
            <a:ext cx="1737360" cy="2880320"/>
          </a:xfrm>
          <a:prstGeom prst="chevron">
            <a:avLst>
              <a:gd name="adj" fmla="val 20758"/>
            </a:avLst>
          </a:prstGeom>
          <a:solidFill>
            <a:srgbClr val="6AA6C8"/>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210312" rtlCol="0" anchor="t" anchorCtr="0"/>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sr-Latn-R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Evidencija zaduženja</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 name="Chevron 18"/>
          <p:cNvSpPr/>
          <p:nvPr/>
        </p:nvSpPr>
        <p:spPr>
          <a:xfrm rot="5400000">
            <a:off x="5341620" y="1679052"/>
            <a:ext cx="1508760" cy="2880320"/>
          </a:xfrm>
          <a:prstGeom prst="chevron">
            <a:avLst>
              <a:gd name="adj" fmla="val 20758"/>
            </a:avLst>
          </a:prstGeom>
          <a:solidFill>
            <a:srgbClr val="9CC5DC"/>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210312" rtlCol="0" anchor="t" anchorCtr="0"/>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sr-Latn-R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sr-Latn-R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Prijem gosta</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 name="Pentagon 19"/>
          <p:cNvSpPr/>
          <p:nvPr/>
        </p:nvSpPr>
        <p:spPr>
          <a:xfrm rot="5400000">
            <a:off x="5341621" y="807405"/>
            <a:ext cx="1508760" cy="2880320"/>
          </a:xfrm>
          <a:prstGeom prst="homePlate">
            <a:avLst>
              <a:gd name="adj" fmla="val 22102"/>
            </a:avLst>
          </a:prstGeom>
          <a:solidFill>
            <a:srgbClr val="BED9E8"/>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182880" rtlCol="0" anchor="ctr" anchorCtr="0"/>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sr-Latn-BA"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Rezervisanje</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9170" rtl="0" eaLnBrk="1" fontAlgn="auto" latinLnBrk="0" hangingPunct="1">
              <a:lnSpc>
                <a:spcPct val="9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 name="Oval 21"/>
          <p:cNvSpPr/>
          <p:nvPr/>
        </p:nvSpPr>
        <p:spPr>
          <a:xfrm>
            <a:off x="7959614" y="1653876"/>
            <a:ext cx="768085" cy="768085"/>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2B2B2D"/>
              </a:solidFill>
              <a:effectLst/>
              <a:uLnTx/>
              <a:uFillTx/>
              <a:latin typeface="Arial" panose="020B0604020202020204" pitchFamily="34" charset="0"/>
              <a:ea typeface="+mn-ea"/>
              <a:cs typeface="Arial" panose="020B0604020202020204" pitchFamily="34" charset="0"/>
            </a:endParaRPr>
          </a:p>
        </p:txBody>
      </p:sp>
      <p:sp>
        <p:nvSpPr>
          <p:cNvPr id="25" name="Oval 24"/>
          <p:cNvSpPr/>
          <p:nvPr/>
        </p:nvSpPr>
        <p:spPr>
          <a:xfrm>
            <a:off x="3448151" y="2731617"/>
            <a:ext cx="768085" cy="768085"/>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2B2B2D"/>
              </a:solidFill>
              <a:effectLst/>
              <a:uLnTx/>
              <a:uFillTx/>
              <a:latin typeface="Arial" panose="020B0604020202020204" pitchFamily="34" charset="0"/>
              <a:ea typeface="+mn-ea"/>
              <a:cs typeface="Arial" panose="020B0604020202020204" pitchFamily="34" charset="0"/>
            </a:endParaRPr>
          </a:p>
        </p:txBody>
      </p:sp>
      <p:sp>
        <p:nvSpPr>
          <p:cNvPr id="26" name="Oval 25"/>
          <p:cNvSpPr/>
          <p:nvPr/>
        </p:nvSpPr>
        <p:spPr>
          <a:xfrm>
            <a:off x="7959615" y="3728970"/>
            <a:ext cx="768085" cy="768085"/>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2B2B2D"/>
              </a:solidFill>
              <a:effectLst/>
              <a:uLnTx/>
              <a:uFillTx/>
              <a:latin typeface="Arial" panose="020B0604020202020204" pitchFamily="34" charset="0"/>
              <a:ea typeface="+mn-ea"/>
              <a:cs typeface="Arial" panose="020B0604020202020204" pitchFamily="34" charset="0"/>
            </a:endParaRPr>
          </a:p>
        </p:txBody>
      </p:sp>
      <p:sp>
        <p:nvSpPr>
          <p:cNvPr id="27" name="Oval 26"/>
          <p:cNvSpPr/>
          <p:nvPr/>
        </p:nvSpPr>
        <p:spPr>
          <a:xfrm>
            <a:off x="3445516" y="4678103"/>
            <a:ext cx="768085" cy="768085"/>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2B2B2D"/>
              </a:solidFill>
              <a:effectLst/>
              <a:uLnTx/>
              <a:uFillTx/>
              <a:latin typeface="Arial" panose="020B0604020202020204" pitchFamily="34" charset="0"/>
              <a:ea typeface="+mn-ea"/>
              <a:cs typeface="Arial" panose="020B0604020202020204" pitchFamily="34" charset="0"/>
            </a:endParaRPr>
          </a:p>
        </p:txBody>
      </p:sp>
      <p:cxnSp>
        <p:nvCxnSpPr>
          <p:cNvPr id="28" name="Straight Connector 27"/>
          <p:cNvCxnSpPr/>
          <p:nvPr/>
        </p:nvCxnSpPr>
        <p:spPr>
          <a:xfrm flipH="1" flipV="1">
            <a:off x="7536161" y="2154843"/>
            <a:ext cx="439604" cy="225"/>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7525651" y="4093653"/>
            <a:ext cx="439604" cy="22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4213602" y="3100854"/>
            <a:ext cx="439604" cy="22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4213602" y="5062147"/>
            <a:ext cx="439604" cy="225"/>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3"/>
          <a:stretch>
            <a:fillRect/>
          </a:stretch>
        </p:blipFill>
        <p:spPr>
          <a:xfrm>
            <a:off x="8182507" y="3898631"/>
            <a:ext cx="333579" cy="453325"/>
          </a:xfrm>
          <a:prstGeom prst="rect">
            <a:avLst/>
          </a:prstGeom>
        </p:spPr>
      </p:pic>
      <p:sp>
        <p:nvSpPr>
          <p:cNvPr id="33" name="Rectangle 32"/>
          <p:cNvSpPr/>
          <p:nvPr/>
        </p:nvSpPr>
        <p:spPr>
          <a:xfrm>
            <a:off x="1" y="2877696"/>
            <a:ext cx="3522768" cy="600805"/>
          </a:xfrm>
          <a:prstGeom prst="rect">
            <a:avLst/>
          </a:prstGeom>
        </p:spPr>
        <p:txBody>
          <a:bodyPr wrap="square" lIns="243840" rIns="243840" bIns="60960">
            <a:spAutoFit/>
          </a:bodyPr>
          <a:lstStyle/>
          <a:p>
            <a:pPr marL="0" marR="0" lvl="0" indent="0" algn="r" defTabSz="1219170" rtl="0" eaLnBrk="1" fontAlgn="auto" latinLnBrk="0" hangingPunct="1">
              <a:lnSpc>
                <a:spcPct val="89000"/>
              </a:lnSpc>
              <a:spcBef>
                <a:spcPts val="0"/>
              </a:spcBef>
              <a:spcAft>
                <a:spcPts val="0"/>
              </a:spcAft>
              <a:buClrTx/>
              <a:buSzTx/>
              <a:buFontTx/>
              <a:buNone/>
              <a:tabLst/>
              <a:defRPr/>
            </a:pPr>
            <a:r>
              <a:rPr kumimoji="0" lang="sr-Latn-RS" sz="18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Po rezervaciji, rooming listi ili </a:t>
            </a:r>
            <a:r>
              <a:rPr kumimoji="0" lang="sr-Latn-RS" sz="1800" b="0" i="1"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Walk in </a:t>
            </a:r>
            <a:r>
              <a:rPr kumimoji="0" lang="sr-Latn-RS" sz="18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gosti</a:t>
            </a:r>
            <a:endParaRPr kumimoji="0" lang="en-US" sz="18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endParaRPr>
          </a:p>
        </p:txBody>
      </p:sp>
      <p:sp>
        <p:nvSpPr>
          <p:cNvPr id="34" name="Rectangle 33"/>
          <p:cNvSpPr/>
          <p:nvPr/>
        </p:nvSpPr>
        <p:spPr>
          <a:xfrm>
            <a:off x="1" y="4799792"/>
            <a:ext cx="3522768" cy="1340432"/>
          </a:xfrm>
          <a:prstGeom prst="rect">
            <a:avLst/>
          </a:prstGeom>
        </p:spPr>
        <p:txBody>
          <a:bodyPr wrap="square" lIns="243840" rIns="243840" bIns="60960">
            <a:spAutoFit/>
          </a:bodyPr>
          <a:lstStyle/>
          <a:p>
            <a:pPr marL="0" marR="0" lvl="0" indent="0" algn="r" defTabSz="1219170" rtl="0" eaLnBrk="1" fontAlgn="auto" latinLnBrk="0" hangingPunct="1">
              <a:lnSpc>
                <a:spcPct val="89000"/>
              </a:lnSpc>
              <a:spcBef>
                <a:spcPts val="0"/>
              </a:spcBef>
              <a:spcAft>
                <a:spcPts val="0"/>
              </a:spcAft>
              <a:buClrTx/>
              <a:buSzTx/>
              <a:buFontTx/>
              <a:buNone/>
              <a:tabLst/>
              <a:defRPr/>
            </a:pPr>
            <a:r>
              <a:rPr kumimoji="0" lang="sr-Latn-RS" sz="18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Sobni račun moguće razvojiti na više posebnih, štampati fiskalni račun i A4, takođe i za posjetioce koji ne koriste smještaj</a:t>
            </a:r>
            <a:endParaRPr kumimoji="0" lang="en-US" sz="18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endParaRPr>
          </a:p>
        </p:txBody>
      </p:sp>
      <p:sp>
        <p:nvSpPr>
          <p:cNvPr id="36" name="Rectangle 35"/>
          <p:cNvSpPr/>
          <p:nvPr/>
        </p:nvSpPr>
        <p:spPr>
          <a:xfrm>
            <a:off x="8695912" y="3840169"/>
            <a:ext cx="3431131" cy="847348"/>
          </a:xfrm>
          <a:prstGeom prst="rect">
            <a:avLst/>
          </a:prstGeom>
        </p:spPr>
        <p:txBody>
          <a:bodyPr wrap="square" lIns="243840" rIns="243840" bIns="60960">
            <a:spAutoFit/>
          </a:bodyPr>
          <a:lstStyle/>
          <a:p>
            <a:pPr marL="0" marR="0" lvl="0" indent="0" algn="l" defTabSz="1219170" rtl="0" eaLnBrk="1" fontAlgn="auto" latinLnBrk="0" hangingPunct="1">
              <a:lnSpc>
                <a:spcPct val="89000"/>
              </a:lnSpc>
              <a:spcBef>
                <a:spcPts val="0"/>
              </a:spcBef>
              <a:spcAft>
                <a:spcPts val="0"/>
              </a:spcAft>
              <a:buClrTx/>
              <a:buSzTx/>
              <a:buFontTx/>
              <a:buNone/>
              <a:tabLst/>
              <a:defRPr/>
            </a:pPr>
            <a:r>
              <a:rPr kumimoji="0" lang="sr-Latn-RS" sz="18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Stanje sobnog računa uključujući dodatne troškove, mini bar i nedostatke u sobi</a:t>
            </a:r>
            <a:endParaRPr kumimoji="0" lang="en-US" sz="18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endParaRPr>
          </a:p>
        </p:txBody>
      </p:sp>
      <p:sp>
        <p:nvSpPr>
          <p:cNvPr id="37" name="Oval 36"/>
          <p:cNvSpPr/>
          <p:nvPr/>
        </p:nvSpPr>
        <p:spPr>
          <a:xfrm>
            <a:off x="7981024" y="5613889"/>
            <a:ext cx="768085" cy="768085"/>
          </a:xfrm>
          <a:prstGeom prst="ellipse">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2B2B2D"/>
              </a:solidFill>
              <a:effectLst/>
              <a:uLnTx/>
              <a:uFillTx/>
              <a:latin typeface="Arial" panose="020B0604020202020204" pitchFamily="34" charset="0"/>
              <a:ea typeface="+mn-ea"/>
              <a:cs typeface="Arial" panose="020B0604020202020204" pitchFamily="34" charset="0"/>
            </a:endParaRPr>
          </a:p>
        </p:txBody>
      </p:sp>
      <p:cxnSp>
        <p:nvCxnSpPr>
          <p:cNvPr id="38" name="Straight Connector 37"/>
          <p:cNvCxnSpPr/>
          <p:nvPr/>
        </p:nvCxnSpPr>
        <p:spPr>
          <a:xfrm flipH="1" flipV="1">
            <a:off x="7520401" y="5966295"/>
            <a:ext cx="439604" cy="225"/>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8701172" y="5735466"/>
            <a:ext cx="3490828" cy="600805"/>
          </a:xfrm>
          <a:prstGeom prst="rect">
            <a:avLst/>
          </a:prstGeom>
        </p:spPr>
        <p:txBody>
          <a:bodyPr wrap="square" lIns="243840" rIns="243840" bIns="60960">
            <a:spAutoFit/>
          </a:bodyPr>
          <a:lstStyle/>
          <a:p>
            <a:pPr marL="0" marR="0" lvl="0" indent="0" algn="l" defTabSz="1219170" rtl="0" eaLnBrk="1" fontAlgn="auto" latinLnBrk="0" hangingPunct="1">
              <a:lnSpc>
                <a:spcPct val="89000"/>
              </a:lnSpc>
              <a:spcBef>
                <a:spcPts val="0"/>
              </a:spcBef>
              <a:spcAft>
                <a:spcPts val="0"/>
              </a:spcAft>
              <a:buClrTx/>
              <a:buSzTx/>
              <a:buFontTx/>
              <a:buNone/>
              <a:tabLst/>
              <a:defRPr/>
            </a:pPr>
            <a:r>
              <a:rPr kumimoji="0" lang="sr-Latn-RS" sz="18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Gost ostaje evidentiran u Knjizi gostiju</a:t>
            </a:r>
            <a:endParaRPr kumimoji="0" lang="en-US" sz="18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endParaRPr>
          </a:p>
        </p:txBody>
      </p:sp>
      <p:sp>
        <p:nvSpPr>
          <p:cNvPr id="40" name="Freeform 116"/>
          <p:cNvSpPr>
            <a:spLocks noEditPoints="1"/>
          </p:cNvSpPr>
          <p:nvPr/>
        </p:nvSpPr>
        <p:spPr bwMode="auto">
          <a:xfrm>
            <a:off x="8109148" y="1771658"/>
            <a:ext cx="465700" cy="522450"/>
          </a:xfrm>
          <a:custGeom>
            <a:avLst/>
            <a:gdLst>
              <a:gd name="T0" fmla="*/ 430 w 525"/>
              <a:gd name="T1" fmla="*/ 53 h 591"/>
              <a:gd name="T2" fmla="*/ 402 w 525"/>
              <a:gd name="T3" fmla="*/ 0 h 591"/>
              <a:gd name="T4" fmla="*/ 373 w 525"/>
              <a:gd name="T5" fmla="*/ 53 h 591"/>
              <a:gd name="T6" fmla="*/ 151 w 525"/>
              <a:gd name="T7" fmla="*/ 29 h 591"/>
              <a:gd name="T8" fmla="*/ 93 w 525"/>
              <a:gd name="T9" fmla="*/ 29 h 591"/>
              <a:gd name="T10" fmla="*/ 7 w 525"/>
              <a:gd name="T11" fmla="*/ 53 h 591"/>
              <a:gd name="T12" fmla="*/ 0 w 525"/>
              <a:gd name="T13" fmla="*/ 584 h 591"/>
              <a:gd name="T14" fmla="*/ 518 w 525"/>
              <a:gd name="T15" fmla="*/ 591 h 591"/>
              <a:gd name="T16" fmla="*/ 525 w 525"/>
              <a:gd name="T17" fmla="*/ 60 h 591"/>
              <a:gd name="T18" fmla="*/ 387 w 525"/>
              <a:gd name="T19" fmla="*/ 29 h 591"/>
              <a:gd name="T20" fmla="*/ 416 w 525"/>
              <a:gd name="T21" fmla="*/ 29 h 591"/>
              <a:gd name="T22" fmla="*/ 402 w 525"/>
              <a:gd name="T23" fmla="*/ 107 h 591"/>
              <a:gd name="T24" fmla="*/ 387 w 525"/>
              <a:gd name="T25" fmla="*/ 29 h 591"/>
              <a:gd name="T26" fmla="*/ 122 w 525"/>
              <a:gd name="T27" fmla="*/ 14 h 591"/>
              <a:gd name="T28" fmla="*/ 137 w 525"/>
              <a:gd name="T29" fmla="*/ 92 h 591"/>
              <a:gd name="T30" fmla="*/ 107 w 525"/>
              <a:gd name="T31" fmla="*/ 92 h 591"/>
              <a:gd name="T32" fmla="*/ 511 w 525"/>
              <a:gd name="T33" fmla="*/ 577 h 591"/>
              <a:gd name="T34" fmla="*/ 14 w 525"/>
              <a:gd name="T35" fmla="*/ 177 h 591"/>
              <a:gd name="T36" fmla="*/ 511 w 525"/>
              <a:gd name="T37" fmla="*/ 577 h 591"/>
              <a:gd name="T38" fmla="*/ 14 w 525"/>
              <a:gd name="T39" fmla="*/ 163 h 591"/>
              <a:gd name="T40" fmla="*/ 93 w 525"/>
              <a:gd name="T41" fmla="*/ 67 h 591"/>
              <a:gd name="T42" fmla="*/ 122 w 525"/>
              <a:gd name="T43" fmla="*/ 121 h 591"/>
              <a:gd name="T44" fmla="*/ 151 w 525"/>
              <a:gd name="T45" fmla="*/ 67 h 591"/>
              <a:gd name="T46" fmla="*/ 373 w 525"/>
              <a:gd name="T47" fmla="*/ 92 h 591"/>
              <a:gd name="T48" fmla="*/ 430 w 525"/>
              <a:gd name="T49" fmla="*/ 92 h 591"/>
              <a:gd name="T50" fmla="*/ 511 w 525"/>
              <a:gd name="T51" fmla="*/ 67 h 591"/>
              <a:gd name="T52" fmla="*/ 62 w 525"/>
              <a:gd name="T53" fmla="*/ 521 h 591"/>
              <a:gd name="T54" fmla="*/ 469 w 525"/>
              <a:gd name="T55" fmla="*/ 514 h 591"/>
              <a:gd name="T56" fmla="*/ 462 w 525"/>
              <a:gd name="T57" fmla="*/ 234 h 591"/>
              <a:gd name="T58" fmla="*/ 55 w 525"/>
              <a:gd name="T59" fmla="*/ 241 h 591"/>
              <a:gd name="T60" fmla="*/ 62 w 525"/>
              <a:gd name="T61" fmla="*/ 521 h 591"/>
              <a:gd name="T62" fmla="*/ 455 w 525"/>
              <a:gd name="T63" fmla="*/ 248 h 591"/>
              <a:gd name="T64" fmla="*/ 366 w 525"/>
              <a:gd name="T65" fmla="*/ 325 h 591"/>
              <a:gd name="T66" fmla="*/ 366 w 525"/>
              <a:gd name="T67" fmla="*/ 339 h 591"/>
              <a:gd name="T68" fmla="*/ 455 w 525"/>
              <a:gd name="T69" fmla="*/ 414 h 591"/>
              <a:gd name="T70" fmla="*/ 366 w 525"/>
              <a:gd name="T71" fmla="*/ 339 h 591"/>
              <a:gd name="T72" fmla="*/ 455 w 525"/>
              <a:gd name="T73" fmla="*/ 428 h 591"/>
              <a:gd name="T74" fmla="*/ 366 w 525"/>
              <a:gd name="T75" fmla="*/ 507 h 591"/>
              <a:gd name="T76" fmla="*/ 266 w 525"/>
              <a:gd name="T77" fmla="*/ 248 h 591"/>
              <a:gd name="T78" fmla="*/ 352 w 525"/>
              <a:gd name="T79" fmla="*/ 325 h 591"/>
              <a:gd name="T80" fmla="*/ 266 w 525"/>
              <a:gd name="T81" fmla="*/ 248 h 591"/>
              <a:gd name="T82" fmla="*/ 352 w 525"/>
              <a:gd name="T83" fmla="*/ 339 h 591"/>
              <a:gd name="T84" fmla="*/ 266 w 525"/>
              <a:gd name="T85" fmla="*/ 414 h 591"/>
              <a:gd name="T86" fmla="*/ 266 w 525"/>
              <a:gd name="T87" fmla="*/ 428 h 591"/>
              <a:gd name="T88" fmla="*/ 352 w 525"/>
              <a:gd name="T89" fmla="*/ 507 h 591"/>
              <a:gd name="T90" fmla="*/ 266 w 525"/>
              <a:gd name="T91" fmla="*/ 428 h 591"/>
              <a:gd name="T92" fmla="*/ 252 w 525"/>
              <a:gd name="T93" fmla="*/ 248 h 591"/>
              <a:gd name="T94" fmla="*/ 165 w 525"/>
              <a:gd name="T95" fmla="*/ 325 h 591"/>
              <a:gd name="T96" fmla="*/ 165 w 525"/>
              <a:gd name="T97" fmla="*/ 339 h 591"/>
              <a:gd name="T98" fmla="*/ 252 w 525"/>
              <a:gd name="T99" fmla="*/ 414 h 591"/>
              <a:gd name="T100" fmla="*/ 165 w 525"/>
              <a:gd name="T101" fmla="*/ 339 h 591"/>
              <a:gd name="T102" fmla="*/ 252 w 525"/>
              <a:gd name="T103" fmla="*/ 428 h 591"/>
              <a:gd name="T104" fmla="*/ 165 w 525"/>
              <a:gd name="T105" fmla="*/ 507 h 591"/>
              <a:gd name="T106" fmla="*/ 69 w 525"/>
              <a:gd name="T107" fmla="*/ 248 h 591"/>
              <a:gd name="T108" fmla="*/ 151 w 525"/>
              <a:gd name="T109" fmla="*/ 325 h 591"/>
              <a:gd name="T110" fmla="*/ 69 w 525"/>
              <a:gd name="T111" fmla="*/ 248 h 591"/>
              <a:gd name="T112" fmla="*/ 151 w 525"/>
              <a:gd name="T113" fmla="*/ 339 h 591"/>
              <a:gd name="T114" fmla="*/ 69 w 525"/>
              <a:gd name="T115" fmla="*/ 414 h 591"/>
              <a:gd name="T116" fmla="*/ 69 w 525"/>
              <a:gd name="T117" fmla="*/ 428 h 591"/>
              <a:gd name="T118" fmla="*/ 151 w 525"/>
              <a:gd name="T119" fmla="*/ 507 h 591"/>
              <a:gd name="T120" fmla="*/ 69 w 525"/>
              <a:gd name="T121" fmla="*/ 428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5" h="591">
                <a:moveTo>
                  <a:pt x="518" y="53"/>
                </a:moveTo>
                <a:cubicBezTo>
                  <a:pt x="430" y="53"/>
                  <a:pt x="430" y="53"/>
                  <a:pt x="430" y="53"/>
                </a:cubicBezTo>
                <a:cubicBezTo>
                  <a:pt x="430" y="29"/>
                  <a:pt x="430" y="29"/>
                  <a:pt x="430" y="29"/>
                </a:cubicBezTo>
                <a:cubicBezTo>
                  <a:pt x="430" y="13"/>
                  <a:pt x="417" y="0"/>
                  <a:pt x="402" y="0"/>
                </a:cubicBezTo>
                <a:cubicBezTo>
                  <a:pt x="386" y="0"/>
                  <a:pt x="373" y="13"/>
                  <a:pt x="373" y="29"/>
                </a:cubicBezTo>
                <a:cubicBezTo>
                  <a:pt x="373" y="53"/>
                  <a:pt x="373" y="53"/>
                  <a:pt x="373" y="53"/>
                </a:cubicBezTo>
                <a:cubicBezTo>
                  <a:pt x="151" y="53"/>
                  <a:pt x="151" y="53"/>
                  <a:pt x="151" y="53"/>
                </a:cubicBezTo>
                <a:cubicBezTo>
                  <a:pt x="151" y="29"/>
                  <a:pt x="151" y="29"/>
                  <a:pt x="151" y="29"/>
                </a:cubicBezTo>
                <a:cubicBezTo>
                  <a:pt x="151" y="13"/>
                  <a:pt x="138" y="0"/>
                  <a:pt x="122" y="0"/>
                </a:cubicBezTo>
                <a:cubicBezTo>
                  <a:pt x="106" y="0"/>
                  <a:pt x="93" y="13"/>
                  <a:pt x="93" y="29"/>
                </a:cubicBezTo>
                <a:cubicBezTo>
                  <a:pt x="93" y="53"/>
                  <a:pt x="93" y="53"/>
                  <a:pt x="93" y="53"/>
                </a:cubicBezTo>
                <a:cubicBezTo>
                  <a:pt x="7" y="53"/>
                  <a:pt x="7" y="53"/>
                  <a:pt x="7" y="53"/>
                </a:cubicBezTo>
                <a:cubicBezTo>
                  <a:pt x="3" y="53"/>
                  <a:pt x="0" y="56"/>
                  <a:pt x="0" y="60"/>
                </a:cubicBezTo>
                <a:cubicBezTo>
                  <a:pt x="0" y="584"/>
                  <a:pt x="0" y="584"/>
                  <a:pt x="0" y="584"/>
                </a:cubicBezTo>
                <a:cubicBezTo>
                  <a:pt x="0" y="588"/>
                  <a:pt x="3" y="591"/>
                  <a:pt x="7" y="591"/>
                </a:cubicBezTo>
                <a:cubicBezTo>
                  <a:pt x="518" y="591"/>
                  <a:pt x="518" y="591"/>
                  <a:pt x="518" y="591"/>
                </a:cubicBezTo>
                <a:cubicBezTo>
                  <a:pt x="521" y="591"/>
                  <a:pt x="525" y="588"/>
                  <a:pt x="525" y="584"/>
                </a:cubicBezTo>
                <a:cubicBezTo>
                  <a:pt x="525" y="60"/>
                  <a:pt x="525" y="60"/>
                  <a:pt x="525" y="60"/>
                </a:cubicBezTo>
                <a:cubicBezTo>
                  <a:pt x="525" y="56"/>
                  <a:pt x="521" y="53"/>
                  <a:pt x="518" y="53"/>
                </a:cubicBezTo>
                <a:close/>
                <a:moveTo>
                  <a:pt x="387" y="29"/>
                </a:moveTo>
                <a:cubicBezTo>
                  <a:pt x="387" y="21"/>
                  <a:pt x="393" y="14"/>
                  <a:pt x="402" y="14"/>
                </a:cubicBezTo>
                <a:cubicBezTo>
                  <a:pt x="410" y="14"/>
                  <a:pt x="416" y="21"/>
                  <a:pt x="416" y="29"/>
                </a:cubicBezTo>
                <a:cubicBezTo>
                  <a:pt x="416" y="92"/>
                  <a:pt x="416" y="92"/>
                  <a:pt x="416" y="92"/>
                </a:cubicBezTo>
                <a:cubicBezTo>
                  <a:pt x="416" y="100"/>
                  <a:pt x="410" y="107"/>
                  <a:pt x="402" y="107"/>
                </a:cubicBezTo>
                <a:cubicBezTo>
                  <a:pt x="393" y="107"/>
                  <a:pt x="387" y="100"/>
                  <a:pt x="387" y="92"/>
                </a:cubicBezTo>
                <a:lnTo>
                  <a:pt x="387" y="29"/>
                </a:lnTo>
                <a:close/>
                <a:moveTo>
                  <a:pt x="107" y="29"/>
                </a:moveTo>
                <a:cubicBezTo>
                  <a:pt x="107" y="21"/>
                  <a:pt x="114" y="14"/>
                  <a:pt x="122" y="14"/>
                </a:cubicBezTo>
                <a:cubicBezTo>
                  <a:pt x="130" y="14"/>
                  <a:pt x="137" y="21"/>
                  <a:pt x="137" y="29"/>
                </a:cubicBezTo>
                <a:cubicBezTo>
                  <a:pt x="137" y="92"/>
                  <a:pt x="137" y="92"/>
                  <a:pt x="137" y="92"/>
                </a:cubicBezTo>
                <a:cubicBezTo>
                  <a:pt x="137" y="100"/>
                  <a:pt x="130" y="107"/>
                  <a:pt x="122" y="107"/>
                </a:cubicBezTo>
                <a:cubicBezTo>
                  <a:pt x="114" y="107"/>
                  <a:pt x="107" y="100"/>
                  <a:pt x="107" y="92"/>
                </a:cubicBezTo>
                <a:lnTo>
                  <a:pt x="107" y="29"/>
                </a:lnTo>
                <a:close/>
                <a:moveTo>
                  <a:pt x="511" y="577"/>
                </a:moveTo>
                <a:cubicBezTo>
                  <a:pt x="14" y="577"/>
                  <a:pt x="14" y="577"/>
                  <a:pt x="14" y="577"/>
                </a:cubicBezTo>
                <a:cubicBezTo>
                  <a:pt x="14" y="177"/>
                  <a:pt x="14" y="177"/>
                  <a:pt x="14" y="177"/>
                </a:cubicBezTo>
                <a:cubicBezTo>
                  <a:pt x="511" y="177"/>
                  <a:pt x="511" y="177"/>
                  <a:pt x="511" y="177"/>
                </a:cubicBezTo>
                <a:lnTo>
                  <a:pt x="511" y="577"/>
                </a:lnTo>
                <a:close/>
                <a:moveTo>
                  <a:pt x="511" y="163"/>
                </a:moveTo>
                <a:cubicBezTo>
                  <a:pt x="14" y="163"/>
                  <a:pt x="14" y="163"/>
                  <a:pt x="14" y="163"/>
                </a:cubicBezTo>
                <a:cubicBezTo>
                  <a:pt x="14" y="67"/>
                  <a:pt x="14" y="67"/>
                  <a:pt x="14" y="67"/>
                </a:cubicBezTo>
                <a:cubicBezTo>
                  <a:pt x="93" y="67"/>
                  <a:pt x="93" y="67"/>
                  <a:pt x="93" y="67"/>
                </a:cubicBezTo>
                <a:cubicBezTo>
                  <a:pt x="93" y="92"/>
                  <a:pt x="93" y="92"/>
                  <a:pt x="93" y="92"/>
                </a:cubicBezTo>
                <a:cubicBezTo>
                  <a:pt x="93" y="108"/>
                  <a:pt x="106" y="121"/>
                  <a:pt x="122" y="121"/>
                </a:cubicBezTo>
                <a:cubicBezTo>
                  <a:pt x="138" y="121"/>
                  <a:pt x="151" y="108"/>
                  <a:pt x="151" y="92"/>
                </a:cubicBezTo>
                <a:cubicBezTo>
                  <a:pt x="151" y="67"/>
                  <a:pt x="151" y="67"/>
                  <a:pt x="151" y="67"/>
                </a:cubicBezTo>
                <a:cubicBezTo>
                  <a:pt x="373" y="67"/>
                  <a:pt x="373" y="67"/>
                  <a:pt x="373" y="67"/>
                </a:cubicBezTo>
                <a:cubicBezTo>
                  <a:pt x="373" y="92"/>
                  <a:pt x="373" y="92"/>
                  <a:pt x="373" y="92"/>
                </a:cubicBezTo>
                <a:cubicBezTo>
                  <a:pt x="373" y="108"/>
                  <a:pt x="386" y="121"/>
                  <a:pt x="402" y="121"/>
                </a:cubicBezTo>
                <a:cubicBezTo>
                  <a:pt x="417" y="121"/>
                  <a:pt x="430" y="108"/>
                  <a:pt x="430" y="92"/>
                </a:cubicBezTo>
                <a:cubicBezTo>
                  <a:pt x="430" y="67"/>
                  <a:pt x="430" y="67"/>
                  <a:pt x="430" y="67"/>
                </a:cubicBezTo>
                <a:cubicBezTo>
                  <a:pt x="511" y="67"/>
                  <a:pt x="511" y="67"/>
                  <a:pt x="511" y="67"/>
                </a:cubicBezTo>
                <a:lnTo>
                  <a:pt x="511" y="163"/>
                </a:lnTo>
                <a:close/>
                <a:moveTo>
                  <a:pt x="62" y="521"/>
                </a:moveTo>
                <a:cubicBezTo>
                  <a:pt x="462" y="521"/>
                  <a:pt x="462" y="521"/>
                  <a:pt x="462" y="521"/>
                </a:cubicBezTo>
                <a:cubicBezTo>
                  <a:pt x="466" y="521"/>
                  <a:pt x="469" y="518"/>
                  <a:pt x="469" y="514"/>
                </a:cubicBezTo>
                <a:cubicBezTo>
                  <a:pt x="469" y="241"/>
                  <a:pt x="469" y="241"/>
                  <a:pt x="469" y="241"/>
                </a:cubicBezTo>
                <a:cubicBezTo>
                  <a:pt x="469" y="237"/>
                  <a:pt x="466" y="234"/>
                  <a:pt x="462" y="234"/>
                </a:cubicBezTo>
                <a:cubicBezTo>
                  <a:pt x="62" y="234"/>
                  <a:pt x="62" y="234"/>
                  <a:pt x="62" y="234"/>
                </a:cubicBezTo>
                <a:cubicBezTo>
                  <a:pt x="58" y="234"/>
                  <a:pt x="55" y="237"/>
                  <a:pt x="55" y="241"/>
                </a:cubicBezTo>
                <a:cubicBezTo>
                  <a:pt x="55" y="514"/>
                  <a:pt x="55" y="514"/>
                  <a:pt x="55" y="514"/>
                </a:cubicBezTo>
                <a:cubicBezTo>
                  <a:pt x="55" y="518"/>
                  <a:pt x="58" y="521"/>
                  <a:pt x="62" y="521"/>
                </a:cubicBezTo>
                <a:close/>
                <a:moveTo>
                  <a:pt x="366" y="248"/>
                </a:moveTo>
                <a:cubicBezTo>
                  <a:pt x="455" y="248"/>
                  <a:pt x="455" y="248"/>
                  <a:pt x="455" y="248"/>
                </a:cubicBezTo>
                <a:cubicBezTo>
                  <a:pt x="455" y="325"/>
                  <a:pt x="455" y="325"/>
                  <a:pt x="455" y="325"/>
                </a:cubicBezTo>
                <a:cubicBezTo>
                  <a:pt x="366" y="325"/>
                  <a:pt x="366" y="325"/>
                  <a:pt x="366" y="325"/>
                </a:cubicBezTo>
                <a:lnTo>
                  <a:pt x="366" y="248"/>
                </a:lnTo>
                <a:close/>
                <a:moveTo>
                  <a:pt x="366" y="339"/>
                </a:moveTo>
                <a:cubicBezTo>
                  <a:pt x="455" y="339"/>
                  <a:pt x="455" y="339"/>
                  <a:pt x="455" y="339"/>
                </a:cubicBezTo>
                <a:cubicBezTo>
                  <a:pt x="455" y="414"/>
                  <a:pt x="455" y="414"/>
                  <a:pt x="455" y="414"/>
                </a:cubicBezTo>
                <a:cubicBezTo>
                  <a:pt x="366" y="414"/>
                  <a:pt x="366" y="414"/>
                  <a:pt x="366" y="414"/>
                </a:cubicBezTo>
                <a:lnTo>
                  <a:pt x="366" y="339"/>
                </a:lnTo>
                <a:close/>
                <a:moveTo>
                  <a:pt x="366" y="428"/>
                </a:moveTo>
                <a:cubicBezTo>
                  <a:pt x="455" y="428"/>
                  <a:pt x="455" y="428"/>
                  <a:pt x="455" y="428"/>
                </a:cubicBezTo>
                <a:cubicBezTo>
                  <a:pt x="455" y="507"/>
                  <a:pt x="455" y="507"/>
                  <a:pt x="455" y="507"/>
                </a:cubicBezTo>
                <a:cubicBezTo>
                  <a:pt x="366" y="507"/>
                  <a:pt x="366" y="507"/>
                  <a:pt x="366" y="507"/>
                </a:cubicBezTo>
                <a:lnTo>
                  <a:pt x="366" y="428"/>
                </a:lnTo>
                <a:close/>
                <a:moveTo>
                  <a:pt x="266" y="248"/>
                </a:moveTo>
                <a:cubicBezTo>
                  <a:pt x="352" y="248"/>
                  <a:pt x="352" y="248"/>
                  <a:pt x="352" y="248"/>
                </a:cubicBezTo>
                <a:cubicBezTo>
                  <a:pt x="352" y="325"/>
                  <a:pt x="352" y="325"/>
                  <a:pt x="352" y="325"/>
                </a:cubicBezTo>
                <a:cubicBezTo>
                  <a:pt x="266" y="325"/>
                  <a:pt x="266" y="325"/>
                  <a:pt x="266" y="325"/>
                </a:cubicBezTo>
                <a:lnTo>
                  <a:pt x="266" y="248"/>
                </a:lnTo>
                <a:close/>
                <a:moveTo>
                  <a:pt x="266" y="339"/>
                </a:moveTo>
                <a:cubicBezTo>
                  <a:pt x="352" y="339"/>
                  <a:pt x="352" y="339"/>
                  <a:pt x="352" y="339"/>
                </a:cubicBezTo>
                <a:cubicBezTo>
                  <a:pt x="352" y="414"/>
                  <a:pt x="352" y="414"/>
                  <a:pt x="352" y="414"/>
                </a:cubicBezTo>
                <a:cubicBezTo>
                  <a:pt x="266" y="414"/>
                  <a:pt x="266" y="414"/>
                  <a:pt x="266" y="414"/>
                </a:cubicBezTo>
                <a:lnTo>
                  <a:pt x="266" y="339"/>
                </a:lnTo>
                <a:close/>
                <a:moveTo>
                  <a:pt x="266" y="428"/>
                </a:moveTo>
                <a:cubicBezTo>
                  <a:pt x="352" y="428"/>
                  <a:pt x="352" y="428"/>
                  <a:pt x="352" y="428"/>
                </a:cubicBezTo>
                <a:cubicBezTo>
                  <a:pt x="352" y="507"/>
                  <a:pt x="352" y="507"/>
                  <a:pt x="352" y="507"/>
                </a:cubicBezTo>
                <a:cubicBezTo>
                  <a:pt x="266" y="507"/>
                  <a:pt x="266" y="507"/>
                  <a:pt x="266" y="507"/>
                </a:cubicBezTo>
                <a:lnTo>
                  <a:pt x="266" y="428"/>
                </a:lnTo>
                <a:close/>
                <a:moveTo>
                  <a:pt x="165" y="248"/>
                </a:moveTo>
                <a:cubicBezTo>
                  <a:pt x="252" y="248"/>
                  <a:pt x="252" y="248"/>
                  <a:pt x="252" y="248"/>
                </a:cubicBezTo>
                <a:cubicBezTo>
                  <a:pt x="252" y="325"/>
                  <a:pt x="252" y="325"/>
                  <a:pt x="252" y="325"/>
                </a:cubicBezTo>
                <a:cubicBezTo>
                  <a:pt x="165" y="325"/>
                  <a:pt x="165" y="325"/>
                  <a:pt x="165" y="325"/>
                </a:cubicBezTo>
                <a:lnTo>
                  <a:pt x="165" y="248"/>
                </a:lnTo>
                <a:close/>
                <a:moveTo>
                  <a:pt x="165" y="339"/>
                </a:moveTo>
                <a:cubicBezTo>
                  <a:pt x="252" y="339"/>
                  <a:pt x="252" y="339"/>
                  <a:pt x="252" y="339"/>
                </a:cubicBezTo>
                <a:cubicBezTo>
                  <a:pt x="252" y="414"/>
                  <a:pt x="252" y="414"/>
                  <a:pt x="252" y="414"/>
                </a:cubicBezTo>
                <a:cubicBezTo>
                  <a:pt x="165" y="414"/>
                  <a:pt x="165" y="414"/>
                  <a:pt x="165" y="414"/>
                </a:cubicBezTo>
                <a:lnTo>
                  <a:pt x="165" y="339"/>
                </a:lnTo>
                <a:close/>
                <a:moveTo>
                  <a:pt x="165" y="428"/>
                </a:moveTo>
                <a:cubicBezTo>
                  <a:pt x="252" y="428"/>
                  <a:pt x="252" y="428"/>
                  <a:pt x="252" y="428"/>
                </a:cubicBezTo>
                <a:cubicBezTo>
                  <a:pt x="252" y="507"/>
                  <a:pt x="252" y="507"/>
                  <a:pt x="252" y="507"/>
                </a:cubicBezTo>
                <a:cubicBezTo>
                  <a:pt x="165" y="507"/>
                  <a:pt x="165" y="507"/>
                  <a:pt x="165" y="507"/>
                </a:cubicBezTo>
                <a:lnTo>
                  <a:pt x="165" y="428"/>
                </a:lnTo>
                <a:close/>
                <a:moveTo>
                  <a:pt x="69" y="248"/>
                </a:moveTo>
                <a:cubicBezTo>
                  <a:pt x="151" y="248"/>
                  <a:pt x="151" y="248"/>
                  <a:pt x="151" y="248"/>
                </a:cubicBezTo>
                <a:cubicBezTo>
                  <a:pt x="151" y="325"/>
                  <a:pt x="151" y="325"/>
                  <a:pt x="151" y="325"/>
                </a:cubicBezTo>
                <a:cubicBezTo>
                  <a:pt x="69" y="325"/>
                  <a:pt x="69" y="325"/>
                  <a:pt x="69" y="325"/>
                </a:cubicBezTo>
                <a:lnTo>
                  <a:pt x="69" y="248"/>
                </a:lnTo>
                <a:close/>
                <a:moveTo>
                  <a:pt x="69" y="339"/>
                </a:moveTo>
                <a:cubicBezTo>
                  <a:pt x="151" y="339"/>
                  <a:pt x="151" y="339"/>
                  <a:pt x="151" y="339"/>
                </a:cubicBezTo>
                <a:cubicBezTo>
                  <a:pt x="151" y="414"/>
                  <a:pt x="151" y="414"/>
                  <a:pt x="151" y="414"/>
                </a:cubicBezTo>
                <a:cubicBezTo>
                  <a:pt x="69" y="414"/>
                  <a:pt x="69" y="414"/>
                  <a:pt x="69" y="414"/>
                </a:cubicBezTo>
                <a:lnTo>
                  <a:pt x="69" y="339"/>
                </a:lnTo>
                <a:close/>
                <a:moveTo>
                  <a:pt x="69" y="428"/>
                </a:moveTo>
                <a:cubicBezTo>
                  <a:pt x="151" y="428"/>
                  <a:pt x="151" y="428"/>
                  <a:pt x="151" y="428"/>
                </a:cubicBezTo>
                <a:cubicBezTo>
                  <a:pt x="151" y="507"/>
                  <a:pt x="151" y="507"/>
                  <a:pt x="151" y="507"/>
                </a:cubicBezTo>
                <a:cubicBezTo>
                  <a:pt x="69" y="507"/>
                  <a:pt x="69" y="507"/>
                  <a:pt x="69" y="507"/>
                </a:cubicBezTo>
                <a:lnTo>
                  <a:pt x="69" y="42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1" name="Freeform 39"/>
          <p:cNvSpPr>
            <a:spLocks noEditPoints="1"/>
          </p:cNvSpPr>
          <p:nvPr/>
        </p:nvSpPr>
        <p:spPr bwMode="auto">
          <a:xfrm flipH="1">
            <a:off x="3605064" y="2797963"/>
            <a:ext cx="525501" cy="635395"/>
          </a:xfrm>
          <a:custGeom>
            <a:avLst/>
            <a:gdLst>
              <a:gd name="T0" fmla="*/ 235 w 342"/>
              <a:gd name="T1" fmla="*/ 50 h 458"/>
              <a:gd name="T2" fmla="*/ 136 w 342"/>
              <a:gd name="T3" fmla="*/ 50 h 458"/>
              <a:gd name="T4" fmla="*/ 185 w 342"/>
              <a:gd name="T5" fmla="*/ 9 h 458"/>
              <a:gd name="T6" fmla="*/ 185 w 342"/>
              <a:gd name="T7" fmla="*/ 90 h 458"/>
              <a:gd name="T8" fmla="*/ 185 w 342"/>
              <a:gd name="T9" fmla="*/ 9 h 458"/>
              <a:gd name="T10" fmla="*/ 321 w 342"/>
              <a:gd name="T11" fmla="*/ 183 h 458"/>
              <a:gd name="T12" fmla="*/ 254 w 342"/>
              <a:gd name="T13" fmla="*/ 118 h 458"/>
              <a:gd name="T14" fmla="*/ 176 w 342"/>
              <a:gd name="T15" fmla="*/ 114 h 458"/>
              <a:gd name="T16" fmla="*/ 97 w 342"/>
              <a:gd name="T17" fmla="*/ 165 h 458"/>
              <a:gd name="T18" fmla="*/ 2 w 342"/>
              <a:gd name="T19" fmla="*/ 171 h 458"/>
              <a:gd name="T20" fmla="*/ 93 w 342"/>
              <a:gd name="T21" fmla="*/ 214 h 458"/>
              <a:gd name="T22" fmla="*/ 110 w 342"/>
              <a:gd name="T23" fmla="*/ 213 h 458"/>
              <a:gd name="T24" fmla="*/ 185 w 342"/>
              <a:gd name="T25" fmla="*/ 247 h 458"/>
              <a:gd name="T26" fmla="*/ 127 w 342"/>
              <a:gd name="T27" fmla="*/ 321 h 458"/>
              <a:gd name="T28" fmla="*/ 90 w 342"/>
              <a:gd name="T29" fmla="*/ 446 h 458"/>
              <a:gd name="T30" fmla="*/ 140 w 342"/>
              <a:gd name="T31" fmla="*/ 443 h 458"/>
              <a:gd name="T32" fmla="*/ 181 w 342"/>
              <a:gd name="T33" fmla="*/ 343 h 458"/>
              <a:gd name="T34" fmla="*/ 213 w 342"/>
              <a:gd name="T35" fmla="*/ 311 h 458"/>
              <a:gd name="T36" fmla="*/ 266 w 342"/>
              <a:gd name="T37" fmla="*/ 458 h 458"/>
              <a:gd name="T38" fmla="*/ 295 w 342"/>
              <a:gd name="T39" fmla="*/ 425 h 458"/>
              <a:gd name="T40" fmla="*/ 245 w 342"/>
              <a:gd name="T41" fmla="*/ 177 h 458"/>
              <a:gd name="T42" fmla="*/ 297 w 342"/>
              <a:gd name="T43" fmla="*/ 267 h 458"/>
              <a:gd name="T44" fmla="*/ 337 w 342"/>
              <a:gd name="T45" fmla="*/ 277 h 458"/>
              <a:gd name="T46" fmla="*/ 106 w 342"/>
              <a:gd name="T47" fmla="*/ 204 h 458"/>
              <a:gd name="T48" fmla="*/ 21 w 342"/>
              <a:gd name="T49" fmla="*/ 186 h 458"/>
              <a:gd name="T50" fmla="*/ 30 w 342"/>
              <a:gd name="T51" fmla="*/ 162 h 458"/>
              <a:gd name="T52" fmla="*/ 100 w 342"/>
              <a:gd name="T53" fmla="*/ 174 h 458"/>
              <a:gd name="T54" fmla="*/ 162 w 342"/>
              <a:gd name="T55" fmla="*/ 150 h 458"/>
              <a:gd name="T56" fmla="*/ 106 w 342"/>
              <a:gd name="T57" fmla="*/ 204 h 458"/>
              <a:gd name="T58" fmla="*/ 270 w 342"/>
              <a:gd name="T59" fmla="*/ 449 h 458"/>
              <a:gd name="T60" fmla="*/ 221 w 342"/>
              <a:gd name="T61" fmla="*/ 303 h 458"/>
              <a:gd name="T62" fmla="*/ 286 w 342"/>
              <a:gd name="T63" fmla="*/ 426 h 458"/>
              <a:gd name="T64" fmla="*/ 320 w 342"/>
              <a:gd name="T65" fmla="*/ 276 h 458"/>
              <a:gd name="T66" fmla="*/ 285 w 342"/>
              <a:gd name="T67" fmla="*/ 199 h 458"/>
              <a:gd name="T68" fmla="*/ 239 w 342"/>
              <a:gd name="T69" fmla="*/ 160 h 458"/>
              <a:gd name="T70" fmla="*/ 232 w 342"/>
              <a:gd name="T71" fmla="*/ 165 h 458"/>
              <a:gd name="T72" fmla="*/ 194 w 342"/>
              <a:gd name="T73" fmla="*/ 317 h 458"/>
              <a:gd name="T74" fmla="*/ 147 w 342"/>
              <a:gd name="T75" fmla="*/ 400 h 458"/>
              <a:gd name="T76" fmla="*/ 114 w 342"/>
              <a:gd name="T77" fmla="*/ 449 h 458"/>
              <a:gd name="T78" fmla="*/ 98 w 342"/>
              <a:gd name="T79" fmla="*/ 419 h 458"/>
              <a:gd name="T80" fmla="*/ 194 w 342"/>
              <a:gd name="T81" fmla="*/ 251 h 458"/>
              <a:gd name="T82" fmla="*/ 171 w 342"/>
              <a:gd name="T83" fmla="*/ 148 h 458"/>
              <a:gd name="T84" fmla="*/ 202 w 342"/>
              <a:gd name="T85" fmla="*/ 111 h 458"/>
              <a:gd name="T86" fmla="*/ 307 w 342"/>
              <a:gd name="T87" fmla="*/ 177 h 458"/>
              <a:gd name="T88" fmla="*/ 331 w 342"/>
              <a:gd name="T89" fmla="*/ 26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2" h="458">
                <a:moveTo>
                  <a:pt x="185" y="99"/>
                </a:moveTo>
                <a:cubicBezTo>
                  <a:pt x="212" y="99"/>
                  <a:pt x="235" y="77"/>
                  <a:pt x="235" y="50"/>
                </a:cubicBezTo>
                <a:cubicBezTo>
                  <a:pt x="235" y="22"/>
                  <a:pt x="212" y="0"/>
                  <a:pt x="185" y="0"/>
                </a:cubicBezTo>
                <a:cubicBezTo>
                  <a:pt x="158" y="0"/>
                  <a:pt x="136" y="22"/>
                  <a:pt x="136" y="50"/>
                </a:cubicBezTo>
                <a:cubicBezTo>
                  <a:pt x="136" y="77"/>
                  <a:pt x="158" y="99"/>
                  <a:pt x="185" y="99"/>
                </a:cubicBezTo>
                <a:close/>
                <a:moveTo>
                  <a:pt x="185" y="9"/>
                </a:moveTo>
                <a:cubicBezTo>
                  <a:pt x="207" y="9"/>
                  <a:pt x="225" y="27"/>
                  <a:pt x="225" y="50"/>
                </a:cubicBezTo>
                <a:cubicBezTo>
                  <a:pt x="225" y="72"/>
                  <a:pt x="207" y="90"/>
                  <a:pt x="185" y="90"/>
                </a:cubicBezTo>
                <a:cubicBezTo>
                  <a:pt x="163" y="90"/>
                  <a:pt x="145" y="72"/>
                  <a:pt x="145" y="50"/>
                </a:cubicBezTo>
                <a:cubicBezTo>
                  <a:pt x="145" y="27"/>
                  <a:pt x="163" y="9"/>
                  <a:pt x="185" y="9"/>
                </a:cubicBezTo>
                <a:close/>
                <a:moveTo>
                  <a:pt x="340" y="258"/>
                </a:moveTo>
                <a:cubicBezTo>
                  <a:pt x="337" y="246"/>
                  <a:pt x="325" y="198"/>
                  <a:pt x="321" y="183"/>
                </a:cubicBezTo>
                <a:cubicBezTo>
                  <a:pt x="320" y="178"/>
                  <a:pt x="317" y="173"/>
                  <a:pt x="313" y="169"/>
                </a:cubicBezTo>
                <a:cubicBezTo>
                  <a:pt x="298" y="156"/>
                  <a:pt x="263" y="125"/>
                  <a:pt x="254" y="118"/>
                </a:cubicBezTo>
                <a:cubicBezTo>
                  <a:pt x="237" y="104"/>
                  <a:pt x="219" y="99"/>
                  <a:pt x="201" y="102"/>
                </a:cubicBezTo>
                <a:cubicBezTo>
                  <a:pt x="192" y="103"/>
                  <a:pt x="183" y="108"/>
                  <a:pt x="176" y="114"/>
                </a:cubicBezTo>
                <a:cubicBezTo>
                  <a:pt x="175" y="115"/>
                  <a:pt x="174" y="115"/>
                  <a:pt x="174" y="115"/>
                </a:cubicBezTo>
                <a:cubicBezTo>
                  <a:pt x="97" y="165"/>
                  <a:pt x="97" y="165"/>
                  <a:pt x="97" y="165"/>
                </a:cubicBezTo>
                <a:cubicBezTo>
                  <a:pt x="88" y="163"/>
                  <a:pt x="50" y="156"/>
                  <a:pt x="32" y="153"/>
                </a:cubicBezTo>
                <a:cubicBezTo>
                  <a:pt x="14" y="150"/>
                  <a:pt x="4" y="160"/>
                  <a:pt x="2" y="171"/>
                </a:cubicBezTo>
                <a:cubicBezTo>
                  <a:pt x="0" y="181"/>
                  <a:pt x="5" y="193"/>
                  <a:pt x="19" y="195"/>
                </a:cubicBezTo>
                <a:cubicBezTo>
                  <a:pt x="30" y="198"/>
                  <a:pt x="75" y="209"/>
                  <a:pt x="93" y="214"/>
                </a:cubicBezTo>
                <a:cubicBezTo>
                  <a:pt x="95" y="215"/>
                  <a:pt x="98" y="215"/>
                  <a:pt x="100" y="215"/>
                </a:cubicBezTo>
                <a:cubicBezTo>
                  <a:pt x="103" y="215"/>
                  <a:pt x="106" y="214"/>
                  <a:pt x="110" y="213"/>
                </a:cubicBezTo>
                <a:cubicBezTo>
                  <a:pt x="128" y="206"/>
                  <a:pt x="158" y="193"/>
                  <a:pt x="171" y="188"/>
                </a:cubicBezTo>
                <a:cubicBezTo>
                  <a:pt x="176" y="212"/>
                  <a:pt x="183" y="239"/>
                  <a:pt x="185" y="247"/>
                </a:cubicBezTo>
                <a:cubicBezTo>
                  <a:pt x="127" y="320"/>
                  <a:pt x="127" y="320"/>
                  <a:pt x="127" y="320"/>
                </a:cubicBezTo>
                <a:cubicBezTo>
                  <a:pt x="127" y="320"/>
                  <a:pt x="127" y="320"/>
                  <a:pt x="127" y="321"/>
                </a:cubicBezTo>
                <a:cubicBezTo>
                  <a:pt x="127" y="321"/>
                  <a:pt x="104" y="380"/>
                  <a:pt x="89" y="416"/>
                </a:cubicBezTo>
                <a:cubicBezTo>
                  <a:pt x="85" y="427"/>
                  <a:pt x="85" y="438"/>
                  <a:pt x="90" y="446"/>
                </a:cubicBezTo>
                <a:cubicBezTo>
                  <a:pt x="96" y="454"/>
                  <a:pt x="104" y="458"/>
                  <a:pt x="114" y="458"/>
                </a:cubicBezTo>
                <a:cubicBezTo>
                  <a:pt x="126" y="458"/>
                  <a:pt x="135" y="452"/>
                  <a:pt x="140" y="443"/>
                </a:cubicBezTo>
                <a:cubicBezTo>
                  <a:pt x="143" y="437"/>
                  <a:pt x="149" y="422"/>
                  <a:pt x="156" y="404"/>
                </a:cubicBezTo>
                <a:cubicBezTo>
                  <a:pt x="165" y="381"/>
                  <a:pt x="178" y="347"/>
                  <a:pt x="181" y="343"/>
                </a:cubicBezTo>
                <a:cubicBezTo>
                  <a:pt x="182" y="341"/>
                  <a:pt x="191" y="333"/>
                  <a:pt x="200" y="324"/>
                </a:cubicBezTo>
                <a:cubicBezTo>
                  <a:pt x="205" y="319"/>
                  <a:pt x="209" y="315"/>
                  <a:pt x="213" y="311"/>
                </a:cubicBezTo>
                <a:cubicBezTo>
                  <a:pt x="218" y="334"/>
                  <a:pt x="231" y="397"/>
                  <a:pt x="239" y="433"/>
                </a:cubicBezTo>
                <a:cubicBezTo>
                  <a:pt x="243" y="452"/>
                  <a:pt x="255" y="458"/>
                  <a:pt x="266" y="458"/>
                </a:cubicBezTo>
                <a:cubicBezTo>
                  <a:pt x="268" y="458"/>
                  <a:pt x="270" y="458"/>
                  <a:pt x="272" y="458"/>
                </a:cubicBezTo>
                <a:cubicBezTo>
                  <a:pt x="286" y="455"/>
                  <a:pt x="299" y="441"/>
                  <a:pt x="295" y="425"/>
                </a:cubicBezTo>
                <a:cubicBezTo>
                  <a:pt x="292" y="409"/>
                  <a:pt x="264" y="265"/>
                  <a:pt x="263" y="255"/>
                </a:cubicBezTo>
                <a:cubicBezTo>
                  <a:pt x="263" y="245"/>
                  <a:pt x="251" y="201"/>
                  <a:pt x="245" y="177"/>
                </a:cubicBezTo>
                <a:cubicBezTo>
                  <a:pt x="277" y="203"/>
                  <a:pt x="277" y="203"/>
                  <a:pt x="277" y="203"/>
                </a:cubicBezTo>
                <a:cubicBezTo>
                  <a:pt x="279" y="211"/>
                  <a:pt x="291" y="248"/>
                  <a:pt x="297" y="267"/>
                </a:cubicBezTo>
                <a:cubicBezTo>
                  <a:pt x="301" y="278"/>
                  <a:pt x="310" y="285"/>
                  <a:pt x="320" y="285"/>
                </a:cubicBezTo>
                <a:cubicBezTo>
                  <a:pt x="327" y="285"/>
                  <a:pt x="333" y="282"/>
                  <a:pt x="337" y="277"/>
                </a:cubicBezTo>
                <a:cubicBezTo>
                  <a:pt x="341" y="271"/>
                  <a:pt x="342" y="264"/>
                  <a:pt x="340" y="258"/>
                </a:cubicBezTo>
                <a:close/>
                <a:moveTo>
                  <a:pt x="106" y="204"/>
                </a:moveTo>
                <a:cubicBezTo>
                  <a:pt x="103" y="206"/>
                  <a:pt x="99" y="206"/>
                  <a:pt x="96" y="205"/>
                </a:cubicBezTo>
                <a:cubicBezTo>
                  <a:pt x="77" y="200"/>
                  <a:pt x="32" y="189"/>
                  <a:pt x="21" y="186"/>
                </a:cubicBezTo>
                <a:cubicBezTo>
                  <a:pt x="13" y="185"/>
                  <a:pt x="10" y="178"/>
                  <a:pt x="11" y="172"/>
                </a:cubicBezTo>
                <a:cubicBezTo>
                  <a:pt x="13" y="166"/>
                  <a:pt x="18" y="160"/>
                  <a:pt x="30" y="162"/>
                </a:cubicBezTo>
                <a:cubicBezTo>
                  <a:pt x="51" y="166"/>
                  <a:pt x="96" y="175"/>
                  <a:pt x="97" y="175"/>
                </a:cubicBezTo>
                <a:cubicBezTo>
                  <a:pt x="98" y="175"/>
                  <a:pt x="99" y="175"/>
                  <a:pt x="100" y="174"/>
                </a:cubicBezTo>
                <a:cubicBezTo>
                  <a:pt x="163" y="133"/>
                  <a:pt x="163" y="133"/>
                  <a:pt x="163" y="133"/>
                </a:cubicBezTo>
                <a:cubicBezTo>
                  <a:pt x="161" y="139"/>
                  <a:pt x="161" y="145"/>
                  <a:pt x="162" y="150"/>
                </a:cubicBezTo>
                <a:cubicBezTo>
                  <a:pt x="163" y="156"/>
                  <a:pt x="166" y="167"/>
                  <a:pt x="168" y="178"/>
                </a:cubicBezTo>
                <a:cubicBezTo>
                  <a:pt x="157" y="183"/>
                  <a:pt x="125" y="197"/>
                  <a:pt x="106" y="204"/>
                </a:cubicBezTo>
                <a:close/>
                <a:moveTo>
                  <a:pt x="286" y="426"/>
                </a:moveTo>
                <a:cubicBezTo>
                  <a:pt x="288" y="438"/>
                  <a:pt x="279" y="447"/>
                  <a:pt x="270" y="449"/>
                </a:cubicBezTo>
                <a:cubicBezTo>
                  <a:pt x="259" y="451"/>
                  <a:pt x="251" y="444"/>
                  <a:pt x="248" y="431"/>
                </a:cubicBezTo>
                <a:cubicBezTo>
                  <a:pt x="239" y="392"/>
                  <a:pt x="224" y="318"/>
                  <a:pt x="221" y="303"/>
                </a:cubicBezTo>
                <a:cubicBezTo>
                  <a:pt x="238" y="288"/>
                  <a:pt x="249" y="276"/>
                  <a:pt x="255" y="268"/>
                </a:cubicBezTo>
                <a:cubicBezTo>
                  <a:pt x="262" y="304"/>
                  <a:pt x="284" y="413"/>
                  <a:pt x="286" y="426"/>
                </a:cubicBezTo>
                <a:close/>
                <a:moveTo>
                  <a:pt x="330" y="271"/>
                </a:moveTo>
                <a:cubicBezTo>
                  <a:pt x="328" y="274"/>
                  <a:pt x="324" y="276"/>
                  <a:pt x="320" y="276"/>
                </a:cubicBezTo>
                <a:cubicBezTo>
                  <a:pt x="314" y="276"/>
                  <a:pt x="309" y="271"/>
                  <a:pt x="306" y="263"/>
                </a:cubicBezTo>
                <a:cubicBezTo>
                  <a:pt x="299" y="244"/>
                  <a:pt x="285" y="200"/>
                  <a:pt x="285" y="199"/>
                </a:cubicBezTo>
                <a:cubicBezTo>
                  <a:pt x="285" y="198"/>
                  <a:pt x="284" y="198"/>
                  <a:pt x="284" y="197"/>
                </a:cubicBezTo>
                <a:cubicBezTo>
                  <a:pt x="239" y="160"/>
                  <a:pt x="239" y="160"/>
                  <a:pt x="239" y="160"/>
                </a:cubicBezTo>
                <a:cubicBezTo>
                  <a:pt x="238" y="159"/>
                  <a:pt x="235" y="159"/>
                  <a:pt x="234" y="160"/>
                </a:cubicBezTo>
                <a:cubicBezTo>
                  <a:pt x="232" y="161"/>
                  <a:pt x="231" y="163"/>
                  <a:pt x="232" y="165"/>
                </a:cubicBezTo>
                <a:cubicBezTo>
                  <a:pt x="243" y="205"/>
                  <a:pt x="254" y="249"/>
                  <a:pt x="253" y="255"/>
                </a:cubicBezTo>
                <a:cubicBezTo>
                  <a:pt x="251" y="262"/>
                  <a:pt x="212" y="299"/>
                  <a:pt x="194" y="317"/>
                </a:cubicBezTo>
                <a:cubicBezTo>
                  <a:pt x="182" y="329"/>
                  <a:pt x="175" y="335"/>
                  <a:pt x="173" y="337"/>
                </a:cubicBezTo>
                <a:cubicBezTo>
                  <a:pt x="170" y="342"/>
                  <a:pt x="161" y="365"/>
                  <a:pt x="147" y="400"/>
                </a:cubicBezTo>
                <a:cubicBezTo>
                  <a:pt x="140" y="417"/>
                  <a:pt x="134" y="433"/>
                  <a:pt x="132" y="439"/>
                </a:cubicBezTo>
                <a:cubicBezTo>
                  <a:pt x="128" y="445"/>
                  <a:pt x="122" y="449"/>
                  <a:pt x="114" y="449"/>
                </a:cubicBezTo>
                <a:cubicBezTo>
                  <a:pt x="108" y="449"/>
                  <a:pt x="102" y="446"/>
                  <a:pt x="98" y="441"/>
                </a:cubicBezTo>
                <a:cubicBezTo>
                  <a:pt x="95" y="436"/>
                  <a:pt x="94" y="428"/>
                  <a:pt x="98" y="419"/>
                </a:cubicBezTo>
                <a:cubicBezTo>
                  <a:pt x="112" y="386"/>
                  <a:pt x="133" y="331"/>
                  <a:pt x="135" y="325"/>
                </a:cubicBezTo>
                <a:cubicBezTo>
                  <a:pt x="194" y="251"/>
                  <a:pt x="194" y="251"/>
                  <a:pt x="194" y="251"/>
                </a:cubicBezTo>
                <a:cubicBezTo>
                  <a:pt x="194" y="249"/>
                  <a:pt x="195" y="248"/>
                  <a:pt x="194" y="247"/>
                </a:cubicBezTo>
                <a:cubicBezTo>
                  <a:pt x="194" y="246"/>
                  <a:pt x="176" y="169"/>
                  <a:pt x="171" y="148"/>
                </a:cubicBezTo>
                <a:cubicBezTo>
                  <a:pt x="169" y="140"/>
                  <a:pt x="173" y="133"/>
                  <a:pt x="176" y="129"/>
                </a:cubicBezTo>
                <a:cubicBezTo>
                  <a:pt x="182" y="120"/>
                  <a:pt x="192" y="113"/>
                  <a:pt x="202" y="111"/>
                </a:cubicBezTo>
                <a:cubicBezTo>
                  <a:pt x="218" y="108"/>
                  <a:pt x="233" y="113"/>
                  <a:pt x="248" y="125"/>
                </a:cubicBezTo>
                <a:cubicBezTo>
                  <a:pt x="257" y="132"/>
                  <a:pt x="295" y="166"/>
                  <a:pt x="307" y="177"/>
                </a:cubicBezTo>
                <a:cubicBezTo>
                  <a:pt x="310" y="179"/>
                  <a:pt x="311" y="182"/>
                  <a:pt x="312" y="185"/>
                </a:cubicBezTo>
                <a:cubicBezTo>
                  <a:pt x="317" y="204"/>
                  <a:pt x="328" y="249"/>
                  <a:pt x="331" y="260"/>
                </a:cubicBezTo>
                <a:cubicBezTo>
                  <a:pt x="333" y="265"/>
                  <a:pt x="331" y="269"/>
                  <a:pt x="330" y="27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2" name="Freeform 41"/>
          <p:cNvSpPr>
            <a:spLocks noEditPoints="1"/>
          </p:cNvSpPr>
          <p:nvPr/>
        </p:nvSpPr>
        <p:spPr bwMode="auto">
          <a:xfrm flipH="1">
            <a:off x="8129753" y="5672447"/>
            <a:ext cx="525501" cy="635395"/>
          </a:xfrm>
          <a:custGeom>
            <a:avLst/>
            <a:gdLst>
              <a:gd name="T0" fmla="*/ 235 w 342"/>
              <a:gd name="T1" fmla="*/ 50 h 458"/>
              <a:gd name="T2" fmla="*/ 136 w 342"/>
              <a:gd name="T3" fmla="*/ 50 h 458"/>
              <a:gd name="T4" fmla="*/ 185 w 342"/>
              <a:gd name="T5" fmla="*/ 9 h 458"/>
              <a:gd name="T6" fmla="*/ 185 w 342"/>
              <a:gd name="T7" fmla="*/ 90 h 458"/>
              <a:gd name="T8" fmla="*/ 185 w 342"/>
              <a:gd name="T9" fmla="*/ 9 h 458"/>
              <a:gd name="T10" fmla="*/ 321 w 342"/>
              <a:gd name="T11" fmla="*/ 183 h 458"/>
              <a:gd name="T12" fmla="*/ 254 w 342"/>
              <a:gd name="T13" fmla="*/ 118 h 458"/>
              <a:gd name="T14" fmla="*/ 176 w 342"/>
              <a:gd name="T15" fmla="*/ 114 h 458"/>
              <a:gd name="T16" fmla="*/ 97 w 342"/>
              <a:gd name="T17" fmla="*/ 165 h 458"/>
              <a:gd name="T18" fmla="*/ 2 w 342"/>
              <a:gd name="T19" fmla="*/ 171 h 458"/>
              <a:gd name="T20" fmla="*/ 93 w 342"/>
              <a:gd name="T21" fmla="*/ 214 h 458"/>
              <a:gd name="T22" fmla="*/ 110 w 342"/>
              <a:gd name="T23" fmla="*/ 213 h 458"/>
              <a:gd name="T24" fmla="*/ 185 w 342"/>
              <a:gd name="T25" fmla="*/ 247 h 458"/>
              <a:gd name="T26" fmla="*/ 127 w 342"/>
              <a:gd name="T27" fmla="*/ 321 h 458"/>
              <a:gd name="T28" fmla="*/ 90 w 342"/>
              <a:gd name="T29" fmla="*/ 446 h 458"/>
              <a:gd name="T30" fmla="*/ 140 w 342"/>
              <a:gd name="T31" fmla="*/ 443 h 458"/>
              <a:gd name="T32" fmla="*/ 181 w 342"/>
              <a:gd name="T33" fmla="*/ 343 h 458"/>
              <a:gd name="T34" fmla="*/ 213 w 342"/>
              <a:gd name="T35" fmla="*/ 311 h 458"/>
              <a:gd name="T36" fmla="*/ 266 w 342"/>
              <a:gd name="T37" fmla="*/ 458 h 458"/>
              <a:gd name="T38" fmla="*/ 295 w 342"/>
              <a:gd name="T39" fmla="*/ 425 h 458"/>
              <a:gd name="T40" fmla="*/ 245 w 342"/>
              <a:gd name="T41" fmla="*/ 177 h 458"/>
              <a:gd name="T42" fmla="*/ 297 w 342"/>
              <a:gd name="T43" fmla="*/ 267 h 458"/>
              <a:gd name="T44" fmla="*/ 337 w 342"/>
              <a:gd name="T45" fmla="*/ 277 h 458"/>
              <a:gd name="T46" fmla="*/ 106 w 342"/>
              <a:gd name="T47" fmla="*/ 204 h 458"/>
              <a:gd name="T48" fmla="*/ 21 w 342"/>
              <a:gd name="T49" fmla="*/ 186 h 458"/>
              <a:gd name="T50" fmla="*/ 30 w 342"/>
              <a:gd name="T51" fmla="*/ 162 h 458"/>
              <a:gd name="T52" fmla="*/ 100 w 342"/>
              <a:gd name="T53" fmla="*/ 174 h 458"/>
              <a:gd name="T54" fmla="*/ 162 w 342"/>
              <a:gd name="T55" fmla="*/ 150 h 458"/>
              <a:gd name="T56" fmla="*/ 106 w 342"/>
              <a:gd name="T57" fmla="*/ 204 h 458"/>
              <a:gd name="T58" fmla="*/ 270 w 342"/>
              <a:gd name="T59" fmla="*/ 449 h 458"/>
              <a:gd name="T60" fmla="*/ 221 w 342"/>
              <a:gd name="T61" fmla="*/ 303 h 458"/>
              <a:gd name="T62" fmla="*/ 286 w 342"/>
              <a:gd name="T63" fmla="*/ 426 h 458"/>
              <a:gd name="T64" fmla="*/ 320 w 342"/>
              <a:gd name="T65" fmla="*/ 276 h 458"/>
              <a:gd name="T66" fmla="*/ 285 w 342"/>
              <a:gd name="T67" fmla="*/ 199 h 458"/>
              <a:gd name="T68" fmla="*/ 239 w 342"/>
              <a:gd name="T69" fmla="*/ 160 h 458"/>
              <a:gd name="T70" fmla="*/ 232 w 342"/>
              <a:gd name="T71" fmla="*/ 165 h 458"/>
              <a:gd name="T72" fmla="*/ 194 w 342"/>
              <a:gd name="T73" fmla="*/ 317 h 458"/>
              <a:gd name="T74" fmla="*/ 147 w 342"/>
              <a:gd name="T75" fmla="*/ 400 h 458"/>
              <a:gd name="T76" fmla="*/ 114 w 342"/>
              <a:gd name="T77" fmla="*/ 449 h 458"/>
              <a:gd name="T78" fmla="*/ 98 w 342"/>
              <a:gd name="T79" fmla="*/ 419 h 458"/>
              <a:gd name="T80" fmla="*/ 194 w 342"/>
              <a:gd name="T81" fmla="*/ 251 h 458"/>
              <a:gd name="T82" fmla="*/ 171 w 342"/>
              <a:gd name="T83" fmla="*/ 148 h 458"/>
              <a:gd name="T84" fmla="*/ 202 w 342"/>
              <a:gd name="T85" fmla="*/ 111 h 458"/>
              <a:gd name="T86" fmla="*/ 307 w 342"/>
              <a:gd name="T87" fmla="*/ 177 h 458"/>
              <a:gd name="T88" fmla="*/ 331 w 342"/>
              <a:gd name="T89" fmla="*/ 26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2" h="458">
                <a:moveTo>
                  <a:pt x="185" y="99"/>
                </a:moveTo>
                <a:cubicBezTo>
                  <a:pt x="212" y="99"/>
                  <a:pt x="235" y="77"/>
                  <a:pt x="235" y="50"/>
                </a:cubicBezTo>
                <a:cubicBezTo>
                  <a:pt x="235" y="22"/>
                  <a:pt x="212" y="0"/>
                  <a:pt x="185" y="0"/>
                </a:cubicBezTo>
                <a:cubicBezTo>
                  <a:pt x="158" y="0"/>
                  <a:pt x="136" y="22"/>
                  <a:pt x="136" y="50"/>
                </a:cubicBezTo>
                <a:cubicBezTo>
                  <a:pt x="136" y="77"/>
                  <a:pt x="158" y="99"/>
                  <a:pt x="185" y="99"/>
                </a:cubicBezTo>
                <a:close/>
                <a:moveTo>
                  <a:pt x="185" y="9"/>
                </a:moveTo>
                <a:cubicBezTo>
                  <a:pt x="207" y="9"/>
                  <a:pt x="225" y="27"/>
                  <a:pt x="225" y="50"/>
                </a:cubicBezTo>
                <a:cubicBezTo>
                  <a:pt x="225" y="72"/>
                  <a:pt x="207" y="90"/>
                  <a:pt x="185" y="90"/>
                </a:cubicBezTo>
                <a:cubicBezTo>
                  <a:pt x="163" y="90"/>
                  <a:pt x="145" y="72"/>
                  <a:pt x="145" y="50"/>
                </a:cubicBezTo>
                <a:cubicBezTo>
                  <a:pt x="145" y="27"/>
                  <a:pt x="163" y="9"/>
                  <a:pt x="185" y="9"/>
                </a:cubicBezTo>
                <a:close/>
                <a:moveTo>
                  <a:pt x="340" y="258"/>
                </a:moveTo>
                <a:cubicBezTo>
                  <a:pt x="337" y="246"/>
                  <a:pt x="325" y="198"/>
                  <a:pt x="321" y="183"/>
                </a:cubicBezTo>
                <a:cubicBezTo>
                  <a:pt x="320" y="178"/>
                  <a:pt x="317" y="173"/>
                  <a:pt x="313" y="169"/>
                </a:cubicBezTo>
                <a:cubicBezTo>
                  <a:pt x="298" y="156"/>
                  <a:pt x="263" y="125"/>
                  <a:pt x="254" y="118"/>
                </a:cubicBezTo>
                <a:cubicBezTo>
                  <a:pt x="237" y="104"/>
                  <a:pt x="219" y="99"/>
                  <a:pt x="201" y="102"/>
                </a:cubicBezTo>
                <a:cubicBezTo>
                  <a:pt x="192" y="103"/>
                  <a:pt x="183" y="108"/>
                  <a:pt x="176" y="114"/>
                </a:cubicBezTo>
                <a:cubicBezTo>
                  <a:pt x="175" y="115"/>
                  <a:pt x="174" y="115"/>
                  <a:pt x="174" y="115"/>
                </a:cubicBezTo>
                <a:cubicBezTo>
                  <a:pt x="97" y="165"/>
                  <a:pt x="97" y="165"/>
                  <a:pt x="97" y="165"/>
                </a:cubicBezTo>
                <a:cubicBezTo>
                  <a:pt x="88" y="163"/>
                  <a:pt x="50" y="156"/>
                  <a:pt x="32" y="153"/>
                </a:cubicBezTo>
                <a:cubicBezTo>
                  <a:pt x="14" y="150"/>
                  <a:pt x="4" y="160"/>
                  <a:pt x="2" y="171"/>
                </a:cubicBezTo>
                <a:cubicBezTo>
                  <a:pt x="0" y="181"/>
                  <a:pt x="5" y="193"/>
                  <a:pt x="19" y="195"/>
                </a:cubicBezTo>
                <a:cubicBezTo>
                  <a:pt x="30" y="198"/>
                  <a:pt x="75" y="209"/>
                  <a:pt x="93" y="214"/>
                </a:cubicBezTo>
                <a:cubicBezTo>
                  <a:pt x="95" y="215"/>
                  <a:pt x="98" y="215"/>
                  <a:pt x="100" y="215"/>
                </a:cubicBezTo>
                <a:cubicBezTo>
                  <a:pt x="103" y="215"/>
                  <a:pt x="106" y="214"/>
                  <a:pt x="110" y="213"/>
                </a:cubicBezTo>
                <a:cubicBezTo>
                  <a:pt x="128" y="206"/>
                  <a:pt x="158" y="193"/>
                  <a:pt x="171" y="188"/>
                </a:cubicBezTo>
                <a:cubicBezTo>
                  <a:pt x="176" y="212"/>
                  <a:pt x="183" y="239"/>
                  <a:pt x="185" y="247"/>
                </a:cubicBezTo>
                <a:cubicBezTo>
                  <a:pt x="127" y="320"/>
                  <a:pt x="127" y="320"/>
                  <a:pt x="127" y="320"/>
                </a:cubicBezTo>
                <a:cubicBezTo>
                  <a:pt x="127" y="320"/>
                  <a:pt x="127" y="320"/>
                  <a:pt x="127" y="321"/>
                </a:cubicBezTo>
                <a:cubicBezTo>
                  <a:pt x="127" y="321"/>
                  <a:pt x="104" y="380"/>
                  <a:pt x="89" y="416"/>
                </a:cubicBezTo>
                <a:cubicBezTo>
                  <a:pt x="85" y="427"/>
                  <a:pt x="85" y="438"/>
                  <a:pt x="90" y="446"/>
                </a:cubicBezTo>
                <a:cubicBezTo>
                  <a:pt x="96" y="454"/>
                  <a:pt x="104" y="458"/>
                  <a:pt x="114" y="458"/>
                </a:cubicBezTo>
                <a:cubicBezTo>
                  <a:pt x="126" y="458"/>
                  <a:pt x="135" y="452"/>
                  <a:pt x="140" y="443"/>
                </a:cubicBezTo>
                <a:cubicBezTo>
                  <a:pt x="143" y="437"/>
                  <a:pt x="149" y="422"/>
                  <a:pt x="156" y="404"/>
                </a:cubicBezTo>
                <a:cubicBezTo>
                  <a:pt x="165" y="381"/>
                  <a:pt x="178" y="347"/>
                  <a:pt x="181" y="343"/>
                </a:cubicBezTo>
                <a:cubicBezTo>
                  <a:pt x="182" y="341"/>
                  <a:pt x="191" y="333"/>
                  <a:pt x="200" y="324"/>
                </a:cubicBezTo>
                <a:cubicBezTo>
                  <a:pt x="205" y="319"/>
                  <a:pt x="209" y="315"/>
                  <a:pt x="213" y="311"/>
                </a:cubicBezTo>
                <a:cubicBezTo>
                  <a:pt x="218" y="334"/>
                  <a:pt x="231" y="397"/>
                  <a:pt x="239" y="433"/>
                </a:cubicBezTo>
                <a:cubicBezTo>
                  <a:pt x="243" y="452"/>
                  <a:pt x="255" y="458"/>
                  <a:pt x="266" y="458"/>
                </a:cubicBezTo>
                <a:cubicBezTo>
                  <a:pt x="268" y="458"/>
                  <a:pt x="270" y="458"/>
                  <a:pt x="272" y="458"/>
                </a:cubicBezTo>
                <a:cubicBezTo>
                  <a:pt x="286" y="455"/>
                  <a:pt x="299" y="441"/>
                  <a:pt x="295" y="425"/>
                </a:cubicBezTo>
                <a:cubicBezTo>
                  <a:pt x="292" y="409"/>
                  <a:pt x="264" y="265"/>
                  <a:pt x="263" y="255"/>
                </a:cubicBezTo>
                <a:cubicBezTo>
                  <a:pt x="263" y="245"/>
                  <a:pt x="251" y="201"/>
                  <a:pt x="245" y="177"/>
                </a:cubicBezTo>
                <a:cubicBezTo>
                  <a:pt x="277" y="203"/>
                  <a:pt x="277" y="203"/>
                  <a:pt x="277" y="203"/>
                </a:cubicBezTo>
                <a:cubicBezTo>
                  <a:pt x="279" y="211"/>
                  <a:pt x="291" y="248"/>
                  <a:pt x="297" y="267"/>
                </a:cubicBezTo>
                <a:cubicBezTo>
                  <a:pt x="301" y="278"/>
                  <a:pt x="310" y="285"/>
                  <a:pt x="320" y="285"/>
                </a:cubicBezTo>
                <a:cubicBezTo>
                  <a:pt x="327" y="285"/>
                  <a:pt x="333" y="282"/>
                  <a:pt x="337" y="277"/>
                </a:cubicBezTo>
                <a:cubicBezTo>
                  <a:pt x="341" y="271"/>
                  <a:pt x="342" y="264"/>
                  <a:pt x="340" y="258"/>
                </a:cubicBezTo>
                <a:close/>
                <a:moveTo>
                  <a:pt x="106" y="204"/>
                </a:moveTo>
                <a:cubicBezTo>
                  <a:pt x="103" y="206"/>
                  <a:pt x="99" y="206"/>
                  <a:pt x="96" y="205"/>
                </a:cubicBezTo>
                <a:cubicBezTo>
                  <a:pt x="77" y="200"/>
                  <a:pt x="32" y="189"/>
                  <a:pt x="21" y="186"/>
                </a:cubicBezTo>
                <a:cubicBezTo>
                  <a:pt x="13" y="185"/>
                  <a:pt x="10" y="178"/>
                  <a:pt x="11" y="172"/>
                </a:cubicBezTo>
                <a:cubicBezTo>
                  <a:pt x="13" y="166"/>
                  <a:pt x="18" y="160"/>
                  <a:pt x="30" y="162"/>
                </a:cubicBezTo>
                <a:cubicBezTo>
                  <a:pt x="51" y="166"/>
                  <a:pt x="96" y="175"/>
                  <a:pt x="97" y="175"/>
                </a:cubicBezTo>
                <a:cubicBezTo>
                  <a:pt x="98" y="175"/>
                  <a:pt x="99" y="175"/>
                  <a:pt x="100" y="174"/>
                </a:cubicBezTo>
                <a:cubicBezTo>
                  <a:pt x="163" y="133"/>
                  <a:pt x="163" y="133"/>
                  <a:pt x="163" y="133"/>
                </a:cubicBezTo>
                <a:cubicBezTo>
                  <a:pt x="161" y="139"/>
                  <a:pt x="161" y="145"/>
                  <a:pt x="162" y="150"/>
                </a:cubicBezTo>
                <a:cubicBezTo>
                  <a:pt x="163" y="156"/>
                  <a:pt x="166" y="167"/>
                  <a:pt x="168" y="178"/>
                </a:cubicBezTo>
                <a:cubicBezTo>
                  <a:pt x="157" y="183"/>
                  <a:pt x="125" y="197"/>
                  <a:pt x="106" y="204"/>
                </a:cubicBezTo>
                <a:close/>
                <a:moveTo>
                  <a:pt x="286" y="426"/>
                </a:moveTo>
                <a:cubicBezTo>
                  <a:pt x="288" y="438"/>
                  <a:pt x="279" y="447"/>
                  <a:pt x="270" y="449"/>
                </a:cubicBezTo>
                <a:cubicBezTo>
                  <a:pt x="259" y="451"/>
                  <a:pt x="251" y="444"/>
                  <a:pt x="248" y="431"/>
                </a:cubicBezTo>
                <a:cubicBezTo>
                  <a:pt x="239" y="392"/>
                  <a:pt x="224" y="318"/>
                  <a:pt x="221" y="303"/>
                </a:cubicBezTo>
                <a:cubicBezTo>
                  <a:pt x="238" y="288"/>
                  <a:pt x="249" y="276"/>
                  <a:pt x="255" y="268"/>
                </a:cubicBezTo>
                <a:cubicBezTo>
                  <a:pt x="262" y="304"/>
                  <a:pt x="284" y="413"/>
                  <a:pt x="286" y="426"/>
                </a:cubicBezTo>
                <a:close/>
                <a:moveTo>
                  <a:pt x="330" y="271"/>
                </a:moveTo>
                <a:cubicBezTo>
                  <a:pt x="328" y="274"/>
                  <a:pt x="324" y="276"/>
                  <a:pt x="320" y="276"/>
                </a:cubicBezTo>
                <a:cubicBezTo>
                  <a:pt x="314" y="276"/>
                  <a:pt x="309" y="271"/>
                  <a:pt x="306" y="263"/>
                </a:cubicBezTo>
                <a:cubicBezTo>
                  <a:pt x="299" y="244"/>
                  <a:pt x="285" y="200"/>
                  <a:pt x="285" y="199"/>
                </a:cubicBezTo>
                <a:cubicBezTo>
                  <a:pt x="285" y="198"/>
                  <a:pt x="284" y="198"/>
                  <a:pt x="284" y="197"/>
                </a:cubicBezTo>
                <a:cubicBezTo>
                  <a:pt x="239" y="160"/>
                  <a:pt x="239" y="160"/>
                  <a:pt x="239" y="160"/>
                </a:cubicBezTo>
                <a:cubicBezTo>
                  <a:pt x="238" y="159"/>
                  <a:pt x="235" y="159"/>
                  <a:pt x="234" y="160"/>
                </a:cubicBezTo>
                <a:cubicBezTo>
                  <a:pt x="232" y="161"/>
                  <a:pt x="231" y="163"/>
                  <a:pt x="232" y="165"/>
                </a:cubicBezTo>
                <a:cubicBezTo>
                  <a:pt x="243" y="205"/>
                  <a:pt x="254" y="249"/>
                  <a:pt x="253" y="255"/>
                </a:cubicBezTo>
                <a:cubicBezTo>
                  <a:pt x="251" y="262"/>
                  <a:pt x="212" y="299"/>
                  <a:pt x="194" y="317"/>
                </a:cubicBezTo>
                <a:cubicBezTo>
                  <a:pt x="182" y="329"/>
                  <a:pt x="175" y="335"/>
                  <a:pt x="173" y="337"/>
                </a:cubicBezTo>
                <a:cubicBezTo>
                  <a:pt x="170" y="342"/>
                  <a:pt x="161" y="365"/>
                  <a:pt x="147" y="400"/>
                </a:cubicBezTo>
                <a:cubicBezTo>
                  <a:pt x="140" y="417"/>
                  <a:pt x="134" y="433"/>
                  <a:pt x="132" y="439"/>
                </a:cubicBezTo>
                <a:cubicBezTo>
                  <a:pt x="128" y="445"/>
                  <a:pt x="122" y="449"/>
                  <a:pt x="114" y="449"/>
                </a:cubicBezTo>
                <a:cubicBezTo>
                  <a:pt x="108" y="449"/>
                  <a:pt x="102" y="446"/>
                  <a:pt x="98" y="441"/>
                </a:cubicBezTo>
                <a:cubicBezTo>
                  <a:pt x="95" y="436"/>
                  <a:pt x="94" y="428"/>
                  <a:pt x="98" y="419"/>
                </a:cubicBezTo>
                <a:cubicBezTo>
                  <a:pt x="112" y="386"/>
                  <a:pt x="133" y="331"/>
                  <a:pt x="135" y="325"/>
                </a:cubicBezTo>
                <a:cubicBezTo>
                  <a:pt x="194" y="251"/>
                  <a:pt x="194" y="251"/>
                  <a:pt x="194" y="251"/>
                </a:cubicBezTo>
                <a:cubicBezTo>
                  <a:pt x="194" y="249"/>
                  <a:pt x="195" y="248"/>
                  <a:pt x="194" y="247"/>
                </a:cubicBezTo>
                <a:cubicBezTo>
                  <a:pt x="194" y="246"/>
                  <a:pt x="176" y="169"/>
                  <a:pt x="171" y="148"/>
                </a:cubicBezTo>
                <a:cubicBezTo>
                  <a:pt x="169" y="140"/>
                  <a:pt x="173" y="133"/>
                  <a:pt x="176" y="129"/>
                </a:cubicBezTo>
                <a:cubicBezTo>
                  <a:pt x="182" y="120"/>
                  <a:pt x="192" y="113"/>
                  <a:pt x="202" y="111"/>
                </a:cubicBezTo>
                <a:cubicBezTo>
                  <a:pt x="218" y="108"/>
                  <a:pt x="233" y="113"/>
                  <a:pt x="248" y="125"/>
                </a:cubicBezTo>
                <a:cubicBezTo>
                  <a:pt x="257" y="132"/>
                  <a:pt x="295" y="166"/>
                  <a:pt x="307" y="177"/>
                </a:cubicBezTo>
                <a:cubicBezTo>
                  <a:pt x="310" y="179"/>
                  <a:pt x="311" y="182"/>
                  <a:pt x="312" y="185"/>
                </a:cubicBezTo>
                <a:cubicBezTo>
                  <a:pt x="317" y="204"/>
                  <a:pt x="328" y="249"/>
                  <a:pt x="331" y="260"/>
                </a:cubicBezTo>
                <a:cubicBezTo>
                  <a:pt x="333" y="265"/>
                  <a:pt x="331" y="269"/>
                  <a:pt x="330" y="27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3" name="Freeform 101"/>
          <p:cNvSpPr>
            <a:spLocks noEditPoints="1"/>
          </p:cNvSpPr>
          <p:nvPr/>
        </p:nvSpPr>
        <p:spPr bwMode="auto">
          <a:xfrm>
            <a:off x="3515802" y="4884694"/>
            <a:ext cx="612613" cy="354905"/>
          </a:xfrm>
          <a:custGeom>
            <a:avLst/>
            <a:gdLst>
              <a:gd name="T0" fmla="*/ 329 w 794"/>
              <a:gd name="T1" fmla="*/ 0 h 460"/>
              <a:gd name="T2" fmla="*/ 212 w 794"/>
              <a:gd name="T3" fmla="*/ 39 h 460"/>
              <a:gd name="T4" fmla="*/ 3 w 794"/>
              <a:gd name="T5" fmla="*/ 211 h 460"/>
              <a:gd name="T6" fmla="*/ 13 w 794"/>
              <a:gd name="T7" fmla="*/ 212 h 460"/>
              <a:gd name="T8" fmla="*/ 283 w 794"/>
              <a:gd name="T9" fmla="*/ 32 h 460"/>
              <a:gd name="T10" fmla="*/ 280 w 794"/>
              <a:gd name="T11" fmla="*/ 244 h 460"/>
              <a:gd name="T12" fmla="*/ 241 w 794"/>
              <a:gd name="T13" fmla="*/ 270 h 460"/>
              <a:gd name="T14" fmla="*/ 450 w 794"/>
              <a:gd name="T15" fmla="*/ 182 h 460"/>
              <a:gd name="T16" fmla="*/ 492 w 794"/>
              <a:gd name="T17" fmla="*/ 261 h 460"/>
              <a:gd name="T18" fmla="*/ 371 w 794"/>
              <a:gd name="T19" fmla="*/ 324 h 460"/>
              <a:gd name="T20" fmla="*/ 369 w 794"/>
              <a:gd name="T21" fmla="*/ 326 h 460"/>
              <a:gd name="T22" fmla="*/ 274 w 794"/>
              <a:gd name="T23" fmla="*/ 409 h 460"/>
              <a:gd name="T24" fmla="*/ 74 w 794"/>
              <a:gd name="T25" fmla="*/ 431 h 460"/>
              <a:gd name="T26" fmla="*/ 81 w 794"/>
              <a:gd name="T27" fmla="*/ 438 h 460"/>
              <a:gd name="T28" fmla="*/ 310 w 794"/>
              <a:gd name="T29" fmla="*/ 406 h 460"/>
              <a:gd name="T30" fmla="*/ 354 w 794"/>
              <a:gd name="T31" fmla="*/ 436 h 460"/>
              <a:gd name="T32" fmla="*/ 386 w 794"/>
              <a:gd name="T33" fmla="*/ 428 h 460"/>
              <a:gd name="T34" fmla="*/ 431 w 794"/>
              <a:gd name="T35" fmla="*/ 460 h 460"/>
              <a:gd name="T36" fmla="*/ 485 w 794"/>
              <a:gd name="T37" fmla="*/ 410 h 460"/>
              <a:gd name="T38" fmla="*/ 530 w 794"/>
              <a:gd name="T39" fmla="*/ 442 h 460"/>
              <a:gd name="T40" fmla="*/ 611 w 794"/>
              <a:gd name="T41" fmla="*/ 337 h 460"/>
              <a:gd name="T42" fmla="*/ 794 w 794"/>
              <a:gd name="T43" fmla="*/ 288 h 460"/>
              <a:gd name="T44" fmla="*/ 745 w 794"/>
              <a:gd name="T45" fmla="*/ 0 h 460"/>
              <a:gd name="T46" fmla="*/ 780 w 794"/>
              <a:gd name="T47" fmla="*/ 82 h 460"/>
              <a:gd name="T48" fmla="*/ 294 w 794"/>
              <a:gd name="T49" fmla="*/ 134 h 460"/>
              <a:gd name="T50" fmla="*/ 329 w 794"/>
              <a:gd name="T51" fmla="*/ 14 h 460"/>
              <a:gd name="T52" fmla="*/ 780 w 794"/>
              <a:gd name="T53" fmla="*/ 49 h 460"/>
              <a:gd name="T54" fmla="*/ 294 w 794"/>
              <a:gd name="T55" fmla="*/ 68 h 460"/>
              <a:gd name="T56" fmla="*/ 329 w 794"/>
              <a:gd name="T57" fmla="*/ 14 h 460"/>
              <a:gd name="T58" fmla="*/ 321 w 794"/>
              <a:gd name="T59" fmla="*/ 396 h 460"/>
              <a:gd name="T60" fmla="*/ 378 w 794"/>
              <a:gd name="T61" fmla="*/ 337 h 460"/>
              <a:gd name="T62" fmla="*/ 383 w 794"/>
              <a:gd name="T63" fmla="*/ 403 h 460"/>
              <a:gd name="T64" fmla="*/ 461 w 794"/>
              <a:gd name="T65" fmla="*/ 428 h 460"/>
              <a:gd name="T66" fmla="*/ 400 w 794"/>
              <a:gd name="T67" fmla="*/ 424 h 460"/>
              <a:gd name="T68" fmla="*/ 432 w 794"/>
              <a:gd name="T69" fmla="*/ 337 h 460"/>
              <a:gd name="T70" fmla="*/ 488 w 794"/>
              <a:gd name="T71" fmla="*/ 374 h 460"/>
              <a:gd name="T72" fmla="*/ 461 w 794"/>
              <a:gd name="T73" fmla="*/ 428 h 460"/>
              <a:gd name="T74" fmla="*/ 515 w 794"/>
              <a:gd name="T75" fmla="*/ 425 h 460"/>
              <a:gd name="T76" fmla="*/ 522 w 794"/>
              <a:gd name="T77" fmla="*/ 337 h 460"/>
              <a:gd name="T78" fmla="*/ 560 w 794"/>
              <a:gd name="T79" fmla="*/ 410 h 460"/>
              <a:gd name="T80" fmla="*/ 398 w 794"/>
              <a:gd name="T81" fmla="*/ 323 h 460"/>
              <a:gd name="T82" fmla="*/ 500 w 794"/>
              <a:gd name="T83" fmla="*/ 273 h 460"/>
              <a:gd name="T84" fmla="*/ 445 w 794"/>
              <a:gd name="T85" fmla="*/ 169 h 460"/>
              <a:gd name="T86" fmla="*/ 294 w 794"/>
              <a:gd name="T87" fmla="*/ 148 h 460"/>
              <a:gd name="T88" fmla="*/ 780 w 794"/>
              <a:gd name="T89" fmla="*/ 288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4" h="460">
                <a:moveTo>
                  <a:pt x="745" y="0"/>
                </a:moveTo>
                <a:cubicBezTo>
                  <a:pt x="329" y="0"/>
                  <a:pt x="329" y="0"/>
                  <a:pt x="329" y="0"/>
                </a:cubicBezTo>
                <a:cubicBezTo>
                  <a:pt x="313" y="0"/>
                  <a:pt x="299" y="7"/>
                  <a:pt x="290" y="20"/>
                </a:cubicBezTo>
                <a:cubicBezTo>
                  <a:pt x="278" y="14"/>
                  <a:pt x="248" y="8"/>
                  <a:pt x="212" y="39"/>
                </a:cubicBezTo>
                <a:cubicBezTo>
                  <a:pt x="168" y="77"/>
                  <a:pt x="6" y="200"/>
                  <a:pt x="4" y="201"/>
                </a:cubicBezTo>
                <a:cubicBezTo>
                  <a:pt x="1" y="204"/>
                  <a:pt x="0" y="208"/>
                  <a:pt x="3" y="211"/>
                </a:cubicBezTo>
                <a:cubicBezTo>
                  <a:pt x="4" y="213"/>
                  <a:pt x="6" y="214"/>
                  <a:pt x="8" y="214"/>
                </a:cubicBezTo>
                <a:cubicBezTo>
                  <a:pt x="10" y="214"/>
                  <a:pt x="11" y="213"/>
                  <a:pt x="13" y="212"/>
                </a:cubicBezTo>
                <a:cubicBezTo>
                  <a:pt x="14" y="211"/>
                  <a:pt x="177" y="88"/>
                  <a:pt x="221" y="50"/>
                </a:cubicBezTo>
                <a:cubicBezTo>
                  <a:pt x="251" y="24"/>
                  <a:pt x="274" y="28"/>
                  <a:pt x="283" y="32"/>
                </a:cubicBezTo>
                <a:cubicBezTo>
                  <a:pt x="281" y="37"/>
                  <a:pt x="280" y="43"/>
                  <a:pt x="280" y="49"/>
                </a:cubicBezTo>
                <a:cubicBezTo>
                  <a:pt x="280" y="244"/>
                  <a:pt x="280" y="244"/>
                  <a:pt x="280" y="244"/>
                </a:cubicBezTo>
                <a:cubicBezTo>
                  <a:pt x="260" y="253"/>
                  <a:pt x="246" y="259"/>
                  <a:pt x="245" y="260"/>
                </a:cubicBezTo>
                <a:cubicBezTo>
                  <a:pt x="241" y="262"/>
                  <a:pt x="240" y="266"/>
                  <a:pt x="241" y="270"/>
                </a:cubicBezTo>
                <a:cubicBezTo>
                  <a:pt x="243" y="273"/>
                  <a:pt x="247" y="275"/>
                  <a:pt x="251" y="273"/>
                </a:cubicBezTo>
                <a:cubicBezTo>
                  <a:pt x="252" y="272"/>
                  <a:pt x="410" y="198"/>
                  <a:pt x="450" y="182"/>
                </a:cubicBezTo>
                <a:cubicBezTo>
                  <a:pt x="479" y="170"/>
                  <a:pt x="498" y="184"/>
                  <a:pt x="507" y="201"/>
                </a:cubicBezTo>
                <a:cubicBezTo>
                  <a:pt x="516" y="221"/>
                  <a:pt x="514" y="248"/>
                  <a:pt x="492" y="261"/>
                </a:cubicBezTo>
                <a:cubicBezTo>
                  <a:pt x="482" y="267"/>
                  <a:pt x="464" y="275"/>
                  <a:pt x="444" y="285"/>
                </a:cubicBezTo>
                <a:cubicBezTo>
                  <a:pt x="411" y="300"/>
                  <a:pt x="381" y="315"/>
                  <a:pt x="371" y="324"/>
                </a:cubicBezTo>
                <a:cubicBezTo>
                  <a:pt x="371" y="324"/>
                  <a:pt x="370" y="324"/>
                  <a:pt x="370" y="325"/>
                </a:cubicBezTo>
                <a:cubicBezTo>
                  <a:pt x="370" y="325"/>
                  <a:pt x="369" y="325"/>
                  <a:pt x="369" y="326"/>
                </a:cubicBezTo>
                <a:cubicBezTo>
                  <a:pt x="366" y="329"/>
                  <a:pt x="361" y="334"/>
                  <a:pt x="356" y="340"/>
                </a:cubicBezTo>
                <a:cubicBezTo>
                  <a:pt x="336" y="363"/>
                  <a:pt x="303" y="401"/>
                  <a:pt x="274" y="409"/>
                </a:cubicBezTo>
                <a:cubicBezTo>
                  <a:pt x="236" y="419"/>
                  <a:pt x="82" y="424"/>
                  <a:pt x="80" y="424"/>
                </a:cubicBezTo>
                <a:cubicBezTo>
                  <a:pt x="76" y="424"/>
                  <a:pt x="73" y="428"/>
                  <a:pt x="74" y="431"/>
                </a:cubicBezTo>
                <a:cubicBezTo>
                  <a:pt x="74" y="435"/>
                  <a:pt x="77" y="438"/>
                  <a:pt x="81" y="438"/>
                </a:cubicBezTo>
                <a:cubicBezTo>
                  <a:pt x="81" y="438"/>
                  <a:pt x="81" y="438"/>
                  <a:pt x="81" y="438"/>
                </a:cubicBezTo>
                <a:cubicBezTo>
                  <a:pt x="87" y="438"/>
                  <a:pt x="238" y="433"/>
                  <a:pt x="278" y="422"/>
                </a:cubicBezTo>
                <a:cubicBezTo>
                  <a:pt x="289" y="419"/>
                  <a:pt x="299" y="413"/>
                  <a:pt x="310" y="406"/>
                </a:cubicBezTo>
                <a:cubicBezTo>
                  <a:pt x="314" y="416"/>
                  <a:pt x="322" y="425"/>
                  <a:pt x="333" y="431"/>
                </a:cubicBezTo>
                <a:cubicBezTo>
                  <a:pt x="339" y="434"/>
                  <a:pt x="347" y="436"/>
                  <a:pt x="354" y="436"/>
                </a:cubicBezTo>
                <a:cubicBezTo>
                  <a:pt x="365" y="436"/>
                  <a:pt x="376" y="431"/>
                  <a:pt x="385" y="423"/>
                </a:cubicBezTo>
                <a:cubicBezTo>
                  <a:pt x="386" y="425"/>
                  <a:pt x="386" y="426"/>
                  <a:pt x="386" y="428"/>
                </a:cubicBezTo>
                <a:cubicBezTo>
                  <a:pt x="391" y="440"/>
                  <a:pt x="399" y="450"/>
                  <a:pt x="410" y="455"/>
                </a:cubicBezTo>
                <a:cubicBezTo>
                  <a:pt x="417" y="459"/>
                  <a:pt x="424" y="460"/>
                  <a:pt x="431" y="460"/>
                </a:cubicBezTo>
                <a:cubicBezTo>
                  <a:pt x="449" y="460"/>
                  <a:pt x="465" y="451"/>
                  <a:pt x="474" y="434"/>
                </a:cubicBezTo>
                <a:cubicBezTo>
                  <a:pt x="485" y="410"/>
                  <a:pt x="485" y="410"/>
                  <a:pt x="485" y="410"/>
                </a:cubicBezTo>
                <a:cubicBezTo>
                  <a:pt x="489" y="421"/>
                  <a:pt x="497" y="431"/>
                  <a:pt x="509" y="437"/>
                </a:cubicBezTo>
                <a:cubicBezTo>
                  <a:pt x="516" y="440"/>
                  <a:pt x="523" y="442"/>
                  <a:pt x="530" y="442"/>
                </a:cubicBezTo>
                <a:cubicBezTo>
                  <a:pt x="547" y="442"/>
                  <a:pt x="564" y="432"/>
                  <a:pt x="572" y="416"/>
                </a:cubicBezTo>
                <a:cubicBezTo>
                  <a:pt x="611" y="337"/>
                  <a:pt x="611" y="337"/>
                  <a:pt x="611" y="337"/>
                </a:cubicBezTo>
                <a:cubicBezTo>
                  <a:pt x="745" y="337"/>
                  <a:pt x="745" y="337"/>
                  <a:pt x="745" y="337"/>
                </a:cubicBezTo>
                <a:cubicBezTo>
                  <a:pt x="772" y="337"/>
                  <a:pt x="794" y="315"/>
                  <a:pt x="794" y="288"/>
                </a:cubicBezTo>
                <a:cubicBezTo>
                  <a:pt x="794" y="49"/>
                  <a:pt x="794" y="49"/>
                  <a:pt x="794" y="49"/>
                </a:cubicBezTo>
                <a:cubicBezTo>
                  <a:pt x="794" y="22"/>
                  <a:pt x="772" y="0"/>
                  <a:pt x="745" y="0"/>
                </a:cubicBezTo>
                <a:close/>
                <a:moveTo>
                  <a:pt x="294" y="82"/>
                </a:moveTo>
                <a:cubicBezTo>
                  <a:pt x="780" y="82"/>
                  <a:pt x="780" y="82"/>
                  <a:pt x="780" y="82"/>
                </a:cubicBezTo>
                <a:cubicBezTo>
                  <a:pt x="780" y="134"/>
                  <a:pt x="780" y="134"/>
                  <a:pt x="780" y="134"/>
                </a:cubicBezTo>
                <a:cubicBezTo>
                  <a:pt x="294" y="134"/>
                  <a:pt x="294" y="134"/>
                  <a:pt x="294" y="134"/>
                </a:cubicBezTo>
                <a:lnTo>
                  <a:pt x="294" y="82"/>
                </a:lnTo>
                <a:close/>
                <a:moveTo>
                  <a:pt x="329" y="14"/>
                </a:moveTo>
                <a:cubicBezTo>
                  <a:pt x="745" y="14"/>
                  <a:pt x="745" y="14"/>
                  <a:pt x="745" y="14"/>
                </a:cubicBezTo>
                <a:cubicBezTo>
                  <a:pt x="765" y="14"/>
                  <a:pt x="780" y="29"/>
                  <a:pt x="780" y="49"/>
                </a:cubicBezTo>
                <a:cubicBezTo>
                  <a:pt x="780" y="68"/>
                  <a:pt x="780" y="68"/>
                  <a:pt x="780" y="68"/>
                </a:cubicBezTo>
                <a:cubicBezTo>
                  <a:pt x="294" y="68"/>
                  <a:pt x="294" y="68"/>
                  <a:pt x="294" y="68"/>
                </a:cubicBezTo>
                <a:cubicBezTo>
                  <a:pt x="294" y="49"/>
                  <a:pt x="294" y="49"/>
                  <a:pt x="294" y="49"/>
                </a:cubicBezTo>
                <a:cubicBezTo>
                  <a:pt x="294" y="29"/>
                  <a:pt x="310" y="14"/>
                  <a:pt x="329" y="14"/>
                </a:cubicBezTo>
                <a:close/>
                <a:moveTo>
                  <a:pt x="339" y="418"/>
                </a:moveTo>
                <a:cubicBezTo>
                  <a:pt x="330" y="414"/>
                  <a:pt x="324" y="406"/>
                  <a:pt x="321" y="396"/>
                </a:cubicBezTo>
                <a:cubicBezTo>
                  <a:pt x="338" y="382"/>
                  <a:pt x="354" y="364"/>
                  <a:pt x="366" y="350"/>
                </a:cubicBezTo>
                <a:cubicBezTo>
                  <a:pt x="371" y="345"/>
                  <a:pt x="375" y="340"/>
                  <a:pt x="378" y="337"/>
                </a:cubicBezTo>
                <a:cubicBezTo>
                  <a:pt x="416" y="337"/>
                  <a:pt x="416" y="337"/>
                  <a:pt x="416" y="337"/>
                </a:cubicBezTo>
                <a:cubicBezTo>
                  <a:pt x="383" y="403"/>
                  <a:pt x="383" y="403"/>
                  <a:pt x="383" y="403"/>
                </a:cubicBezTo>
                <a:cubicBezTo>
                  <a:pt x="375" y="420"/>
                  <a:pt x="355" y="426"/>
                  <a:pt x="339" y="418"/>
                </a:cubicBezTo>
                <a:close/>
                <a:moveTo>
                  <a:pt x="461" y="428"/>
                </a:moveTo>
                <a:cubicBezTo>
                  <a:pt x="453" y="444"/>
                  <a:pt x="433" y="451"/>
                  <a:pt x="416" y="443"/>
                </a:cubicBezTo>
                <a:cubicBezTo>
                  <a:pt x="409" y="439"/>
                  <a:pt x="403" y="432"/>
                  <a:pt x="400" y="424"/>
                </a:cubicBezTo>
                <a:cubicBezTo>
                  <a:pt x="397" y="415"/>
                  <a:pt x="398" y="406"/>
                  <a:pt x="401" y="398"/>
                </a:cubicBezTo>
                <a:cubicBezTo>
                  <a:pt x="432" y="337"/>
                  <a:pt x="432" y="337"/>
                  <a:pt x="432" y="337"/>
                </a:cubicBezTo>
                <a:cubicBezTo>
                  <a:pt x="506" y="337"/>
                  <a:pt x="506" y="337"/>
                  <a:pt x="506" y="337"/>
                </a:cubicBezTo>
                <a:cubicBezTo>
                  <a:pt x="488" y="374"/>
                  <a:pt x="488" y="374"/>
                  <a:pt x="488" y="374"/>
                </a:cubicBezTo>
                <a:cubicBezTo>
                  <a:pt x="488" y="374"/>
                  <a:pt x="488" y="374"/>
                  <a:pt x="488" y="374"/>
                </a:cubicBezTo>
                <a:lnTo>
                  <a:pt x="461" y="428"/>
                </a:lnTo>
                <a:close/>
                <a:moveTo>
                  <a:pt x="560" y="410"/>
                </a:moveTo>
                <a:cubicBezTo>
                  <a:pt x="552" y="426"/>
                  <a:pt x="532" y="433"/>
                  <a:pt x="515" y="425"/>
                </a:cubicBezTo>
                <a:cubicBezTo>
                  <a:pt x="499" y="416"/>
                  <a:pt x="492" y="397"/>
                  <a:pt x="500" y="380"/>
                </a:cubicBezTo>
                <a:cubicBezTo>
                  <a:pt x="522" y="337"/>
                  <a:pt x="522" y="337"/>
                  <a:pt x="522" y="337"/>
                </a:cubicBezTo>
                <a:cubicBezTo>
                  <a:pt x="596" y="337"/>
                  <a:pt x="596" y="337"/>
                  <a:pt x="596" y="337"/>
                </a:cubicBezTo>
                <a:lnTo>
                  <a:pt x="560" y="410"/>
                </a:lnTo>
                <a:close/>
                <a:moveTo>
                  <a:pt x="745" y="323"/>
                </a:moveTo>
                <a:cubicBezTo>
                  <a:pt x="398" y="323"/>
                  <a:pt x="398" y="323"/>
                  <a:pt x="398" y="323"/>
                </a:cubicBezTo>
                <a:cubicBezTo>
                  <a:pt x="412" y="315"/>
                  <a:pt x="432" y="306"/>
                  <a:pt x="450" y="297"/>
                </a:cubicBezTo>
                <a:cubicBezTo>
                  <a:pt x="470" y="288"/>
                  <a:pt x="489" y="279"/>
                  <a:pt x="500" y="273"/>
                </a:cubicBezTo>
                <a:cubicBezTo>
                  <a:pt x="529" y="255"/>
                  <a:pt x="531" y="220"/>
                  <a:pt x="519" y="195"/>
                </a:cubicBezTo>
                <a:cubicBezTo>
                  <a:pt x="509" y="174"/>
                  <a:pt x="483" y="154"/>
                  <a:pt x="445" y="169"/>
                </a:cubicBezTo>
                <a:cubicBezTo>
                  <a:pt x="419" y="179"/>
                  <a:pt x="345" y="214"/>
                  <a:pt x="294" y="237"/>
                </a:cubicBezTo>
                <a:cubicBezTo>
                  <a:pt x="294" y="148"/>
                  <a:pt x="294" y="148"/>
                  <a:pt x="294" y="148"/>
                </a:cubicBezTo>
                <a:cubicBezTo>
                  <a:pt x="780" y="148"/>
                  <a:pt x="780" y="148"/>
                  <a:pt x="780" y="148"/>
                </a:cubicBezTo>
                <a:cubicBezTo>
                  <a:pt x="780" y="288"/>
                  <a:pt x="780" y="288"/>
                  <a:pt x="780" y="288"/>
                </a:cubicBezTo>
                <a:cubicBezTo>
                  <a:pt x="780" y="307"/>
                  <a:pt x="765" y="323"/>
                  <a:pt x="745" y="32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4" name="Freeform 91"/>
          <p:cNvSpPr>
            <a:spLocks noEditPoints="1"/>
          </p:cNvSpPr>
          <p:nvPr/>
        </p:nvSpPr>
        <p:spPr bwMode="auto">
          <a:xfrm>
            <a:off x="11634895" y="90448"/>
            <a:ext cx="421729" cy="421520"/>
          </a:xfrm>
          <a:custGeom>
            <a:avLst/>
            <a:gdLst>
              <a:gd name="T0" fmla="*/ 730 w 730"/>
              <a:gd name="T1" fmla="*/ 364 h 729"/>
              <a:gd name="T2" fmla="*/ 677 w 730"/>
              <a:gd name="T3" fmla="*/ 176 h 729"/>
              <a:gd name="T4" fmla="*/ 53 w 730"/>
              <a:gd name="T5" fmla="*/ 176 h 729"/>
              <a:gd name="T6" fmla="*/ 0 w 730"/>
              <a:gd name="T7" fmla="*/ 364 h 729"/>
              <a:gd name="T8" fmla="*/ 53 w 730"/>
              <a:gd name="T9" fmla="*/ 553 h 729"/>
              <a:gd name="T10" fmla="*/ 677 w 730"/>
              <a:gd name="T11" fmla="*/ 553 h 729"/>
              <a:gd name="T12" fmla="*/ 14 w 730"/>
              <a:gd name="T13" fmla="*/ 371 h 729"/>
              <a:gd name="T14" fmla="*/ 191 w 730"/>
              <a:gd name="T15" fmla="*/ 541 h 729"/>
              <a:gd name="T16" fmla="*/ 14 w 730"/>
              <a:gd name="T17" fmla="*/ 371 h 729"/>
              <a:gd name="T18" fmla="*/ 191 w 730"/>
              <a:gd name="T19" fmla="*/ 187 h 729"/>
              <a:gd name="T20" fmla="*/ 14 w 730"/>
              <a:gd name="T21" fmla="*/ 357 h 729"/>
              <a:gd name="T22" fmla="*/ 716 w 730"/>
              <a:gd name="T23" fmla="*/ 357 h 729"/>
              <a:gd name="T24" fmla="*/ 539 w 730"/>
              <a:gd name="T25" fmla="*/ 187 h 729"/>
              <a:gd name="T26" fmla="*/ 716 w 730"/>
              <a:gd name="T27" fmla="*/ 357 h 729"/>
              <a:gd name="T28" fmla="*/ 372 w 730"/>
              <a:gd name="T29" fmla="*/ 357 h 729"/>
              <a:gd name="T30" fmla="*/ 525 w 730"/>
              <a:gd name="T31" fmla="*/ 187 h 729"/>
              <a:gd name="T32" fmla="*/ 372 w 730"/>
              <a:gd name="T33" fmla="*/ 173 h 729"/>
              <a:gd name="T34" fmla="*/ 520 w 730"/>
              <a:gd name="T35" fmla="*/ 173 h 729"/>
              <a:gd name="T36" fmla="*/ 358 w 730"/>
              <a:gd name="T37" fmla="*/ 173 h 729"/>
              <a:gd name="T38" fmla="*/ 358 w 730"/>
              <a:gd name="T39" fmla="*/ 14 h 729"/>
              <a:gd name="T40" fmla="*/ 358 w 730"/>
              <a:gd name="T41" fmla="*/ 187 h 729"/>
              <a:gd name="T42" fmla="*/ 180 w 730"/>
              <a:gd name="T43" fmla="*/ 357 h 729"/>
              <a:gd name="T44" fmla="*/ 358 w 730"/>
              <a:gd name="T45" fmla="*/ 187 h 729"/>
              <a:gd name="T46" fmla="*/ 358 w 730"/>
              <a:gd name="T47" fmla="*/ 371 h 729"/>
              <a:gd name="T48" fmla="*/ 205 w 730"/>
              <a:gd name="T49" fmla="*/ 541 h 729"/>
              <a:gd name="T50" fmla="*/ 358 w 730"/>
              <a:gd name="T51" fmla="*/ 555 h 729"/>
              <a:gd name="T52" fmla="*/ 210 w 730"/>
              <a:gd name="T53" fmla="*/ 555 h 729"/>
              <a:gd name="T54" fmla="*/ 372 w 730"/>
              <a:gd name="T55" fmla="*/ 555 h 729"/>
              <a:gd name="T56" fmla="*/ 372 w 730"/>
              <a:gd name="T57" fmla="*/ 715 h 729"/>
              <a:gd name="T58" fmla="*/ 372 w 730"/>
              <a:gd name="T59" fmla="*/ 541 h 729"/>
              <a:gd name="T60" fmla="*/ 550 w 730"/>
              <a:gd name="T61" fmla="*/ 371 h 729"/>
              <a:gd name="T62" fmla="*/ 372 w 730"/>
              <a:gd name="T63" fmla="*/ 541 h 729"/>
              <a:gd name="T64" fmla="*/ 716 w 730"/>
              <a:gd name="T65" fmla="*/ 371 h 729"/>
              <a:gd name="T66" fmla="*/ 539 w 730"/>
              <a:gd name="T67" fmla="*/ 541 h 729"/>
              <a:gd name="T68" fmla="*/ 659 w 730"/>
              <a:gd name="T69" fmla="*/ 173 h 729"/>
              <a:gd name="T70" fmla="*/ 507 w 730"/>
              <a:gd name="T71" fmla="*/ 108 h 729"/>
              <a:gd name="T72" fmla="*/ 659 w 730"/>
              <a:gd name="T73" fmla="*/ 173 h 729"/>
              <a:gd name="T74" fmla="*/ 223 w 730"/>
              <a:gd name="T75" fmla="*/ 108 h 729"/>
              <a:gd name="T76" fmla="*/ 71 w 730"/>
              <a:gd name="T77" fmla="*/ 173 h 729"/>
              <a:gd name="T78" fmla="*/ 71 w 730"/>
              <a:gd name="T79" fmla="*/ 555 h 729"/>
              <a:gd name="T80" fmla="*/ 223 w 730"/>
              <a:gd name="T81" fmla="*/ 621 h 729"/>
              <a:gd name="T82" fmla="*/ 71 w 730"/>
              <a:gd name="T83" fmla="*/ 555 h 729"/>
              <a:gd name="T84" fmla="*/ 507 w 730"/>
              <a:gd name="T85" fmla="*/ 621 h 729"/>
              <a:gd name="T86" fmla="*/ 659 w 730"/>
              <a:gd name="T87" fmla="*/ 555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0" h="729">
                <a:moveTo>
                  <a:pt x="678" y="551"/>
                </a:moveTo>
                <a:cubicBezTo>
                  <a:pt x="711" y="496"/>
                  <a:pt x="730" y="432"/>
                  <a:pt x="730" y="364"/>
                </a:cubicBezTo>
                <a:cubicBezTo>
                  <a:pt x="730" y="296"/>
                  <a:pt x="711" y="233"/>
                  <a:pt x="678" y="178"/>
                </a:cubicBezTo>
                <a:cubicBezTo>
                  <a:pt x="678" y="177"/>
                  <a:pt x="678" y="177"/>
                  <a:pt x="677" y="176"/>
                </a:cubicBezTo>
                <a:cubicBezTo>
                  <a:pt x="613" y="70"/>
                  <a:pt x="497" y="0"/>
                  <a:pt x="365" y="0"/>
                </a:cubicBezTo>
                <a:cubicBezTo>
                  <a:pt x="233" y="0"/>
                  <a:pt x="117" y="70"/>
                  <a:pt x="53" y="176"/>
                </a:cubicBezTo>
                <a:cubicBezTo>
                  <a:pt x="52" y="177"/>
                  <a:pt x="52" y="177"/>
                  <a:pt x="51" y="178"/>
                </a:cubicBezTo>
                <a:cubicBezTo>
                  <a:pt x="19" y="233"/>
                  <a:pt x="0" y="296"/>
                  <a:pt x="0" y="364"/>
                </a:cubicBezTo>
                <a:cubicBezTo>
                  <a:pt x="0" y="432"/>
                  <a:pt x="19" y="496"/>
                  <a:pt x="51" y="551"/>
                </a:cubicBezTo>
                <a:cubicBezTo>
                  <a:pt x="52" y="552"/>
                  <a:pt x="52" y="552"/>
                  <a:pt x="53" y="553"/>
                </a:cubicBezTo>
                <a:cubicBezTo>
                  <a:pt x="117" y="658"/>
                  <a:pt x="233" y="729"/>
                  <a:pt x="365" y="729"/>
                </a:cubicBezTo>
                <a:cubicBezTo>
                  <a:pt x="497" y="729"/>
                  <a:pt x="613" y="658"/>
                  <a:pt x="677" y="553"/>
                </a:cubicBezTo>
                <a:cubicBezTo>
                  <a:pt x="678" y="552"/>
                  <a:pt x="678" y="552"/>
                  <a:pt x="678" y="551"/>
                </a:cubicBezTo>
                <a:close/>
                <a:moveTo>
                  <a:pt x="14" y="371"/>
                </a:moveTo>
                <a:cubicBezTo>
                  <a:pt x="166" y="371"/>
                  <a:pt x="166" y="371"/>
                  <a:pt x="166" y="371"/>
                </a:cubicBezTo>
                <a:cubicBezTo>
                  <a:pt x="166" y="432"/>
                  <a:pt x="175" y="490"/>
                  <a:pt x="191" y="541"/>
                </a:cubicBezTo>
                <a:cubicBezTo>
                  <a:pt x="62" y="541"/>
                  <a:pt x="62" y="541"/>
                  <a:pt x="62" y="541"/>
                </a:cubicBezTo>
                <a:cubicBezTo>
                  <a:pt x="33" y="491"/>
                  <a:pt x="15" y="433"/>
                  <a:pt x="14" y="371"/>
                </a:cubicBezTo>
                <a:close/>
                <a:moveTo>
                  <a:pt x="62" y="187"/>
                </a:moveTo>
                <a:cubicBezTo>
                  <a:pt x="191" y="187"/>
                  <a:pt x="191" y="187"/>
                  <a:pt x="191" y="187"/>
                </a:cubicBezTo>
                <a:cubicBezTo>
                  <a:pt x="175" y="239"/>
                  <a:pt x="166" y="297"/>
                  <a:pt x="166" y="357"/>
                </a:cubicBezTo>
                <a:cubicBezTo>
                  <a:pt x="14" y="357"/>
                  <a:pt x="14" y="357"/>
                  <a:pt x="14" y="357"/>
                </a:cubicBezTo>
                <a:cubicBezTo>
                  <a:pt x="15" y="296"/>
                  <a:pt x="33" y="238"/>
                  <a:pt x="62" y="187"/>
                </a:cubicBezTo>
                <a:close/>
                <a:moveTo>
                  <a:pt x="716" y="357"/>
                </a:moveTo>
                <a:cubicBezTo>
                  <a:pt x="564" y="357"/>
                  <a:pt x="564" y="357"/>
                  <a:pt x="564" y="357"/>
                </a:cubicBezTo>
                <a:cubicBezTo>
                  <a:pt x="563" y="297"/>
                  <a:pt x="555" y="239"/>
                  <a:pt x="539" y="187"/>
                </a:cubicBezTo>
                <a:cubicBezTo>
                  <a:pt x="668" y="187"/>
                  <a:pt x="668" y="187"/>
                  <a:pt x="668" y="187"/>
                </a:cubicBezTo>
                <a:cubicBezTo>
                  <a:pt x="697" y="238"/>
                  <a:pt x="714" y="296"/>
                  <a:pt x="716" y="357"/>
                </a:cubicBezTo>
                <a:close/>
                <a:moveTo>
                  <a:pt x="550" y="357"/>
                </a:moveTo>
                <a:cubicBezTo>
                  <a:pt x="372" y="357"/>
                  <a:pt x="372" y="357"/>
                  <a:pt x="372" y="357"/>
                </a:cubicBezTo>
                <a:cubicBezTo>
                  <a:pt x="372" y="187"/>
                  <a:pt x="372" y="187"/>
                  <a:pt x="372" y="187"/>
                </a:cubicBezTo>
                <a:cubicBezTo>
                  <a:pt x="525" y="187"/>
                  <a:pt x="525" y="187"/>
                  <a:pt x="525" y="187"/>
                </a:cubicBezTo>
                <a:cubicBezTo>
                  <a:pt x="540" y="238"/>
                  <a:pt x="549" y="296"/>
                  <a:pt x="550" y="357"/>
                </a:cubicBezTo>
                <a:close/>
                <a:moveTo>
                  <a:pt x="372" y="173"/>
                </a:moveTo>
                <a:cubicBezTo>
                  <a:pt x="372" y="14"/>
                  <a:pt x="372" y="14"/>
                  <a:pt x="372" y="14"/>
                </a:cubicBezTo>
                <a:cubicBezTo>
                  <a:pt x="434" y="18"/>
                  <a:pt x="488" y="81"/>
                  <a:pt x="520" y="173"/>
                </a:cubicBezTo>
                <a:lnTo>
                  <a:pt x="372" y="173"/>
                </a:lnTo>
                <a:close/>
                <a:moveTo>
                  <a:pt x="358" y="173"/>
                </a:moveTo>
                <a:cubicBezTo>
                  <a:pt x="210" y="173"/>
                  <a:pt x="210" y="173"/>
                  <a:pt x="210" y="173"/>
                </a:cubicBezTo>
                <a:cubicBezTo>
                  <a:pt x="241" y="81"/>
                  <a:pt x="296" y="18"/>
                  <a:pt x="358" y="14"/>
                </a:cubicBezTo>
                <a:lnTo>
                  <a:pt x="358" y="173"/>
                </a:lnTo>
                <a:close/>
                <a:moveTo>
                  <a:pt x="358" y="187"/>
                </a:moveTo>
                <a:cubicBezTo>
                  <a:pt x="358" y="357"/>
                  <a:pt x="358" y="357"/>
                  <a:pt x="358" y="357"/>
                </a:cubicBezTo>
                <a:cubicBezTo>
                  <a:pt x="180" y="357"/>
                  <a:pt x="180" y="357"/>
                  <a:pt x="180" y="357"/>
                </a:cubicBezTo>
                <a:cubicBezTo>
                  <a:pt x="180" y="296"/>
                  <a:pt x="190" y="238"/>
                  <a:pt x="205" y="187"/>
                </a:cubicBezTo>
                <a:lnTo>
                  <a:pt x="358" y="187"/>
                </a:lnTo>
                <a:close/>
                <a:moveTo>
                  <a:pt x="180" y="371"/>
                </a:moveTo>
                <a:cubicBezTo>
                  <a:pt x="358" y="371"/>
                  <a:pt x="358" y="371"/>
                  <a:pt x="358" y="371"/>
                </a:cubicBezTo>
                <a:cubicBezTo>
                  <a:pt x="358" y="541"/>
                  <a:pt x="358" y="541"/>
                  <a:pt x="358" y="541"/>
                </a:cubicBezTo>
                <a:cubicBezTo>
                  <a:pt x="205" y="541"/>
                  <a:pt x="205" y="541"/>
                  <a:pt x="205" y="541"/>
                </a:cubicBezTo>
                <a:cubicBezTo>
                  <a:pt x="190" y="491"/>
                  <a:pt x="180" y="433"/>
                  <a:pt x="180" y="371"/>
                </a:cubicBezTo>
                <a:close/>
                <a:moveTo>
                  <a:pt x="358" y="555"/>
                </a:moveTo>
                <a:cubicBezTo>
                  <a:pt x="358" y="715"/>
                  <a:pt x="358" y="715"/>
                  <a:pt x="358" y="715"/>
                </a:cubicBezTo>
                <a:cubicBezTo>
                  <a:pt x="296" y="710"/>
                  <a:pt x="241" y="648"/>
                  <a:pt x="210" y="555"/>
                </a:cubicBezTo>
                <a:lnTo>
                  <a:pt x="358" y="555"/>
                </a:lnTo>
                <a:close/>
                <a:moveTo>
                  <a:pt x="372" y="555"/>
                </a:moveTo>
                <a:cubicBezTo>
                  <a:pt x="520" y="555"/>
                  <a:pt x="520" y="555"/>
                  <a:pt x="520" y="555"/>
                </a:cubicBezTo>
                <a:cubicBezTo>
                  <a:pt x="488" y="648"/>
                  <a:pt x="434" y="710"/>
                  <a:pt x="372" y="715"/>
                </a:cubicBezTo>
                <a:lnTo>
                  <a:pt x="372" y="555"/>
                </a:lnTo>
                <a:close/>
                <a:moveTo>
                  <a:pt x="372" y="541"/>
                </a:moveTo>
                <a:cubicBezTo>
                  <a:pt x="372" y="371"/>
                  <a:pt x="372" y="371"/>
                  <a:pt x="372" y="371"/>
                </a:cubicBezTo>
                <a:cubicBezTo>
                  <a:pt x="550" y="371"/>
                  <a:pt x="550" y="371"/>
                  <a:pt x="550" y="371"/>
                </a:cubicBezTo>
                <a:cubicBezTo>
                  <a:pt x="549" y="433"/>
                  <a:pt x="540" y="491"/>
                  <a:pt x="525" y="541"/>
                </a:cubicBezTo>
                <a:lnTo>
                  <a:pt x="372" y="541"/>
                </a:lnTo>
                <a:close/>
                <a:moveTo>
                  <a:pt x="564" y="371"/>
                </a:moveTo>
                <a:cubicBezTo>
                  <a:pt x="716" y="371"/>
                  <a:pt x="716" y="371"/>
                  <a:pt x="716" y="371"/>
                </a:cubicBezTo>
                <a:cubicBezTo>
                  <a:pt x="714" y="433"/>
                  <a:pt x="697" y="491"/>
                  <a:pt x="668" y="541"/>
                </a:cubicBezTo>
                <a:cubicBezTo>
                  <a:pt x="539" y="541"/>
                  <a:pt x="539" y="541"/>
                  <a:pt x="539" y="541"/>
                </a:cubicBezTo>
                <a:cubicBezTo>
                  <a:pt x="555" y="490"/>
                  <a:pt x="563" y="432"/>
                  <a:pt x="564" y="371"/>
                </a:cubicBezTo>
                <a:close/>
                <a:moveTo>
                  <a:pt x="659" y="173"/>
                </a:moveTo>
                <a:cubicBezTo>
                  <a:pt x="535" y="173"/>
                  <a:pt x="535" y="173"/>
                  <a:pt x="535" y="173"/>
                </a:cubicBezTo>
                <a:cubicBezTo>
                  <a:pt x="527" y="150"/>
                  <a:pt x="518" y="128"/>
                  <a:pt x="507" y="108"/>
                </a:cubicBezTo>
                <a:cubicBezTo>
                  <a:pt x="485" y="68"/>
                  <a:pt x="459" y="38"/>
                  <a:pt x="431" y="20"/>
                </a:cubicBezTo>
                <a:cubicBezTo>
                  <a:pt x="526" y="38"/>
                  <a:pt x="608" y="95"/>
                  <a:pt x="659" y="173"/>
                </a:cubicBezTo>
                <a:close/>
                <a:moveTo>
                  <a:pt x="299" y="20"/>
                </a:moveTo>
                <a:cubicBezTo>
                  <a:pt x="270" y="38"/>
                  <a:pt x="244" y="68"/>
                  <a:pt x="223" y="108"/>
                </a:cubicBezTo>
                <a:cubicBezTo>
                  <a:pt x="212" y="128"/>
                  <a:pt x="203" y="150"/>
                  <a:pt x="195" y="173"/>
                </a:cubicBezTo>
                <a:cubicBezTo>
                  <a:pt x="71" y="173"/>
                  <a:pt x="71" y="173"/>
                  <a:pt x="71" y="173"/>
                </a:cubicBezTo>
                <a:cubicBezTo>
                  <a:pt x="122" y="95"/>
                  <a:pt x="204" y="38"/>
                  <a:pt x="299" y="20"/>
                </a:cubicBezTo>
                <a:close/>
                <a:moveTo>
                  <a:pt x="71" y="555"/>
                </a:moveTo>
                <a:cubicBezTo>
                  <a:pt x="195" y="555"/>
                  <a:pt x="195" y="555"/>
                  <a:pt x="195" y="555"/>
                </a:cubicBezTo>
                <a:cubicBezTo>
                  <a:pt x="203" y="579"/>
                  <a:pt x="212" y="601"/>
                  <a:pt x="223" y="621"/>
                </a:cubicBezTo>
                <a:cubicBezTo>
                  <a:pt x="244" y="661"/>
                  <a:pt x="270" y="691"/>
                  <a:pt x="299" y="709"/>
                </a:cubicBezTo>
                <a:cubicBezTo>
                  <a:pt x="204" y="691"/>
                  <a:pt x="122" y="634"/>
                  <a:pt x="71" y="555"/>
                </a:cubicBezTo>
                <a:close/>
                <a:moveTo>
                  <a:pt x="431" y="709"/>
                </a:moveTo>
                <a:cubicBezTo>
                  <a:pt x="459" y="691"/>
                  <a:pt x="485" y="661"/>
                  <a:pt x="507" y="621"/>
                </a:cubicBezTo>
                <a:cubicBezTo>
                  <a:pt x="518" y="601"/>
                  <a:pt x="527" y="579"/>
                  <a:pt x="535" y="555"/>
                </a:cubicBezTo>
                <a:cubicBezTo>
                  <a:pt x="659" y="555"/>
                  <a:pt x="659" y="555"/>
                  <a:pt x="659" y="555"/>
                </a:cubicBezTo>
                <a:cubicBezTo>
                  <a:pt x="608" y="634"/>
                  <a:pt x="526" y="691"/>
                  <a:pt x="431" y="70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5" name="Rectangle 34"/>
          <p:cNvSpPr/>
          <p:nvPr/>
        </p:nvSpPr>
        <p:spPr>
          <a:xfrm>
            <a:off x="8643194" y="1717789"/>
            <a:ext cx="3548806" cy="1093889"/>
          </a:xfrm>
          <a:prstGeom prst="rect">
            <a:avLst/>
          </a:prstGeom>
        </p:spPr>
        <p:txBody>
          <a:bodyPr wrap="square" lIns="243840" rIns="243840" bIns="60960">
            <a:spAutoFit/>
          </a:bodyPr>
          <a:lstStyle/>
          <a:p>
            <a:pPr marL="0" marR="0" lvl="0" indent="0" algn="l" defTabSz="1219170" rtl="0" eaLnBrk="1" fontAlgn="auto" latinLnBrk="0" hangingPunct="1">
              <a:lnSpc>
                <a:spcPct val="89000"/>
              </a:lnSpc>
              <a:spcBef>
                <a:spcPts val="0"/>
              </a:spcBef>
              <a:spcAft>
                <a:spcPts val="0"/>
              </a:spcAft>
              <a:buClrTx/>
              <a:buSzTx/>
              <a:buFontTx/>
              <a:buNone/>
              <a:tabLst/>
              <a:defRPr/>
            </a:pPr>
            <a:r>
              <a:rPr kumimoji="0" lang="sr-Latn-RS" sz="18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Nakon slanja ponude klijentu</a:t>
            </a:r>
            <a:r>
              <a:rPr kumimoji="0" lang="en-US" sz="18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srgbClr val="575757"/>
                </a:solidFill>
                <a:effectLst/>
                <a:uLnTx/>
                <a:uFillTx/>
                <a:latin typeface="Arial" panose="020B0604020202020204" pitchFamily="34" charset="0"/>
                <a:ea typeface="+mn-ea"/>
                <a:cs typeface="Arial" panose="020B0604020202020204" pitchFamily="34" charset="0"/>
              </a:rPr>
              <a:t>telefonskog</a:t>
            </a:r>
            <a:r>
              <a:rPr kumimoji="0" lang="en-US" sz="18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srgbClr val="575757"/>
                </a:solidFill>
                <a:effectLst/>
                <a:uLnTx/>
                <a:uFillTx/>
                <a:latin typeface="Arial" panose="020B0604020202020204" pitchFamily="34" charset="0"/>
                <a:ea typeface="+mn-ea"/>
                <a:cs typeface="Arial" panose="020B0604020202020204" pitchFamily="34" charset="0"/>
              </a:rPr>
              <a:t>poziva</a:t>
            </a:r>
            <a:r>
              <a:rPr kumimoji="0" lang="en-US" sz="18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srgbClr val="575757"/>
                </a:solidFill>
                <a:effectLst/>
                <a:uLnTx/>
                <a:uFillTx/>
                <a:latin typeface="Arial" panose="020B0604020202020204" pitchFamily="34" charset="0"/>
                <a:ea typeface="+mn-ea"/>
                <a:cs typeface="Arial" panose="020B0604020202020204" pitchFamily="34" charset="0"/>
              </a:rPr>
              <a:t>na</a:t>
            </a:r>
            <a:r>
              <a:rPr kumimoji="0" lang="en-US" sz="18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a:ln>
                  <a:noFill/>
                </a:ln>
                <a:solidFill>
                  <a:srgbClr val="575757"/>
                </a:solidFill>
                <a:effectLst/>
                <a:uLnTx/>
                <a:uFillTx/>
                <a:latin typeface="Arial" panose="020B0604020202020204" pitchFamily="34" charset="0"/>
                <a:ea typeface="+mn-ea"/>
                <a:cs typeface="Arial" panose="020B0604020202020204" pitchFamily="34" charset="0"/>
              </a:rPr>
              <a:t>osnovu</a:t>
            </a:r>
            <a:r>
              <a:rPr kumimoji="0" lang="sr-Latn-RS" sz="1800" b="0" i="0" u="none" strike="noStrike" kern="1200" cap="none" spc="0" normalizeH="0" baseline="0" noProof="0">
                <a:ln>
                  <a:noFill/>
                </a:ln>
                <a:solidFill>
                  <a:srgbClr val="575757"/>
                </a:solidFill>
                <a:effectLst/>
                <a:uLnTx/>
                <a:uFillTx/>
                <a:latin typeface="Arial" panose="020B0604020202020204" pitchFamily="34" charset="0"/>
                <a:ea typeface="+mn-ea"/>
                <a:cs typeface="Arial" panose="020B0604020202020204" pitchFamily="34" charset="0"/>
              </a:rPr>
              <a:t> </a:t>
            </a:r>
            <a:r>
              <a:rPr kumimoji="0" lang="sr-Latn-RS" sz="18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rezervacije na Booking servisu</a:t>
            </a:r>
            <a:endParaRPr kumimoji="0" lang="en-US" sz="18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endParaRPr>
          </a:p>
        </p:txBody>
      </p:sp>
      <p:sp>
        <p:nvSpPr>
          <p:cNvPr id="45" name="Title 1"/>
          <p:cNvSpPr txBox="1">
            <a:spLocks/>
          </p:cNvSpPr>
          <p:nvPr/>
        </p:nvSpPr>
        <p:spPr>
          <a:xfrm>
            <a:off x="0" y="279961"/>
            <a:ext cx="12192000" cy="817561"/>
          </a:xfrm>
          <a:prstGeom prst="rect">
            <a:avLst/>
          </a:prstGeom>
        </p:spPr>
        <p:txBody>
          <a:bodyPr/>
          <a:lst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a:lstStyle>
          <a:p>
            <a:pPr marL="0" marR="0" lvl="0" indent="0" algn="l" defTabSz="1219170" rtl="0" eaLnBrk="1" fontAlgn="auto" latinLnBrk="0" hangingPunct="1">
              <a:lnSpc>
                <a:spcPct val="150000"/>
              </a:lnSpc>
              <a:spcBef>
                <a:spcPct val="0"/>
              </a:spcBef>
              <a:spcAft>
                <a:spcPts val="0"/>
              </a:spcAft>
              <a:buClrTx/>
              <a:buSzTx/>
              <a:buFontTx/>
              <a:buNone/>
              <a:tabLst/>
              <a:defRPr/>
            </a:pPr>
            <a:r>
              <a:rPr kumimoji="0" lang="sr-Latn-RS" sz="2400" b="1" i="0" u="none" strike="noStrike" kern="800" cap="none" spc="-53"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RECEPCIJA</a:t>
            </a:r>
            <a:endParaRPr kumimoji="0" lang="en-US" sz="2400" b="1" i="0" u="none" strike="noStrike" kern="800" cap="none" spc="-53"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77803041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55556">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55556">
                                          <p:cBhvr additive="base">
                                            <p:cTn id="7" dur="900" fill="hold"/>
                                            <p:tgtEl>
                                              <p:spTgt spid="20"/>
                                            </p:tgtEl>
                                            <p:attrNameLst>
                                              <p:attrName>ppt_x</p:attrName>
                                            </p:attrNameLst>
                                          </p:cBhvr>
                                          <p:tavLst>
                                            <p:tav tm="0">
                                              <p:val>
                                                <p:strVal val="#ppt_x"/>
                                              </p:val>
                                            </p:tav>
                                            <p:tav tm="100000">
                                              <p:val>
                                                <p:strVal val="#ppt_x"/>
                                              </p:val>
                                            </p:tav>
                                          </p:tavLst>
                                        </p:anim>
                                        <p:anim calcmode="lin" valueType="num" p14:bounceEnd="55556">
                                          <p:cBhvr additive="base">
                                            <p:cTn id="8" dur="90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55556">
                                      <p:stCondLst>
                                        <p:cond delay="300"/>
                                      </p:stCondLst>
                                      <p:childTnLst>
                                        <p:set>
                                          <p:cBhvr>
                                            <p:cTn id="10" dur="1" fill="hold">
                                              <p:stCondLst>
                                                <p:cond delay="0"/>
                                              </p:stCondLst>
                                            </p:cTn>
                                            <p:tgtEl>
                                              <p:spTgt spid="19"/>
                                            </p:tgtEl>
                                            <p:attrNameLst>
                                              <p:attrName>style.visibility</p:attrName>
                                            </p:attrNameLst>
                                          </p:cBhvr>
                                          <p:to>
                                            <p:strVal val="visible"/>
                                          </p:to>
                                        </p:set>
                                        <p:anim calcmode="lin" valueType="num" p14:bounceEnd="55556">
                                          <p:cBhvr additive="base">
                                            <p:cTn id="11" dur="1000" fill="hold"/>
                                            <p:tgtEl>
                                              <p:spTgt spid="19"/>
                                            </p:tgtEl>
                                            <p:attrNameLst>
                                              <p:attrName>ppt_x</p:attrName>
                                            </p:attrNameLst>
                                          </p:cBhvr>
                                          <p:tavLst>
                                            <p:tav tm="0">
                                              <p:val>
                                                <p:strVal val="#ppt_x"/>
                                              </p:val>
                                            </p:tav>
                                            <p:tav tm="100000">
                                              <p:val>
                                                <p:strVal val="#ppt_x"/>
                                              </p:val>
                                            </p:tav>
                                          </p:tavLst>
                                        </p:anim>
                                        <p:anim calcmode="lin" valueType="num" p14:bounceEnd="55556">
                                          <p:cBhvr additive="base">
                                            <p:cTn id="12" dur="100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55556">
                                      <p:stCondLst>
                                        <p:cond delay="600"/>
                                      </p:stCondLst>
                                      <p:childTnLst>
                                        <p:set>
                                          <p:cBhvr>
                                            <p:cTn id="14" dur="1" fill="hold">
                                              <p:stCondLst>
                                                <p:cond delay="0"/>
                                              </p:stCondLst>
                                            </p:cTn>
                                            <p:tgtEl>
                                              <p:spTgt spid="18"/>
                                            </p:tgtEl>
                                            <p:attrNameLst>
                                              <p:attrName>style.visibility</p:attrName>
                                            </p:attrNameLst>
                                          </p:cBhvr>
                                          <p:to>
                                            <p:strVal val="visible"/>
                                          </p:to>
                                        </p:set>
                                        <p:anim calcmode="lin" valueType="num" p14:bounceEnd="55556">
                                          <p:cBhvr additive="base">
                                            <p:cTn id="15" dur="1100" fill="hold"/>
                                            <p:tgtEl>
                                              <p:spTgt spid="18"/>
                                            </p:tgtEl>
                                            <p:attrNameLst>
                                              <p:attrName>ppt_x</p:attrName>
                                            </p:attrNameLst>
                                          </p:cBhvr>
                                          <p:tavLst>
                                            <p:tav tm="0">
                                              <p:val>
                                                <p:strVal val="#ppt_x"/>
                                              </p:val>
                                            </p:tav>
                                            <p:tav tm="100000">
                                              <p:val>
                                                <p:strVal val="#ppt_x"/>
                                              </p:val>
                                            </p:tav>
                                          </p:tavLst>
                                        </p:anim>
                                        <p:anim calcmode="lin" valueType="num" p14:bounceEnd="55556">
                                          <p:cBhvr additive="base">
                                            <p:cTn id="16" dur="110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55556">
                                      <p:stCondLst>
                                        <p:cond delay="1000"/>
                                      </p:stCondLst>
                                      <p:childTnLst>
                                        <p:set>
                                          <p:cBhvr>
                                            <p:cTn id="18" dur="1" fill="hold">
                                              <p:stCondLst>
                                                <p:cond delay="0"/>
                                              </p:stCondLst>
                                            </p:cTn>
                                            <p:tgtEl>
                                              <p:spTgt spid="17"/>
                                            </p:tgtEl>
                                            <p:attrNameLst>
                                              <p:attrName>style.visibility</p:attrName>
                                            </p:attrNameLst>
                                          </p:cBhvr>
                                          <p:to>
                                            <p:strVal val="visible"/>
                                          </p:to>
                                        </p:set>
                                        <p:anim calcmode="lin" valueType="num" p14:bounceEnd="55556">
                                          <p:cBhvr additive="base">
                                            <p:cTn id="19" dur="1100" fill="hold"/>
                                            <p:tgtEl>
                                              <p:spTgt spid="17"/>
                                            </p:tgtEl>
                                            <p:attrNameLst>
                                              <p:attrName>ppt_x</p:attrName>
                                            </p:attrNameLst>
                                          </p:cBhvr>
                                          <p:tavLst>
                                            <p:tav tm="0">
                                              <p:val>
                                                <p:strVal val="#ppt_x"/>
                                              </p:val>
                                            </p:tav>
                                            <p:tav tm="100000">
                                              <p:val>
                                                <p:strVal val="#ppt_x"/>
                                              </p:val>
                                            </p:tav>
                                          </p:tavLst>
                                        </p:anim>
                                        <p:anim calcmode="lin" valueType="num" p14:bounceEnd="55556">
                                          <p:cBhvr additive="base">
                                            <p:cTn id="20" dur="1100" fill="hold"/>
                                            <p:tgtEl>
                                              <p:spTgt spid="17"/>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55556">
                                      <p:stCondLst>
                                        <p:cond delay="1300"/>
                                      </p:stCondLst>
                                      <p:childTnLst>
                                        <p:set>
                                          <p:cBhvr>
                                            <p:cTn id="22" dur="1" fill="hold">
                                              <p:stCondLst>
                                                <p:cond delay="0"/>
                                              </p:stCondLst>
                                            </p:cTn>
                                            <p:tgtEl>
                                              <p:spTgt spid="15"/>
                                            </p:tgtEl>
                                            <p:attrNameLst>
                                              <p:attrName>style.visibility</p:attrName>
                                            </p:attrNameLst>
                                          </p:cBhvr>
                                          <p:to>
                                            <p:strVal val="visible"/>
                                          </p:to>
                                        </p:set>
                                        <p:anim calcmode="lin" valueType="num" p14:bounceEnd="55556">
                                          <p:cBhvr additive="base">
                                            <p:cTn id="23" dur="1000" fill="hold"/>
                                            <p:tgtEl>
                                              <p:spTgt spid="15"/>
                                            </p:tgtEl>
                                            <p:attrNameLst>
                                              <p:attrName>ppt_x</p:attrName>
                                            </p:attrNameLst>
                                          </p:cBhvr>
                                          <p:tavLst>
                                            <p:tav tm="0">
                                              <p:val>
                                                <p:strVal val="#ppt_x"/>
                                              </p:val>
                                            </p:tav>
                                            <p:tav tm="100000">
                                              <p:val>
                                                <p:strVal val="#ppt_x"/>
                                              </p:val>
                                            </p:tav>
                                          </p:tavLst>
                                        </p:anim>
                                        <p:anim calcmode="lin" valueType="num" p14:bounceEnd="55556">
                                          <p:cBhvr additive="base">
                                            <p:cTn id="24" dur="1000" fill="hold"/>
                                            <p:tgtEl>
                                              <p:spTgt spid="15"/>
                                            </p:tgtEl>
                                            <p:attrNameLst>
                                              <p:attrName>ppt_y</p:attrName>
                                            </p:attrNameLst>
                                          </p:cBhvr>
                                          <p:tavLst>
                                            <p:tav tm="0">
                                              <p:val>
                                                <p:strVal val="0-#ppt_h/2"/>
                                              </p:val>
                                            </p:tav>
                                            <p:tav tm="100000">
                                              <p:val>
                                                <p:strVal val="#ppt_y"/>
                                              </p:val>
                                            </p:tav>
                                          </p:tavLst>
                                        </p:anim>
                                      </p:childTnLst>
                                    </p:cTn>
                                  </p:par>
                                  <p:par>
                                    <p:cTn id="25" presetID="10" presetClass="entr" presetSubtype="0" fill="hold" nodeType="withEffect">
                                      <p:stCondLst>
                                        <p:cond delay="6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grpId="0" nodeType="withEffect">
                                      <p:stCondLst>
                                        <p:cond delay="60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60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par>
                                    <p:cTn id="34" presetID="10" presetClass="entr" presetSubtype="0" fill="hold" grpId="0" nodeType="withEffect">
                                      <p:stCondLst>
                                        <p:cond delay="90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nodeType="withEffect">
                                      <p:stCondLst>
                                        <p:cond delay="90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ntr" presetSubtype="0" fill="hold" grpId="0" nodeType="withEffect">
                                      <p:stCondLst>
                                        <p:cond delay="90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par>
                                    <p:cTn id="43" presetID="10" presetClass="entr" presetSubtype="0" fill="hold" grpId="0" nodeType="withEffect">
                                      <p:stCondLst>
                                        <p:cond delay="12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nodeType="withEffect">
                                      <p:stCondLst>
                                        <p:cond delay="120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10" presetClass="entr" presetSubtype="0" fill="hold" grpId="0" nodeType="withEffect">
                                      <p:stCondLst>
                                        <p:cond delay="120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par>
                                    <p:cTn id="52" presetID="10" presetClass="entr" presetSubtype="0" fill="hold" grpId="0" nodeType="withEffect">
                                      <p:stCondLst>
                                        <p:cond delay="150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par>
                                    <p:cTn id="55" presetID="10" presetClass="entr" presetSubtype="0" fill="hold" nodeType="withEffect">
                                      <p:stCondLst>
                                        <p:cond delay="150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par>
                                    <p:cTn id="58" presetID="10" presetClass="entr" presetSubtype="0" fill="hold" grpId="0" nodeType="withEffect">
                                      <p:stCondLst>
                                        <p:cond delay="150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500"/>
                                            <p:tgtEl>
                                              <p:spTgt spid="36"/>
                                            </p:tgtEl>
                                          </p:cBhvr>
                                        </p:animEffect>
                                      </p:childTnLst>
                                    </p:cTn>
                                  </p:par>
                                  <p:par>
                                    <p:cTn id="61" presetID="10" presetClass="entr" presetSubtype="0" fill="hold" grpId="0" nodeType="withEffect">
                                      <p:stCondLst>
                                        <p:cond delay="150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par>
                                    <p:cTn id="64" presetID="10" presetClass="entr" presetSubtype="0" fill="hold" nodeType="withEffect">
                                      <p:stCondLst>
                                        <p:cond delay="150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500"/>
                                            <p:tgtEl>
                                              <p:spTgt spid="38"/>
                                            </p:tgtEl>
                                          </p:cBhvr>
                                        </p:animEffect>
                                      </p:childTnLst>
                                    </p:cTn>
                                  </p:par>
                                  <p:par>
                                    <p:cTn id="67" presetID="10" presetClass="entr" presetSubtype="0" fill="hold" grpId="0" nodeType="withEffect">
                                      <p:stCondLst>
                                        <p:cond delay="150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20" grpId="0" animBg="1"/>
          <p:bldP spid="22" grpId="0" animBg="1"/>
          <p:bldP spid="25" grpId="0" animBg="1"/>
          <p:bldP spid="26" grpId="0" animBg="1"/>
          <p:bldP spid="27" grpId="0" animBg="1"/>
          <p:bldP spid="33" grpId="0"/>
          <p:bldP spid="34" grpId="0"/>
          <p:bldP spid="36" grpId="0"/>
          <p:bldP spid="37" grpId="0" animBg="1"/>
          <p:bldP spid="39" grpId="0"/>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900" fill="hold"/>
                                            <p:tgtEl>
                                              <p:spTgt spid="20"/>
                                            </p:tgtEl>
                                            <p:attrNameLst>
                                              <p:attrName>ppt_x</p:attrName>
                                            </p:attrNameLst>
                                          </p:cBhvr>
                                          <p:tavLst>
                                            <p:tav tm="0">
                                              <p:val>
                                                <p:strVal val="#ppt_x"/>
                                              </p:val>
                                            </p:tav>
                                            <p:tav tm="100000">
                                              <p:val>
                                                <p:strVal val="#ppt_x"/>
                                              </p:val>
                                            </p:tav>
                                          </p:tavLst>
                                        </p:anim>
                                        <p:anim calcmode="lin" valueType="num">
                                          <p:cBhvr additive="base">
                                            <p:cTn id="8" dur="90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ppt_x"/>
                                              </p:val>
                                            </p:tav>
                                            <p:tav tm="100000">
                                              <p:val>
                                                <p:strVal val="#ppt_x"/>
                                              </p:val>
                                            </p:tav>
                                          </p:tavLst>
                                        </p:anim>
                                        <p:anim calcmode="lin" valueType="num">
                                          <p:cBhvr additive="base">
                                            <p:cTn id="12" dur="100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6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100" fill="hold"/>
                                            <p:tgtEl>
                                              <p:spTgt spid="18"/>
                                            </p:tgtEl>
                                            <p:attrNameLst>
                                              <p:attrName>ppt_x</p:attrName>
                                            </p:attrNameLst>
                                          </p:cBhvr>
                                          <p:tavLst>
                                            <p:tav tm="0">
                                              <p:val>
                                                <p:strVal val="#ppt_x"/>
                                              </p:val>
                                            </p:tav>
                                            <p:tav tm="100000">
                                              <p:val>
                                                <p:strVal val="#ppt_x"/>
                                              </p:val>
                                            </p:tav>
                                          </p:tavLst>
                                        </p:anim>
                                        <p:anim calcmode="lin" valueType="num">
                                          <p:cBhvr additive="base">
                                            <p:cTn id="16" dur="110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10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100" fill="hold"/>
                                            <p:tgtEl>
                                              <p:spTgt spid="17"/>
                                            </p:tgtEl>
                                            <p:attrNameLst>
                                              <p:attrName>ppt_x</p:attrName>
                                            </p:attrNameLst>
                                          </p:cBhvr>
                                          <p:tavLst>
                                            <p:tav tm="0">
                                              <p:val>
                                                <p:strVal val="#ppt_x"/>
                                              </p:val>
                                            </p:tav>
                                            <p:tav tm="100000">
                                              <p:val>
                                                <p:strVal val="#ppt_x"/>
                                              </p:val>
                                            </p:tav>
                                          </p:tavLst>
                                        </p:anim>
                                        <p:anim calcmode="lin" valueType="num">
                                          <p:cBhvr additive="base">
                                            <p:cTn id="20" dur="1100" fill="hold"/>
                                            <p:tgtEl>
                                              <p:spTgt spid="17"/>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13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0-#ppt_h/2"/>
                                              </p:val>
                                            </p:tav>
                                            <p:tav tm="100000">
                                              <p:val>
                                                <p:strVal val="#ppt_y"/>
                                              </p:val>
                                            </p:tav>
                                          </p:tavLst>
                                        </p:anim>
                                      </p:childTnLst>
                                    </p:cTn>
                                  </p:par>
                                  <p:par>
                                    <p:cTn id="25" presetID="10" presetClass="entr" presetSubtype="0" fill="hold" nodeType="withEffect">
                                      <p:stCondLst>
                                        <p:cond delay="6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grpId="0" nodeType="withEffect">
                                      <p:stCondLst>
                                        <p:cond delay="60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60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par>
                                    <p:cTn id="34" presetID="10" presetClass="entr" presetSubtype="0" fill="hold" grpId="0" nodeType="withEffect">
                                      <p:stCondLst>
                                        <p:cond delay="90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nodeType="withEffect">
                                      <p:stCondLst>
                                        <p:cond delay="90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ntr" presetSubtype="0" fill="hold" grpId="0" nodeType="withEffect">
                                      <p:stCondLst>
                                        <p:cond delay="90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par>
                                    <p:cTn id="43" presetID="10" presetClass="entr" presetSubtype="0" fill="hold" grpId="0" nodeType="withEffect">
                                      <p:stCondLst>
                                        <p:cond delay="12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nodeType="withEffect">
                                      <p:stCondLst>
                                        <p:cond delay="120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10" presetClass="entr" presetSubtype="0" fill="hold" grpId="0" nodeType="withEffect">
                                      <p:stCondLst>
                                        <p:cond delay="120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par>
                                    <p:cTn id="52" presetID="10" presetClass="entr" presetSubtype="0" fill="hold" grpId="0" nodeType="withEffect">
                                      <p:stCondLst>
                                        <p:cond delay="150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par>
                                    <p:cTn id="55" presetID="10" presetClass="entr" presetSubtype="0" fill="hold" nodeType="withEffect">
                                      <p:stCondLst>
                                        <p:cond delay="150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par>
                                    <p:cTn id="58" presetID="10" presetClass="entr" presetSubtype="0" fill="hold" grpId="0" nodeType="withEffect">
                                      <p:stCondLst>
                                        <p:cond delay="150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500"/>
                                            <p:tgtEl>
                                              <p:spTgt spid="36"/>
                                            </p:tgtEl>
                                          </p:cBhvr>
                                        </p:animEffect>
                                      </p:childTnLst>
                                    </p:cTn>
                                  </p:par>
                                  <p:par>
                                    <p:cTn id="61" presetID="10" presetClass="entr" presetSubtype="0" fill="hold" grpId="0" nodeType="withEffect">
                                      <p:stCondLst>
                                        <p:cond delay="150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par>
                                    <p:cTn id="64" presetID="10" presetClass="entr" presetSubtype="0" fill="hold" nodeType="withEffect">
                                      <p:stCondLst>
                                        <p:cond delay="150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500"/>
                                            <p:tgtEl>
                                              <p:spTgt spid="38"/>
                                            </p:tgtEl>
                                          </p:cBhvr>
                                        </p:animEffect>
                                      </p:childTnLst>
                                    </p:cTn>
                                  </p:par>
                                  <p:par>
                                    <p:cTn id="67" presetID="10" presetClass="entr" presetSubtype="0" fill="hold" grpId="0" nodeType="withEffect">
                                      <p:stCondLst>
                                        <p:cond delay="150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20" grpId="0" animBg="1"/>
          <p:bldP spid="22" grpId="0" animBg="1"/>
          <p:bldP spid="25" grpId="0" animBg="1"/>
          <p:bldP spid="26" grpId="0" animBg="1"/>
          <p:bldP spid="27" grpId="0" animBg="1"/>
          <p:bldP spid="33" grpId="0"/>
          <p:bldP spid="34" grpId="0"/>
          <p:bldP spid="35" grpId="0"/>
          <p:bldP spid="36" grpId="0"/>
          <p:bldP spid="37" grpId="0" animBg="1"/>
          <p:bldP spid="39"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DDF2FE92-188F-4BEE-A505-D66F7807E47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0199"/>
          <a:stretch/>
        </p:blipFill>
        <p:spPr>
          <a:xfrm>
            <a:off x="1444754" y="0"/>
            <a:ext cx="8589158" cy="6858000"/>
          </a:xfrm>
          <a:prstGeom prst="rect">
            <a:avLst/>
          </a:prstGeom>
        </p:spPr>
      </p:pic>
      <p:pic>
        <p:nvPicPr>
          <p:cNvPr id="5" name="Picture 2">
            <a:extLst>
              <a:ext uri="{FF2B5EF4-FFF2-40B4-BE49-F238E27FC236}">
                <a16:creationId xmlns:a16="http://schemas.microsoft.com/office/drawing/2014/main" id="{96ACF342-32C8-4886-9239-5FD3C30D18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205748" cy="5638801"/>
          </a:xfrm>
          <a:prstGeom prst="rect">
            <a:avLst/>
          </a:prstGeom>
        </p:spPr>
      </p:pic>
      <p:pic>
        <p:nvPicPr>
          <p:cNvPr id="6" name="Picture 3">
            <a:extLst>
              <a:ext uri="{FF2B5EF4-FFF2-40B4-BE49-F238E27FC236}">
                <a16:creationId xmlns:a16="http://schemas.microsoft.com/office/drawing/2014/main" id="{0E12B85B-6775-4EBB-83FA-B0E648300B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5023"/>
          <a:stretch/>
        </p:blipFill>
        <p:spPr>
          <a:xfrm>
            <a:off x="1206669" y="-2"/>
            <a:ext cx="10105461" cy="6858000"/>
          </a:xfrm>
          <a:prstGeom prst="rect">
            <a:avLst/>
          </a:prstGeom>
        </p:spPr>
      </p:pic>
    </p:spTree>
    <p:extLst>
      <p:ext uri="{BB962C8B-B14F-4D97-AF65-F5344CB8AC3E}">
        <p14:creationId xmlns:p14="http://schemas.microsoft.com/office/powerpoint/2010/main" val="112967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4245D-AA6B-4F1D-A1EB-B4BBFD097620}"/>
              </a:ext>
            </a:extLst>
          </p:cNvPr>
          <p:cNvSpPr>
            <a:spLocks noGrp="1"/>
          </p:cNvSpPr>
          <p:nvPr>
            <p:ph type="title"/>
          </p:nvPr>
        </p:nvSpPr>
        <p:spPr/>
        <p:txBody>
          <a:bodyPr/>
          <a:lstStyle/>
          <a:p>
            <a:r>
              <a:rPr lang="sr-Latn-BA" dirty="0"/>
              <a:t>Multitenant</a:t>
            </a:r>
          </a:p>
        </p:txBody>
      </p:sp>
      <p:pic>
        <p:nvPicPr>
          <p:cNvPr id="2050" name="Picture 1" descr="Design of standalone app with exactly one single-tenant database.">
            <a:extLst>
              <a:ext uri="{FF2B5EF4-FFF2-40B4-BE49-F238E27FC236}">
                <a16:creationId xmlns:a16="http://schemas.microsoft.com/office/drawing/2014/main" id="{1FE49B58-E627-4931-A732-0C3AD02082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2605" y="1915235"/>
            <a:ext cx="8088645" cy="455641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2" descr="Design of multi-tenant app with database-per-tenant.">
            <a:extLst>
              <a:ext uri="{FF2B5EF4-FFF2-40B4-BE49-F238E27FC236}">
                <a16:creationId xmlns:a16="http://schemas.microsoft.com/office/drawing/2014/main" id="{684C5F37-D0B3-4E4A-B11F-164076DDC4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4261" y="1616928"/>
            <a:ext cx="4943475" cy="51530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3" descr="Design of multi-tenant app with sharded multi-tenant databases.">
            <a:extLst>
              <a:ext uri="{FF2B5EF4-FFF2-40B4-BE49-F238E27FC236}">
                <a16:creationId xmlns:a16="http://schemas.microsoft.com/office/drawing/2014/main" id="{A21D41AE-6FF3-4780-A3E6-91D35712E9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2348" y="1523351"/>
            <a:ext cx="5067299" cy="47511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882640"/>
            <a:ext cx="12192000" cy="975360"/>
          </a:xfrm>
          <a:prstGeom prst="rect">
            <a:avLst/>
          </a:prstGeom>
        </p:spPr>
      </p:pic>
      <p:sp>
        <p:nvSpPr>
          <p:cNvPr id="7" name="TextBox 6"/>
          <p:cNvSpPr txBox="1"/>
          <p:nvPr/>
        </p:nvSpPr>
        <p:spPr>
          <a:xfrm>
            <a:off x="9189721" y="6370320"/>
            <a:ext cx="2697480" cy="369332"/>
          </a:xfrm>
          <a:prstGeom prst="rect">
            <a:avLst/>
          </a:prstGeom>
          <a:noFill/>
        </p:spPr>
        <p:txBody>
          <a:bodyPr wrap="square" lIns="0" tIns="0" rIns="0" bIns="0" rtlCol="0">
            <a:noAutofit/>
          </a:bodyPr>
          <a:lstStyle/>
          <a:p>
            <a:pPr algn="r"/>
            <a:r>
              <a:rPr lang="sr-Latn-RS" sz="2000" b="1" dirty="0">
                <a:solidFill>
                  <a:schemeClr val="bg1"/>
                </a:solidFill>
                <a:latin typeface="Arial" panose="020B0604020202020204" pitchFamily="34" charset="0"/>
                <a:cs typeface="Arial" panose="020B0604020202020204" pitchFamily="34" charset="0"/>
              </a:rPr>
              <a:t>www.lanaco.com</a:t>
            </a:r>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09061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050"/>
                                        </p:tgtEl>
                                      </p:cBhvr>
                                    </p:animEffect>
                                    <p:set>
                                      <p:cBhvr>
                                        <p:cTn id="12" dur="1" fill="hold">
                                          <p:stCondLst>
                                            <p:cond delay="499"/>
                                          </p:stCondLst>
                                        </p:cTn>
                                        <p:tgtEl>
                                          <p:spTgt spid="2050"/>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54"/>
                                        </p:tgtEl>
                                        <p:attrNameLst>
                                          <p:attrName>style.visibility</p:attrName>
                                        </p:attrNameLst>
                                      </p:cBhvr>
                                      <p:to>
                                        <p:strVal val="visible"/>
                                      </p:to>
                                    </p:set>
                                    <p:animEffect transition="in" filter="fade">
                                      <p:cBhvr>
                                        <p:cTn id="16" dur="500"/>
                                        <p:tgtEl>
                                          <p:spTgt spid="205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054"/>
                                        </p:tgtEl>
                                      </p:cBhvr>
                                    </p:animEffect>
                                    <p:set>
                                      <p:cBhvr>
                                        <p:cTn id="21" dur="1" fill="hold">
                                          <p:stCondLst>
                                            <p:cond delay="499"/>
                                          </p:stCondLst>
                                        </p:cTn>
                                        <p:tgtEl>
                                          <p:spTgt spid="2054"/>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056"/>
                                        </p:tgtEl>
                                        <p:attrNameLst>
                                          <p:attrName>style.visibility</p:attrName>
                                        </p:attrNameLst>
                                      </p:cBhvr>
                                      <p:to>
                                        <p:strVal val="visible"/>
                                      </p:to>
                                    </p:set>
                                    <p:animEffect transition="in" filter="fade">
                                      <p:cBhvr>
                                        <p:cTn id="25"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3">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306786"/>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5012</TotalTime>
  <Words>975</Words>
  <Application>Microsoft Office PowerPoint</Application>
  <PresentationFormat>Widescreen</PresentationFormat>
  <Paragraphs>137</Paragraphs>
  <Slides>26</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Calibri Light</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Multitenant</vt:lpstr>
      <vt:lpstr>DevOps</vt:lpstr>
      <vt:lpstr>Ne može baš sve web</vt:lpstr>
      <vt:lpstr>Web na desktopu</vt:lpstr>
      <vt:lpstr>PowerPoint Presentation</vt:lpstr>
      <vt:lpstr>Novi tim</vt:lpstr>
      <vt:lpstr>PowerPoint Presentation</vt:lpstr>
      <vt:lpstr>PowerPoint Presentation</vt:lpstr>
      <vt:lpstr>Station24 new project</vt:lpstr>
      <vt:lpstr>Opet multitenant problem</vt:lpstr>
      <vt:lpstr>Ipak smo trebali angular  WPA</vt:lpstr>
      <vt:lpstr>ServiceWorkers &amp; Cache api</vt:lpstr>
      <vt:lpstr>PowerPoint Presentation</vt:lpstr>
      <vt:lpstr>Da li je previše izbora loša stvar</vt:lpstr>
      <vt:lpstr>Druga krajnost</vt:lpstr>
      <vt:lpstr>Evolution &amp; natural selection</vt:lpstr>
      <vt:lpstr>HVALA NA PAŽNJI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Sanja Sabljic</dc:creator>
  <cp:lastModifiedBy>Boro Djuka</cp:lastModifiedBy>
  <cp:revision>476</cp:revision>
  <cp:lastPrinted>2018-09-10T11:46:36Z</cp:lastPrinted>
  <dcterms:created xsi:type="dcterms:W3CDTF">2017-01-12T08:33:58Z</dcterms:created>
  <dcterms:modified xsi:type="dcterms:W3CDTF">2019-03-28T10:45:40Z</dcterms:modified>
  <cp:contentStatus/>
</cp:coreProperties>
</file>