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4" r:id="rId5"/>
    <p:sldId id="267" r:id="rId6"/>
    <p:sldId id="265" r:id="rId7"/>
    <p:sldId id="256" r:id="rId8"/>
    <p:sldId id="268" r:id="rId9"/>
    <p:sldId id="266" r:id="rId10"/>
    <p:sldId id="272" r:id="rId11"/>
    <p:sldId id="269" r:id="rId12"/>
    <p:sldId id="270" r:id="rId13"/>
    <p:sldId id="257" r:id="rId14"/>
    <p:sldId id="271" r:id="rId15"/>
    <p:sldId id="26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9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152400" y="394335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hr-HR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Marko Lohert</a:t>
            </a:r>
          </a:p>
          <a:p>
            <a:r>
              <a:rPr lang="hr-HR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Senior software developer, </a:t>
            </a:r>
            <a:r>
              <a:rPr lang="hr-HR" sz="2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Ekobit</a:t>
            </a:r>
            <a:endParaRPr lang="en-US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bs-Latn-BA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2E83E-4713-4361-9D9D-7D7813ECD729}"/>
              </a:ext>
            </a:extLst>
          </p:cNvPr>
          <p:cNvSpPr txBox="1"/>
          <p:nvPr/>
        </p:nvSpPr>
        <p:spPr>
          <a:xfrm>
            <a:off x="152400" y="1940808"/>
            <a:ext cx="48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Šta je novo u </a:t>
            </a:r>
          </a:p>
          <a:p>
            <a:r>
              <a:rPr lang="hr-HR" sz="3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Visual Studio 2019?</a:t>
            </a:r>
            <a:r>
              <a:rPr lang="bs-Latn-BA" sz="37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A8AD2-5D92-468D-9C25-D4AA25A5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Share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22112A-41D3-440B-8898-F1D22637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Dijeljenje koda i stanja Visual </a:t>
            </a:r>
            <a:r>
              <a:rPr lang="hr-HR" dirty="0" err="1"/>
              <a:t>Studia</a:t>
            </a:r>
            <a:endParaRPr lang="hr-HR" dirty="0"/>
          </a:p>
          <a:p>
            <a:pPr lvl="1"/>
            <a:r>
              <a:rPr lang="hr-HR" dirty="0"/>
              <a:t>Trenutna lokacija koda</a:t>
            </a:r>
          </a:p>
          <a:p>
            <a:pPr lvl="1"/>
            <a:r>
              <a:rPr lang="hr-HR" dirty="0"/>
              <a:t>Udaljeno upravljanje (</a:t>
            </a:r>
            <a:r>
              <a:rPr lang="en-US" dirty="0"/>
              <a:t>Step Into, Step Over</a:t>
            </a:r>
            <a:r>
              <a:rPr lang="hr-HR" dirty="0"/>
              <a:t>…)</a:t>
            </a:r>
          </a:p>
          <a:p>
            <a:r>
              <a:rPr lang="hr-HR" dirty="0"/>
              <a:t>Visual Studio IDE + Visual Studio Code</a:t>
            </a:r>
          </a:p>
        </p:txBody>
      </p:sp>
    </p:spTree>
    <p:extLst>
      <p:ext uri="{BB962C8B-B14F-4D97-AF65-F5344CB8AC3E}">
        <p14:creationId xmlns:p14="http://schemas.microsoft.com/office/powerpoint/2010/main" val="65721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A8AD2-5D92-468D-9C25-D4AA25A5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</a:t>
            </a:r>
            <a:r>
              <a:rPr lang="hr-HR" dirty="0"/>
              <a:t> Visual Studio 2019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22112A-41D3-440B-8898-F1D22637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ym typeface="Wingdings" panose="05000000000000000000" pitchFamily="2" charset="2"/>
              </a:rPr>
              <a:t>Novi </a:t>
            </a:r>
            <a:r>
              <a:rPr lang="en-US" dirty="0">
                <a:sym typeface="Wingdings" panose="05000000000000000000" pitchFamily="2" charset="2"/>
              </a:rPr>
              <a:t>Start window + New project wizard</a:t>
            </a:r>
          </a:p>
          <a:p>
            <a:r>
              <a:rPr lang="hr-HR" dirty="0">
                <a:sym typeface="Wingdings" panose="05000000000000000000" pitchFamily="2" charset="2"/>
              </a:rPr>
              <a:t>Evolucija Visual Studio UI</a:t>
            </a:r>
          </a:p>
          <a:p>
            <a:r>
              <a:rPr lang="hr-HR" dirty="0">
                <a:sym typeface="Wingdings" panose="05000000000000000000" pitchFamily="2" charset="2"/>
              </a:rPr>
              <a:t>Code </a:t>
            </a:r>
            <a:r>
              <a:rPr lang="hr-HR" dirty="0" err="1">
                <a:sym typeface="Wingdings" panose="05000000000000000000" pitchFamily="2" charset="2"/>
              </a:rPr>
              <a:t>Cleanup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Search u </a:t>
            </a:r>
            <a:r>
              <a:rPr lang="hr-HR" dirty="0" err="1">
                <a:sym typeface="Wingdings" panose="05000000000000000000" pitchFamily="2" charset="2"/>
              </a:rPr>
              <a:t>debug</a:t>
            </a:r>
            <a:r>
              <a:rPr lang="hr-HR" dirty="0">
                <a:sym typeface="Wingdings" panose="05000000000000000000" pitchFamily="2" charset="2"/>
              </a:rPr>
              <a:t> prozorima (</a:t>
            </a:r>
            <a:r>
              <a:rPr lang="hr-HR" dirty="0" err="1">
                <a:sym typeface="Wingdings" panose="05000000000000000000" pitchFamily="2" charset="2"/>
              </a:rPr>
              <a:t>Watch</a:t>
            </a:r>
            <a:r>
              <a:rPr lang="hr-HR" dirty="0">
                <a:sym typeface="Wingdings" panose="05000000000000000000" pitchFamily="2" charset="2"/>
              </a:rPr>
              <a:t>, </a:t>
            </a:r>
            <a:r>
              <a:rPr lang="hr-HR" dirty="0" err="1">
                <a:sym typeface="Wingdings" panose="05000000000000000000" pitchFamily="2" charset="2"/>
              </a:rPr>
              <a:t>Locals</a:t>
            </a:r>
            <a:r>
              <a:rPr lang="hr-HR" dirty="0">
                <a:sym typeface="Wingdings" panose="05000000000000000000" pitchFamily="2" charset="2"/>
              </a:rPr>
              <a:t> …)</a:t>
            </a:r>
          </a:p>
          <a:p>
            <a:r>
              <a:rPr lang="hr-HR" dirty="0">
                <a:sym typeface="Wingdings" panose="05000000000000000000" pitchFamily="2" charset="2"/>
              </a:rPr>
              <a:t>Data </a:t>
            </a:r>
            <a:r>
              <a:rPr lang="hr-HR" dirty="0" err="1">
                <a:sym typeface="Wingdings" panose="05000000000000000000" pitchFamily="2" charset="2"/>
              </a:rPr>
              <a:t>breakpoints</a:t>
            </a:r>
            <a:r>
              <a:rPr lang="hr-HR" dirty="0">
                <a:sym typeface="Wingdings" panose="05000000000000000000" pitchFamily="2" charset="2"/>
              </a:rPr>
              <a:t> u C#-u</a:t>
            </a:r>
          </a:p>
          <a:p>
            <a:r>
              <a:rPr lang="hr-HR" dirty="0"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2359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A8AD2-5D92-468D-9C25-D4AA25A5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</a:t>
            </a:r>
            <a:r>
              <a:rPr lang="hr-HR" dirty="0"/>
              <a:t> Visual Studio 2019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22112A-41D3-440B-8898-F1D22637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ym typeface="Wingdings" panose="05000000000000000000" pitchFamily="2" charset="2"/>
              </a:rPr>
              <a:t>Podrška za C# 8 i .NET Core 3.0</a:t>
            </a:r>
          </a:p>
          <a:p>
            <a:r>
              <a:rPr lang="hr-HR" dirty="0">
                <a:sym typeface="Wingdings" panose="05000000000000000000" pitchFamily="2" charset="2"/>
              </a:rPr>
              <a:t>Live </a:t>
            </a:r>
            <a:r>
              <a:rPr lang="hr-HR" dirty="0" err="1">
                <a:sym typeface="Wingdings" panose="05000000000000000000" pitchFamily="2" charset="2"/>
              </a:rPr>
              <a:t>Share</a:t>
            </a:r>
            <a:endParaRPr lang="hr-H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751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 &amp; A</a:t>
            </a:r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A8AD2-5D92-468D-9C25-D4AA25A5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Links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D0D067B-8EF2-4742-9A92-E85A32D68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213006"/>
              </p:ext>
            </p:extLst>
          </p:nvPr>
        </p:nvGraphicFramePr>
        <p:xfrm>
          <a:off x="152400" y="1200150"/>
          <a:ext cx="8763000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638">
                  <a:extLst>
                    <a:ext uri="{9D8B030D-6E8A-4147-A177-3AD203B41FA5}">
                      <a16:colId xmlns:a16="http://schemas.microsoft.com/office/drawing/2014/main" val="844714761"/>
                    </a:ext>
                  </a:extLst>
                </a:gridCol>
                <a:gridCol w="7262362">
                  <a:extLst>
                    <a:ext uri="{9D8B030D-6E8A-4147-A177-3AD203B41FA5}">
                      <a16:colId xmlns:a16="http://schemas.microsoft.com/office/drawing/2014/main" val="34646894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hr-HR" sz="3200" dirty="0"/>
                        <a:t>Download VS 2019 (RC)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03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visualstudio.microsoft.com/</a:t>
                      </a:r>
                      <a:r>
                        <a:rPr lang="hr-HR" sz="3200" dirty="0" err="1"/>
                        <a:t>downloads</a:t>
                      </a:r>
                      <a:endParaRPr lang="hr-H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776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/>
                        <a:t>VS </a:t>
                      </a:r>
                      <a:r>
                        <a:rPr lang="en-US" sz="3200" dirty="0"/>
                        <a:t>2019 Launch Event</a:t>
                      </a:r>
                      <a:r>
                        <a:rPr lang="hr-HR" sz="3200" dirty="0"/>
                        <a:t> (2.4.2019.)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visualstudio.microsoft.com/vs2019-launch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68996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174438A-6F8C-4963-B247-3DEB40AD9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351663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A8AD2-5D92-468D-9C25-D4AA25A5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22112A-41D3-440B-8898-F1D22637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Visual Studio 2019</a:t>
            </a:r>
          </a:p>
          <a:p>
            <a:r>
              <a:rPr lang="hr-HR" dirty="0"/>
              <a:t>Demo: Nova ASP.NET Core 3.0 aplikacija</a:t>
            </a:r>
          </a:p>
          <a:p>
            <a:r>
              <a:rPr lang="hr-HR" dirty="0"/>
              <a:t>Demo: C# 8 + WPF .NET Core 3.0</a:t>
            </a:r>
          </a:p>
          <a:p>
            <a:r>
              <a:rPr lang="en-US" dirty="0"/>
              <a:t>Live Share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A8AD2-5D92-468D-9C25-D4AA25A5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Visual Studio 2019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22112A-41D3-440B-8898-F1D22637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Tri izdanja:</a:t>
            </a:r>
          </a:p>
          <a:p>
            <a:pPr lvl="1"/>
            <a:r>
              <a:rPr lang="en-US" dirty="0"/>
              <a:t>Community</a:t>
            </a:r>
          </a:p>
          <a:p>
            <a:pPr lvl="1"/>
            <a:r>
              <a:rPr lang="en-US" dirty="0"/>
              <a:t>Professional</a:t>
            </a:r>
          </a:p>
          <a:p>
            <a:pPr lvl="1"/>
            <a:r>
              <a:rPr lang="en-US" dirty="0"/>
              <a:t>Enterprise</a:t>
            </a:r>
          </a:p>
          <a:p>
            <a:r>
              <a:rPr lang="hr-HR" dirty="0"/>
              <a:t>Datum izdavanja: 2. 4. 2019.</a:t>
            </a:r>
          </a:p>
          <a:p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DEAA5-4A8E-40A9-BE3B-BB65756B0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10160"/>
            <a:ext cx="3174453" cy="31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A8AD2-5D92-468D-9C25-D4AA25A5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Visual Studio 2019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22112A-41D3-440B-8898-F1D22637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Poboljšane performanse</a:t>
            </a:r>
          </a:p>
          <a:p>
            <a:r>
              <a:rPr lang="hr-HR" dirty="0"/>
              <a:t>Per-Monitor </a:t>
            </a:r>
            <a:r>
              <a:rPr lang="hr-HR" dirty="0" err="1"/>
              <a:t>Awareness</a:t>
            </a:r>
            <a:r>
              <a:rPr lang="hr-HR" dirty="0"/>
              <a:t> (PMA)</a:t>
            </a:r>
          </a:p>
          <a:p>
            <a:r>
              <a:rPr lang="hr-HR" dirty="0"/>
              <a:t>Download </a:t>
            </a:r>
            <a:r>
              <a:rPr lang="hr-HR" dirty="0" err="1"/>
              <a:t>updates</a:t>
            </a:r>
            <a:r>
              <a:rPr lang="hr-HR" dirty="0"/>
              <a:t> u pozadini</a:t>
            </a:r>
          </a:p>
          <a:p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FCFEB-AEF8-4310-9672-CCEF4BE7E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1" y="2856575"/>
            <a:ext cx="3335098" cy="22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A8AD2-5D92-468D-9C25-D4AA25A5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Visual Studio for Mac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22112A-41D3-440B-8898-F1D22637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Napisan iz početka</a:t>
            </a:r>
          </a:p>
          <a:p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481F5-95B2-4953-A2F9-79796D5E1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81150"/>
            <a:ext cx="5532404" cy="3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1"/>
            <a:ext cx="441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</a:t>
            </a:r>
          </a:p>
          <a:p>
            <a:r>
              <a:rPr lang="pt-BR" sz="2400" dirty="0">
                <a:solidFill>
                  <a:srgbClr val="2B3990"/>
                </a:solidFill>
              </a:rPr>
              <a:t>Nova ASP.N</a:t>
            </a:r>
            <a:r>
              <a:rPr lang="hr-HR" sz="2400" dirty="0">
                <a:solidFill>
                  <a:srgbClr val="2B3990"/>
                </a:solidFill>
              </a:rPr>
              <a:t>ET</a:t>
            </a:r>
            <a:r>
              <a:rPr lang="pt-BR" sz="2400" dirty="0">
                <a:solidFill>
                  <a:srgbClr val="2B3990"/>
                </a:solidFill>
              </a:rPr>
              <a:t> Core 3</a:t>
            </a:r>
            <a:r>
              <a:rPr lang="hr-HR" sz="2400" dirty="0">
                <a:solidFill>
                  <a:srgbClr val="2B3990"/>
                </a:solidFill>
              </a:rPr>
              <a:t>.0</a:t>
            </a:r>
            <a:r>
              <a:rPr lang="pt-BR" sz="2400" dirty="0">
                <a:solidFill>
                  <a:srgbClr val="2B3990"/>
                </a:solidFill>
              </a:rPr>
              <a:t> aplikacija</a:t>
            </a:r>
            <a:endParaRPr lang="bs-Latn-BA" sz="2400" dirty="0">
              <a:solidFill>
                <a:srgbClr val="2B3990"/>
              </a:solidFill>
            </a:endParaRPr>
          </a:p>
          <a:p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1"/>
            <a:ext cx="441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</a:t>
            </a:r>
          </a:p>
          <a:p>
            <a:r>
              <a:rPr lang="nl-NL" sz="2400" dirty="0">
                <a:solidFill>
                  <a:srgbClr val="2B3990"/>
                </a:solidFill>
              </a:rPr>
              <a:t>C# 8 + WPF .NET Core 3</a:t>
            </a:r>
            <a:r>
              <a:rPr lang="hr-HR" sz="2400" dirty="0">
                <a:solidFill>
                  <a:srgbClr val="2B3990"/>
                </a:solidFill>
              </a:rPr>
              <a:t>.0</a:t>
            </a:r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59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A8AD2-5D92-468D-9C25-D4AA25A5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Share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22112A-41D3-440B-8898-F1D22637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Real-time</a:t>
            </a:r>
            <a:r>
              <a:rPr lang="hr-HR" dirty="0"/>
              <a:t> suradnja programera na istom kodu, ali na udaljenim računalima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8F41D-02AD-4BA9-BDFF-CA0B91FE2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2204275"/>
            <a:ext cx="6541008" cy="29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5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241</Words>
  <Application>Microsoft Office PowerPoint</Application>
  <PresentationFormat>On-screen Show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Agenda</vt:lpstr>
      <vt:lpstr>Visual Studio 2019</vt:lpstr>
      <vt:lpstr>Visual Studio 2019</vt:lpstr>
      <vt:lpstr>Visual Studio for Mac</vt:lpstr>
      <vt:lpstr>PowerPoint Presentation</vt:lpstr>
      <vt:lpstr>PowerPoint Presentation</vt:lpstr>
      <vt:lpstr>Live Share</vt:lpstr>
      <vt:lpstr>Live Share</vt:lpstr>
      <vt:lpstr>Σ Visual Studio 2019</vt:lpstr>
      <vt:lpstr>Σ Visual Studio 2019</vt:lpstr>
      <vt:lpstr>PowerPoint Presentation</vt:lpstr>
      <vt:lpstr>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Lohert</dc:creator>
  <cp:lastModifiedBy>Marko Lohert</cp:lastModifiedBy>
  <cp:revision>28</cp:revision>
  <dcterms:created xsi:type="dcterms:W3CDTF">2006-08-16T00:00:00Z</dcterms:created>
  <dcterms:modified xsi:type="dcterms:W3CDTF">2019-03-27T22:19:23Z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