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259" r:id="rId3"/>
    <p:sldId id="261" r:id="rId4"/>
    <p:sldId id="264" r:id="rId5"/>
    <p:sldId id="262" r:id="rId6"/>
    <p:sldId id="256" r:id="rId7"/>
    <p:sldId id="265" r:id="rId8"/>
    <p:sldId id="266" r:id="rId9"/>
    <p:sldId id="4494" r:id="rId10"/>
    <p:sldId id="1840" r:id="rId11"/>
    <p:sldId id="4487" r:id="rId12"/>
    <p:sldId id="257" r:id="rId13"/>
    <p:sldId id="267" r:id="rId14"/>
    <p:sldId id="268" r:id="rId15"/>
    <p:sldId id="4493" r:id="rId16"/>
    <p:sldId id="269" r:id="rId17"/>
    <p:sldId id="270" r:id="rId18"/>
    <p:sldId id="272" r:id="rId19"/>
    <p:sldId id="258" r:id="rId20"/>
    <p:sldId id="273" r:id="rId21"/>
    <p:sldId id="4492" r:id="rId22"/>
    <p:sldId id="4489" r:id="rId23"/>
    <p:sldId id="4491" r:id="rId24"/>
    <p:sldId id="263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dim Sadovic" initials="NS" lastIdx="1" clrIdx="0">
    <p:extLst>
      <p:ext uri="{19B8F6BF-5375-455C-9EA6-DF929625EA0E}">
        <p15:presenceInfo xmlns:p15="http://schemas.microsoft.com/office/powerpoint/2012/main" userId="d3e5b3cc5e92f80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990"/>
    <a:srgbClr val="3333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26" autoAdjust="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dim Sadovic" userId="d3e5b3cc5e92f80c" providerId="LiveId" clId="{59C8E24A-AD6D-4D33-9ACA-321AE0CADEAC}"/>
    <pc:docChg chg="undo custSel addSld delSld modSld sldOrd">
      <pc:chgData name="Nedim Sadovic" userId="d3e5b3cc5e92f80c" providerId="LiveId" clId="{59C8E24A-AD6D-4D33-9ACA-321AE0CADEAC}" dt="2019-03-26T10:05:46.734" v="1319" actId="1076"/>
      <pc:docMkLst>
        <pc:docMk/>
      </pc:docMkLst>
      <pc:sldChg chg="modSp ord">
        <pc:chgData name="Nedim Sadovic" userId="d3e5b3cc5e92f80c" providerId="LiveId" clId="{59C8E24A-AD6D-4D33-9ACA-321AE0CADEAC}" dt="2019-03-26T07:51:15.972" v="935" actId="6549"/>
        <pc:sldMkLst>
          <pc:docMk/>
          <pc:sldMk cId="0" sldId="256"/>
        </pc:sldMkLst>
        <pc:spChg chg="mod">
          <ac:chgData name="Nedim Sadovic" userId="d3e5b3cc5e92f80c" providerId="LiveId" clId="{59C8E24A-AD6D-4D33-9ACA-321AE0CADEAC}" dt="2019-03-26T07:51:15.972" v="935" actId="6549"/>
          <ac:spMkLst>
            <pc:docMk/>
            <pc:sldMk cId="0" sldId="256"/>
            <ac:spMk id="4" creationId="{00000000-0000-0000-0000-000000000000}"/>
          </ac:spMkLst>
        </pc:spChg>
      </pc:sldChg>
      <pc:sldChg chg="modSp">
        <pc:chgData name="Nedim Sadovic" userId="d3e5b3cc5e92f80c" providerId="LiveId" clId="{59C8E24A-AD6D-4D33-9ACA-321AE0CADEAC}" dt="2019-03-25T14:25:49.876" v="618" actId="20577"/>
        <pc:sldMkLst>
          <pc:docMk/>
          <pc:sldMk cId="0" sldId="257"/>
        </pc:sldMkLst>
        <pc:spChg chg="mod">
          <ac:chgData name="Nedim Sadovic" userId="d3e5b3cc5e92f80c" providerId="LiveId" clId="{59C8E24A-AD6D-4D33-9ACA-321AE0CADEAC}" dt="2019-03-25T14:25:49.876" v="618" actId="20577"/>
          <ac:spMkLst>
            <pc:docMk/>
            <pc:sldMk cId="0" sldId="257"/>
            <ac:spMk id="4" creationId="{00000000-0000-0000-0000-000000000000}"/>
          </ac:spMkLst>
        </pc:spChg>
      </pc:sldChg>
      <pc:sldChg chg="addSp delSp modSp ord">
        <pc:chgData name="Nedim Sadovic" userId="d3e5b3cc5e92f80c" providerId="LiveId" clId="{59C8E24A-AD6D-4D33-9ACA-321AE0CADEAC}" dt="2019-03-26T10:05:13.009" v="1314"/>
        <pc:sldMkLst>
          <pc:docMk/>
          <pc:sldMk cId="0" sldId="258"/>
        </pc:sldMkLst>
        <pc:spChg chg="del">
          <ac:chgData name="Nedim Sadovic" userId="d3e5b3cc5e92f80c" providerId="LiveId" clId="{59C8E24A-AD6D-4D33-9ACA-321AE0CADEAC}" dt="2019-03-26T09:48:44.096" v="1297" actId="478"/>
          <ac:spMkLst>
            <pc:docMk/>
            <pc:sldMk cId="0" sldId="258"/>
            <ac:spMk id="4" creationId="{00000000-0000-0000-0000-000000000000}"/>
          </ac:spMkLst>
        </pc:spChg>
        <pc:spChg chg="add">
          <ac:chgData name="Nedim Sadovic" userId="d3e5b3cc5e92f80c" providerId="LiveId" clId="{59C8E24A-AD6D-4D33-9ACA-321AE0CADEAC}" dt="2019-03-26T09:48:28.068" v="1292"/>
          <ac:spMkLst>
            <pc:docMk/>
            <pc:sldMk cId="0" sldId="258"/>
            <ac:spMk id="5" creationId="{E5E74761-59D7-4723-A887-8A728D3C2248}"/>
          </ac:spMkLst>
        </pc:spChg>
        <pc:spChg chg="add">
          <ac:chgData name="Nedim Sadovic" userId="d3e5b3cc5e92f80c" providerId="LiveId" clId="{59C8E24A-AD6D-4D33-9ACA-321AE0CADEAC}" dt="2019-03-26T09:48:28.068" v="1292"/>
          <ac:spMkLst>
            <pc:docMk/>
            <pc:sldMk cId="0" sldId="258"/>
            <ac:spMk id="6" creationId="{3001DA15-8A1D-4130-BBD0-87E2B6FDC9FF}"/>
          </ac:spMkLst>
        </pc:spChg>
        <pc:spChg chg="add mod">
          <ac:chgData name="Nedim Sadovic" userId="d3e5b3cc5e92f80c" providerId="LiveId" clId="{59C8E24A-AD6D-4D33-9ACA-321AE0CADEAC}" dt="2019-03-26T09:49:25.977" v="1306" actId="1076"/>
          <ac:spMkLst>
            <pc:docMk/>
            <pc:sldMk cId="0" sldId="258"/>
            <ac:spMk id="8" creationId="{70BAAD1F-932D-4515-9CDE-7212104DF2AC}"/>
          </ac:spMkLst>
        </pc:spChg>
        <pc:grpChg chg="add mod">
          <ac:chgData name="Nedim Sadovic" userId="d3e5b3cc5e92f80c" providerId="LiveId" clId="{59C8E24A-AD6D-4D33-9ACA-321AE0CADEAC}" dt="2019-03-26T09:48:31.026" v="1293"/>
          <ac:grpSpMkLst>
            <pc:docMk/>
            <pc:sldMk cId="0" sldId="258"/>
            <ac:grpSpMk id="3" creationId="{3FEA9A0C-9498-4BCE-B7B5-FBA603F4DC15}"/>
          </ac:grpSpMkLst>
        </pc:grpChg>
        <pc:graphicFrameChg chg="add mod">
          <ac:chgData name="Nedim Sadovic" userId="d3e5b3cc5e92f80c" providerId="LiveId" clId="{59C8E24A-AD6D-4D33-9ACA-321AE0CADEAC}" dt="2019-03-26T10:05:13.009" v="1314"/>
          <ac:graphicFrameMkLst>
            <pc:docMk/>
            <pc:sldMk cId="0" sldId="258"/>
            <ac:graphicFrameMk id="7" creationId="{2EE66702-8EDD-4B5D-9C1A-C73AB5FD3DDD}"/>
          </ac:graphicFrameMkLst>
        </pc:graphicFrameChg>
      </pc:sldChg>
      <pc:sldChg chg="ord">
        <pc:chgData name="Nedim Sadovic" userId="d3e5b3cc5e92f80c" providerId="LiveId" clId="{59C8E24A-AD6D-4D33-9ACA-321AE0CADEAC}" dt="2019-03-25T13:48:23.756" v="281"/>
        <pc:sldMkLst>
          <pc:docMk/>
          <pc:sldMk cId="0" sldId="262"/>
        </pc:sldMkLst>
      </pc:sldChg>
      <pc:sldChg chg="addSp delSp modSp add setBg modAnim">
        <pc:chgData name="Nedim Sadovic" userId="d3e5b3cc5e92f80c" providerId="LiveId" clId="{59C8E24A-AD6D-4D33-9ACA-321AE0CADEAC}" dt="2019-03-25T13:45:27.572" v="280"/>
        <pc:sldMkLst>
          <pc:docMk/>
          <pc:sldMk cId="2850203560" sldId="264"/>
        </pc:sldMkLst>
        <pc:spChg chg="mod">
          <ac:chgData name="Nedim Sadovic" userId="d3e5b3cc5e92f80c" providerId="LiveId" clId="{59C8E24A-AD6D-4D33-9ACA-321AE0CADEAC}" dt="2019-03-25T13:44:47.555" v="276" actId="20577"/>
          <ac:spMkLst>
            <pc:docMk/>
            <pc:sldMk cId="2850203560" sldId="264"/>
            <ac:spMk id="2" creationId="{23959D1F-A7B0-4AB4-9787-88E9AF09578F}"/>
          </ac:spMkLst>
        </pc:spChg>
        <pc:picChg chg="del mod">
          <ac:chgData name="Nedim Sadovic" userId="d3e5b3cc5e92f80c" providerId="LiveId" clId="{59C8E24A-AD6D-4D33-9ACA-321AE0CADEAC}" dt="2019-03-25T13:29:39.340" v="24" actId="478"/>
          <ac:picMkLst>
            <pc:docMk/>
            <pc:sldMk cId="2850203560" sldId="264"/>
            <ac:picMk id="2050" creationId="{BE8EF7BA-9453-48F0-84F9-2A610778DDD3}"/>
          </ac:picMkLst>
        </pc:picChg>
        <pc:picChg chg="add mod">
          <ac:chgData name="Nedim Sadovic" userId="d3e5b3cc5e92f80c" providerId="LiveId" clId="{59C8E24A-AD6D-4D33-9ACA-321AE0CADEAC}" dt="2019-03-25T13:32:36.884" v="90" actId="14100"/>
          <ac:picMkLst>
            <pc:docMk/>
            <pc:sldMk cId="2850203560" sldId="264"/>
            <ac:picMk id="3074" creationId="{446002DF-7477-4C7A-BDCB-4D0CDA5FFD09}"/>
          </ac:picMkLst>
        </pc:picChg>
      </pc:sldChg>
      <pc:sldChg chg="addSp delSp modSp add">
        <pc:chgData name="Nedim Sadovic" userId="d3e5b3cc5e92f80c" providerId="LiveId" clId="{59C8E24A-AD6D-4D33-9ACA-321AE0CADEAC}" dt="2019-03-25T13:53:09.694" v="319" actId="1076"/>
        <pc:sldMkLst>
          <pc:docMk/>
          <pc:sldMk cId="2487021901" sldId="265"/>
        </pc:sldMkLst>
        <pc:spChg chg="mod">
          <ac:chgData name="Nedim Sadovic" userId="d3e5b3cc5e92f80c" providerId="LiveId" clId="{59C8E24A-AD6D-4D33-9ACA-321AE0CADEAC}" dt="2019-03-25T13:51:19.363" v="303" actId="20577"/>
          <ac:spMkLst>
            <pc:docMk/>
            <pc:sldMk cId="2487021901" sldId="265"/>
            <ac:spMk id="2" creationId="{5EC62BEE-4FD3-411F-AC79-1E179639EF60}"/>
          </ac:spMkLst>
        </pc:spChg>
        <pc:spChg chg="del">
          <ac:chgData name="Nedim Sadovic" userId="d3e5b3cc5e92f80c" providerId="LiveId" clId="{59C8E24A-AD6D-4D33-9ACA-321AE0CADEAC}" dt="2019-03-25T13:52:00.013" v="304"/>
          <ac:spMkLst>
            <pc:docMk/>
            <pc:sldMk cId="2487021901" sldId="265"/>
            <ac:spMk id="3" creationId="{F93BF99A-8644-45CB-9E90-58F6C0981382}"/>
          </ac:spMkLst>
        </pc:spChg>
        <pc:picChg chg="add mod">
          <ac:chgData name="Nedim Sadovic" userId="d3e5b3cc5e92f80c" providerId="LiveId" clId="{59C8E24A-AD6D-4D33-9ACA-321AE0CADEAC}" dt="2019-03-25T13:53:09.694" v="319" actId="1076"/>
          <ac:picMkLst>
            <pc:docMk/>
            <pc:sldMk cId="2487021901" sldId="265"/>
            <ac:picMk id="4098" creationId="{6B9F13F3-6BC4-4125-A5C1-936515B32F79}"/>
          </ac:picMkLst>
        </pc:picChg>
        <pc:picChg chg="add del mod">
          <ac:chgData name="Nedim Sadovic" userId="d3e5b3cc5e92f80c" providerId="LiveId" clId="{59C8E24A-AD6D-4D33-9ACA-321AE0CADEAC}" dt="2019-03-25T13:52:24.008" v="310"/>
          <ac:picMkLst>
            <pc:docMk/>
            <pc:sldMk cId="2487021901" sldId="265"/>
            <ac:picMk id="4100" creationId="{3CF80B0B-FA88-4610-AB4D-E9056FA56F55}"/>
          </ac:picMkLst>
        </pc:picChg>
        <pc:picChg chg="add del mod">
          <ac:chgData name="Nedim Sadovic" userId="d3e5b3cc5e92f80c" providerId="LiveId" clId="{59C8E24A-AD6D-4D33-9ACA-321AE0CADEAC}" dt="2019-03-25T13:52:56.267" v="316" actId="478"/>
          <ac:picMkLst>
            <pc:docMk/>
            <pc:sldMk cId="2487021901" sldId="265"/>
            <ac:picMk id="4102" creationId="{9E6C42E7-3453-4775-B286-692C1AE52B1E}"/>
          </ac:picMkLst>
        </pc:picChg>
      </pc:sldChg>
      <pc:sldChg chg="modSp add ord setBg">
        <pc:chgData name="Nedim Sadovic" userId="d3e5b3cc5e92f80c" providerId="LiveId" clId="{59C8E24A-AD6D-4D33-9ACA-321AE0CADEAC}" dt="2019-03-25T14:05:53.149" v="326" actId="1076"/>
        <pc:sldMkLst>
          <pc:docMk/>
          <pc:sldMk cId="861673766" sldId="266"/>
        </pc:sldMkLst>
        <pc:spChg chg="mod">
          <ac:chgData name="Nedim Sadovic" userId="d3e5b3cc5e92f80c" providerId="LiveId" clId="{59C8E24A-AD6D-4D33-9ACA-321AE0CADEAC}" dt="2019-03-25T14:05:53.149" v="326" actId="1076"/>
          <ac:spMkLst>
            <pc:docMk/>
            <pc:sldMk cId="861673766" sldId="266"/>
            <ac:spMk id="2" creationId="{23959D1F-A7B0-4AB4-9787-88E9AF09578F}"/>
          </ac:spMkLst>
        </pc:spChg>
        <pc:picChg chg="mod">
          <ac:chgData name="Nedim Sadovic" userId="d3e5b3cc5e92f80c" providerId="LiveId" clId="{59C8E24A-AD6D-4D33-9ACA-321AE0CADEAC}" dt="2019-03-25T14:05:49.469" v="325" actId="1076"/>
          <ac:picMkLst>
            <pc:docMk/>
            <pc:sldMk cId="861673766" sldId="266"/>
            <ac:picMk id="2050" creationId="{BE8EF7BA-9453-48F0-84F9-2A610778DDD3}"/>
          </ac:picMkLst>
        </pc:picChg>
      </pc:sldChg>
      <pc:sldChg chg="addSp modSp ord">
        <pc:chgData name="Nedim Sadovic" userId="d3e5b3cc5e92f80c" providerId="LiveId" clId="{59C8E24A-AD6D-4D33-9ACA-321AE0CADEAC}" dt="2019-03-26T09:56:30.740" v="1312"/>
        <pc:sldMkLst>
          <pc:docMk/>
          <pc:sldMk cId="2762088561" sldId="267"/>
        </pc:sldMkLst>
        <pc:graphicFrameChg chg="add mod">
          <ac:chgData name="Nedim Sadovic" userId="d3e5b3cc5e92f80c" providerId="LiveId" clId="{59C8E24A-AD6D-4D33-9ACA-321AE0CADEAC}" dt="2019-03-25T14:57:09.554" v="893" actId="20577"/>
          <ac:graphicFrameMkLst>
            <pc:docMk/>
            <pc:sldMk cId="2762088561" sldId="267"/>
            <ac:graphicFrameMk id="2" creationId="{236547B0-E6EB-4877-861E-6F7CD12CC940}"/>
          </ac:graphicFrameMkLst>
        </pc:graphicFrameChg>
      </pc:sldChg>
      <pc:sldChg chg="addSp delSp modSp add ord addCm delCm">
        <pc:chgData name="Nedim Sadovic" userId="d3e5b3cc5e92f80c" providerId="LiveId" clId="{59C8E24A-AD6D-4D33-9ACA-321AE0CADEAC}" dt="2019-03-25T14:58:08.534" v="894"/>
        <pc:sldMkLst>
          <pc:docMk/>
          <pc:sldMk cId="3867407838" sldId="268"/>
        </pc:sldMkLst>
        <pc:spChg chg="add del mod">
          <ac:chgData name="Nedim Sadovic" userId="d3e5b3cc5e92f80c" providerId="LiveId" clId="{59C8E24A-AD6D-4D33-9ACA-321AE0CADEAC}" dt="2019-03-25T14:45:47.712" v="756" actId="478"/>
          <ac:spMkLst>
            <pc:docMk/>
            <pc:sldMk cId="3867407838" sldId="268"/>
            <ac:spMk id="6" creationId="{3EA479D3-B238-4BE5-8524-84BEDAD812E3}"/>
          </ac:spMkLst>
        </pc:spChg>
        <pc:spChg chg="add mod">
          <ac:chgData name="Nedim Sadovic" userId="d3e5b3cc5e92f80c" providerId="LiveId" clId="{59C8E24A-AD6D-4D33-9ACA-321AE0CADEAC}" dt="2019-03-25T14:51:02.070" v="859" actId="1076"/>
          <ac:spMkLst>
            <pc:docMk/>
            <pc:sldMk cId="3867407838" sldId="268"/>
            <ac:spMk id="7" creationId="{40D06901-A0AC-486D-B26A-BDA12BE4E3C3}"/>
          </ac:spMkLst>
        </pc:spChg>
        <pc:graphicFrameChg chg="mod">
          <ac:chgData name="Nedim Sadovic" userId="d3e5b3cc5e92f80c" providerId="LiveId" clId="{59C8E24A-AD6D-4D33-9ACA-321AE0CADEAC}" dt="2019-03-25T14:44:58.244" v="744" actId="14100"/>
          <ac:graphicFrameMkLst>
            <pc:docMk/>
            <pc:sldMk cId="3867407838" sldId="268"/>
            <ac:graphicFrameMk id="2" creationId="{236547B0-E6EB-4877-861E-6F7CD12CC940}"/>
          </ac:graphicFrameMkLst>
        </pc:graphicFrameChg>
        <pc:graphicFrameChg chg="add del mod">
          <ac:chgData name="Nedim Sadovic" userId="d3e5b3cc5e92f80c" providerId="LiveId" clId="{59C8E24A-AD6D-4D33-9ACA-321AE0CADEAC}" dt="2019-03-25T14:43:22.804" v="738" actId="478"/>
          <ac:graphicFrameMkLst>
            <pc:docMk/>
            <pc:sldMk cId="3867407838" sldId="268"/>
            <ac:graphicFrameMk id="3" creationId="{8B5AF828-CAD2-4CEA-A3C0-8C2BB3B4CAE5}"/>
          </ac:graphicFrameMkLst>
        </pc:graphicFrameChg>
        <pc:graphicFrameChg chg="add mod">
          <ac:chgData name="Nedim Sadovic" userId="d3e5b3cc5e92f80c" providerId="LiveId" clId="{59C8E24A-AD6D-4D33-9ACA-321AE0CADEAC}" dt="2019-03-25T14:58:08.534" v="894"/>
          <ac:graphicFrameMkLst>
            <pc:docMk/>
            <pc:sldMk cId="3867407838" sldId="268"/>
            <ac:graphicFrameMk id="5" creationId="{86C97261-496B-4037-89C9-E6D4B4B50F22}"/>
          </ac:graphicFrameMkLst>
        </pc:graphicFrameChg>
      </pc:sldChg>
      <pc:sldChg chg="addSp delSp modSp add">
        <pc:chgData name="Nedim Sadovic" userId="d3e5b3cc5e92f80c" providerId="LiveId" clId="{59C8E24A-AD6D-4D33-9ACA-321AE0CADEAC}" dt="2019-03-26T09:07:10.564" v="1291" actId="20577"/>
        <pc:sldMkLst>
          <pc:docMk/>
          <pc:sldMk cId="871780277" sldId="269"/>
        </pc:sldMkLst>
        <pc:spChg chg="add mod">
          <ac:chgData name="Nedim Sadovic" userId="d3e5b3cc5e92f80c" providerId="LiveId" clId="{59C8E24A-AD6D-4D33-9ACA-321AE0CADEAC}" dt="2019-03-26T09:07:10.564" v="1291" actId="20577"/>
          <ac:spMkLst>
            <pc:docMk/>
            <pc:sldMk cId="871780277" sldId="269"/>
            <ac:spMk id="3" creationId="{FE45CC8C-9804-4EAD-9DAB-DA08292A0D30}"/>
          </ac:spMkLst>
        </pc:spChg>
        <pc:spChg chg="del mod">
          <ac:chgData name="Nedim Sadovic" userId="d3e5b3cc5e92f80c" providerId="LiveId" clId="{59C8E24A-AD6D-4D33-9ACA-321AE0CADEAC}" dt="2019-03-25T15:04:51.559" v="927" actId="478"/>
          <ac:spMkLst>
            <pc:docMk/>
            <pc:sldMk cId="871780277" sldId="269"/>
            <ac:spMk id="7" creationId="{40D06901-A0AC-486D-B26A-BDA12BE4E3C3}"/>
          </ac:spMkLst>
        </pc:spChg>
        <pc:graphicFrameChg chg="mod">
          <ac:chgData name="Nedim Sadovic" userId="d3e5b3cc5e92f80c" providerId="LiveId" clId="{59C8E24A-AD6D-4D33-9ACA-321AE0CADEAC}" dt="2019-03-26T07:54:22.260" v="958" actId="20577"/>
          <ac:graphicFrameMkLst>
            <pc:docMk/>
            <pc:sldMk cId="871780277" sldId="269"/>
            <ac:graphicFrameMk id="5" creationId="{86C97261-496B-4037-89C9-E6D4B4B50F22}"/>
          </ac:graphicFrameMkLst>
        </pc:graphicFrameChg>
        <pc:picChg chg="add mod">
          <ac:chgData name="Nedim Sadovic" userId="d3e5b3cc5e92f80c" providerId="LiveId" clId="{59C8E24A-AD6D-4D33-9ACA-321AE0CADEAC}" dt="2019-03-26T07:53:06.051" v="943" actId="1076"/>
          <ac:picMkLst>
            <pc:docMk/>
            <pc:sldMk cId="871780277" sldId="269"/>
            <ac:picMk id="1026" creationId="{B47D170B-4744-47CE-BA0F-9A981385B99B}"/>
          </ac:picMkLst>
        </pc:picChg>
        <pc:picChg chg="add mod">
          <ac:chgData name="Nedim Sadovic" userId="d3e5b3cc5e92f80c" providerId="LiveId" clId="{59C8E24A-AD6D-4D33-9ACA-321AE0CADEAC}" dt="2019-03-26T07:55:14.968" v="961" actId="1076"/>
          <ac:picMkLst>
            <pc:docMk/>
            <pc:sldMk cId="871780277" sldId="269"/>
            <ac:picMk id="1028" creationId="{13DBA375-27CE-432B-85D8-4A4C98870D89}"/>
          </ac:picMkLst>
        </pc:picChg>
        <pc:picChg chg="add mod">
          <ac:chgData name="Nedim Sadovic" userId="d3e5b3cc5e92f80c" providerId="LiveId" clId="{59C8E24A-AD6D-4D33-9ACA-321AE0CADEAC}" dt="2019-03-26T07:55:59.739" v="967" actId="1076"/>
          <ac:picMkLst>
            <pc:docMk/>
            <pc:sldMk cId="871780277" sldId="269"/>
            <ac:picMk id="1030" creationId="{BF4DE388-4870-4F61-BB66-4EA57FBFB910}"/>
          </ac:picMkLst>
        </pc:picChg>
      </pc:sldChg>
      <pc:sldChg chg="delSp modSp add">
        <pc:chgData name="Nedim Sadovic" userId="d3e5b3cc5e92f80c" providerId="LiveId" clId="{59C8E24A-AD6D-4D33-9ACA-321AE0CADEAC}" dt="2019-03-26T10:05:46.734" v="1319" actId="1076"/>
        <pc:sldMkLst>
          <pc:docMk/>
          <pc:sldMk cId="1742915402" sldId="270"/>
        </pc:sldMkLst>
        <pc:spChg chg="mod">
          <ac:chgData name="Nedim Sadovic" userId="d3e5b3cc5e92f80c" providerId="LiveId" clId="{59C8E24A-AD6D-4D33-9ACA-321AE0CADEAC}" dt="2019-03-26T10:05:46.734" v="1319" actId="1076"/>
          <ac:spMkLst>
            <pc:docMk/>
            <pc:sldMk cId="1742915402" sldId="270"/>
            <ac:spMk id="3" creationId="{FE45CC8C-9804-4EAD-9DAB-DA08292A0D30}"/>
          </ac:spMkLst>
        </pc:spChg>
        <pc:graphicFrameChg chg="mod">
          <ac:chgData name="Nedim Sadovic" userId="d3e5b3cc5e92f80c" providerId="LiveId" clId="{59C8E24A-AD6D-4D33-9ACA-321AE0CADEAC}" dt="2019-03-26T10:05:42.006" v="1318" actId="1076"/>
          <ac:graphicFrameMkLst>
            <pc:docMk/>
            <pc:sldMk cId="1742915402" sldId="270"/>
            <ac:graphicFrameMk id="5" creationId="{86C97261-496B-4037-89C9-E6D4B4B50F22}"/>
          </ac:graphicFrameMkLst>
        </pc:graphicFrameChg>
        <pc:picChg chg="del">
          <ac:chgData name="Nedim Sadovic" userId="d3e5b3cc5e92f80c" providerId="LiveId" clId="{59C8E24A-AD6D-4D33-9ACA-321AE0CADEAC}" dt="2019-03-26T07:58:38.147" v="1010" actId="478"/>
          <ac:picMkLst>
            <pc:docMk/>
            <pc:sldMk cId="1742915402" sldId="270"/>
            <ac:picMk id="1026" creationId="{B47D170B-4744-47CE-BA0F-9A981385B99B}"/>
          </ac:picMkLst>
        </pc:picChg>
        <pc:picChg chg="del">
          <ac:chgData name="Nedim Sadovic" userId="d3e5b3cc5e92f80c" providerId="LiveId" clId="{59C8E24A-AD6D-4D33-9ACA-321AE0CADEAC}" dt="2019-03-26T07:58:37.680" v="1009" actId="478"/>
          <ac:picMkLst>
            <pc:docMk/>
            <pc:sldMk cId="1742915402" sldId="270"/>
            <ac:picMk id="1028" creationId="{13DBA375-27CE-432B-85D8-4A4C98870D89}"/>
          </ac:picMkLst>
        </pc:picChg>
        <pc:picChg chg="del">
          <ac:chgData name="Nedim Sadovic" userId="d3e5b3cc5e92f80c" providerId="LiveId" clId="{59C8E24A-AD6D-4D33-9ACA-321AE0CADEAC}" dt="2019-03-26T07:58:38.778" v="1011" actId="478"/>
          <ac:picMkLst>
            <pc:docMk/>
            <pc:sldMk cId="1742915402" sldId="270"/>
            <ac:picMk id="1030" creationId="{BF4DE388-4870-4F61-BB66-4EA57FBFB910}"/>
          </ac:picMkLst>
        </pc:picChg>
      </pc:sldChg>
      <pc:sldChg chg="addSp delSp modSp add del">
        <pc:chgData name="Nedim Sadovic" userId="d3e5b3cc5e92f80c" providerId="LiveId" clId="{59C8E24A-AD6D-4D33-9ACA-321AE0CADEAC}" dt="2019-03-26T09:49:32.523" v="1307" actId="2696"/>
        <pc:sldMkLst>
          <pc:docMk/>
          <pc:sldMk cId="1814892534" sldId="271"/>
        </pc:sldMkLst>
        <pc:spChg chg="mod">
          <ac:chgData name="Nedim Sadovic" userId="d3e5b3cc5e92f80c" providerId="LiveId" clId="{59C8E24A-AD6D-4D33-9ACA-321AE0CADEAC}" dt="2019-03-26T08:08:17.297" v="1082" actId="20577"/>
          <ac:spMkLst>
            <pc:docMk/>
            <pc:sldMk cId="1814892534" sldId="271"/>
            <ac:spMk id="3" creationId="{FE45CC8C-9804-4EAD-9DAB-DA08292A0D30}"/>
          </ac:spMkLst>
        </pc:spChg>
        <pc:graphicFrameChg chg="mod">
          <ac:chgData name="Nedim Sadovic" userId="d3e5b3cc5e92f80c" providerId="LiveId" clId="{59C8E24A-AD6D-4D33-9ACA-321AE0CADEAC}" dt="2019-03-26T08:34:47.823" v="1176"/>
          <ac:graphicFrameMkLst>
            <pc:docMk/>
            <pc:sldMk cId="1814892534" sldId="271"/>
            <ac:graphicFrameMk id="5" creationId="{86C97261-496B-4037-89C9-E6D4B4B50F22}"/>
          </ac:graphicFrameMkLst>
        </pc:graphicFrameChg>
        <pc:picChg chg="add del mod">
          <ac:chgData name="Nedim Sadovic" userId="d3e5b3cc5e92f80c" providerId="LiveId" clId="{59C8E24A-AD6D-4D33-9ACA-321AE0CADEAC}" dt="2019-03-26T08:33:16.034" v="1171"/>
          <ac:picMkLst>
            <pc:docMk/>
            <pc:sldMk cId="1814892534" sldId="271"/>
            <ac:picMk id="7" creationId="{6CBFF0E9-84CA-4E37-9F78-E5096E3728D2}"/>
          </ac:picMkLst>
        </pc:picChg>
      </pc:sldChg>
      <pc:sldChg chg="modSp add">
        <pc:chgData name="Nedim Sadovic" userId="d3e5b3cc5e92f80c" providerId="LiveId" clId="{59C8E24A-AD6D-4D33-9ACA-321AE0CADEAC}" dt="2019-03-26T09:52:51.426" v="1311" actId="1076"/>
        <pc:sldMkLst>
          <pc:docMk/>
          <pc:sldMk cId="1986611601" sldId="272"/>
        </pc:sldMkLst>
        <pc:spChg chg="mod">
          <ac:chgData name="Nedim Sadovic" userId="d3e5b3cc5e92f80c" providerId="LiveId" clId="{59C8E24A-AD6D-4D33-9ACA-321AE0CADEAC}" dt="2019-03-26T09:52:51.426" v="1311" actId="1076"/>
          <ac:spMkLst>
            <pc:docMk/>
            <pc:sldMk cId="1986611601" sldId="272"/>
            <ac:spMk id="3" creationId="{FE45CC8C-9804-4EAD-9DAB-DA08292A0D30}"/>
          </ac:spMkLst>
        </pc:spChg>
        <pc:graphicFrameChg chg="mod">
          <ac:chgData name="Nedim Sadovic" userId="d3e5b3cc5e92f80c" providerId="LiveId" clId="{59C8E24A-AD6D-4D33-9ACA-321AE0CADEAC}" dt="2019-03-26T09:52:47.185" v="1310" actId="1076"/>
          <ac:graphicFrameMkLst>
            <pc:docMk/>
            <pc:sldMk cId="1986611601" sldId="272"/>
            <ac:graphicFrameMk id="5" creationId="{86C97261-496B-4037-89C9-E6D4B4B50F22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21D32D50-1B84-475B-A5AE-9A7509749794}">
      <dgm:prSet phldrT="[Text]"/>
      <dgm:spPr/>
      <dgm:t>
        <a:bodyPr/>
        <a:lstStyle/>
        <a:p>
          <a:r>
            <a:rPr lang="bs-Latn-BA" dirty="0"/>
            <a:t>Početni</a:t>
          </a:r>
        </a:p>
        <a:p>
          <a:r>
            <a:rPr lang="bs-Latn-BA" dirty="0"/>
            <a:t>Nivo Kurseva</a:t>
          </a:r>
          <a:endParaRPr lang="hr-HR" dirty="0"/>
        </a:p>
      </dgm:t>
    </dgm:pt>
    <dgm:pt modelId="{59D2188F-8716-42C5-AEBB-673E147FC26D}" type="parTrans" cxnId="{E8F02AEF-7982-4BCD-B8CB-1C7D02CB0A00}">
      <dgm:prSet/>
      <dgm:spPr/>
      <dgm:t>
        <a:bodyPr/>
        <a:lstStyle/>
        <a:p>
          <a:endParaRPr lang="hr-HR"/>
        </a:p>
      </dgm:t>
    </dgm:pt>
    <dgm:pt modelId="{931DD937-5B1A-482A-864F-6765BD3E8363}" type="sibTrans" cxnId="{E8F02AEF-7982-4BCD-B8CB-1C7D02CB0A00}">
      <dgm:prSet/>
      <dgm:spPr/>
      <dgm:t>
        <a:bodyPr/>
        <a:lstStyle/>
        <a:p>
          <a:endParaRPr lang="hr-HR"/>
        </a:p>
      </dgm:t>
    </dgm:pt>
    <dgm:pt modelId="{0170B4D8-962F-4650-9C13-85CA90736EFD}">
      <dgm:prSet phldrT="[Text]"/>
      <dgm:spPr/>
      <dgm:t>
        <a:bodyPr/>
        <a:lstStyle/>
        <a:p>
          <a:r>
            <a:rPr lang="bs-Latn-BA" dirty="0"/>
            <a:t>Srednji Nivo Kurseva</a:t>
          </a:r>
          <a:endParaRPr lang="hr-HR" dirty="0"/>
        </a:p>
      </dgm:t>
    </dgm:pt>
    <dgm:pt modelId="{366BA53C-3F7C-473C-A91D-A87C9FD5077F}" type="parTrans" cxnId="{F1A1E132-15F9-4DB3-9128-23D5240A9BAF}">
      <dgm:prSet/>
      <dgm:spPr/>
      <dgm:t>
        <a:bodyPr/>
        <a:lstStyle/>
        <a:p>
          <a:endParaRPr lang="hr-HR"/>
        </a:p>
      </dgm:t>
    </dgm:pt>
    <dgm:pt modelId="{81F8FE2C-EA3D-4325-9AB6-177FDC45F198}" type="sibTrans" cxnId="{F1A1E132-15F9-4DB3-9128-23D5240A9BAF}">
      <dgm:prSet/>
      <dgm:spPr/>
      <dgm:t>
        <a:bodyPr/>
        <a:lstStyle/>
        <a:p>
          <a:endParaRPr lang="hr-HR"/>
        </a:p>
      </dgm:t>
    </dgm:pt>
    <dgm:pt modelId="{0046F7E0-B707-4EAD-B191-0ABC2497ECBA}">
      <dgm:prSet phldrT="[Text]"/>
      <dgm:spPr/>
      <dgm:t>
        <a:bodyPr/>
        <a:lstStyle/>
        <a:p>
          <a:r>
            <a:rPr lang="bs-Latn-BA" dirty="0"/>
            <a:t>Napredni Nivo Kurseva</a:t>
          </a:r>
          <a:endParaRPr lang="hr-HR" dirty="0"/>
        </a:p>
      </dgm:t>
    </dgm:pt>
    <dgm:pt modelId="{550502CC-547B-4161-B12D-B4CC82BB0863}" type="parTrans" cxnId="{7736E5C3-247E-48BC-A05B-0BF55485A1DF}">
      <dgm:prSet/>
      <dgm:spPr/>
      <dgm:t>
        <a:bodyPr/>
        <a:lstStyle/>
        <a:p>
          <a:endParaRPr lang="hr-HR"/>
        </a:p>
      </dgm:t>
    </dgm:pt>
    <dgm:pt modelId="{0618EA5D-0298-488D-9247-66D09724EFD4}" type="sibTrans" cxnId="{7736E5C3-247E-48BC-A05B-0BF55485A1DF}">
      <dgm:prSet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08078B1-7BF0-493B-BE0C-3876A37B72CE}" type="pres">
      <dgm:prSet presAssocID="{21D32D50-1B84-475B-A5AE-9A750974979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93B52C-08B8-4102-AA4A-4FD030C487D9}" type="pres">
      <dgm:prSet presAssocID="{931DD937-5B1A-482A-864F-6765BD3E8363}" presName="sibTrans" presStyleCnt="0"/>
      <dgm:spPr/>
    </dgm:pt>
    <dgm:pt modelId="{8428FC18-D980-4671-A916-4A1452D13B4B}" type="pres">
      <dgm:prSet presAssocID="{0170B4D8-962F-4650-9C13-85CA90736EF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5DAA86-393E-4908-A254-CD21129ED832}" type="pres">
      <dgm:prSet presAssocID="{81F8FE2C-EA3D-4325-9AB6-177FDC45F198}" presName="sibTrans" presStyleCnt="0"/>
      <dgm:spPr/>
    </dgm:pt>
    <dgm:pt modelId="{357A58DD-D8B2-432A-8FD0-134F2FDFE656}" type="pres">
      <dgm:prSet presAssocID="{0046F7E0-B707-4EAD-B191-0ABC2497ECB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D77CE4E-086E-47BC-A507-F400A4B2A9CA}" type="presOf" srcId="{21D32D50-1B84-475B-A5AE-9A7509749794}" destId="{B08078B1-7BF0-493B-BE0C-3876A37B72CE}" srcOrd="0" destOrd="0" presId="urn:microsoft.com/office/officeart/2005/8/layout/hList6"/>
    <dgm:cxn modelId="{EBD781EB-5218-403E-8F7B-4ABADBF59B24}" type="presOf" srcId="{0170B4D8-962F-4650-9C13-85CA90736EFD}" destId="{8428FC18-D980-4671-A916-4A1452D13B4B}" srcOrd="0" destOrd="0" presId="urn:microsoft.com/office/officeart/2005/8/layout/hList6"/>
    <dgm:cxn modelId="{F9E4C164-3981-4FB6-9003-0984CCCA0B16}" type="presOf" srcId="{7CAB04F7-4B3D-4720-8B0A-8444B1247337}" destId="{9581EC4D-8355-4921-ADBA-314F78E1F62E}" srcOrd="0" destOrd="0" presId="urn:microsoft.com/office/officeart/2005/8/layout/hList6"/>
    <dgm:cxn modelId="{8BB2FE75-B159-420A-BE3E-8A6E993FD813}" type="presOf" srcId="{0046F7E0-B707-4EAD-B191-0ABC2497ECBA}" destId="{357A58DD-D8B2-432A-8FD0-134F2FDFE656}" srcOrd="0" destOrd="0" presId="urn:microsoft.com/office/officeart/2005/8/layout/hList6"/>
    <dgm:cxn modelId="{7736E5C3-247E-48BC-A05B-0BF55485A1DF}" srcId="{7CAB04F7-4B3D-4720-8B0A-8444B1247337}" destId="{0046F7E0-B707-4EAD-B191-0ABC2497ECBA}" srcOrd="2" destOrd="0" parTransId="{550502CC-547B-4161-B12D-B4CC82BB0863}" sibTransId="{0618EA5D-0298-488D-9247-66D09724EFD4}"/>
    <dgm:cxn modelId="{E8F02AEF-7982-4BCD-B8CB-1C7D02CB0A00}" srcId="{7CAB04F7-4B3D-4720-8B0A-8444B1247337}" destId="{21D32D50-1B84-475B-A5AE-9A7509749794}" srcOrd="0" destOrd="0" parTransId="{59D2188F-8716-42C5-AEBB-673E147FC26D}" sibTransId="{931DD937-5B1A-482A-864F-6765BD3E8363}"/>
    <dgm:cxn modelId="{F1A1E132-15F9-4DB3-9128-23D5240A9BAF}" srcId="{7CAB04F7-4B3D-4720-8B0A-8444B1247337}" destId="{0170B4D8-962F-4650-9C13-85CA90736EFD}" srcOrd="1" destOrd="0" parTransId="{366BA53C-3F7C-473C-A91D-A87C9FD5077F}" sibTransId="{81F8FE2C-EA3D-4325-9AB6-177FDC45F198}"/>
    <dgm:cxn modelId="{064B62FD-0A08-4242-A391-B85D00CD18B2}" type="presParOf" srcId="{9581EC4D-8355-4921-ADBA-314F78E1F62E}" destId="{B08078B1-7BF0-493B-BE0C-3876A37B72CE}" srcOrd="0" destOrd="0" presId="urn:microsoft.com/office/officeart/2005/8/layout/hList6"/>
    <dgm:cxn modelId="{A6CA17B8-EDCD-4CAE-A86F-983F9AC1A099}" type="presParOf" srcId="{9581EC4D-8355-4921-ADBA-314F78E1F62E}" destId="{9793B52C-08B8-4102-AA4A-4FD030C487D9}" srcOrd="1" destOrd="0" presId="urn:microsoft.com/office/officeart/2005/8/layout/hList6"/>
    <dgm:cxn modelId="{7496EC8D-9D49-4B2C-BD64-38EBB65EF3BE}" type="presParOf" srcId="{9581EC4D-8355-4921-ADBA-314F78E1F62E}" destId="{8428FC18-D980-4671-A916-4A1452D13B4B}" srcOrd="2" destOrd="0" presId="urn:microsoft.com/office/officeart/2005/8/layout/hList6"/>
    <dgm:cxn modelId="{99F12CA1-735B-41DC-9F4F-86FE19675C5A}" type="presParOf" srcId="{9581EC4D-8355-4921-ADBA-314F78E1F62E}" destId="{B15DAA86-393E-4908-A254-CD21129ED832}" srcOrd="3" destOrd="0" presId="urn:microsoft.com/office/officeart/2005/8/layout/hList6"/>
    <dgm:cxn modelId="{C5E23FA0-000C-465F-88BC-866E2752D862}" type="presParOf" srcId="{9581EC4D-8355-4921-ADBA-314F78E1F62E}" destId="{357A58DD-D8B2-432A-8FD0-134F2FDFE65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F9E4C164-3981-4FB6-9003-0984CCCA0B16}" type="presOf" srcId="{7CAB04F7-4B3D-4720-8B0A-8444B1247337}" destId="{9581EC4D-8355-4921-ADBA-314F78E1F62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484AB640-C127-4E79-9F9D-5366A2B89A28}" type="presOf" srcId="{7CAB04F7-4B3D-4720-8B0A-8444B1247337}" destId="{9581EC4D-8355-4921-ADBA-314F78E1F62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F9E4C164-3981-4FB6-9003-0984CCCA0B16}" type="presOf" srcId="{7CAB04F7-4B3D-4720-8B0A-8444B1247337}" destId="{9581EC4D-8355-4921-ADBA-314F78E1F62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F9E4C164-3981-4FB6-9003-0984CCCA0B16}" type="presOf" srcId="{7CAB04F7-4B3D-4720-8B0A-8444B1247337}" destId="{9581EC4D-8355-4921-ADBA-314F78E1F62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AB04F7-4B3D-4720-8B0A-8444B124733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581EC4D-8355-4921-ADBA-314F78E1F62E}" type="pres">
      <dgm:prSet presAssocID="{7CAB04F7-4B3D-4720-8B0A-8444B12473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F9E4C164-3981-4FB6-9003-0984CCCA0B16}" type="presOf" srcId="{7CAB04F7-4B3D-4720-8B0A-8444B1247337}" destId="{9581EC4D-8355-4921-ADBA-314F78E1F62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8078B1-7BF0-493B-BE0C-3876A37B72CE}">
      <dsp:nvSpPr>
        <dsp:cNvPr id="0" name=""/>
        <dsp:cNvSpPr/>
      </dsp:nvSpPr>
      <dsp:spPr>
        <a:xfrm rot="16200000">
          <a:off x="-452809" y="453925"/>
          <a:ext cx="3810000" cy="290214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0" tIns="0" rIns="301315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s-Latn-BA" sz="4700" kern="1200" dirty="0"/>
            <a:t>Početni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s-Latn-BA" sz="4700" kern="1200" dirty="0"/>
            <a:t>Nivo Kurseva</a:t>
          </a:r>
          <a:endParaRPr lang="hr-HR" sz="4700" kern="1200" dirty="0"/>
        </a:p>
      </dsp:txBody>
      <dsp:txXfrm rot="5400000">
        <a:off x="1117" y="761999"/>
        <a:ext cx="2902148" cy="2286000"/>
      </dsp:txXfrm>
    </dsp:sp>
    <dsp:sp modelId="{8428FC18-D980-4671-A916-4A1452D13B4B}">
      <dsp:nvSpPr>
        <dsp:cNvPr id="0" name=""/>
        <dsp:cNvSpPr/>
      </dsp:nvSpPr>
      <dsp:spPr>
        <a:xfrm rot="16200000">
          <a:off x="2667000" y="453925"/>
          <a:ext cx="3810000" cy="290214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0" tIns="0" rIns="301315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s-Latn-BA" sz="4700" kern="1200" dirty="0"/>
            <a:t>Srednji Nivo Kurseva</a:t>
          </a:r>
          <a:endParaRPr lang="hr-HR" sz="4700" kern="1200" dirty="0"/>
        </a:p>
      </dsp:txBody>
      <dsp:txXfrm rot="5400000">
        <a:off x="3120926" y="761999"/>
        <a:ext cx="2902148" cy="2286000"/>
      </dsp:txXfrm>
    </dsp:sp>
    <dsp:sp modelId="{357A58DD-D8B2-432A-8FD0-134F2FDFE656}">
      <dsp:nvSpPr>
        <dsp:cNvPr id="0" name=""/>
        <dsp:cNvSpPr/>
      </dsp:nvSpPr>
      <dsp:spPr>
        <a:xfrm rot="16200000">
          <a:off x="5786809" y="453925"/>
          <a:ext cx="3810000" cy="290214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0" tIns="0" rIns="301315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s-Latn-BA" sz="4700" kern="1200" dirty="0"/>
            <a:t>Napredni Nivo Kurseva</a:t>
          </a:r>
          <a:endParaRPr lang="hr-HR" sz="4700" kern="1200" dirty="0"/>
        </a:p>
      </dsp:txBody>
      <dsp:txXfrm rot="5400000">
        <a:off x="6240735" y="761999"/>
        <a:ext cx="2902148" cy="2286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CDC40-295E-4F34-8CF6-7E0D2F71D886}" type="datetimeFigureOut">
              <a:rPr lang="hr-HR" smtClean="0"/>
              <a:t>28.3.2019.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71271-8AD5-4339-A59F-5011F49778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7287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3/28/2019 8:15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296426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02E8B-7637-4E5F-ACA6-41119C29134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447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F71271-8AD5-4339-A59F-5011F497782A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368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F71271-8AD5-4339-A59F-5011F497782A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43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F71271-8AD5-4339-A59F-5011F497782A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81498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F71271-8AD5-4339-A59F-5011F497782A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386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F71271-8AD5-4339-A59F-5011F497782A}" type="slidenum">
              <a:rPr lang="hr-HR" smtClean="0"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200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8912" y="2276856"/>
            <a:ext cx="4800600" cy="373949"/>
          </a:xfrm>
          <a:noFill/>
        </p:spPr>
        <p:txBody>
          <a:bodyPr lIns="0" tIns="0" rIns="0" bIns="0" anchor="b" anchorCtr="0">
            <a:spAutoFit/>
          </a:bodyPr>
          <a:lstStyle>
            <a:lvl1pPr algn="l" defTabSz="6995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00" b="1" kern="1200" cap="none" spc="-38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2BBF7881-8D09-4F22-B10B-0916A242A2CD}"/>
              </a:ext>
            </a:extLst>
          </p:cNvPr>
          <p:cNvGrpSpPr/>
          <p:nvPr userDrawn="1"/>
        </p:nvGrpSpPr>
        <p:grpSpPr bwMode="ltGray">
          <a:xfrm>
            <a:off x="4692088" y="-16379"/>
            <a:ext cx="4449065" cy="5167535"/>
            <a:chOff x="6256117" y="-21839"/>
            <a:chExt cx="5932086" cy="6890047"/>
          </a:xfrm>
        </p:grpSpPr>
        <p:grpSp>
          <p:nvGrpSpPr>
            <p:cNvPr id="27" name="Group 26">
              <a:extLst>
                <a:ext uri="{FF2B5EF4-FFF2-40B4-BE49-F238E27FC236}">
                  <a16:creationId xmlns="" xmlns:a16="http://schemas.microsoft.com/office/drawing/2014/main" id="{F5B1D67C-D600-4009-9F96-DBD9F692B67A}"/>
                </a:ext>
              </a:extLst>
            </p:cNvPr>
            <p:cNvGrpSpPr/>
            <p:nvPr userDrawn="1"/>
          </p:nvGrpSpPr>
          <p:grpSpPr bwMode="ltGray">
            <a:xfrm>
              <a:off x="8507413" y="1457714"/>
              <a:ext cx="3680790" cy="5392441"/>
              <a:chOff x="8507413" y="1457714"/>
              <a:chExt cx="3680790" cy="5392441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="" xmlns:a16="http://schemas.microsoft.com/office/drawing/2014/main" id="{589ED409-83AE-42D1-A29E-F5ACE1D5379C}"/>
                  </a:ext>
                </a:extLst>
              </p:cNvPr>
              <p:cNvSpPr/>
              <p:nvPr/>
            </p:nvSpPr>
            <p:spPr bwMode="ltGray">
              <a:xfrm>
                <a:off x="8507413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="" xmlns:a16="http://schemas.microsoft.com/office/drawing/2014/main" id="{A47E83EE-C7AB-4851-AC1F-A2E965DE8A4F}"/>
                  </a:ext>
                </a:extLst>
              </p:cNvPr>
              <p:cNvSpPr/>
              <p:nvPr/>
            </p:nvSpPr>
            <p:spPr bwMode="ltGray">
              <a:xfrm>
                <a:off x="9241444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1536" y="1574959"/>
                    </a:lnTo>
                    <a:lnTo>
                      <a:pt x="861536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="" xmlns:a16="http://schemas.microsoft.com/office/drawing/2014/main" id="{117874BE-F982-46B6-83B3-569DB8A26C11}"/>
                  </a:ext>
                </a:extLst>
              </p:cNvPr>
              <p:cNvSpPr/>
              <p:nvPr/>
            </p:nvSpPr>
            <p:spPr bwMode="ltGray">
              <a:xfrm>
                <a:off x="8507413" y="3747272"/>
                <a:ext cx="1479509" cy="80923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2489" y="7144"/>
                    </a:moveTo>
                    <a:lnTo>
                      <a:pt x="7144" y="474821"/>
                    </a:lnTo>
                    <a:lnTo>
                      <a:pt x="862489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="" xmlns:a16="http://schemas.microsoft.com/office/drawing/2014/main" id="{172B84FE-1FBD-4DB0-A1BB-1D393BABFD96}"/>
                  </a:ext>
                </a:extLst>
              </p:cNvPr>
              <p:cNvSpPr/>
              <p:nvPr/>
            </p:nvSpPr>
            <p:spPr bwMode="ltGray">
              <a:xfrm>
                <a:off x="8507413" y="5493257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8234"/>
                    </a:moveTo>
                    <a:lnTo>
                      <a:pt x="7144" y="1574959"/>
                    </a:lnTo>
                    <a:lnTo>
                      <a:pt x="7144" y="474821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="" xmlns:a16="http://schemas.microsoft.com/office/drawing/2014/main" id="{F0612185-AF46-47F9-B984-65C416463817}"/>
                  </a:ext>
                </a:extLst>
              </p:cNvPr>
              <p:cNvSpPr/>
              <p:nvPr/>
            </p:nvSpPr>
            <p:spPr bwMode="ltGray">
              <a:xfrm>
                <a:off x="9241444" y="5493257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8234"/>
                    </a:moveTo>
                    <a:lnTo>
                      <a:pt x="861536" y="1574959"/>
                    </a:lnTo>
                    <a:lnTo>
                      <a:pt x="861536" y="474821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="" xmlns:a16="http://schemas.microsoft.com/office/drawing/2014/main" id="{1F4FE628-8992-4D3C-9177-54650A419B37}"/>
                  </a:ext>
                </a:extLst>
              </p:cNvPr>
              <p:cNvSpPr/>
              <p:nvPr/>
            </p:nvSpPr>
            <p:spPr bwMode="ltGray">
              <a:xfrm>
                <a:off x="8513545" y="6444311"/>
                <a:ext cx="1467248" cy="400530"/>
              </a:xfrm>
              <a:custGeom>
                <a:avLst/>
                <a:gdLst>
                  <a:gd name="connsiteX0" fmla="*/ 855345 w 1709736"/>
                  <a:gd name="connsiteY0" fmla="*/ 934403 h 1040954"/>
                  <a:gd name="connsiteX1" fmla="*/ 1709737 w 1709736"/>
                  <a:gd name="connsiteY1" fmla="*/ 466725 h 1040954"/>
                  <a:gd name="connsiteX2" fmla="*/ 855345 w 1709736"/>
                  <a:gd name="connsiteY2" fmla="*/ 0 h 1040954"/>
                  <a:gd name="connsiteX3" fmla="*/ 0 w 1709736"/>
                  <a:gd name="connsiteY3" fmla="*/ 466725 h 1040954"/>
                  <a:gd name="connsiteX4" fmla="*/ 961897 w 1709736"/>
                  <a:gd name="connsiteY4" fmla="*/ 1040955 h 1040954"/>
                  <a:gd name="connsiteX0" fmla="*/ 855345 w 1709737"/>
                  <a:gd name="connsiteY0" fmla="*/ 934403 h 934403"/>
                  <a:gd name="connsiteX1" fmla="*/ 1709737 w 1709737"/>
                  <a:gd name="connsiteY1" fmla="*/ 466725 h 934403"/>
                  <a:gd name="connsiteX2" fmla="*/ 855345 w 1709737"/>
                  <a:gd name="connsiteY2" fmla="*/ 0 h 934403"/>
                  <a:gd name="connsiteX3" fmla="*/ 0 w 1709737"/>
                  <a:gd name="connsiteY3" fmla="*/ 466725 h 934403"/>
                  <a:gd name="connsiteX0" fmla="*/ 1709737 w 1709737"/>
                  <a:gd name="connsiteY0" fmla="*/ 466725 h 466725"/>
                  <a:gd name="connsiteX1" fmla="*/ 855345 w 1709737"/>
                  <a:gd name="connsiteY1" fmla="*/ 0 h 466725"/>
                  <a:gd name="connsiteX2" fmla="*/ 0 w 1709737"/>
                  <a:gd name="connsiteY2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9737" h="466725">
                    <a:moveTo>
                      <a:pt x="1709737" y="466725"/>
                    </a:moveTo>
                    <a:lnTo>
                      <a:pt x="855345" y="0"/>
                    </a:lnTo>
                    <a:lnTo>
                      <a:pt x="0" y="466725"/>
                    </a:ln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="" xmlns:a16="http://schemas.microsoft.com/office/drawing/2014/main" id="{9EB1F0C1-51BC-433D-B643-499296AD9EB3}"/>
                  </a:ext>
                </a:extLst>
              </p:cNvPr>
              <p:cNvSpPr/>
              <p:nvPr/>
            </p:nvSpPr>
            <p:spPr bwMode="ltGray">
              <a:xfrm>
                <a:off x="9241444" y="4148621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006"/>
                    </a:lnTo>
                    <a:lnTo>
                      <a:pt x="7144" y="473869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="" xmlns:a16="http://schemas.microsoft.com/office/drawing/2014/main" id="{1F95DA3E-A7A9-4898-8537-3057A04A80B1}"/>
                  </a:ext>
                </a:extLst>
              </p:cNvPr>
              <p:cNvSpPr/>
              <p:nvPr/>
            </p:nvSpPr>
            <p:spPr bwMode="ltGray">
              <a:xfrm>
                <a:off x="9974659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="" xmlns:a16="http://schemas.microsoft.com/office/drawing/2014/main" id="{A0885F40-F98C-4749-AF50-8D882201C7B2}"/>
                  </a:ext>
                </a:extLst>
              </p:cNvPr>
              <p:cNvSpPr/>
              <p:nvPr/>
            </p:nvSpPr>
            <p:spPr bwMode="ltGray">
              <a:xfrm>
                <a:off x="9247573" y="3753404"/>
                <a:ext cx="2200463" cy="2147333"/>
              </a:xfrm>
              <a:custGeom>
                <a:avLst/>
                <a:gdLst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646487 w 2564131"/>
                  <a:gd name="connsiteY7" fmla="*/ 2000030 h 2502221"/>
                  <a:gd name="connsiteX8" fmla="*/ 854393 w 2564131"/>
                  <a:gd name="connsiteY8" fmla="*/ 1567818 h 2502221"/>
                  <a:gd name="connsiteX9" fmla="*/ 1709739 w 2564131"/>
                  <a:gd name="connsiteY9" fmla="*/ 0 h 2502221"/>
                  <a:gd name="connsiteX10" fmla="*/ 2564131 w 2564131"/>
                  <a:gd name="connsiteY10" fmla="*/ 467677 h 2502221"/>
                  <a:gd name="connsiteX11" fmla="*/ 1709739 w 2564131"/>
                  <a:gd name="connsiteY11" fmla="*/ 934402 h 2502221"/>
                  <a:gd name="connsiteX12" fmla="*/ 854393 w 2564131"/>
                  <a:gd name="connsiteY12" fmla="*/ 467677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1139551 w 2564131"/>
                  <a:gd name="connsiteY8" fmla="*/ 1721386 h 2502221"/>
                  <a:gd name="connsiteX9" fmla="*/ 854393 w 2564131"/>
                  <a:gd name="connsiteY9" fmla="*/ 1567818 h 2502221"/>
                  <a:gd name="connsiteX10" fmla="*/ 854393 w 2564131"/>
                  <a:gd name="connsiteY10" fmla="*/ 467680 h 2502221"/>
                  <a:gd name="connsiteX11" fmla="*/ 1709739 w 2564131"/>
                  <a:gd name="connsiteY11" fmla="*/ 0 h 2502221"/>
                  <a:gd name="connsiteX12" fmla="*/ 2564131 w 2564131"/>
                  <a:gd name="connsiteY12" fmla="*/ 467677 h 2502221"/>
                  <a:gd name="connsiteX13" fmla="*/ 1709739 w 2564131"/>
                  <a:gd name="connsiteY13" fmla="*/ 934402 h 2502221"/>
                  <a:gd name="connsiteX14" fmla="*/ 854393 w 2564131"/>
                  <a:gd name="connsiteY14" fmla="*/ 467677 h 2502221"/>
                  <a:gd name="connsiteX15" fmla="*/ 1709739 w 2564131"/>
                  <a:gd name="connsiteY15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139551 w 2564131"/>
                  <a:gd name="connsiteY7" fmla="*/ 1721386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854393 w 2564131"/>
                  <a:gd name="connsiteY7" fmla="*/ 1567818 h 2502221"/>
                  <a:gd name="connsiteX8" fmla="*/ 854393 w 2564131"/>
                  <a:gd name="connsiteY8" fmla="*/ 467680 h 2502221"/>
                  <a:gd name="connsiteX9" fmla="*/ 1709739 w 2564131"/>
                  <a:gd name="connsiteY9" fmla="*/ 0 h 2502221"/>
                  <a:gd name="connsiteX10" fmla="*/ 2564131 w 2564131"/>
                  <a:gd name="connsiteY10" fmla="*/ 467677 h 2502221"/>
                  <a:gd name="connsiteX11" fmla="*/ 1709739 w 2564131"/>
                  <a:gd name="connsiteY11" fmla="*/ 934402 h 2502221"/>
                  <a:gd name="connsiteX12" fmla="*/ 854393 w 2564131"/>
                  <a:gd name="connsiteY12" fmla="*/ 467677 h 2502221"/>
                  <a:gd name="connsiteX13" fmla="*/ 1709739 w 2564131"/>
                  <a:gd name="connsiteY13" fmla="*/ 0 h 250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131" h="2502221">
                    <a:moveTo>
                      <a:pt x="854393" y="467680"/>
                    </a:moveTo>
                    <a:lnTo>
                      <a:pt x="1709737" y="934405"/>
                    </a:lnTo>
                    <a:lnTo>
                      <a:pt x="1709737" y="2034543"/>
                    </a:lnTo>
                    <a:cubicBezTo>
                      <a:pt x="1709738" y="2034543"/>
                      <a:pt x="1709738" y="2034544"/>
                      <a:pt x="1709739" y="2034544"/>
                    </a:cubicBezTo>
                    <a:lnTo>
                      <a:pt x="854393" y="2502221"/>
                    </a:lnTo>
                    <a:lnTo>
                      <a:pt x="0" y="2034544"/>
                    </a:lnTo>
                    <a:lnTo>
                      <a:pt x="854393" y="1567819"/>
                    </a:lnTo>
                    <a:lnTo>
                      <a:pt x="854393" y="1567818"/>
                    </a:lnTo>
                    <a:lnTo>
                      <a:pt x="854393" y="467680"/>
                    </a:lnTo>
                    <a:close/>
                    <a:moveTo>
                      <a:pt x="1709739" y="0"/>
                    </a:moveTo>
                    <a:lnTo>
                      <a:pt x="2564131" y="467677"/>
                    </a:lnTo>
                    <a:lnTo>
                      <a:pt x="1709739" y="934402"/>
                    </a:lnTo>
                    <a:lnTo>
                      <a:pt x="854393" y="467677"/>
                    </a:lnTo>
                    <a:lnTo>
                      <a:pt x="1709739" y="0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="" xmlns:a16="http://schemas.microsoft.com/office/drawing/2014/main" id="{5DF4BDA5-0196-465B-9592-AD537FCE4B9C}"/>
                  </a:ext>
                </a:extLst>
              </p:cNvPr>
              <p:cNvSpPr/>
              <p:nvPr/>
            </p:nvSpPr>
            <p:spPr bwMode="ltGray">
              <a:xfrm>
                <a:off x="10708694" y="5092729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="" xmlns:a16="http://schemas.microsoft.com/office/drawing/2014/main" id="{2C953882-CF21-4072-808A-AFC6C6427081}"/>
                  </a:ext>
                </a:extLst>
              </p:cNvPr>
              <p:cNvSpPr/>
              <p:nvPr/>
            </p:nvSpPr>
            <p:spPr bwMode="ltGray">
              <a:xfrm>
                <a:off x="11441908" y="5092729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2489" y="1574959"/>
                    </a:lnTo>
                    <a:lnTo>
                      <a:pt x="862489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="" xmlns:a16="http://schemas.microsoft.com/office/drawing/2014/main" id="{24ACD3F6-35BF-4463-9A90-5F5B9025D6D9}"/>
                  </a:ext>
                </a:extLst>
              </p:cNvPr>
              <p:cNvSpPr/>
              <p:nvPr/>
            </p:nvSpPr>
            <p:spPr bwMode="ltGray">
              <a:xfrm>
                <a:off x="10708694" y="6036831"/>
                <a:ext cx="1479509" cy="80923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1536" y="7144"/>
                    </a:moveTo>
                    <a:lnTo>
                      <a:pt x="7144" y="474821"/>
                    </a:lnTo>
                    <a:lnTo>
                      <a:pt x="861536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="" xmlns:a16="http://schemas.microsoft.com/office/drawing/2014/main" id="{36E0228F-415B-4662-977D-90C5D263A103}"/>
                  </a:ext>
                </a:extLst>
              </p:cNvPr>
              <p:cNvSpPr/>
              <p:nvPr/>
            </p:nvSpPr>
            <p:spPr bwMode="ltGray">
              <a:xfrm>
                <a:off x="10708694" y="1457714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959"/>
                    </a:lnTo>
                    <a:lnTo>
                      <a:pt x="7144" y="474821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="" xmlns:a16="http://schemas.microsoft.com/office/drawing/2014/main" id="{BBA85FE8-C6CE-42AD-9924-C426CEBA2C51}"/>
                  </a:ext>
                </a:extLst>
              </p:cNvPr>
              <p:cNvSpPr/>
              <p:nvPr/>
            </p:nvSpPr>
            <p:spPr bwMode="ltGray">
              <a:xfrm>
                <a:off x="11441908" y="1457714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2489" y="1574959"/>
                    </a:lnTo>
                    <a:lnTo>
                      <a:pt x="862489" y="474821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="" xmlns:a16="http://schemas.microsoft.com/office/drawing/2014/main" id="{50FBB4D3-1D1C-41F7-856E-89287C5609D1}"/>
                  </a:ext>
                </a:extLst>
              </p:cNvPr>
              <p:cNvSpPr/>
              <p:nvPr/>
            </p:nvSpPr>
            <p:spPr bwMode="ltGray">
              <a:xfrm>
                <a:off x="10708694" y="2401820"/>
                <a:ext cx="1479509" cy="809235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1536" y="7144"/>
                    </a:moveTo>
                    <a:lnTo>
                      <a:pt x="7144" y="474821"/>
                    </a:lnTo>
                    <a:lnTo>
                      <a:pt x="861536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="" xmlns:a16="http://schemas.microsoft.com/office/drawing/2014/main" id="{2F5EE762-48D4-46D8-8ECD-7595053F7D6E}"/>
                  </a:ext>
                </a:extLst>
              </p:cNvPr>
              <p:cNvSpPr/>
              <p:nvPr/>
            </p:nvSpPr>
            <p:spPr bwMode="ltGray">
              <a:xfrm>
                <a:off x="11451715" y="2809296"/>
                <a:ext cx="734033" cy="1745983"/>
              </a:xfrm>
              <a:custGeom>
                <a:avLst/>
                <a:gdLst>
                  <a:gd name="connsiteX0" fmla="*/ 1709736 w 2565081"/>
                  <a:gd name="connsiteY0" fmla="*/ 0 h 2502215"/>
                  <a:gd name="connsiteX1" fmla="*/ 2565081 w 2565081"/>
                  <a:gd name="connsiteY1" fmla="*/ 467677 h 2502215"/>
                  <a:gd name="connsiteX2" fmla="*/ 1709736 w 2565081"/>
                  <a:gd name="connsiteY2" fmla="*/ 934402 h 2502215"/>
                  <a:gd name="connsiteX3" fmla="*/ 1709734 w 2565081"/>
                  <a:gd name="connsiteY3" fmla="*/ 934401 h 2502215"/>
                  <a:gd name="connsiteX4" fmla="*/ 1709734 w 2565081"/>
                  <a:gd name="connsiteY4" fmla="*/ 2035488 h 2502215"/>
                  <a:gd name="connsiteX5" fmla="*/ 1709738 w 2565081"/>
                  <a:gd name="connsiteY5" fmla="*/ 2035490 h 2502215"/>
                  <a:gd name="connsiteX6" fmla="*/ 855346 w 2565081"/>
                  <a:gd name="connsiteY6" fmla="*/ 2502215 h 2502215"/>
                  <a:gd name="connsiteX7" fmla="*/ 0 w 2565081"/>
                  <a:gd name="connsiteY7" fmla="*/ 2035490 h 2502215"/>
                  <a:gd name="connsiteX8" fmla="*/ 855345 w 2565081"/>
                  <a:gd name="connsiteY8" fmla="*/ 1567814 h 2502215"/>
                  <a:gd name="connsiteX9" fmla="*/ 855343 w 2565081"/>
                  <a:gd name="connsiteY9" fmla="*/ 1567813 h 2502215"/>
                  <a:gd name="connsiteX10" fmla="*/ 855343 w 2565081"/>
                  <a:gd name="connsiteY10" fmla="*/ 467677 h 2502215"/>
                  <a:gd name="connsiteX11" fmla="*/ 855343 w 2565081"/>
                  <a:gd name="connsiteY11" fmla="*/ 467675 h 2502215"/>
                  <a:gd name="connsiteX12" fmla="*/ 855345 w 2565081"/>
                  <a:gd name="connsiteY12" fmla="*/ 467676 h 2502215"/>
                  <a:gd name="connsiteX0" fmla="*/ 2565081 w 2671633"/>
                  <a:gd name="connsiteY0" fmla="*/ 467677 h 2502215"/>
                  <a:gd name="connsiteX1" fmla="*/ 1709736 w 2671633"/>
                  <a:gd name="connsiteY1" fmla="*/ 934402 h 2502215"/>
                  <a:gd name="connsiteX2" fmla="*/ 1709734 w 2671633"/>
                  <a:gd name="connsiteY2" fmla="*/ 934401 h 2502215"/>
                  <a:gd name="connsiteX3" fmla="*/ 1709734 w 2671633"/>
                  <a:gd name="connsiteY3" fmla="*/ 2035488 h 2502215"/>
                  <a:gd name="connsiteX4" fmla="*/ 1709738 w 2671633"/>
                  <a:gd name="connsiteY4" fmla="*/ 2035490 h 2502215"/>
                  <a:gd name="connsiteX5" fmla="*/ 855346 w 2671633"/>
                  <a:gd name="connsiteY5" fmla="*/ 2502215 h 2502215"/>
                  <a:gd name="connsiteX6" fmla="*/ 0 w 2671633"/>
                  <a:gd name="connsiteY6" fmla="*/ 2035490 h 2502215"/>
                  <a:gd name="connsiteX7" fmla="*/ 855345 w 2671633"/>
                  <a:gd name="connsiteY7" fmla="*/ 1567814 h 2502215"/>
                  <a:gd name="connsiteX8" fmla="*/ 855343 w 2671633"/>
                  <a:gd name="connsiteY8" fmla="*/ 1567813 h 2502215"/>
                  <a:gd name="connsiteX9" fmla="*/ 855343 w 2671633"/>
                  <a:gd name="connsiteY9" fmla="*/ 467677 h 2502215"/>
                  <a:gd name="connsiteX10" fmla="*/ 855343 w 2671633"/>
                  <a:gd name="connsiteY10" fmla="*/ 467675 h 2502215"/>
                  <a:gd name="connsiteX11" fmla="*/ 855345 w 2671633"/>
                  <a:gd name="connsiteY11" fmla="*/ 467676 h 2502215"/>
                  <a:gd name="connsiteX12" fmla="*/ 1709736 w 2671633"/>
                  <a:gd name="connsiteY12" fmla="*/ 0 h 2502215"/>
                  <a:gd name="connsiteX13" fmla="*/ 2671633 w 2671633"/>
                  <a:gd name="connsiteY13" fmla="*/ 574229 h 2502215"/>
                  <a:gd name="connsiteX0" fmla="*/ 2565081 w 2565081"/>
                  <a:gd name="connsiteY0" fmla="*/ 467677 h 2502215"/>
                  <a:gd name="connsiteX1" fmla="*/ 1709736 w 2565081"/>
                  <a:gd name="connsiteY1" fmla="*/ 934402 h 2502215"/>
                  <a:gd name="connsiteX2" fmla="*/ 1709734 w 2565081"/>
                  <a:gd name="connsiteY2" fmla="*/ 934401 h 2502215"/>
                  <a:gd name="connsiteX3" fmla="*/ 1709734 w 2565081"/>
                  <a:gd name="connsiteY3" fmla="*/ 2035488 h 2502215"/>
                  <a:gd name="connsiteX4" fmla="*/ 1709738 w 2565081"/>
                  <a:gd name="connsiteY4" fmla="*/ 2035490 h 2502215"/>
                  <a:gd name="connsiteX5" fmla="*/ 855346 w 2565081"/>
                  <a:gd name="connsiteY5" fmla="*/ 2502215 h 2502215"/>
                  <a:gd name="connsiteX6" fmla="*/ 0 w 2565081"/>
                  <a:gd name="connsiteY6" fmla="*/ 2035490 h 2502215"/>
                  <a:gd name="connsiteX7" fmla="*/ 855345 w 2565081"/>
                  <a:gd name="connsiteY7" fmla="*/ 1567814 h 2502215"/>
                  <a:gd name="connsiteX8" fmla="*/ 855343 w 2565081"/>
                  <a:gd name="connsiteY8" fmla="*/ 1567813 h 2502215"/>
                  <a:gd name="connsiteX9" fmla="*/ 855343 w 2565081"/>
                  <a:gd name="connsiteY9" fmla="*/ 467677 h 2502215"/>
                  <a:gd name="connsiteX10" fmla="*/ 855343 w 2565081"/>
                  <a:gd name="connsiteY10" fmla="*/ 467675 h 2502215"/>
                  <a:gd name="connsiteX11" fmla="*/ 855345 w 2565081"/>
                  <a:gd name="connsiteY11" fmla="*/ 467676 h 2502215"/>
                  <a:gd name="connsiteX12" fmla="*/ 1709736 w 2565081"/>
                  <a:gd name="connsiteY12" fmla="*/ 0 h 2502215"/>
                  <a:gd name="connsiteX0" fmla="*/ 2565081 w 2565081"/>
                  <a:gd name="connsiteY0" fmla="*/ 2 h 2034540"/>
                  <a:gd name="connsiteX1" fmla="*/ 1709736 w 2565081"/>
                  <a:gd name="connsiteY1" fmla="*/ 466727 h 2034540"/>
                  <a:gd name="connsiteX2" fmla="*/ 1709734 w 2565081"/>
                  <a:gd name="connsiteY2" fmla="*/ 466726 h 2034540"/>
                  <a:gd name="connsiteX3" fmla="*/ 1709734 w 2565081"/>
                  <a:gd name="connsiteY3" fmla="*/ 1567813 h 2034540"/>
                  <a:gd name="connsiteX4" fmla="*/ 1709738 w 2565081"/>
                  <a:gd name="connsiteY4" fmla="*/ 1567815 h 2034540"/>
                  <a:gd name="connsiteX5" fmla="*/ 855346 w 2565081"/>
                  <a:gd name="connsiteY5" fmla="*/ 2034540 h 2034540"/>
                  <a:gd name="connsiteX6" fmla="*/ 0 w 2565081"/>
                  <a:gd name="connsiteY6" fmla="*/ 1567815 h 2034540"/>
                  <a:gd name="connsiteX7" fmla="*/ 855345 w 2565081"/>
                  <a:gd name="connsiteY7" fmla="*/ 1100139 h 2034540"/>
                  <a:gd name="connsiteX8" fmla="*/ 855343 w 2565081"/>
                  <a:gd name="connsiteY8" fmla="*/ 1100138 h 2034540"/>
                  <a:gd name="connsiteX9" fmla="*/ 855343 w 2565081"/>
                  <a:gd name="connsiteY9" fmla="*/ 2 h 2034540"/>
                  <a:gd name="connsiteX10" fmla="*/ 855343 w 2565081"/>
                  <a:gd name="connsiteY10" fmla="*/ 0 h 2034540"/>
                  <a:gd name="connsiteX11" fmla="*/ 855345 w 2565081"/>
                  <a:gd name="connsiteY11" fmla="*/ 1 h 2034540"/>
                  <a:gd name="connsiteX0" fmla="*/ 1709736 w 1709737"/>
                  <a:gd name="connsiteY0" fmla="*/ 466727 h 2034540"/>
                  <a:gd name="connsiteX1" fmla="*/ 1709734 w 1709737"/>
                  <a:gd name="connsiteY1" fmla="*/ 466726 h 2034540"/>
                  <a:gd name="connsiteX2" fmla="*/ 1709734 w 1709737"/>
                  <a:gd name="connsiteY2" fmla="*/ 1567813 h 2034540"/>
                  <a:gd name="connsiteX3" fmla="*/ 1709738 w 1709737"/>
                  <a:gd name="connsiteY3" fmla="*/ 1567815 h 2034540"/>
                  <a:gd name="connsiteX4" fmla="*/ 855346 w 1709737"/>
                  <a:gd name="connsiteY4" fmla="*/ 2034540 h 2034540"/>
                  <a:gd name="connsiteX5" fmla="*/ 0 w 1709737"/>
                  <a:gd name="connsiteY5" fmla="*/ 1567815 h 2034540"/>
                  <a:gd name="connsiteX6" fmla="*/ 855345 w 1709737"/>
                  <a:gd name="connsiteY6" fmla="*/ 1100139 h 2034540"/>
                  <a:gd name="connsiteX7" fmla="*/ 855343 w 1709737"/>
                  <a:gd name="connsiteY7" fmla="*/ 1100138 h 2034540"/>
                  <a:gd name="connsiteX8" fmla="*/ 855343 w 1709737"/>
                  <a:gd name="connsiteY8" fmla="*/ 2 h 2034540"/>
                  <a:gd name="connsiteX9" fmla="*/ 855343 w 1709737"/>
                  <a:gd name="connsiteY9" fmla="*/ 0 h 2034540"/>
                  <a:gd name="connsiteX10" fmla="*/ 855345 w 1709737"/>
                  <a:gd name="connsiteY10" fmla="*/ 1 h 2034540"/>
                  <a:gd name="connsiteX0" fmla="*/ 1709736 w 1709738"/>
                  <a:gd name="connsiteY0" fmla="*/ 466727 h 2034540"/>
                  <a:gd name="connsiteX1" fmla="*/ 1709734 w 1709738"/>
                  <a:gd name="connsiteY1" fmla="*/ 1567813 h 2034540"/>
                  <a:gd name="connsiteX2" fmla="*/ 1709738 w 1709738"/>
                  <a:gd name="connsiteY2" fmla="*/ 1567815 h 2034540"/>
                  <a:gd name="connsiteX3" fmla="*/ 855346 w 1709738"/>
                  <a:gd name="connsiteY3" fmla="*/ 2034540 h 2034540"/>
                  <a:gd name="connsiteX4" fmla="*/ 0 w 1709738"/>
                  <a:gd name="connsiteY4" fmla="*/ 1567815 h 2034540"/>
                  <a:gd name="connsiteX5" fmla="*/ 855345 w 1709738"/>
                  <a:gd name="connsiteY5" fmla="*/ 1100139 h 2034540"/>
                  <a:gd name="connsiteX6" fmla="*/ 855343 w 1709738"/>
                  <a:gd name="connsiteY6" fmla="*/ 1100138 h 2034540"/>
                  <a:gd name="connsiteX7" fmla="*/ 855343 w 1709738"/>
                  <a:gd name="connsiteY7" fmla="*/ 2 h 2034540"/>
                  <a:gd name="connsiteX8" fmla="*/ 855343 w 1709738"/>
                  <a:gd name="connsiteY8" fmla="*/ 0 h 2034540"/>
                  <a:gd name="connsiteX9" fmla="*/ 855345 w 1709738"/>
                  <a:gd name="connsiteY9" fmla="*/ 1 h 2034540"/>
                  <a:gd name="connsiteX0" fmla="*/ 1709736 w 1709736"/>
                  <a:gd name="connsiteY0" fmla="*/ 466727 h 2034540"/>
                  <a:gd name="connsiteX1" fmla="*/ 1709734 w 1709736"/>
                  <a:gd name="connsiteY1" fmla="*/ 1567813 h 2034540"/>
                  <a:gd name="connsiteX2" fmla="*/ 855346 w 1709736"/>
                  <a:gd name="connsiteY2" fmla="*/ 2034540 h 2034540"/>
                  <a:gd name="connsiteX3" fmla="*/ 0 w 1709736"/>
                  <a:gd name="connsiteY3" fmla="*/ 1567815 h 2034540"/>
                  <a:gd name="connsiteX4" fmla="*/ 855345 w 1709736"/>
                  <a:gd name="connsiteY4" fmla="*/ 1100139 h 2034540"/>
                  <a:gd name="connsiteX5" fmla="*/ 855343 w 1709736"/>
                  <a:gd name="connsiteY5" fmla="*/ 1100138 h 2034540"/>
                  <a:gd name="connsiteX6" fmla="*/ 855343 w 1709736"/>
                  <a:gd name="connsiteY6" fmla="*/ 2 h 2034540"/>
                  <a:gd name="connsiteX7" fmla="*/ 855343 w 1709736"/>
                  <a:gd name="connsiteY7" fmla="*/ 0 h 2034540"/>
                  <a:gd name="connsiteX8" fmla="*/ 855345 w 1709736"/>
                  <a:gd name="connsiteY8" fmla="*/ 1 h 2034540"/>
                  <a:gd name="connsiteX0" fmla="*/ 1709734 w 1709734"/>
                  <a:gd name="connsiteY0" fmla="*/ 1567813 h 2034540"/>
                  <a:gd name="connsiteX1" fmla="*/ 855346 w 1709734"/>
                  <a:gd name="connsiteY1" fmla="*/ 2034540 h 2034540"/>
                  <a:gd name="connsiteX2" fmla="*/ 0 w 1709734"/>
                  <a:gd name="connsiteY2" fmla="*/ 1567815 h 2034540"/>
                  <a:gd name="connsiteX3" fmla="*/ 855345 w 1709734"/>
                  <a:gd name="connsiteY3" fmla="*/ 1100139 h 2034540"/>
                  <a:gd name="connsiteX4" fmla="*/ 855343 w 1709734"/>
                  <a:gd name="connsiteY4" fmla="*/ 1100138 h 2034540"/>
                  <a:gd name="connsiteX5" fmla="*/ 855343 w 1709734"/>
                  <a:gd name="connsiteY5" fmla="*/ 2 h 2034540"/>
                  <a:gd name="connsiteX6" fmla="*/ 855343 w 1709734"/>
                  <a:gd name="connsiteY6" fmla="*/ 0 h 2034540"/>
                  <a:gd name="connsiteX7" fmla="*/ 855345 w 1709734"/>
                  <a:gd name="connsiteY7" fmla="*/ 1 h 2034540"/>
                  <a:gd name="connsiteX0" fmla="*/ 855346 w 855346"/>
                  <a:gd name="connsiteY0" fmla="*/ 2034540 h 2034540"/>
                  <a:gd name="connsiteX1" fmla="*/ 0 w 855346"/>
                  <a:gd name="connsiteY1" fmla="*/ 1567815 h 2034540"/>
                  <a:gd name="connsiteX2" fmla="*/ 855345 w 855346"/>
                  <a:gd name="connsiteY2" fmla="*/ 1100139 h 2034540"/>
                  <a:gd name="connsiteX3" fmla="*/ 855343 w 855346"/>
                  <a:gd name="connsiteY3" fmla="*/ 1100138 h 2034540"/>
                  <a:gd name="connsiteX4" fmla="*/ 855343 w 855346"/>
                  <a:gd name="connsiteY4" fmla="*/ 2 h 2034540"/>
                  <a:gd name="connsiteX5" fmla="*/ 855343 w 855346"/>
                  <a:gd name="connsiteY5" fmla="*/ 0 h 2034540"/>
                  <a:gd name="connsiteX6" fmla="*/ 855345 w 855346"/>
                  <a:gd name="connsiteY6" fmla="*/ 1 h 203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5346" h="2034540">
                    <a:moveTo>
                      <a:pt x="855346" y="2034540"/>
                    </a:moveTo>
                    <a:lnTo>
                      <a:pt x="0" y="1567815"/>
                    </a:lnTo>
                    <a:lnTo>
                      <a:pt x="855345" y="1100139"/>
                    </a:lnTo>
                    <a:cubicBezTo>
                      <a:pt x="855344" y="1100139"/>
                      <a:pt x="855344" y="1100138"/>
                      <a:pt x="855343" y="1100138"/>
                    </a:cubicBezTo>
                    <a:lnTo>
                      <a:pt x="855343" y="2"/>
                    </a:lnTo>
                    <a:lnTo>
                      <a:pt x="855343" y="0"/>
                    </a:lnTo>
                    <a:cubicBezTo>
                      <a:pt x="855344" y="0"/>
                      <a:pt x="855344" y="1"/>
                      <a:pt x="855345" y="1"/>
                    </a:cubicBez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="" xmlns:a16="http://schemas.microsoft.com/office/drawing/2014/main" id="{5602528A-0204-4F83-A3CC-B19E5ED41C75}"/>
                  </a:ext>
                </a:extLst>
              </p:cNvPr>
              <p:cNvCxnSpPr/>
              <p:nvPr/>
            </p:nvCxnSpPr>
            <p:spPr bwMode="ltGray">
              <a:xfrm>
                <a:off x="9981203" y="5098858"/>
                <a:ext cx="733213" cy="400531"/>
              </a:xfrm>
              <a:prstGeom prst="line">
                <a:avLst/>
              </a:pr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570E694A-2FDE-4ED0-B17A-283BAEEEBC3F}"/>
                </a:ext>
              </a:extLst>
            </p:cNvPr>
            <p:cNvGrpSpPr/>
            <p:nvPr userDrawn="1"/>
          </p:nvGrpSpPr>
          <p:grpSpPr bwMode="ltGray">
            <a:xfrm>
              <a:off x="7545167" y="-21839"/>
              <a:ext cx="1192433" cy="1098538"/>
              <a:chOff x="7545167" y="-9139"/>
              <a:chExt cx="1192433" cy="1098538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="" xmlns:a16="http://schemas.microsoft.com/office/drawing/2014/main" id="{3014F876-92BB-450A-A3A6-EB7B6C2CB558}"/>
                  </a:ext>
                </a:extLst>
              </p:cNvPr>
              <p:cNvSpPr/>
              <p:nvPr userDrawn="1"/>
            </p:nvSpPr>
            <p:spPr bwMode="ltGray">
              <a:xfrm>
                <a:off x="7550108" y="-9139"/>
                <a:ext cx="591604" cy="774738"/>
              </a:xfrm>
              <a:custGeom>
                <a:avLst/>
                <a:gdLst>
                  <a:gd name="connsiteX0" fmla="*/ 24121 w 591604"/>
                  <a:gd name="connsiteY0" fmla="*/ 0 h 774738"/>
                  <a:gd name="connsiteX1" fmla="*/ 591604 w 591604"/>
                  <a:gd name="connsiteY1" fmla="*/ 0 h 774738"/>
                  <a:gd name="connsiteX2" fmla="*/ 591604 w 591604"/>
                  <a:gd name="connsiteY2" fmla="*/ 451265 h 774738"/>
                  <a:gd name="connsiteX3" fmla="*/ 0 w 591604"/>
                  <a:gd name="connsiteY3" fmla="*/ 774738 h 774738"/>
                  <a:gd name="connsiteX4" fmla="*/ 0 w 591604"/>
                  <a:gd name="connsiteY4" fmla="*/ 13162 h 77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1604" h="774738">
                    <a:moveTo>
                      <a:pt x="24121" y="0"/>
                    </a:moveTo>
                    <a:lnTo>
                      <a:pt x="591604" y="0"/>
                    </a:lnTo>
                    <a:lnTo>
                      <a:pt x="591604" y="451265"/>
                    </a:lnTo>
                    <a:lnTo>
                      <a:pt x="0" y="774738"/>
                    </a:lnTo>
                    <a:lnTo>
                      <a:pt x="0" y="13162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="" xmlns:a16="http://schemas.microsoft.com/office/drawing/2014/main" id="{1AFE4E51-6693-4C7C-9EE7-633EA9AAA2AC}"/>
                  </a:ext>
                </a:extLst>
              </p:cNvPr>
              <p:cNvSpPr/>
              <p:nvPr userDrawn="1"/>
            </p:nvSpPr>
            <p:spPr bwMode="ltGray">
              <a:xfrm>
                <a:off x="8141712" y="-9139"/>
                <a:ext cx="590944" cy="774738"/>
              </a:xfrm>
              <a:custGeom>
                <a:avLst/>
                <a:gdLst>
                  <a:gd name="connsiteX0" fmla="*/ 0 w 590944"/>
                  <a:gd name="connsiteY0" fmla="*/ 0 h 774738"/>
                  <a:gd name="connsiteX1" fmla="*/ 566850 w 590944"/>
                  <a:gd name="connsiteY1" fmla="*/ 0 h 774738"/>
                  <a:gd name="connsiteX2" fmla="*/ 590944 w 590944"/>
                  <a:gd name="connsiteY2" fmla="*/ 13162 h 774738"/>
                  <a:gd name="connsiteX3" fmla="*/ 590944 w 590944"/>
                  <a:gd name="connsiteY3" fmla="*/ 774738 h 774738"/>
                  <a:gd name="connsiteX4" fmla="*/ 0 w 590944"/>
                  <a:gd name="connsiteY4" fmla="*/ 451265 h 77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944" h="774738">
                    <a:moveTo>
                      <a:pt x="0" y="0"/>
                    </a:moveTo>
                    <a:lnTo>
                      <a:pt x="566850" y="0"/>
                    </a:lnTo>
                    <a:lnTo>
                      <a:pt x="590944" y="13162"/>
                    </a:lnTo>
                    <a:lnTo>
                      <a:pt x="590944" y="774738"/>
                    </a:lnTo>
                    <a:lnTo>
                      <a:pt x="0" y="451265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="" xmlns:a16="http://schemas.microsoft.com/office/drawing/2014/main" id="{522550D5-A578-4C33-B405-092D50801565}"/>
                  </a:ext>
                </a:extLst>
              </p:cNvPr>
              <p:cNvSpPr/>
              <p:nvPr userDrawn="1"/>
            </p:nvSpPr>
            <p:spPr bwMode="ltGray">
              <a:xfrm>
                <a:off x="7545167" y="437185"/>
                <a:ext cx="1192433" cy="65221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2489" y="7144"/>
                    </a:moveTo>
                    <a:lnTo>
                      <a:pt x="7144" y="474821"/>
                    </a:lnTo>
                    <a:lnTo>
                      <a:pt x="862489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6A5C88A0-A89F-42B9-B5E5-623E0E0D7555}"/>
                </a:ext>
              </a:extLst>
            </p:cNvPr>
            <p:cNvGrpSpPr/>
            <p:nvPr userDrawn="1"/>
          </p:nvGrpSpPr>
          <p:grpSpPr bwMode="ltGray">
            <a:xfrm>
              <a:off x="6256117" y="5896894"/>
              <a:ext cx="1057910" cy="971314"/>
              <a:chOff x="6256117" y="5896894"/>
              <a:chExt cx="1057910" cy="971314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="" xmlns:a16="http://schemas.microsoft.com/office/drawing/2014/main" id="{C4AD7328-AEE6-43BE-8744-DE52D5F8CC2E}"/>
                  </a:ext>
                </a:extLst>
              </p:cNvPr>
              <p:cNvSpPr/>
              <p:nvPr userDrawn="1"/>
            </p:nvSpPr>
            <p:spPr bwMode="ltGray">
              <a:xfrm>
                <a:off x="6256117" y="5896894"/>
                <a:ext cx="532466" cy="971314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="" xmlns:a16="http://schemas.microsoft.com/office/drawing/2014/main" id="{90DC1356-0D84-4394-B0FF-A91903B8585E}"/>
                  </a:ext>
                </a:extLst>
              </p:cNvPr>
              <p:cNvSpPr/>
              <p:nvPr userDrawn="1"/>
            </p:nvSpPr>
            <p:spPr bwMode="ltGray">
              <a:xfrm>
                <a:off x="6781561" y="5896894"/>
                <a:ext cx="532466" cy="971314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1536" y="1574959"/>
                    </a:lnTo>
                    <a:lnTo>
                      <a:pt x="861536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="" xmlns:a16="http://schemas.microsoft.com/office/drawing/2014/main" id="{5CA4391C-EE34-4D39-AC03-6D3272F213DC}"/>
                  </a:ext>
                </a:extLst>
              </p:cNvPr>
              <p:cNvSpPr/>
              <p:nvPr userDrawn="1"/>
            </p:nvSpPr>
            <p:spPr bwMode="ltGray">
              <a:xfrm>
                <a:off x="6260506" y="6577107"/>
                <a:ext cx="1050305" cy="287297"/>
              </a:xfrm>
              <a:custGeom>
                <a:avLst/>
                <a:gdLst>
                  <a:gd name="connsiteX0" fmla="*/ 855344 w 1709736"/>
                  <a:gd name="connsiteY0" fmla="*/ 934401 h 1083252"/>
                  <a:gd name="connsiteX1" fmla="*/ 1709736 w 1709736"/>
                  <a:gd name="connsiteY1" fmla="*/ 467676 h 1083252"/>
                  <a:gd name="connsiteX2" fmla="*/ 855344 w 1709736"/>
                  <a:gd name="connsiteY2" fmla="*/ -1 h 1083252"/>
                  <a:gd name="connsiteX3" fmla="*/ -1 w 1709736"/>
                  <a:gd name="connsiteY3" fmla="*/ 467676 h 1083252"/>
                  <a:gd name="connsiteX4" fmla="*/ 1004194 w 1709736"/>
                  <a:gd name="connsiteY4" fmla="*/ 1083251 h 1083252"/>
                  <a:gd name="connsiteX0" fmla="*/ 855346 w 1709738"/>
                  <a:gd name="connsiteY0" fmla="*/ 934403 h 934403"/>
                  <a:gd name="connsiteX1" fmla="*/ 1709738 w 1709738"/>
                  <a:gd name="connsiteY1" fmla="*/ 467678 h 934403"/>
                  <a:gd name="connsiteX2" fmla="*/ 855346 w 1709738"/>
                  <a:gd name="connsiteY2" fmla="*/ 1 h 934403"/>
                  <a:gd name="connsiteX3" fmla="*/ 1 w 1709738"/>
                  <a:gd name="connsiteY3" fmla="*/ 467678 h 934403"/>
                  <a:gd name="connsiteX0" fmla="*/ 1709736 w 1709736"/>
                  <a:gd name="connsiteY0" fmla="*/ 467676 h 467676"/>
                  <a:gd name="connsiteX1" fmla="*/ 855344 w 1709736"/>
                  <a:gd name="connsiteY1" fmla="*/ -1 h 467676"/>
                  <a:gd name="connsiteX2" fmla="*/ -1 w 1709736"/>
                  <a:gd name="connsiteY2" fmla="*/ 467676 h 4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9736" h="467676">
                    <a:moveTo>
                      <a:pt x="1709736" y="467676"/>
                    </a:moveTo>
                    <a:lnTo>
                      <a:pt x="855344" y="-1"/>
                    </a:lnTo>
                    <a:lnTo>
                      <a:pt x="-1" y="467676"/>
                    </a:ln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2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NUL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4.png"/><Relationship Id="rId4" Type="http://schemas.openxmlformats.org/officeDocument/2006/relationships/diagramData" Target="../diagrams/data2.xm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18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17.jpeg"/><Relationship Id="rId4" Type="http://schemas.openxmlformats.org/officeDocument/2006/relationships/diagramData" Target="../diagrams/data4.xml"/><Relationship Id="rId9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21.png"/><Relationship Id="rId5" Type="http://schemas.openxmlformats.org/officeDocument/2006/relationships/diagramLayout" Target="../diagrams/layout5.xml"/><Relationship Id="rId10" Type="http://schemas.openxmlformats.org/officeDocument/2006/relationships/image" Target="../media/image20.png"/><Relationship Id="rId4" Type="http://schemas.openxmlformats.org/officeDocument/2006/relationships/diagramData" Target="../diagrams/data5.xml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F0125CA-B9E0-4F7E-95DC-FE0AB3ACC5A3}"/>
              </a:ext>
            </a:extLst>
          </p:cNvPr>
          <p:cNvSpPr txBox="1"/>
          <p:nvPr/>
        </p:nvSpPr>
        <p:spPr>
          <a:xfrm>
            <a:off x="152400" y="3943350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Nedim Sadović</a:t>
            </a:r>
          </a:p>
          <a:p>
            <a:r>
              <a:rPr lang="bs-Latn-BA" sz="22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Logosoft d.o.o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D44B0D2-E88D-4268-A938-08ED2CD0A7A9}"/>
              </a:ext>
            </a:extLst>
          </p:cNvPr>
          <p:cNvSpPr txBox="1"/>
          <p:nvPr/>
        </p:nvSpPr>
        <p:spPr>
          <a:xfrm>
            <a:off x="178904" y="1123950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6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Pravi izbor obrazovanja u IT svijetu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C0DA30B-5BD4-4C6A-9907-0C44D0585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774"/>
            <a:ext cx="5455955" cy="207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0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F90AFB-C41F-430C-8CE9-2C3C91F5D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19" y="562356"/>
            <a:ext cx="4800600" cy="373949"/>
          </a:xfrm>
        </p:spPr>
        <p:txBody>
          <a:bodyPr/>
          <a:lstStyle/>
          <a:p>
            <a:r>
              <a:rPr lang="hr-HR" dirty="0"/>
              <a:t>LED u brojevima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769A0FF-0B37-4A6B-9E3B-37C6C8CFF68E}"/>
              </a:ext>
            </a:extLst>
          </p:cNvPr>
          <p:cNvSpPr txBox="1"/>
          <p:nvPr/>
        </p:nvSpPr>
        <p:spPr>
          <a:xfrm>
            <a:off x="775797" y="1321217"/>
            <a:ext cx="3951325" cy="24929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R="0" indent="0" defTabSz="93274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 Semilight" panose="020B0402040204020203" pitchFamily="34" charset="0"/>
              </a:defRPr>
            </a:lvl1pPr>
            <a:lvl2pPr marL="228600" marR="0" indent="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2pPr>
            <a:lvl3pPr marL="457200" marR="0" indent="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3pPr>
            <a:lvl4pPr marL="661988" marR="0" indent="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4pPr>
            <a:lvl5pPr marL="855663" marR="0" indent="0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5pPr>
            <a:lvl6pPr marL="2565040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 defTabSz="932742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r>
              <a:rPr lang="bs-Latn-BA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</a:rPr>
              <a:t>20 godina tradicije</a:t>
            </a: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endParaRPr lang="bs-Latn-BA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r>
              <a:rPr lang="bs-Latn-BA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</a:rPr>
              <a:t>130+ kurseva u posljednjih 5 godina</a:t>
            </a: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endParaRPr lang="bs-Latn-BA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r>
              <a:rPr lang="bs-Latn-BA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</a:rPr>
              <a:t>1200+ polaznika kurseva u posljednjih 5 godina</a:t>
            </a: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endParaRPr lang="bs-Latn-BA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r>
              <a:rPr lang="bs-Latn-BA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</a:rPr>
              <a:t>11 predavača (+MVP statusa)</a:t>
            </a:r>
          </a:p>
          <a:p>
            <a:pPr marL="214313" indent="-214313" defTabSz="699557">
              <a:buFont typeface="Arial" panose="020B0604020202020204" pitchFamily="34" charset="0"/>
              <a:buChar char="•"/>
              <a:defRPr/>
            </a:pPr>
            <a:endParaRPr lang="bs-Latn-BA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defTabSz="699557">
              <a:defRPr/>
            </a:pPr>
            <a:endParaRPr lang="en-US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defTabSz="699557">
              <a:defRPr/>
            </a:pPr>
            <a:endParaRPr lang="en-US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  <a:p>
            <a:pPr defTabSz="699557">
              <a:spcAft>
                <a:spcPts val="1800"/>
              </a:spcAft>
              <a:defRPr/>
            </a:pPr>
            <a:r>
              <a:rPr lang="en-US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  <a:cs typeface="Segoe UI"/>
                <a:hlinkClick r:id="rId3" invalidUrl="http:///"/>
              </a:rPr>
              <a:t/>
            </a:r>
            <a:br>
              <a:rPr lang="en-US" sz="1350" dirty="0"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latin typeface="Segoe UI"/>
                <a:cs typeface="Segoe UI"/>
                <a:hlinkClick r:id="rId4" invalidUrl="http:///"/>
              </a:rPr>
            </a:br>
            <a:endParaRPr lang="en-US" sz="1350" dirty="0"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11893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047750"/>
            <a:ext cx="4267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Prođimo</a:t>
            </a:r>
            <a:r>
              <a:rPr lang="en-US" sz="44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bs-Latn-BA" sz="44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zajedno </a:t>
            </a:r>
            <a:r>
              <a:rPr lang="en-US" sz="4400" dirty="0" err="1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kroz</a:t>
            </a:r>
            <a:r>
              <a:rPr lang="en-US" sz="44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4400" dirty="0" err="1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novi</a:t>
            </a:r>
            <a:r>
              <a:rPr lang="en-US" sz="44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4400" dirty="0" err="1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sistem</a:t>
            </a:r>
            <a:r>
              <a:rPr lang="en-US" sz="44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4400" dirty="0" err="1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edukacije</a:t>
            </a:r>
            <a:endParaRPr lang="bs-Latn-BA" sz="44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5481987"/>
              </p:ext>
            </p:extLst>
          </p:nvPr>
        </p:nvGraphicFramePr>
        <p:xfrm>
          <a:off x="0" y="1200150"/>
          <a:ext cx="91440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20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5048981"/>
              </p:ext>
            </p:extLst>
          </p:nvPr>
        </p:nvGraphicFramePr>
        <p:xfrm>
          <a:off x="3276600" y="1194955"/>
          <a:ext cx="5867400" cy="381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DC5E60C5-619A-46DB-988A-F06262D00F9A}"/>
              </a:ext>
            </a:extLst>
          </p:cNvPr>
          <p:cNvSpPr/>
          <p:nvPr/>
        </p:nvSpPr>
        <p:spPr>
          <a:xfrm>
            <a:off x="3387436" y="1671204"/>
            <a:ext cx="5638800" cy="1190625"/>
          </a:xfrm>
          <a:custGeom>
            <a:avLst/>
            <a:gdLst>
              <a:gd name="connsiteX0" fmla="*/ 0 w 5638800"/>
              <a:gd name="connsiteY0" fmla="*/ 119063 h 1190625"/>
              <a:gd name="connsiteX1" fmla="*/ 119063 w 5638800"/>
              <a:gd name="connsiteY1" fmla="*/ 0 h 1190625"/>
              <a:gd name="connsiteX2" fmla="*/ 5519738 w 5638800"/>
              <a:gd name="connsiteY2" fmla="*/ 0 h 1190625"/>
              <a:gd name="connsiteX3" fmla="*/ 5638801 w 5638800"/>
              <a:gd name="connsiteY3" fmla="*/ 119063 h 1190625"/>
              <a:gd name="connsiteX4" fmla="*/ 5638800 w 5638800"/>
              <a:gd name="connsiteY4" fmla="*/ 1071563 h 1190625"/>
              <a:gd name="connsiteX5" fmla="*/ 5519737 w 5638800"/>
              <a:gd name="connsiteY5" fmla="*/ 1190626 h 1190625"/>
              <a:gd name="connsiteX6" fmla="*/ 119063 w 5638800"/>
              <a:gd name="connsiteY6" fmla="*/ 1190625 h 1190625"/>
              <a:gd name="connsiteX7" fmla="*/ 0 w 5638800"/>
              <a:gd name="connsiteY7" fmla="*/ 1071562 h 1190625"/>
              <a:gd name="connsiteX8" fmla="*/ 0 w 5638800"/>
              <a:gd name="connsiteY8" fmla="*/ 119063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800" h="1190625">
                <a:moveTo>
                  <a:pt x="0" y="119063"/>
                </a:moveTo>
                <a:cubicBezTo>
                  <a:pt x="0" y="53306"/>
                  <a:pt x="53306" y="0"/>
                  <a:pt x="119063" y="0"/>
                </a:cubicBezTo>
                <a:lnTo>
                  <a:pt x="5519738" y="0"/>
                </a:lnTo>
                <a:cubicBezTo>
                  <a:pt x="5585495" y="0"/>
                  <a:pt x="5638801" y="53306"/>
                  <a:pt x="5638801" y="119063"/>
                </a:cubicBezTo>
                <a:cubicBezTo>
                  <a:pt x="5638801" y="436563"/>
                  <a:pt x="5638800" y="754063"/>
                  <a:pt x="5638800" y="1071563"/>
                </a:cubicBezTo>
                <a:cubicBezTo>
                  <a:pt x="5638800" y="1137320"/>
                  <a:pt x="5585494" y="1190626"/>
                  <a:pt x="5519737" y="1190626"/>
                </a:cubicBezTo>
                <a:lnTo>
                  <a:pt x="119063" y="1190625"/>
                </a:lnTo>
                <a:cubicBezTo>
                  <a:pt x="53306" y="1190625"/>
                  <a:pt x="0" y="1137319"/>
                  <a:pt x="0" y="1071562"/>
                </a:cubicBezTo>
                <a:lnTo>
                  <a:pt x="0" y="11906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2552" tIns="125730" rIns="125731" bIns="125730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3300" kern="1200" dirty="0"/>
              <a:t>Edukacija o edukaciji</a:t>
            </a:r>
            <a:endParaRPr lang="hr-HR" sz="3300" kern="1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400DD683-1BE8-49B7-AF1F-0E3F461EFA62}"/>
              </a:ext>
            </a:extLst>
          </p:cNvPr>
          <p:cNvSpPr/>
          <p:nvPr/>
        </p:nvSpPr>
        <p:spPr>
          <a:xfrm>
            <a:off x="3506498" y="1790266"/>
            <a:ext cx="1127760" cy="952500"/>
          </a:xfrm>
          <a:prstGeom prst="roundRect">
            <a:avLst>
              <a:gd name="adj" fmla="val 10000"/>
            </a:avLst>
          </a:prstGeom>
          <a:blipFill>
            <a:blip r:embed="rId9"/>
            <a:srcRect/>
            <a:stretch>
              <a:fillRect t="-18000" b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9376C1A4-B618-499F-82DD-C3723426A08E}"/>
              </a:ext>
            </a:extLst>
          </p:cNvPr>
          <p:cNvSpPr/>
          <p:nvPr/>
        </p:nvSpPr>
        <p:spPr>
          <a:xfrm>
            <a:off x="3387436" y="2980892"/>
            <a:ext cx="5638800" cy="1190625"/>
          </a:xfrm>
          <a:custGeom>
            <a:avLst/>
            <a:gdLst>
              <a:gd name="connsiteX0" fmla="*/ 0 w 5638800"/>
              <a:gd name="connsiteY0" fmla="*/ 119063 h 1190625"/>
              <a:gd name="connsiteX1" fmla="*/ 119063 w 5638800"/>
              <a:gd name="connsiteY1" fmla="*/ 0 h 1190625"/>
              <a:gd name="connsiteX2" fmla="*/ 5519738 w 5638800"/>
              <a:gd name="connsiteY2" fmla="*/ 0 h 1190625"/>
              <a:gd name="connsiteX3" fmla="*/ 5638801 w 5638800"/>
              <a:gd name="connsiteY3" fmla="*/ 119063 h 1190625"/>
              <a:gd name="connsiteX4" fmla="*/ 5638800 w 5638800"/>
              <a:gd name="connsiteY4" fmla="*/ 1071563 h 1190625"/>
              <a:gd name="connsiteX5" fmla="*/ 5519737 w 5638800"/>
              <a:gd name="connsiteY5" fmla="*/ 1190626 h 1190625"/>
              <a:gd name="connsiteX6" fmla="*/ 119063 w 5638800"/>
              <a:gd name="connsiteY6" fmla="*/ 1190625 h 1190625"/>
              <a:gd name="connsiteX7" fmla="*/ 0 w 5638800"/>
              <a:gd name="connsiteY7" fmla="*/ 1071562 h 1190625"/>
              <a:gd name="connsiteX8" fmla="*/ 0 w 5638800"/>
              <a:gd name="connsiteY8" fmla="*/ 119063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800" h="1190625">
                <a:moveTo>
                  <a:pt x="0" y="119063"/>
                </a:moveTo>
                <a:cubicBezTo>
                  <a:pt x="0" y="53306"/>
                  <a:pt x="53306" y="0"/>
                  <a:pt x="119063" y="0"/>
                </a:cubicBezTo>
                <a:lnTo>
                  <a:pt x="5519738" y="0"/>
                </a:lnTo>
                <a:cubicBezTo>
                  <a:pt x="5585495" y="0"/>
                  <a:pt x="5638801" y="53306"/>
                  <a:pt x="5638801" y="119063"/>
                </a:cubicBezTo>
                <a:cubicBezTo>
                  <a:pt x="5638801" y="436563"/>
                  <a:pt x="5638800" y="754063"/>
                  <a:pt x="5638800" y="1071563"/>
                </a:cubicBezTo>
                <a:cubicBezTo>
                  <a:pt x="5638800" y="1137320"/>
                  <a:pt x="5585494" y="1190626"/>
                  <a:pt x="5519737" y="1190626"/>
                </a:cubicBezTo>
                <a:lnTo>
                  <a:pt x="119063" y="1190625"/>
                </a:lnTo>
                <a:cubicBezTo>
                  <a:pt x="53306" y="1190625"/>
                  <a:pt x="0" y="1137319"/>
                  <a:pt x="0" y="1071562"/>
                </a:cubicBezTo>
                <a:lnTo>
                  <a:pt x="0" y="11906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2552" tIns="125730" rIns="125731" bIns="125730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3300" kern="1200" dirty="0"/>
              <a:t>IT svijet i njegovi smjerovi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1BAFF919-BC2A-4D24-8F45-53B6AFE3322C}"/>
              </a:ext>
            </a:extLst>
          </p:cNvPr>
          <p:cNvSpPr/>
          <p:nvPr/>
        </p:nvSpPr>
        <p:spPr>
          <a:xfrm>
            <a:off x="3506498" y="3099954"/>
            <a:ext cx="1127760" cy="952500"/>
          </a:xfrm>
          <a:prstGeom prst="roundRect">
            <a:avLst>
              <a:gd name="adj" fmla="val 10000"/>
            </a:avLst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000" b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0D06901-A0AC-486D-B26A-BDA12BE4E3C3}"/>
              </a:ext>
            </a:extLst>
          </p:cNvPr>
          <p:cNvSpPr txBox="1"/>
          <p:nvPr/>
        </p:nvSpPr>
        <p:spPr>
          <a:xfrm>
            <a:off x="381000" y="2419350"/>
            <a:ext cx="2667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Community </a:t>
            </a:r>
            <a:r>
              <a:rPr lang="hr-HR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</a:t>
            </a:r>
            <a:r>
              <a:rPr lang="hr-HR" sz="3600" dirty="0" smtClean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ursevi </a:t>
            </a:r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4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5048981"/>
              </p:ext>
            </p:extLst>
          </p:nvPr>
        </p:nvGraphicFramePr>
        <p:xfrm>
          <a:off x="3276600" y="1194955"/>
          <a:ext cx="5867400" cy="381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2D9E049D-6CFB-439D-96DA-D4426B775967}"/>
              </a:ext>
            </a:extLst>
          </p:cNvPr>
          <p:cNvSpPr/>
          <p:nvPr/>
        </p:nvSpPr>
        <p:spPr>
          <a:xfrm>
            <a:off x="1409700" y="2507239"/>
            <a:ext cx="5638800" cy="1190625"/>
          </a:xfrm>
          <a:custGeom>
            <a:avLst/>
            <a:gdLst>
              <a:gd name="connsiteX0" fmla="*/ 0 w 5638800"/>
              <a:gd name="connsiteY0" fmla="*/ 119063 h 1190625"/>
              <a:gd name="connsiteX1" fmla="*/ 119063 w 5638800"/>
              <a:gd name="connsiteY1" fmla="*/ 0 h 1190625"/>
              <a:gd name="connsiteX2" fmla="*/ 5519738 w 5638800"/>
              <a:gd name="connsiteY2" fmla="*/ 0 h 1190625"/>
              <a:gd name="connsiteX3" fmla="*/ 5638801 w 5638800"/>
              <a:gd name="connsiteY3" fmla="*/ 119063 h 1190625"/>
              <a:gd name="connsiteX4" fmla="*/ 5638800 w 5638800"/>
              <a:gd name="connsiteY4" fmla="*/ 1071563 h 1190625"/>
              <a:gd name="connsiteX5" fmla="*/ 5519737 w 5638800"/>
              <a:gd name="connsiteY5" fmla="*/ 1190626 h 1190625"/>
              <a:gd name="connsiteX6" fmla="*/ 119063 w 5638800"/>
              <a:gd name="connsiteY6" fmla="*/ 1190625 h 1190625"/>
              <a:gd name="connsiteX7" fmla="*/ 0 w 5638800"/>
              <a:gd name="connsiteY7" fmla="*/ 1071562 h 1190625"/>
              <a:gd name="connsiteX8" fmla="*/ 0 w 5638800"/>
              <a:gd name="connsiteY8" fmla="*/ 119063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800" h="1190625">
                <a:moveTo>
                  <a:pt x="0" y="119063"/>
                </a:moveTo>
                <a:cubicBezTo>
                  <a:pt x="0" y="53306"/>
                  <a:pt x="53306" y="0"/>
                  <a:pt x="119063" y="0"/>
                </a:cubicBezTo>
                <a:lnTo>
                  <a:pt x="5519738" y="0"/>
                </a:lnTo>
                <a:cubicBezTo>
                  <a:pt x="5585495" y="0"/>
                  <a:pt x="5638801" y="53306"/>
                  <a:pt x="5638801" y="119063"/>
                </a:cubicBezTo>
                <a:cubicBezTo>
                  <a:pt x="5638801" y="436563"/>
                  <a:pt x="5638800" y="754063"/>
                  <a:pt x="5638800" y="1071563"/>
                </a:cubicBezTo>
                <a:cubicBezTo>
                  <a:pt x="5638800" y="1137320"/>
                  <a:pt x="5585494" y="1190626"/>
                  <a:pt x="5519737" y="1190626"/>
                </a:cubicBezTo>
                <a:lnTo>
                  <a:pt x="119063" y="1190625"/>
                </a:lnTo>
                <a:cubicBezTo>
                  <a:pt x="53306" y="1190625"/>
                  <a:pt x="0" y="1137319"/>
                  <a:pt x="0" y="1071562"/>
                </a:cubicBezTo>
                <a:lnTo>
                  <a:pt x="0" y="11906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2552" tIns="125730" rIns="125731" bIns="125730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3300" kern="1200" dirty="0"/>
              <a:t>Sigurnost djece u IT svijetu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96D721D4-8070-4DFD-936B-975467BA6F0C}"/>
              </a:ext>
            </a:extLst>
          </p:cNvPr>
          <p:cNvSpPr/>
          <p:nvPr/>
        </p:nvSpPr>
        <p:spPr>
          <a:xfrm>
            <a:off x="1524000" y="2626301"/>
            <a:ext cx="1127760" cy="952500"/>
          </a:xfrm>
          <a:prstGeom prst="roundRect">
            <a:avLst>
              <a:gd name="adj" fmla="val 10000"/>
            </a:avLst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000" b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Box 2"/>
          <p:cNvSpPr txBox="1"/>
          <p:nvPr/>
        </p:nvSpPr>
        <p:spPr>
          <a:xfrm>
            <a:off x="2114611" y="1554602"/>
            <a:ext cx="4228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Community kursevi </a:t>
            </a:r>
          </a:p>
        </p:txBody>
      </p:sp>
    </p:spTree>
    <p:extLst>
      <p:ext uri="{BB962C8B-B14F-4D97-AF65-F5344CB8AC3E}">
        <p14:creationId xmlns:p14="http://schemas.microsoft.com/office/powerpoint/2010/main" val="246826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/>
        </p:nvGraphicFramePr>
        <p:xfrm>
          <a:off x="3276600" y="1194955"/>
          <a:ext cx="5867400" cy="381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5AF71D2A-D520-45CB-BED7-CF7580FFF2B4}"/>
              </a:ext>
            </a:extLst>
          </p:cNvPr>
          <p:cNvSpPr/>
          <p:nvPr/>
        </p:nvSpPr>
        <p:spPr>
          <a:xfrm>
            <a:off x="3389198" y="2075580"/>
            <a:ext cx="1718071" cy="687228"/>
          </a:xfrm>
          <a:custGeom>
            <a:avLst/>
            <a:gdLst>
              <a:gd name="connsiteX0" fmla="*/ 0 w 1718071"/>
              <a:gd name="connsiteY0" fmla="*/ 0 h 687228"/>
              <a:gd name="connsiteX1" fmla="*/ 1718071 w 1718071"/>
              <a:gd name="connsiteY1" fmla="*/ 0 h 687228"/>
              <a:gd name="connsiteX2" fmla="*/ 1718071 w 1718071"/>
              <a:gd name="connsiteY2" fmla="*/ 687228 h 687228"/>
              <a:gd name="connsiteX3" fmla="*/ 0 w 1718071"/>
              <a:gd name="connsiteY3" fmla="*/ 687228 h 687228"/>
              <a:gd name="connsiteX4" fmla="*/ 0 w 1718071"/>
              <a:gd name="connsiteY4" fmla="*/ 0 h 68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071" h="687228">
                <a:moveTo>
                  <a:pt x="0" y="0"/>
                </a:moveTo>
                <a:lnTo>
                  <a:pt x="1718071" y="0"/>
                </a:lnTo>
                <a:lnTo>
                  <a:pt x="1718071" y="687228"/>
                </a:lnTo>
                <a:lnTo>
                  <a:pt x="0" y="6872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25984" rIns="220472" bIns="125984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3100" kern="1200" dirty="0"/>
              <a:t>C#</a:t>
            </a:r>
            <a:endParaRPr lang="hr-HR" sz="3100" kern="12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0BA48CE-5224-41C4-9B24-C73114E6E393}"/>
              </a:ext>
            </a:extLst>
          </p:cNvPr>
          <p:cNvSpPr/>
          <p:nvPr/>
        </p:nvSpPr>
        <p:spPr>
          <a:xfrm>
            <a:off x="3389198" y="2762809"/>
            <a:ext cx="1718071" cy="1361520"/>
          </a:xfrm>
          <a:prstGeom prst="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4AE454C0-2F44-4736-95D9-8FCAEF7F7F47}"/>
              </a:ext>
            </a:extLst>
          </p:cNvPr>
          <p:cNvSpPr/>
          <p:nvPr/>
        </p:nvSpPr>
        <p:spPr>
          <a:xfrm>
            <a:off x="5347800" y="2075580"/>
            <a:ext cx="1718071" cy="687228"/>
          </a:xfrm>
          <a:custGeom>
            <a:avLst/>
            <a:gdLst>
              <a:gd name="connsiteX0" fmla="*/ 0 w 1718071"/>
              <a:gd name="connsiteY0" fmla="*/ 0 h 687228"/>
              <a:gd name="connsiteX1" fmla="*/ 1718071 w 1718071"/>
              <a:gd name="connsiteY1" fmla="*/ 0 h 687228"/>
              <a:gd name="connsiteX2" fmla="*/ 1718071 w 1718071"/>
              <a:gd name="connsiteY2" fmla="*/ 687228 h 687228"/>
              <a:gd name="connsiteX3" fmla="*/ 0 w 1718071"/>
              <a:gd name="connsiteY3" fmla="*/ 687228 h 687228"/>
              <a:gd name="connsiteX4" fmla="*/ 0 w 1718071"/>
              <a:gd name="connsiteY4" fmla="*/ 0 h 68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071" h="687228">
                <a:moveTo>
                  <a:pt x="0" y="0"/>
                </a:moveTo>
                <a:lnTo>
                  <a:pt x="1718071" y="0"/>
                </a:lnTo>
                <a:lnTo>
                  <a:pt x="1718071" y="687228"/>
                </a:lnTo>
                <a:lnTo>
                  <a:pt x="0" y="6872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25984" rIns="220472" bIns="125984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3100" kern="1200" dirty="0"/>
              <a:t>ASP.net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2DF1EC45-69D7-4FE7-802B-FA42F005B738}"/>
              </a:ext>
            </a:extLst>
          </p:cNvPr>
          <p:cNvSpPr/>
          <p:nvPr/>
        </p:nvSpPr>
        <p:spPr>
          <a:xfrm>
            <a:off x="5347800" y="2762809"/>
            <a:ext cx="1718071" cy="1361520"/>
          </a:xfrm>
          <a:prstGeom prst="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6E7DA0AB-DB86-46BA-98AC-A4B65EA71CF4}"/>
              </a:ext>
            </a:extLst>
          </p:cNvPr>
          <p:cNvSpPr/>
          <p:nvPr/>
        </p:nvSpPr>
        <p:spPr>
          <a:xfrm>
            <a:off x="7306402" y="2075580"/>
            <a:ext cx="1718071" cy="687228"/>
          </a:xfrm>
          <a:custGeom>
            <a:avLst/>
            <a:gdLst>
              <a:gd name="connsiteX0" fmla="*/ 0 w 1718071"/>
              <a:gd name="connsiteY0" fmla="*/ 0 h 687228"/>
              <a:gd name="connsiteX1" fmla="*/ 1718071 w 1718071"/>
              <a:gd name="connsiteY1" fmla="*/ 0 h 687228"/>
              <a:gd name="connsiteX2" fmla="*/ 1718071 w 1718071"/>
              <a:gd name="connsiteY2" fmla="*/ 687228 h 687228"/>
              <a:gd name="connsiteX3" fmla="*/ 0 w 1718071"/>
              <a:gd name="connsiteY3" fmla="*/ 687228 h 687228"/>
              <a:gd name="connsiteX4" fmla="*/ 0 w 1718071"/>
              <a:gd name="connsiteY4" fmla="*/ 0 h 68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071" h="687228">
                <a:moveTo>
                  <a:pt x="0" y="0"/>
                </a:moveTo>
                <a:lnTo>
                  <a:pt x="1718071" y="0"/>
                </a:lnTo>
                <a:lnTo>
                  <a:pt x="1718071" y="687228"/>
                </a:lnTo>
                <a:lnTo>
                  <a:pt x="0" y="6872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25984" rIns="220472" bIns="125984" numCol="1" spcCol="1270" anchor="ctr" anchorCtr="0">
            <a:noAutofit/>
          </a:bodyPr>
          <a:lstStyle/>
          <a:p>
            <a:pPr marL="0" lvl="0" indent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3100" kern="1200" dirty="0"/>
              <a:t>Python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75869F3-1CDA-4977-88B8-C36FE62A2B83}"/>
              </a:ext>
            </a:extLst>
          </p:cNvPr>
          <p:cNvSpPr/>
          <p:nvPr/>
        </p:nvSpPr>
        <p:spPr>
          <a:xfrm>
            <a:off x="7306402" y="2762809"/>
            <a:ext cx="1718071" cy="1361520"/>
          </a:xfrm>
          <a:prstGeom prst="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E45CC8C-9804-4EAD-9DAB-DA08292A0D30}"/>
              </a:ext>
            </a:extLst>
          </p:cNvPr>
          <p:cNvSpPr txBox="1"/>
          <p:nvPr/>
        </p:nvSpPr>
        <p:spPr>
          <a:xfrm>
            <a:off x="533400" y="2222792"/>
            <a:ext cx="23905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Developer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Workshop 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kursevi </a:t>
            </a:r>
          </a:p>
          <a:p>
            <a:endParaRPr lang="hr-HR" sz="3600" dirty="0"/>
          </a:p>
        </p:txBody>
      </p:sp>
      <p:pic>
        <p:nvPicPr>
          <p:cNvPr id="1026" name="Picture 2" descr="https://encrypted-tbn0.gstatic.com/images?q=tbn:ANd9GcRHDFDsGj1K5NRD9_R5z1BFMYsC8gCr3QaUD6VnGV5LGsS4HyKG5g">
            <a:extLst>
              <a:ext uri="{FF2B5EF4-FFF2-40B4-BE49-F238E27FC236}">
                <a16:creationId xmlns="" xmlns:a16="http://schemas.microsoft.com/office/drawing/2014/main" id="{B47D170B-4744-47CE-BA0F-9A981385B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76550"/>
            <a:ext cx="1072662" cy="120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SP.net mvc">
            <a:extLst>
              <a:ext uri="{FF2B5EF4-FFF2-40B4-BE49-F238E27FC236}">
                <a16:creationId xmlns="" xmlns:a16="http://schemas.microsoft.com/office/drawing/2014/main" id="{13DBA375-27CE-432B-85D8-4A4C98870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030" y="2905892"/>
            <a:ext cx="1649938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python logo">
            <a:extLst>
              <a:ext uri="{FF2B5EF4-FFF2-40B4-BE49-F238E27FC236}">
                <a16:creationId xmlns="" xmlns:a16="http://schemas.microsoft.com/office/drawing/2014/main" id="{BF4DE388-4870-4F61-BB66-4EA57FBFB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839915"/>
            <a:ext cx="1075765" cy="120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78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/>
        </p:nvGraphicFramePr>
        <p:xfrm>
          <a:off x="3276600" y="1194955"/>
          <a:ext cx="5867400" cy="381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267F5ECB-CF9C-4846-9EF3-0F760812DB10}"/>
              </a:ext>
            </a:extLst>
          </p:cNvPr>
          <p:cNvSpPr/>
          <p:nvPr/>
        </p:nvSpPr>
        <p:spPr>
          <a:xfrm>
            <a:off x="152400" y="1200150"/>
            <a:ext cx="5638800" cy="1714500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B739E8C0-27E5-48F7-A465-CA35376E017D}"/>
              </a:ext>
            </a:extLst>
          </p:cNvPr>
          <p:cNvSpPr/>
          <p:nvPr/>
        </p:nvSpPr>
        <p:spPr>
          <a:xfrm>
            <a:off x="321563" y="1428750"/>
            <a:ext cx="1656397" cy="1257300"/>
          </a:xfrm>
          <a:prstGeom prst="roundRect">
            <a:avLst>
              <a:gd name="adj" fmla="val 10000"/>
            </a:avLst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000" b="-1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1C6D003F-55EF-46A8-A2D5-13DF130E2D61}"/>
              </a:ext>
            </a:extLst>
          </p:cNvPr>
          <p:cNvSpPr/>
          <p:nvPr/>
        </p:nvSpPr>
        <p:spPr>
          <a:xfrm>
            <a:off x="321562" y="2914649"/>
            <a:ext cx="1656398" cy="2095500"/>
          </a:xfrm>
          <a:custGeom>
            <a:avLst/>
            <a:gdLst>
              <a:gd name="connsiteX0" fmla="*/ 173922 w 1656397"/>
              <a:gd name="connsiteY0" fmla="*/ 0 h 2095500"/>
              <a:gd name="connsiteX1" fmla="*/ 1482475 w 1656397"/>
              <a:gd name="connsiteY1" fmla="*/ 0 h 2095500"/>
              <a:gd name="connsiteX2" fmla="*/ 1656397 w 1656397"/>
              <a:gd name="connsiteY2" fmla="*/ 173922 h 2095500"/>
              <a:gd name="connsiteX3" fmla="*/ 1656397 w 1656397"/>
              <a:gd name="connsiteY3" fmla="*/ 2095500 h 2095500"/>
              <a:gd name="connsiteX4" fmla="*/ 1656397 w 1656397"/>
              <a:gd name="connsiteY4" fmla="*/ 2095500 h 2095500"/>
              <a:gd name="connsiteX5" fmla="*/ 0 w 1656397"/>
              <a:gd name="connsiteY5" fmla="*/ 2095500 h 2095500"/>
              <a:gd name="connsiteX6" fmla="*/ 0 w 1656397"/>
              <a:gd name="connsiteY6" fmla="*/ 2095500 h 2095500"/>
              <a:gd name="connsiteX7" fmla="*/ 0 w 1656397"/>
              <a:gd name="connsiteY7" fmla="*/ 173922 h 2095500"/>
              <a:gd name="connsiteX8" fmla="*/ 173922 w 1656397"/>
              <a:gd name="connsiteY8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397" h="2095500">
                <a:moveTo>
                  <a:pt x="1482475" y="2095500"/>
                </a:moveTo>
                <a:lnTo>
                  <a:pt x="173922" y="2095500"/>
                </a:lnTo>
                <a:cubicBezTo>
                  <a:pt x="77868" y="2095500"/>
                  <a:pt x="0" y="2017632"/>
                  <a:pt x="0" y="1921578"/>
                </a:cubicBezTo>
                <a:lnTo>
                  <a:pt x="0" y="0"/>
                </a:lnTo>
                <a:lnTo>
                  <a:pt x="0" y="0"/>
                </a:lnTo>
                <a:lnTo>
                  <a:pt x="1656397" y="0"/>
                </a:lnTo>
                <a:lnTo>
                  <a:pt x="1656397" y="0"/>
                </a:lnTo>
                <a:lnTo>
                  <a:pt x="1656397" y="1921578"/>
                </a:lnTo>
                <a:cubicBezTo>
                  <a:pt x="1656397" y="2017632"/>
                  <a:pt x="1578529" y="2095500"/>
                  <a:pt x="1482475" y="209550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629" tIns="170688" rIns="221628" bIns="221628" numCol="1" spcCol="1270" anchor="t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2400" kern="1200" dirty="0"/>
              <a:t>Windows Server</a:t>
            </a:r>
          </a:p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2400" kern="1200" dirty="0"/>
              <a:t>2019</a:t>
            </a:r>
            <a:endParaRPr lang="hr-HR" sz="2400" kern="12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87A3F0A4-4B80-403F-91CC-587BADA2DA5F}"/>
              </a:ext>
            </a:extLst>
          </p:cNvPr>
          <p:cNvSpPr/>
          <p:nvPr/>
        </p:nvSpPr>
        <p:spPr>
          <a:xfrm>
            <a:off x="2143601" y="1428750"/>
            <a:ext cx="1656397" cy="1257300"/>
          </a:xfrm>
          <a:prstGeom prst="roundRect">
            <a:avLst>
              <a:gd name="adj" fmla="val 10000"/>
            </a:avLst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000" b="-1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F903957E-7CBF-4E2B-9115-67D2A00773B7}"/>
              </a:ext>
            </a:extLst>
          </p:cNvPr>
          <p:cNvSpPr/>
          <p:nvPr/>
        </p:nvSpPr>
        <p:spPr>
          <a:xfrm>
            <a:off x="2143601" y="2914648"/>
            <a:ext cx="1656398" cy="2095501"/>
          </a:xfrm>
          <a:custGeom>
            <a:avLst/>
            <a:gdLst>
              <a:gd name="connsiteX0" fmla="*/ 173922 w 1656397"/>
              <a:gd name="connsiteY0" fmla="*/ 0 h 2095500"/>
              <a:gd name="connsiteX1" fmla="*/ 1482475 w 1656397"/>
              <a:gd name="connsiteY1" fmla="*/ 0 h 2095500"/>
              <a:gd name="connsiteX2" fmla="*/ 1656397 w 1656397"/>
              <a:gd name="connsiteY2" fmla="*/ 173922 h 2095500"/>
              <a:gd name="connsiteX3" fmla="*/ 1656397 w 1656397"/>
              <a:gd name="connsiteY3" fmla="*/ 2095500 h 2095500"/>
              <a:gd name="connsiteX4" fmla="*/ 1656397 w 1656397"/>
              <a:gd name="connsiteY4" fmla="*/ 2095500 h 2095500"/>
              <a:gd name="connsiteX5" fmla="*/ 0 w 1656397"/>
              <a:gd name="connsiteY5" fmla="*/ 2095500 h 2095500"/>
              <a:gd name="connsiteX6" fmla="*/ 0 w 1656397"/>
              <a:gd name="connsiteY6" fmla="*/ 2095500 h 2095500"/>
              <a:gd name="connsiteX7" fmla="*/ 0 w 1656397"/>
              <a:gd name="connsiteY7" fmla="*/ 173922 h 2095500"/>
              <a:gd name="connsiteX8" fmla="*/ 173922 w 1656397"/>
              <a:gd name="connsiteY8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397" h="2095500">
                <a:moveTo>
                  <a:pt x="1482475" y="2095500"/>
                </a:moveTo>
                <a:lnTo>
                  <a:pt x="173922" y="2095500"/>
                </a:lnTo>
                <a:cubicBezTo>
                  <a:pt x="77868" y="2095500"/>
                  <a:pt x="0" y="2017632"/>
                  <a:pt x="0" y="1921578"/>
                </a:cubicBezTo>
                <a:lnTo>
                  <a:pt x="0" y="0"/>
                </a:lnTo>
                <a:lnTo>
                  <a:pt x="0" y="0"/>
                </a:lnTo>
                <a:lnTo>
                  <a:pt x="1656397" y="0"/>
                </a:lnTo>
                <a:lnTo>
                  <a:pt x="1656397" y="0"/>
                </a:lnTo>
                <a:lnTo>
                  <a:pt x="1656397" y="1921578"/>
                </a:lnTo>
                <a:cubicBezTo>
                  <a:pt x="1656397" y="2017632"/>
                  <a:pt x="1578529" y="2095500"/>
                  <a:pt x="1482475" y="209550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628" tIns="170689" rIns="221629" bIns="221628" numCol="1" spcCol="1270" anchor="t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400" kern="1200" dirty="0"/>
              <a:t>Windows 10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C8F917D0-BF71-4783-BD7D-9DD4F62716AC}"/>
              </a:ext>
            </a:extLst>
          </p:cNvPr>
          <p:cNvSpPr/>
          <p:nvPr/>
        </p:nvSpPr>
        <p:spPr>
          <a:xfrm>
            <a:off x="3965638" y="1428750"/>
            <a:ext cx="1656397" cy="1257300"/>
          </a:xfrm>
          <a:prstGeom prst="roundRect">
            <a:avLst>
              <a:gd name="adj" fmla="val 10000"/>
            </a:avLst>
          </a:prstGeom>
          <a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000" b="-1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F5A81BBA-8073-4869-B7D8-E544276EA34C}"/>
              </a:ext>
            </a:extLst>
          </p:cNvPr>
          <p:cNvSpPr/>
          <p:nvPr/>
        </p:nvSpPr>
        <p:spPr>
          <a:xfrm>
            <a:off x="3965638" y="2914648"/>
            <a:ext cx="1656397" cy="2095501"/>
          </a:xfrm>
          <a:custGeom>
            <a:avLst/>
            <a:gdLst>
              <a:gd name="connsiteX0" fmla="*/ 173922 w 1656397"/>
              <a:gd name="connsiteY0" fmla="*/ 0 h 2095500"/>
              <a:gd name="connsiteX1" fmla="*/ 1482475 w 1656397"/>
              <a:gd name="connsiteY1" fmla="*/ 0 h 2095500"/>
              <a:gd name="connsiteX2" fmla="*/ 1656397 w 1656397"/>
              <a:gd name="connsiteY2" fmla="*/ 173922 h 2095500"/>
              <a:gd name="connsiteX3" fmla="*/ 1656397 w 1656397"/>
              <a:gd name="connsiteY3" fmla="*/ 2095500 h 2095500"/>
              <a:gd name="connsiteX4" fmla="*/ 1656397 w 1656397"/>
              <a:gd name="connsiteY4" fmla="*/ 2095500 h 2095500"/>
              <a:gd name="connsiteX5" fmla="*/ 0 w 1656397"/>
              <a:gd name="connsiteY5" fmla="*/ 2095500 h 2095500"/>
              <a:gd name="connsiteX6" fmla="*/ 0 w 1656397"/>
              <a:gd name="connsiteY6" fmla="*/ 2095500 h 2095500"/>
              <a:gd name="connsiteX7" fmla="*/ 0 w 1656397"/>
              <a:gd name="connsiteY7" fmla="*/ 173922 h 2095500"/>
              <a:gd name="connsiteX8" fmla="*/ 173922 w 1656397"/>
              <a:gd name="connsiteY8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397" h="2095500">
                <a:moveTo>
                  <a:pt x="1482475" y="2095500"/>
                </a:moveTo>
                <a:lnTo>
                  <a:pt x="173922" y="2095500"/>
                </a:lnTo>
                <a:cubicBezTo>
                  <a:pt x="77868" y="2095500"/>
                  <a:pt x="0" y="2017632"/>
                  <a:pt x="0" y="1921578"/>
                </a:cubicBezTo>
                <a:lnTo>
                  <a:pt x="0" y="0"/>
                </a:lnTo>
                <a:lnTo>
                  <a:pt x="0" y="0"/>
                </a:lnTo>
                <a:lnTo>
                  <a:pt x="1656397" y="0"/>
                </a:lnTo>
                <a:lnTo>
                  <a:pt x="1656397" y="0"/>
                </a:lnTo>
                <a:lnTo>
                  <a:pt x="1656397" y="1921578"/>
                </a:lnTo>
                <a:cubicBezTo>
                  <a:pt x="1656397" y="2017632"/>
                  <a:pt x="1578529" y="2095500"/>
                  <a:pt x="1482475" y="209550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628" tIns="170689" rIns="221628" bIns="221628" numCol="1" spcCol="1270" anchor="t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400" kern="1200" dirty="0"/>
              <a:t>Exchange Server</a:t>
            </a:r>
          </a:p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2400" kern="1200" dirty="0"/>
              <a:t>2019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E45CC8C-9804-4EAD-9DAB-DA08292A0D30}"/>
              </a:ext>
            </a:extLst>
          </p:cNvPr>
          <p:cNvSpPr txBox="1"/>
          <p:nvPr/>
        </p:nvSpPr>
        <p:spPr>
          <a:xfrm>
            <a:off x="5918009" y="1948390"/>
            <a:ext cx="30991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System Admin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Workshop 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kursevi </a:t>
            </a:r>
          </a:p>
          <a:p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174291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236547B0-E6EB-4877-861E-6F7CD12CC940}"/>
              </a:ext>
            </a:extLst>
          </p:cNvPr>
          <p:cNvGraphicFramePr/>
          <p:nvPr/>
        </p:nvGraphicFramePr>
        <p:xfrm>
          <a:off x="3276600" y="1194955"/>
          <a:ext cx="5867400" cy="3815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Isosceles Triangle 6">
            <a:extLst>
              <a:ext uri="{FF2B5EF4-FFF2-40B4-BE49-F238E27FC236}">
                <a16:creationId xmlns="" xmlns:a16="http://schemas.microsoft.com/office/drawing/2014/main" id="{A963EFDD-3A79-48D3-9108-91FA41B37271}"/>
              </a:ext>
            </a:extLst>
          </p:cNvPr>
          <p:cNvSpPr/>
          <p:nvPr/>
        </p:nvSpPr>
        <p:spPr>
          <a:xfrm>
            <a:off x="781049" y="1297532"/>
            <a:ext cx="3810000" cy="3810000"/>
          </a:xfrm>
          <a:prstGeom prst="triangl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8448199D-14F4-4541-9EA5-BB3474F3810D}"/>
              </a:ext>
            </a:extLst>
          </p:cNvPr>
          <p:cNvSpPr/>
          <p:nvPr/>
        </p:nvSpPr>
        <p:spPr>
          <a:xfrm>
            <a:off x="2708561" y="3905742"/>
            <a:ext cx="2476500" cy="901898"/>
          </a:xfrm>
          <a:custGeom>
            <a:avLst/>
            <a:gdLst>
              <a:gd name="connsiteX0" fmla="*/ 0 w 2476500"/>
              <a:gd name="connsiteY0" fmla="*/ 150319 h 901898"/>
              <a:gd name="connsiteX1" fmla="*/ 150319 w 2476500"/>
              <a:gd name="connsiteY1" fmla="*/ 0 h 901898"/>
              <a:gd name="connsiteX2" fmla="*/ 2326181 w 2476500"/>
              <a:gd name="connsiteY2" fmla="*/ 0 h 901898"/>
              <a:gd name="connsiteX3" fmla="*/ 2476500 w 2476500"/>
              <a:gd name="connsiteY3" fmla="*/ 150319 h 901898"/>
              <a:gd name="connsiteX4" fmla="*/ 2476500 w 2476500"/>
              <a:gd name="connsiteY4" fmla="*/ 751579 h 901898"/>
              <a:gd name="connsiteX5" fmla="*/ 2326181 w 2476500"/>
              <a:gd name="connsiteY5" fmla="*/ 901898 h 901898"/>
              <a:gd name="connsiteX6" fmla="*/ 150319 w 2476500"/>
              <a:gd name="connsiteY6" fmla="*/ 901898 h 901898"/>
              <a:gd name="connsiteX7" fmla="*/ 0 w 2476500"/>
              <a:gd name="connsiteY7" fmla="*/ 751579 h 901898"/>
              <a:gd name="connsiteX8" fmla="*/ 0 w 2476500"/>
              <a:gd name="connsiteY8" fmla="*/ 150319 h 90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901898">
                <a:moveTo>
                  <a:pt x="0" y="150319"/>
                </a:moveTo>
                <a:cubicBezTo>
                  <a:pt x="0" y="67300"/>
                  <a:pt x="67300" y="0"/>
                  <a:pt x="150319" y="0"/>
                </a:cubicBezTo>
                <a:lnTo>
                  <a:pt x="2326181" y="0"/>
                </a:lnTo>
                <a:cubicBezTo>
                  <a:pt x="2409200" y="0"/>
                  <a:pt x="2476500" y="67300"/>
                  <a:pt x="2476500" y="150319"/>
                </a:cubicBezTo>
                <a:lnTo>
                  <a:pt x="2476500" y="751579"/>
                </a:lnTo>
                <a:cubicBezTo>
                  <a:pt x="2476500" y="834598"/>
                  <a:pt x="2409200" y="901898"/>
                  <a:pt x="2326181" y="901898"/>
                </a:cubicBezTo>
                <a:lnTo>
                  <a:pt x="150319" y="901898"/>
                </a:lnTo>
                <a:cubicBezTo>
                  <a:pt x="67300" y="901898"/>
                  <a:pt x="0" y="834598"/>
                  <a:pt x="0" y="751579"/>
                </a:cubicBezTo>
                <a:lnTo>
                  <a:pt x="0" y="150319"/>
                </a:lnTo>
                <a:close/>
              </a:path>
            </a:pathLst>
          </a:cu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3557" tIns="93557" rIns="93557" bIns="93557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noProof="0" dirty="0"/>
              <a:t>SQL 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noProof="0" dirty="0"/>
              <a:t>Server 2019 </a:t>
            </a:r>
            <a:endParaRPr lang="hr-HR" sz="1300" b="1" kern="1200" noProof="0" dirty="0"/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1300" b="1" kern="1200" noProof="0" dirty="0"/>
              <a:t>Dabase and </a:t>
            </a:r>
            <a:r>
              <a:rPr lang="en-GB" sz="1300" b="1" kern="1200" noProof="0" dirty="0"/>
              <a:t>Query Processing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DB02B277-288D-41D2-8A3D-EEA267C7B13F}"/>
              </a:ext>
            </a:extLst>
          </p:cNvPr>
          <p:cNvSpPr/>
          <p:nvPr/>
        </p:nvSpPr>
        <p:spPr>
          <a:xfrm>
            <a:off x="2708561" y="2751582"/>
            <a:ext cx="2476500" cy="901898"/>
          </a:xfrm>
          <a:custGeom>
            <a:avLst/>
            <a:gdLst>
              <a:gd name="connsiteX0" fmla="*/ 0 w 2476500"/>
              <a:gd name="connsiteY0" fmla="*/ 150319 h 901898"/>
              <a:gd name="connsiteX1" fmla="*/ 150319 w 2476500"/>
              <a:gd name="connsiteY1" fmla="*/ 0 h 901898"/>
              <a:gd name="connsiteX2" fmla="*/ 2326181 w 2476500"/>
              <a:gd name="connsiteY2" fmla="*/ 0 h 901898"/>
              <a:gd name="connsiteX3" fmla="*/ 2476500 w 2476500"/>
              <a:gd name="connsiteY3" fmla="*/ 150319 h 901898"/>
              <a:gd name="connsiteX4" fmla="*/ 2476500 w 2476500"/>
              <a:gd name="connsiteY4" fmla="*/ 751579 h 901898"/>
              <a:gd name="connsiteX5" fmla="*/ 2326181 w 2476500"/>
              <a:gd name="connsiteY5" fmla="*/ 901898 h 901898"/>
              <a:gd name="connsiteX6" fmla="*/ 150319 w 2476500"/>
              <a:gd name="connsiteY6" fmla="*/ 901898 h 901898"/>
              <a:gd name="connsiteX7" fmla="*/ 0 w 2476500"/>
              <a:gd name="connsiteY7" fmla="*/ 751579 h 901898"/>
              <a:gd name="connsiteX8" fmla="*/ 0 w 2476500"/>
              <a:gd name="connsiteY8" fmla="*/ 150319 h 90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901898">
                <a:moveTo>
                  <a:pt x="0" y="150319"/>
                </a:moveTo>
                <a:cubicBezTo>
                  <a:pt x="0" y="67300"/>
                  <a:pt x="67300" y="0"/>
                  <a:pt x="150319" y="0"/>
                </a:cubicBezTo>
                <a:lnTo>
                  <a:pt x="2326181" y="0"/>
                </a:lnTo>
                <a:cubicBezTo>
                  <a:pt x="2409200" y="0"/>
                  <a:pt x="2476500" y="67300"/>
                  <a:pt x="2476500" y="150319"/>
                </a:cubicBezTo>
                <a:lnTo>
                  <a:pt x="2476500" y="751579"/>
                </a:lnTo>
                <a:cubicBezTo>
                  <a:pt x="2476500" y="834598"/>
                  <a:pt x="2409200" y="901898"/>
                  <a:pt x="2326181" y="901898"/>
                </a:cubicBezTo>
                <a:lnTo>
                  <a:pt x="150319" y="901898"/>
                </a:lnTo>
                <a:cubicBezTo>
                  <a:pt x="67300" y="901898"/>
                  <a:pt x="0" y="834598"/>
                  <a:pt x="0" y="751579"/>
                </a:cubicBezTo>
                <a:lnTo>
                  <a:pt x="0" y="150319"/>
                </a:lnTo>
                <a:close/>
              </a:path>
            </a:pathLst>
          </a:cu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3557" tIns="93557" rIns="93557" bIns="93557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noProof="0" dirty="0"/>
              <a:t>SQL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noProof="0" dirty="0"/>
              <a:t>Server 2019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noProof="0" dirty="0"/>
              <a:t>Administration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2A2BE57-7921-4B3E-BFB2-429507C64EC2}"/>
              </a:ext>
            </a:extLst>
          </p:cNvPr>
          <p:cNvSpPr/>
          <p:nvPr/>
        </p:nvSpPr>
        <p:spPr>
          <a:xfrm>
            <a:off x="2708561" y="1597421"/>
            <a:ext cx="2476500" cy="901898"/>
          </a:xfrm>
          <a:custGeom>
            <a:avLst/>
            <a:gdLst>
              <a:gd name="connsiteX0" fmla="*/ 0 w 2476500"/>
              <a:gd name="connsiteY0" fmla="*/ 150319 h 901898"/>
              <a:gd name="connsiteX1" fmla="*/ 150319 w 2476500"/>
              <a:gd name="connsiteY1" fmla="*/ 0 h 901898"/>
              <a:gd name="connsiteX2" fmla="*/ 2326181 w 2476500"/>
              <a:gd name="connsiteY2" fmla="*/ 0 h 901898"/>
              <a:gd name="connsiteX3" fmla="*/ 2476500 w 2476500"/>
              <a:gd name="connsiteY3" fmla="*/ 150319 h 901898"/>
              <a:gd name="connsiteX4" fmla="*/ 2476500 w 2476500"/>
              <a:gd name="connsiteY4" fmla="*/ 751579 h 901898"/>
              <a:gd name="connsiteX5" fmla="*/ 2326181 w 2476500"/>
              <a:gd name="connsiteY5" fmla="*/ 901898 h 901898"/>
              <a:gd name="connsiteX6" fmla="*/ 150319 w 2476500"/>
              <a:gd name="connsiteY6" fmla="*/ 901898 h 901898"/>
              <a:gd name="connsiteX7" fmla="*/ 0 w 2476500"/>
              <a:gd name="connsiteY7" fmla="*/ 751579 h 901898"/>
              <a:gd name="connsiteX8" fmla="*/ 0 w 2476500"/>
              <a:gd name="connsiteY8" fmla="*/ 150319 h 90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901898">
                <a:moveTo>
                  <a:pt x="0" y="150319"/>
                </a:moveTo>
                <a:cubicBezTo>
                  <a:pt x="0" y="67300"/>
                  <a:pt x="67300" y="0"/>
                  <a:pt x="150319" y="0"/>
                </a:cubicBezTo>
                <a:lnTo>
                  <a:pt x="2326181" y="0"/>
                </a:lnTo>
                <a:cubicBezTo>
                  <a:pt x="2409200" y="0"/>
                  <a:pt x="2476500" y="67300"/>
                  <a:pt x="2476500" y="150319"/>
                </a:cubicBezTo>
                <a:lnTo>
                  <a:pt x="2476500" y="751579"/>
                </a:lnTo>
                <a:cubicBezTo>
                  <a:pt x="2476500" y="834598"/>
                  <a:pt x="2409200" y="901898"/>
                  <a:pt x="2326181" y="901898"/>
                </a:cubicBezTo>
                <a:lnTo>
                  <a:pt x="150319" y="901898"/>
                </a:lnTo>
                <a:cubicBezTo>
                  <a:pt x="67300" y="901898"/>
                  <a:pt x="0" y="834598"/>
                  <a:pt x="0" y="751579"/>
                </a:cubicBezTo>
                <a:lnTo>
                  <a:pt x="0" y="150319"/>
                </a:lnTo>
                <a:close/>
              </a:path>
            </a:pathLst>
          </a:cu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3557" tIns="93557" rIns="93557" bIns="93557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300" b="1" kern="1200" dirty="0"/>
              <a:t>SQL 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300" b="1" kern="1200" dirty="0"/>
              <a:t>Server 2019 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300" b="1" kern="1200" dirty="0"/>
              <a:t>Warehouse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E45CC8C-9804-4EAD-9DAB-DA08292A0D30}"/>
              </a:ext>
            </a:extLst>
          </p:cNvPr>
          <p:cNvSpPr txBox="1"/>
          <p:nvPr/>
        </p:nvSpPr>
        <p:spPr>
          <a:xfrm>
            <a:off x="6173367" y="1948390"/>
            <a:ext cx="25884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SQL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Workshop </a:t>
            </a:r>
          </a:p>
          <a:p>
            <a:pPr algn="ctr"/>
            <a:r>
              <a:rPr lang="bs-Latn-BA" sz="36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kursevi </a:t>
            </a:r>
          </a:p>
          <a:p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198661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F3CEE22E-CE40-4D41-BB4E-AD4FE889C20F}"/>
              </a:ext>
            </a:extLst>
          </p:cNvPr>
          <p:cNvSpPr/>
          <p:nvPr/>
        </p:nvSpPr>
        <p:spPr>
          <a:xfrm>
            <a:off x="2178151" y="1201979"/>
            <a:ext cx="2527272" cy="1143045"/>
          </a:xfrm>
          <a:custGeom>
            <a:avLst/>
            <a:gdLst>
              <a:gd name="connsiteX0" fmla="*/ 0 w 2527272"/>
              <a:gd name="connsiteY0" fmla="*/ 0 h 1143045"/>
              <a:gd name="connsiteX1" fmla="*/ 2527272 w 2527272"/>
              <a:gd name="connsiteY1" fmla="*/ 0 h 1143045"/>
              <a:gd name="connsiteX2" fmla="*/ 2527272 w 2527272"/>
              <a:gd name="connsiteY2" fmla="*/ 1143045 h 1143045"/>
              <a:gd name="connsiteX3" fmla="*/ 0 w 2527272"/>
              <a:gd name="connsiteY3" fmla="*/ 1143045 h 1143045"/>
              <a:gd name="connsiteX4" fmla="*/ 0 w 2527272"/>
              <a:gd name="connsiteY4" fmla="*/ 0 h 114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272" h="1143045">
                <a:moveTo>
                  <a:pt x="0" y="0"/>
                </a:moveTo>
                <a:lnTo>
                  <a:pt x="2527272" y="0"/>
                </a:lnTo>
                <a:lnTo>
                  <a:pt x="2527272" y="1143045"/>
                </a:lnTo>
                <a:lnTo>
                  <a:pt x="0" y="114304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bs-Latn-BA" sz="1800" kern="1200" dirty="0"/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bs-Latn-BA" sz="1800" kern="1200" dirty="0"/>
              <a:t>Azure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hr-HR" sz="1800" kern="12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75F4B2A-99D5-41B4-AF12-90B676ECB971}"/>
              </a:ext>
            </a:extLst>
          </p:cNvPr>
          <p:cNvSpPr/>
          <p:nvPr/>
        </p:nvSpPr>
        <p:spPr>
          <a:xfrm>
            <a:off x="933375" y="1201979"/>
            <a:ext cx="1131614" cy="114304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8085F80C-EFEF-45D3-AD8D-496BCA000451}"/>
              </a:ext>
            </a:extLst>
          </p:cNvPr>
          <p:cNvSpPr/>
          <p:nvPr/>
        </p:nvSpPr>
        <p:spPr>
          <a:xfrm>
            <a:off x="685800" y="2533627"/>
            <a:ext cx="2774847" cy="1143045"/>
          </a:xfrm>
          <a:custGeom>
            <a:avLst/>
            <a:gdLst>
              <a:gd name="connsiteX0" fmla="*/ 0 w 2527272"/>
              <a:gd name="connsiteY0" fmla="*/ 0 h 1143045"/>
              <a:gd name="connsiteX1" fmla="*/ 2527272 w 2527272"/>
              <a:gd name="connsiteY1" fmla="*/ 0 h 1143045"/>
              <a:gd name="connsiteX2" fmla="*/ 2527272 w 2527272"/>
              <a:gd name="connsiteY2" fmla="*/ 1143045 h 1143045"/>
              <a:gd name="connsiteX3" fmla="*/ 0 w 2527272"/>
              <a:gd name="connsiteY3" fmla="*/ 1143045 h 1143045"/>
              <a:gd name="connsiteX4" fmla="*/ 0 w 2527272"/>
              <a:gd name="connsiteY4" fmla="*/ 0 h 114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272" h="1143045">
                <a:moveTo>
                  <a:pt x="0" y="0"/>
                </a:moveTo>
                <a:lnTo>
                  <a:pt x="2527272" y="0"/>
                </a:lnTo>
                <a:lnTo>
                  <a:pt x="2527272" y="1143045"/>
                </a:lnTo>
                <a:lnTo>
                  <a:pt x="0" y="114304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800" kern="1200" dirty="0"/>
              <a:t>Microsoft 365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813F4BAB-8016-4D9B-85FD-9297B67609A9}"/>
              </a:ext>
            </a:extLst>
          </p:cNvPr>
          <p:cNvSpPr/>
          <p:nvPr/>
        </p:nvSpPr>
        <p:spPr>
          <a:xfrm>
            <a:off x="2178151" y="3865274"/>
            <a:ext cx="2527272" cy="1143045"/>
          </a:xfrm>
          <a:custGeom>
            <a:avLst/>
            <a:gdLst>
              <a:gd name="connsiteX0" fmla="*/ 0 w 2527272"/>
              <a:gd name="connsiteY0" fmla="*/ 0 h 1143045"/>
              <a:gd name="connsiteX1" fmla="*/ 2527272 w 2527272"/>
              <a:gd name="connsiteY1" fmla="*/ 0 h 1143045"/>
              <a:gd name="connsiteX2" fmla="*/ 2527272 w 2527272"/>
              <a:gd name="connsiteY2" fmla="*/ 1143045 h 1143045"/>
              <a:gd name="connsiteX3" fmla="*/ 0 w 2527272"/>
              <a:gd name="connsiteY3" fmla="*/ 1143045 h 1143045"/>
              <a:gd name="connsiteX4" fmla="*/ 0 w 2527272"/>
              <a:gd name="connsiteY4" fmla="*/ 0 h 114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272" h="1143045">
                <a:moveTo>
                  <a:pt x="0" y="0"/>
                </a:moveTo>
                <a:lnTo>
                  <a:pt x="2527272" y="0"/>
                </a:lnTo>
                <a:lnTo>
                  <a:pt x="2527272" y="1143045"/>
                </a:lnTo>
                <a:lnTo>
                  <a:pt x="0" y="114304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800" kern="1200" dirty="0"/>
              <a:t>Dynamics 365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6C3C53E-737F-4976-8FC4-79328D5B2991}"/>
              </a:ext>
            </a:extLst>
          </p:cNvPr>
          <p:cNvSpPr/>
          <p:nvPr/>
        </p:nvSpPr>
        <p:spPr>
          <a:xfrm>
            <a:off x="933375" y="3865274"/>
            <a:ext cx="1131614" cy="1143045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000" r="-38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0BAAD1F-932D-4515-9CDE-7212104DF2AC}"/>
              </a:ext>
            </a:extLst>
          </p:cNvPr>
          <p:cNvSpPr txBox="1"/>
          <p:nvPr/>
        </p:nvSpPr>
        <p:spPr>
          <a:xfrm>
            <a:off x="228600" y="361950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28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Cloud Workshop kursevi </a:t>
            </a:r>
          </a:p>
          <a:p>
            <a:endParaRPr lang="hr-HR" sz="3600" dirty="0"/>
          </a:p>
        </p:txBody>
      </p:sp>
      <p:pic>
        <p:nvPicPr>
          <p:cNvPr id="5122" name="Picture 2" descr="https://www.avepoint.com/blog/wp-content/uploads/2018/08/O365-and-M365-Infographic-01.png">
            <a:extLst>
              <a:ext uri="{FF2B5EF4-FFF2-40B4-BE49-F238E27FC236}">
                <a16:creationId xmlns="" xmlns:a16="http://schemas.microsoft.com/office/drawing/2014/main" id="{AA6C2178-5658-4259-98FE-64DBC3303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532316"/>
            <a:ext cx="1493961" cy="114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09550"/>
            <a:ext cx="48006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Management kursevi</a:t>
            </a:r>
          </a:p>
          <a:p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1. Scrum master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2. Scrum product owner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3. Scrum za developere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4. Agile za IT i ostale managere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5. Kako se radi ispravan product backlog i sprint backlog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bs-Latn-BA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6. DevOps transformacija</a:t>
            </a:r>
          </a:p>
          <a:p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72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8" name="Picture 4" descr="Rezultat slika za vmwa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343150"/>
            <a:ext cx="557728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E45CC8C-9804-4EAD-9DAB-DA08292A0D30}"/>
              </a:ext>
            </a:extLst>
          </p:cNvPr>
          <p:cNvSpPr txBox="1"/>
          <p:nvPr/>
        </p:nvSpPr>
        <p:spPr>
          <a:xfrm>
            <a:off x="1150343" y="165735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3600" dirty="0" smtClean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Vmware Workshop kursevi </a:t>
            </a:r>
            <a:endParaRPr lang="bs-Latn-BA" sz="36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228187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2" descr="https://www.ewa.org/sites/main/files/imagecache/medium/main-images/bigstock-time-to-learn-43056829.jpg">
            <a:extLst>
              <a:ext uri="{FF2B5EF4-FFF2-40B4-BE49-F238E27FC236}">
                <a16:creationId xmlns="" xmlns:a16="http://schemas.microsoft.com/office/drawing/2014/main" id="{B10ED9D7-BD8A-43E1-991C-C634F23BF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23950"/>
            <a:ext cx="594360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19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pitanja">
            <a:extLst>
              <a:ext uri="{FF2B5EF4-FFF2-40B4-BE49-F238E27FC236}">
                <a16:creationId xmlns="" xmlns:a16="http://schemas.microsoft.com/office/drawing/2014/main" id="{D6775AC4-8AA1-4273-AA69-F5DB796B9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00150"/>
            <a:ext cx="4867275" cy="292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4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8575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8" name="Picture 4" descr="http://mpu.ac.in/uploads/school/Education.jpg">
            <a:extLst>
              <a:ext uri="{FF2B5EF4-FFF2-40B4-BE49-F238E27FC236}">
                <a16:creationId xmlns="" xmlns:a16="http://schemas.microsoft.com/office/drawing/2014/main" id="{B6B2C370-D2C9-4FF7-9165-0F63E3E64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905" y="1123950"/>
            <a:ext cx="603309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BE52FFA-2A72-42BE-A721-BBC4914E0870}"/>
              </a:ext>
            </a:extLst>
          </p:cNvPr>
          <p:cNvSpPr txBox="1"/>
          <p:nvPr/>
        </p:nvSpPr>
        <p:spPr>
          <a:xfrm>
            <a:off x="304800" y="2472005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4000" dirty="0"/>
              <a:t>Koji je tvoj put?</a:t>
            </a:r>
            <a:endParaRPr lang="hr-H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959D1F-A7B0-4AB4-9787-88E9AF09578F}"/>
              </a:ext>
            </a:extLst>
          </p:cNvPr>
          <p:cNvSpPr txBox="1"/>
          <p:nvPr/>
        </p:nvSpPr>
        <p:spPr>
          <a:xfrm>
            <a:off x="228600" y="192617"/>
            <a:ext cx="43434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600" dirty="0"/>
              <a:t>Šta želiš?</a:t>
            </a:r>
          </a:p>
          <a:p>
            <a:endParaRPr lang="bs-Latn-BA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/>
              <a:t>Da napredujem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/>
              <a:t>Da se educiram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/>
              <a:t>Da upoznam nove ljude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800" dirty="0"/>
              <a:t>Da više zarađujem</a:t>
            </a:r>
          </a:p>
          <a:p>
            <a:endParaRPr lang="hr-H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sz="2800" dirty="0"/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hr-HR" sz="2800" dirty="0"/>
          </a:p>
        </p:txBody>
      </p:sp>
      <p:pic>
        <p:nvPicPr>
          <p:cNvPr id="3074" name="Picture 2" descr="https://msp7l1170302145284.blob.core.windows.net/ms-p7-l1-170302-1453-24-assets/1083_Panel1_Feature_Framework.jpg">
            <a:extLst>
              <a:ext uri="{FF2B5EF4-FFF2-40B4-BE49-F238E27FC236}">
                <a16:creationId xmlns="" xmlns:a16="http://schemas.microsoft.com/office/drawing/2014/main" id="{446002DF-7477-4C7A-BDCB-4D0CDA5FF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999" cy="342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2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0" name="Picture 2" descr="https://docs.microsoft.com/en-us/education/get-started/images/mses_getstarted_banner.png">
            <a:extLst>
              <a:ext uri="{FF2B5EF4-FFF2-40B4-BE49-F238E27FC236}">
                <a16:creationId xmlns="" xmlns:a16="http://schemas.microsoft.com/office/drawing/2014/main" id="{BE8EF7BA-9453-48F0-84F9-2A610778D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228725"/>
            <a:ext cx="77533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959D1F-A7B0-4AB4-9787-88E9AF09578F}"/>
              </a:ext>
            </a:extLst>
          </p:cNvPr>
          <p:cNvSpPr txBox="1"/>
          <p:nvPr/>
        </p:nvSpPr>
        <p:spPr>
          <a:xfrm>
            <a:off x="914400" y="4207014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3600" dirty="0"/>
              <a:t>Odakle da kreneš?</a:t>
            </a:r>
            <a:endParaRPr lang="hr-H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09550"/>
            <a:ext cx="4800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Analiza</a:t>
            </a: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Gdje se održavaju edukacije?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Koliko često?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Koliko koštaju?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Kada i kako se polažu ispiti?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dirty="0">
                <a:solidFill>
                  <a:srgbClr val="2B399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Koliko je pouzdan centar u kojem se održavaju edukacije i certifikacije?</a:t>
            </a: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bs-Latn-BA" sz="2200" dirty="0">
              <a:solidFill>
                <a:srgbClr val="2B399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C62BEE-4FD3-411F-AC79-1E179639E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Odluka!?</a:t>
            </a:r>
            <a:endParaRPr lang="hr-HR" dirty="0"/>
          </a:p>
        </p:txBody>
      </p:sp>
      <p:pic>
        <p:nvPicPr>
          <p:cNvPr id="4098" name="Picture 2" descr="https://www.greenbiz.com/sites/default/files/styles/gbz_article_primary_breakpoints_kalapicture_screen-md_1x/public/images/articles/featured/crossroads_0.jpg?itok=BDiJlFrd&amp;timestamp=1496080249">
            <a:extLst>
              <a:ext uri="{FF2B5EF4-FFF2-40B4-BE49-F238E27FC236}">
                <a16:creationId xmlns="" xmlns:a16="http://schemas.microsoft.com/office/drawing/2014/main" id="{6B9F13F3-6BC4-4125-A5C1-936515B32F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24" y="1063229"/>
            <a:ext cx="627395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02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0" name="Picture 2" descr="https://docs.microsoft.com/en-us/education/get-started/images/mses_getstarted_banner.png">
            <a:extLst>
              <a:ext uri="{FF2B5EF4-FFF2-40B4-BE49-F238E27FC236}">
                <a16:creationId xmlns="" xmlns:a16="http://schemas.microsoft.com/office/drawing/2014/main" id="{BE8EF7BA-9453-48F0-84F9-2A610778D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751820"/>
            <a:ext cx="77533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959D1F-A7B0-4AB4-9787-88E9AF09578F}"/>
              </a:ext>
            </a:extLst>
          </p:cNvPr>
          <p:cNvSpPr txBox="1"/>
          <p:nvPr/>
        </p:nvSpPr>
        <p:spPr>
          <a:xfrm>
            <a:off x="914400" y="3956966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3600" dirty="0"/>
              <a:t>Odakle da počneš?</a:t>
            </a:r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86167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2286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NetWork 9</a:t>
            </a:r>
            <a:endParaRPr lang="bs-Latn-BA" sz="28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959D1F-A7B0-4AB4-9787-88E9AF09578F}"/>
              </a:ext>
            </a:extLst>
          </p:cNvPr>
          <p:cNvSpPr txBox="1"/>
          <p:nvPr/>
        </p:nvSpPr>
        <p:spPr>
          <a:xfrm>
            <a:off x="838200" y="428654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3600" dirty="0"/>
              <a:t>Vama sigurno treba </a:t>
            </a:r>
            <a:r>
              <a:rPr lang="bs-Latn-BA" sz="3600" dirty="0" smtClean="0"/>
              <a:t>Softly!</a:t>
            </a:r>
            <a:endParaRPr lang="hr-HR" sz="3600" dirty="0"/>
          </a:p>
        </p:txBody>
      </p:sp>
      <p:pic>
        <p:nvPicPr>
          <p:cNvPr id="1026" name="Picture 2" descr="https://encrypted-tbn0.gstatic.com/images?q=tbn:ANd9GcQ4m4nGFrza_ijR3IRJjboUuHK4EH2ijKuAhKguxqjf0OR_BN-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28750"/>
            <a:ext cx="4096276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61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283</Words>
  <Application>Microsoft Office PowerPoint</Application>
  <PresentationFormat>On-screen Show (16:9)</PresentationFormat>
  <Paragraphs>121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Segoe UI</vt:lpstr>
      <vt:lpstr>Segoe UI Semilight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Odluka!?</vt:lpstr>
      <vt:lpstr>PowerPoint Presentation</vt:lpstr>
      <vt:lpstr>PowerPoint Presentation</vt:lpstr>
      <vt:lpstr>PowerPoint Presentation</vt:lpstr>
      <vt:lpstr>LED u brojevima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Nedim Sadovic</dc:creator>
  <cp:lastModifiedBy>Nedim Sadovic</cp:lastModifiedBy>
  <cp:revision>32</cp:revision>
  <dcterms:created xsi:type="dcterms:W3CDTF">2006-08-16T00:00:00Z</dcterms:created>
  <dcterms:modified xsi:type="dcterms:W3CDTF">2019-03-28T07:30:12Z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a-eniss@microsoft.com</vt:lpwstr>
  </property>
  <property fmtid="{D5CDD505-2E9C-101B-9397-08002B2CF9AE}" pid="5" name="MSIP_Label_f42aa342-8706-4288-bd11-ebb85995028c_SetDate">
    <vt:lpwstr>2019-03-18T21:48:29.0581178Z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