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sldIdLst>
    <p:sldId id="260" r:id="rId5"/>
    <p:sldId id="259" r:id="rId6"/>
    <p:sldId id="261" r:id="rId7"/>
    <p:sldId id="264" r:id="rId8"/>
    <p:sldId id="265" r:id="rId9"/>
    <p:sldId id="266" r:id="rId10"/>
    <p:sldId id="271" r:id="rId11"/>
    <p:sldId id="272" r:id="rId12"/>
    <p:sldId id="270" r:id="rId13"/>
    <p:sldId id="257" r:id="rId14"/>
    <p:sldId id="268" r:id="rId15"/>
    <p:sldId id="273" r:id="rId16"/>
    <p:sldId id="274" r:id="rId17"/>
    <p:sldId id="256" r:id="rId18"/>
    <p:sldId id="275" r:id="rId19"/>
    <p:sldId id="258" r:id="rId20"/>
    <p:sldId id="263" r:id="rId2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0E0E"/>
    <a:srgbClr val="2B3990"/>
    <a:srgbClr val="333399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7BC85F-C79F-4649-8309-C625050A798E}" v="7" dt="2019-03-29T07:01:10.6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27151" autoAdjust="0"/>
  </p:normalViewPr>
  <p:slideViewPr>
    <p:cSldViewPr>
      <p:cViewPr varScale="1">
        <p:scale>
          <a:sx n="58" d="100"/>
          <a:sy n="58" d="100"/>
        </p:scale>
        <p:origin x="4080" y="6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3536F-6332-44A1-914A-F17760D37232}" type="datetimeFigureOut">
              <a:rPr lang="hr-HR" smtClean="0"/>
              <a:t>1.4.2019.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3634DB-DCFE-4928-A084-11D528FCAA3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62984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634DB-DCFE-4928-A084-11D528FCAA3B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581503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634DB-DCFE-4928-A084-11D528FCAA3B}" type="slidenum">
              <a:rPr lang="hr-HR" smtClean="0"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772811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b="1" dirty="0">
              <a:solidFill>
                <a:srgbClr val="333333"/>
              </a:solidFill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634DB-DCFE-4928-A084-11D528FCAA3B}" type="slidenum">
              <a:rPr lang="hr-HR" smtClean="0"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313735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634DB-DCFE-4928-A084-11D528FCAA3B}" type="slidenum">
              <a:rPr lang="hr-HR" smtClean="0"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464281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634DB-DCFE-4928-A084-11D528FCAA3B}" type="slidenum">
              <a:rPr lang="hr-HR" smtClean="0"/>
              <a:t>13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601742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634DB-DCFE-4928-A084-11D528FCAA3B}" type="slidenum">
              <a:rPr lang="hr-HR" smtClean="0"/>
              <a:t>14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785241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634DB-DCFE-4928-A084-11D528FCAA3B}" type="slidenum">
              <a:rPr lang="hr-HR" smtClean="0"/>
              <a:t>15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37048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634DB-DCFE-4928-A084-11D528FCAA3B}" type="slidenum">
              <a:rPr lang="hr-HR" smtClean="0"/>
              <a:t>16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363569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I za kraj, ne zaboravite </a:t>
            </a:r>
            <a:r>
              <a:rPr lang="hr-HR" dirty="0" err="1"/>
              <a:t>ocjenit</a:t>
            </a:r>
            <a:r>
              <a:rPr lang="hr-HR" dirty="0"/>
              <a:t> moje </a:t>
            </a:r>
            <a:r>
              <a:rPr lang="hr-HR" dirty="0" err="1"/>
              <a:t>predavanjer</a:t>
            </a:r>
            <a:r>
              <a:rPr lang="hr-HR" dirty="0"/>
              <a:t> jer možete osvojit vrijedne nagrade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634DB-DCFE-4928-A084-11D528FCAA3B}" type="slidenum">
              <a:rPr lang="hr-HR" smtClean="0"/>
              <a:t>17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861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634DB-DCFE-4928-A084-11D528FCAA3B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94655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634DB-DCFE-4928-A084-11D528FCAA3B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604500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634DB-DCFE-4928-A084-11D528FCAA3B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053427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634DB-DCFE-4928-A084-11D528FCAA3B}" type="slidenum">
              <a:rPr lang="hr-HR" smtClean="0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900438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634DB-DCFE-4928-A084-11D528FCAA3B}" type="slidenum">
              <a:rPr lang="hr-HR" smtClean="0"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686708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634DB-DCFE-4928-A084-11D528FCAA3B}" type="slidenum">
              <a:rPr lang="hr-HR" smtClean="0"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820440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634DB-DCFE-4928-A084-11D528FCAA3B}" type="slidenum">
              <a:rPr lang="hr-HR" smtClean="0"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578764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634DB-DCFE-4928-A084-11D528FCAA3B}" type="slidenum">
              <a:rPr lang="hr-HR" smtClean="0"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8362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jpg"/><Relationship Id="rId18" Type="http://schemas.openxmlformats.org/officeDocument/2006/relationships/image" Target="../media/image24.png"/><Relationship Id="rId3" Type="http://schemas.openxmlformats.org/officeDocument/2006/relationships/image" Target="../media/image3.jpe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19" Type="http://schemas.openxmlformats.org/officeDocument/2006/relationships/image" Target="../media/image25.jp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F0125CA-B9E0-4F7E-95DC-FE0AB3ACC5A3}"/>
              </a:ext>
            </a:extLst>
          </p:cNvPr>
          <p:cNvSpPr txBox="1"/>
          <p:nvPr/>
        </p:nvSpPr>
        <p:spPr>
          <a:xfrm>
            <a:off x="457200" y="3943350"/>
            <a:ext cx="396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Branimir Habek</a:t>
            </a:r>
            <a:br>
              <a:rPr lang="hr-HR" sz="22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hr-HR" sz="12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Customer Care </a:t>
            </a:r>
            <a:r>
              <a:rPr lang="hr-HR" sz="1200" dirty="0" err="1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Lead</a:t>
            </a:r>
            <a:r>
              <a:rPr lang="hr-HR" sz="12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@ 3 PRO</a:t>
            </a:r>
            <a:endParaRPr lang="en-US" sz="1200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bs-Latn-BA" sz="22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7D9E8E-C185-4B5B-BE62-2EC026F87A1C}"/>
              </a:ext>
            </a:extLst>
          </p:cNvPr>
          <p:cNvSpPr txBox="1"/>
          <p:nvPr/>
        </p:nvSpPr>
        <p:spPr>
          <a:xfrm>
            <a:off x="457200" y="1577935"/>
            <a:ext cx="39624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Novi </a:t>
            </a:r>
            <a:r>
              <a:rPr lang="hr-HR" sz="3200" dirty="0" err="1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StaffHub</a:t>
            </a:r>
            <a:endParaRPr lang="hr-HR" sz="3200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hr-HR" sz="3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→</a:t>
            </a:r>
            <a:r>
              <a:rPr lang="hr-HR" sz="3200" dirty="0"/>
              <a:t> </a:t>
            </a:r>
            <a:r>
              <a:rPr lang="hr-HR" sz="3200" dirty="0" err="1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Shifts</a:t>
            </a:r>
            <a:r>
              <a:rPr lang="hr-HR" sz="32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unutar</a:t>
            </a:r>
            <a:br>
              <a:rPr lang="hr-HR" sz="32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hr-HR" sz="32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Microsoft </a:t>
            </a:r>
            <a:r>
              <a:rPr lang="hr-HR" sz="3200" dirty="0" err="1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Teamsa</a:t>
            </a:r>
            <a:endParaRPr lang="en-US" sz="3200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bs-Latn-BA" sz="22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2742" y="1885950"/>
            <a:ext cx="411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dirty="0" err="1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October</a:t>
            </a:r>
            <a:r>
              <a:rPr lang="hr-HR" sz="3200" dirty="0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1, 2019</a:t>
            </a:r>
          </a:p>
          <a:p>
            <a:pPr algn="ctr"/>
            <a:r>
              <a:rPr lang="hr-HR" sz="2400" dirty="0" err="1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StaffHub</a:t>
            </a:r>
            <a:r>
              <a:rPr lang="hr-HR" sz="2400" dirty="0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ide u mirovinu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C3D0562A-A601-4B17-8C46-BC73A61DE6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14713"/>
            <a:ext cx="7513590" cy="4914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6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71450"/>
            <a:ext cx="571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NetWork 9</a:t>
            </a:r>
            <a:endParaRPr lang="bs-Latn-BA" sz="2800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C3AF1A-4866-4C5C-ADA3-9DAF70B54C7F}"/>
              </a:ext>
            </a:extLst>
          </p:cNvPr>
          <p:cNvSpPr txBox="1"/>
          <p:nvPr/>
        </p:nvSpPr>
        <p:spPr>
          <a:xfrm>
            <a:off x="152400" y="589062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Dostupnost aplikacije</a:t>
            </a:r>
            <a:endParaRPr lang="bs-Latn-BA" dirty="0">
              <a:solidFill>
                <a:schemeClr val="bg1"/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EDB42C-E8F8-44FC-8C81-CE66310FF8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1809750"/>
            <a:ext cx="8305800" cy="239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2415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71450"/>
            <a:ext cx="571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NetWork 9</a:t>
            </a:r>
            <a:endParaRPr lang="bs-Latn-BA" sz="2800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C3AF1A-4866-4C5C-ADA3-9DAF70B54C7F}"/>
              </a:ext>
            </a:extLst>
          </p:cNvPr>
          <p:cNvSpPr txBox="1"/>
          <p:nvPr/>
        </p:nvSpPr>
        <p:spPr>
          <a:xfrm>
            <a:off x="152400" y="589062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Gdje se spremaju </a:t>
            </a:r>
            <a:r>
              <a:rPr lang="hr-HR" dirty="0" err="1">
                <a:solidFill>
                  <a:schemeClr val="bg1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Shifts</a:t>
            </a:r>
            <a:r>
              <a:rPr lang="hr-HR" dirty="0">
                <a:solidFill>
                  <a:schemeClr val="bg1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 podaci?</a:t>
            </a:r>
            <a:endParaRPr lang="bs-Latn-BA" dirty="0">
              <a:solidFill>
                <a:schemeClr val="bg1"/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D1FCF6-9BD6-41DC-BBCF-5080550DC5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2294" y="1112282"/>
            <a:ext cx="9220200" cy="4086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1353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1962150"/>
            <a:ext cx="33528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dirty="0">
                <a:solidFill>
                  <a:srgbClr val="2B399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DEMO</a:t>
            </a:r>
            <a:endParaRPr lang="bs-Latn-BA" sz="3600" dirty="0">
              <a:solidFill>
                <a:srgbClr val="2B3990"/>
              </a:solidFill>
            </a:endParaRPr>
          </a:p>
          <a:p>
            <a:r>
              <a:rPr lang="bs-Latn-BA" sz="2200" dirty="0">
                <a:solidFill>
                  <a:srgbClr val="2B399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71450"/>
            <a:ext cx="571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NetWork 9</a:t>
            </a:r>
            <a:endParaRPr lang="bs-Latn-BA" sz="2800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C3AF1A-4866-4C5C-ADA3-9DAF70B54C7F}"/>
              </a:ext>
            </a:extLst>
          </p:cNvPr>
          <p:cNvSpPr txBox="1"/>
          <p:nvPr/>
        </p:nvSpPr>
        <p:spPr>
          <a:xfrm>
            <a:off x="152400" y="589062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Mobilna verzija</a:t>
            </a:r>
            <a:endParaRPr lang="bs-Latn-BA" dirty="0">
              <a:solidFill>
                <a:schemeClr val="bg1"/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5990F5AB-C3E9-455D-9C54-A1FD4819ED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112282"/>
            <a:ext cx="7010400" cy="4144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0400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48267" y="2724150"/>
            <a:ext cx="335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dirty="0">
                <a:solidFill>
                  <a:srgbClr val="2B399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bhabek@3pro.eu</a:t>
            </a:r>
            <a:endParaRPr lang="bs-Latn-BA" sz="2200" dirty="0">
              <a:solidFill>
                <a:srgbClr val="2B3990"/>
              </a:solidFill>
            </a:endParaRPr>
          </a:p>
          <a:p>
            <a:endParaRPr lang="bs-Latn-BA" sz="2200" dirty="0">
              <a:solidFill>
                <a:srgbClr val="2B399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937E2F-1BDE-4F02-A569-CAB70CEC12BA}"/>
              </a:ext>
            </a:extLst>
          </p:cNvPr>
          <p:cNvSpPr txBox="1"/>
          <p:nvPr/>
        </p:nvSpPr>
        <p:spPr>
          <a:xfrm>
            <a:off x="948267" y="220093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rgbClr val="2B399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HVALA NA PAŽNJI! </a:t>
            </a:r>
            <a:r>
              <a:rPr lang="hr-HR" sz="2800" dirty="0">
                <a:solidFill>
                  <a:srgbClr val="2B3990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Wingdings" panose="05000000000000000000" pitchFamily="2" charset="2"/>
              </a:rPr>
              <a:t></a:t>
            </a:r>
            <a:endParaRPr lang="bs-Latn-BA" sz="2800" dirty="0">
              <a:solidFill>
                <a:srgbClr val="2B399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71450"/>
            <a:ext cx="571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NetWork 9</a:t>
            </a:r>
            <a:endParaRPr lang="bs-Latn-BA" sz="2800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3" name="Picture 2" descr="A person wearing a hat&#10;&#10;Description automatically generated">
            <a:extLst>
              <a:ext uri="{FF2B5EF4-FFF2-40B4-BE49-F238E27FC236}">
                <a16:creationId xmlns:a16="http://schemas.microsoft.com/office/drawing/2014/main" id="{A5F05890-A0B5-45B4-A898-51B20F7A2FB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1" r="3791"/>
          <a:stretch/>
        </p:blipFill>
        <p:spPr>
          <a:xfrm>
            <a:off x="3809999" y="1123950"/>
            <a:ext cx="5334001" cy="4019550"/>
          </a:xfrm>
          <a:prstGeom prst="rect">
            <a:avLst/>
          </a:prstGeom>
        </p:spPr>
      </p:pic>
      <p:pic>
        <p:nvPicPr>
          <p:cNvPr id="5" name="Picture 4" descr="A picture containing object&#10;&#10;Description automatically generated">
            <a:extLst>
              <a:ext uri="{FF2B5EF4-FFF2-40B4-BE49-F238E27FC236}">
                <a16:creationId xmlns:a16="http://schemas.microsoft.com/office/drawing/2014/main" id="{FD90739E-3FA3-49AB-90BD-062822E3106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5469" flipH="1">
            <a:off x="7373863" y="1287249"/>
            <a:ext cx="1530637" cy="15306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52FA209-A471-4AB5-B12E-922CDAB381DA}"/>
              </a:ext>
            </a:extLst>
          </p:cNvPr>
          <p:cNvSpPr txBox="1"/>
          <p:nvPr/>
        </p:nvSpPr>
        <p:spPr>
          <a:xfrm>
            <a:off x="7536038" y="1657350"/>
            <a:ext cx="131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dirty="0">
                <a:latin typeface="Segoe UI" panose="020B0502040204020203" pitchFamily="34" charset="0"/>
                <a:cs typeface="Segoe UI" panose="020B0502040204020203" pitchFamily="34" charset="0"/>
              </a:rPr>
              <a:t>Šefe, može godišnji?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5EBDD3F-906F-4F78-994D-6DA5D32FBE96}"/>
              </a:ext>
            </a:extLst>
          </p:cNvPr>
          <p:cNvSpPr/>
          <p:nvPr/>
        </p:nvSpPr>
        <p:spPr>
          <a:xfrm>
            <a:off x="334187" y="1824394"/>
            <a:ext cx="4572000" cy="144289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hr-HR" dirty="0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Branimir Habek, mag. ing.</a:t>
            </a:r>
          </a:p>
          <a:p>
            <a:pPr>
              <a:lnSpc>
                <a:spcPct val="150000"/>
              </a:lnSpc>
            </a:pPr>
            <a:r>
              <a:rPr lang="hr-HR" sz="1600" dirty="0">
                <a:solidFill>
                  <a:srgbClr val="2B399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Customer Care </a:t>
            </a:r>
            <a:r>
              <a:rPr lang="hr-HR" sz="1600" dirty="0" err="1">
                <a:solidFill>
                  <a:srgbClr val="2B399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Lead</a:t>
            </a:r>
            <a:r>
              <a:rPr lang="hr-HR" sz="1600" dirty="0">
                <a:solidFill>
                  <a:srgbClr val="2B399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@ 3 PRO</a:t>
            </a:r>
          </a:p>
          <a:p>
            <a:pPr>
              <a:lnSpc>
                <a:spcPct val="150000"/>
              </a:lnSpc>
            </a:pPr>
            <a:r>
              <a:rPr lang="hr-HR" sz="1400" dirty="0">
                <a:solidFill>
                  <a:srgbClr val="2B399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Microsoft </a:t>
            </a:r>
            <a:r>
              <a:rPr lang="hr-HR" sz="1400" dirty="0" err="1">
                <a:solidFill>
                  <a:srgbClr val="2B399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Certified</a:t>
            </a:r>
            <a:r>
              <a:rPr lang="hr-HR" sz="1400" dirty="0">
                <a:solidFill>
                  <a:srgbClr val="2B399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Professional</a:t>
            </a:r>
          </a:p>
          <a:p>
            <a:pPr>
              <a:lnSpc>
                <a:spcPct val="150000"/>
              </a:lnSpc>
            </a:pPr>
            <a:r>
              <a:rPr lang="hr-HR" sz="1200" dirty="0" err="1">
                <a:solidFill>
                  <a:srgbClr val="2B399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Medieval</a:t>
            </a:r>
            <a:r>
              <a:rPr lang="hr-HR" sz="1200" dirty="0">
                <a:solidFill>
                  <a:srgbClr val="2B399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hr-HR" sz="1200" dirty="0" err="1">
                <a:solidFill>
                  <a:srgbClr val="2B399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reenactor</a:t>
            </a:r>
            <a:r>
              <a:rPr lang="hr-HR" sz="1200" dirty="0">
                <a:solidFill>
                  <a:srgbClr val="2B399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, glazbenik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C3AF1A-4866-4C5C-ADA3-9DAF70B54C7F}"/>
              </a:ext>
            </a:extLst>
          </p:cNvPr>
          <p:cNvSpPr txBox="1"/>
          <p:nvPr/>
        </p:nvSpPr>
        <p:spPr>
          <a:xfrm>
            <a:off x="152400" y="589062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Ukratko o meni</a:t>
            </a:r>
            <a:endParaRPr lang="bs-Latn-BA" dirty="0">
              <a:solidFill>
                <a:schemeClr val="bg1"/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71450"/>
            <a:ext cx="571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NetWork 9</a:t>
            </a:r>
            <a:endParaRPr lang="bs-Latn-BA" sz="2800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C3AF1A-4866-4C5C-ADA3-9DAF70B54C7F}"/>
              </a:ext>
            </a:extLst>
          </p:cNvPr>
          <p:cNvSpPr txBox="1"/>
          <p:nvPr/>
        </p:nvSpPr>
        <p:spPr>
          <a:xfrm>
            <a:off x="152400" y="589062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Ukratko o 3 PRO</a:t>
            </a:r>
            <a:endParaRPr lang="bs-Latn-BA" dirty="0">
              <a:solidFill>
                <a:schemeClr val="bg1"/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4B21787B-7375-4B77-99CD-3901C662D0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0" y="3709314"/>
            <a:ext cx="5486400" cy="143995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15769FF-B3A6-4600-94AE-933C6BE7672F}"/>
              </a:ext>
            </a:extLst>
          </p:cNvPr>
          <p:cNvSpPr txBox="1"/>
          <p:nvPr/>
        </p:nvSpPr>
        <p:spPr>
          <a:xfrm>
            <a:off x="877340" y="3238277"/>
            <a:ext cx="21868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100" dirty="0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IT INFRASTRUCTURE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F0997D-9BC5-49A3-AEF9-BCEAAE12BA3C}"/>
              </a:ext>
            </a:extLst>
          </p:cNvPr>
          <p:cNvSpPr txBox="1"/>
          <p:nvPr/>
        </p:nvSpPr>
        <p:spPr>
          <a:xfrm>
            <a:off x="3408820" y="3247225"/>
            <a:ext cx="21868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100" dirty="0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BUSINESS</a:t>
            </a:r>
            <a:r>
              <a:rPr lang="hr-HR" sz="1100" baseline="0" dirty="0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SOLUTIONS</a:t>
            </a:r>
            <a:endParaRPr lang="hr-HR" sz="1100" dirty="0">
              <a:solidFill>
                <a:srgbClr val="2B399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60C0DE-3B6C-476E-AC3D-1B8F07DE51A5}"/>
              </a:ext>
            </a:extLst>
          </p:cNvPr>
          <p:cNvSpPr txBox="1"/>
          <p:nvPr/>
        </p:nvSpPr>
        <p:spPr>
          <a:xfrm>
            <a:off x="5930251" y="3239662"/>
            <a:ext cx="21868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100" dirty="0">
                <a:solidFill>
                  <a:srgbClr val="2B399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CLOUD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F30305E-CF21-47E5-A5FD-29C32F0960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4644" y="1733551"/>
            <a:ext cx="1298649" cy="130424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90EF4D5-5773-4DBF-9B69-6EC16A9564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38797" y="1733551"/>
            <a:ext cx="1298649" cy="130424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8DBECAF-8733-4620-88F2-4E4A45241D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62950" y="1733550"/>
            <a:ext cx="1298650" cy="1304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748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71450"/>
            <a:ext cx="571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NetWork 9</a:t>
            </a:r>
            <a:endParaRPr lang="bs-Latn-BA" sz="2800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C3AF1A-4866-4C5C-ADA3-9DAF70B54C7F}"/>
              </a:ext>
            </a:extLst>
          </p:cNvPr>
          <p:cNvSpPr txBox="1"/>
          <p:nvPr/>
        </p:nvSpPr>
        <p:spPr>
          <a:xfrm>
            <a:off x="152400" y="589062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Ukratko o 3 PRO</a:t>
            </a:r>
            <a:endParaRPr lang="bs-Latn-BA" dirty="0">
              <a:solidFill>
                <a:schemeClr val="bg1"/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3098785-86BC-4C78-AF0B-991D7EEFE3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194" y="2162533"/>
            <a:ext cx="1772461" cy="30915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7AB30F6-D3A1-4932-AAE2-6A194CB182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423" y="2143873"/>
            <a:ext cx="1516096" cy="43937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5B04693-3CC4-4ED1-96AD-E3559B20F21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991" y="3134370"/>
            <a:ext cx="2668832" cy="64883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92AC38A-5D10-4A3B-849F-3206AE952F8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2" t="21780" r="5386" b="17164"/>
          <a:stretch/>
        </p:blipFill>
        <p:spPr>
          <a:xfrm>
            <a:off x="4261498" y="2782292"/>
            <a:ext cx="1670042" cy="34210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CBDCEDC-4ED1-4750-9514-234C6A29BD4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672" y="1644365"/>
            <a:ext cx="1501470" cy="31214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EF38520-ABDA-41C4-964C-B104EBCD7B7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622" y="3954568"/>
            <a:ext cx="1140853" cy="87501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C7F93DE-F0BB-49F7-A2CE-A10A483438C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157" y="2713068"/>
            <a:ext cx="1168484" cy="42697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2B29A52-D305-4F44-987A-0496814A98F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43" y="1591370"/>
            <a:ext cx="2262299" cy="38429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4CE75AC-5582-4C30-B5DD-D0ACE1BCE06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96775" y="1659791"/>
            <a:ext cx="1983278" cy="33445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2E4B789-E459-4687-92A1-7EAEA0520D9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47430" y="3955716"/>
            <a:ext cx="1555403" cy="87501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31A8984-0C9D-4CC4-9CC2-00FB3AB7653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89194" y="3239768"/>
            <a:ext cx="2144201" cy="43803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A46E97C-E813-4D43-8DC6-EC3CB5703BF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85882" y="2576480"/>
            <a:ext cx="2879944" cy="5585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5E137F4-9866-4E2B-BB9A-A4ACE30BE0E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757120" y="4095750"/>
            <a:ext cx="1339399" cy="76596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E7C67809-AB18-4169-9762-8C44A6395A2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258484" y="2238373"/>
            <a:ext cx="1324826" cy="32000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DD72F116-79A7-4D58-857E-8F9241CAD76F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l="9345" t="25675" r="11719" b="22971"/>
          <a:stretch/>
        </p:blipFill>
        <p:spPr>
          <a:xfrm>
            <a:off x="7254002" y="3276494"/>
            <a:ext cx="1410437" cy="40131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0EF1D6AF-177B-4AE7-80D0-26800F81E165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l="6877" t="25685" r="5820" b="24230"/>
          <a:stretch/>
        </p:blipFill>
        <p:spPr>
          <a:xfrm>
            <a:off x="6349157" y="3758969"/>
            <a:ext cx="1610064" cy="49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74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ell phone&#10;&#10;Description automatically generated">
            <a:extLst>
              <a:ext uri="{FF2B5EF4-FFF2-40B4-BE49-F238E27FC236}">
                <a16:creationId xmlns:a16="http://schemas.microsoft.com/office/drawing/2014/main" id="{C0CE05A3-AAB9-4F0B-AAAA-F642C9C04F0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0" t="10805" r="799" b="3527"/>
          <a:stretch/>
        </p:blipFill>
        <p:spPr>
          <a:xfrm>
            <a:off x="-894147" y="-115664"/>
            <a:ext cx="10932294" cy="537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956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7AB9F711-A4DB-4E1A-80D5-47A58F5E61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" y="0"/>
            <a:ext cx="914308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042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00C5975-B535-467B-9787-F37C98212C2A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E0E0E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F7A23E-36F7-41B7-9136-F6CE48F63E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514350"/>
            <a:ext cx="5225795" cy="3786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598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CD1E5E2-4DBD-4737-8B64-E8D907B43A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33"/>
          <a:stretch/>
        </p:blipFill>
        <p:spPr>
          <a:xfrm>
            <a:off x="76200" y="1605406"/>
            <a:ext cx="9067800" cy="193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7681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760C053141F44B98FA327699B09C7F" ma:contentTypeVersion="8" ma:contentTypeDescription="Create a new document." ma:contentTypeScope="" ma:versionID="0ad9d2d529527e0c569251afdad794c5">
  <xsd:schema xmlns:xsd="http://www.w3.org/2001/XMLSchema" xmlns:xs="http://www.w3.org/2001/XMLSchema" xmlns:p="http://schemas.microsoft.com/office/2006/metadata/properties" xmlns:ns1="http://schemas.microsoft.com/sharepoint/v3" xmlns:ns2="8edec8ac-e34c-47bf-a96c-224556aa3e26" xmlns:ns3="69688bda-6caf-41e4-97db-c57f0c8d59bb" targetNamespace="http://schemas.microsoft.com/office/2006/metadata/properties" ma:root="true" ma:fieldsID="ea764989d6e99c1362fce07e42d9c0a8" ns1:_="" ns2:_="" ns3:_="">
    <xsd:import namespace="http://schemas.microsoft.com/sharepoint/v3"/>
    <xsd:import namespace="8edec8ac-e34c-47bf-a96c-224556aa3e26"/>
    <xsd:import namespace="69688bda-6caf-41e4-97db-c57f0c8d59b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1:_ip_UnifiedCompliancePolicyProperties" minOccurs="0"/>
                <xsd:element ref="ns1:_ip_UnifiedCompliancePolicyUIAction" minOccurs="0"/>
                <xsd:element ref="ns3:MediaServiceMetadata" minOccurs="0"/>
                <xsd:element ref="ns3:MediaServiceFastMetadata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dec8ac-e34c-47bf-a96c-224556aa3e2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688bda-6caf-41e4-97db-c57f0c8d59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240DD913-A9B0-4B95-8485-D13F4327AE6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E1E1AB5-D39A-4CB6-875A-DC682F0E08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edec8ac-e34c-47bf-a96c-224556aa3e26"/>
    <ds:schemaRef ds:uri="69688bda-6caf-41e4-97db-c57f0c8d59b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7B020C6-123E-41A2-BEFA-B3E9EA4EA357}">
  <ds:schemaRefs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www.w3.org/XML/1998/namespace"/>
    <ds:schemaRef ds:uri="69688bda-6caf-41e4-97db-c57f0c8d59bb"/>
    <ds:schemaRef ds:uri="http://schemas.microsoft.com/office/infopath/2007/PartnerControls"/>
    <ds:schemaRef ds:uri="8edec8ac-e34c-47bf-a96c-224556aa3e26"/>
    <ds:schemaRef ds:uri="http://schemas.microsoft.com/sharepoint/v3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4610</TotalTime>
  <Words>121</Words>
  <Application>Microsoft Office PowerPoint</Application>
  <PresentationFormat>On-screen Show (16:9)</PresentationFormat>
  <Paragraphs>49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Segoe UI</vt:lpstr>
      <vt:lpstr>Segoe UI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Branimir Habek</dc:creator>
  <cp:lastModifiedBy>Branimir Habek</cp:lastModifiedBy>
  <cp:revision>47</cp:revision>
  <dcterms:created xsi:type="dcterms:W3CDTF">2006-08-16T00:00:00Z</dcterms:created>
  <dcterms:modified xsi:type="dcterms:W3CDTF">2019-04-01T13:10:27Z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a-eniss@microsoft.com</vt:lpwstr>
  </property>
  <property fmtid="{D5CDD505-2E9C-101B-9397-08002B2CF9AE}" pid="5" name="MSIP_Label_f42aa342-8706-4288-bd11-ebb85995028c_SetDate">
    <vt:lpwstr>2019-03-18T21:48:29.0581178Z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  <property fmtid="{D5CDD505-2E9C-101B-9397-08002B2CF9AE}" pid="10" name="ContentTypeId">
    <vt:lpwstr>0x010100CF760C053141F44B98FA327699B09C7F</vt:lpwstr>
  </property>
</Properties>
</file>