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60" r:id="rId3"/>
    <p:sldId id="259" r:id="rId4"/>
    <p:sldId id="261" r:id="rId5"/>
    <p:sldId id="1883" r:id="rId6"/>
    <p:sldId id="464" r:id="rId7"/>
    <p:sldId id="264" r:id="rId8"/>
    <p:sldId id="453" r:id="rId9"/>
    <p:sldId id="1858" r:id="rId10"/>
    <p:sldId id="1859" r:id="rId11"/>
    <p:sldId id="1872" r:id="rId12"/>
    <p:sldId id="1873" r:id="rId13"/>
    <p:sldId id="1874" r:id="rId14"/>
    <p:sldId id="1875" r:id="rId15"/>
    <p:sldId id="1876" r:id="rId16"/>
    <p:sldId id="1877" r:id="rId17"/>
    <p:sldId id="1878" r:id="rId18"/>
    <p:sldId id="520" r:id="rId19"/>
    <p:sldId id="866" r:id="rId20"/>
    <p:sldId id="522" r:id="rId21"/>
    <p:sldId id="867" r:id="rId22"/>
    <p:sldId id="869" r:id="rId23"/>
    <p:sldId id="524" r:id="rId24"/>
    <p:sldId id="521" r:id="rId25"/>
    <p:sldId id="491" r:id="rId26"/>
    <p:sldId id="879" r:id="rId27"/>
    <p:sldId id="505" r:id="rId28"/>
    <p:sldId id="1879" r:id="rId29"/>
    <p:sldId id="1880" r:id="rId30"/>
    <p:sldId id="1881" r:id="rId31"/>
    <p:sldId id="1882" r:id="rId32"/>
    <p:sldId id="1884" r:id="rId33"/>
    <p:sldId id="263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6824D8-466C-4913-A199-28EC162FD31C}">
          <p14:sldIdLst>
            <p14:sldId id="260"/>
            <p14:sldId id="259"/>
            <p14:sldId id="261"/>
            <p14:sldId id="1883"/>
            <p14:sldId id="464"/>
            <p14:sldId id="264"/>
          </p14:sldIdLst>
        </p14:section>
        <p14:section name="Part 1: Azure Data Factory Overview" id="{6C2A1902-3640-4E4A-87B0-835FF9B0C427}">
          <p14:sldIdLst>
            <p14:sldId id="453"/>
            <p14:sldId id="1858"/>
            <p14:sldId id="1859"/>
          </p14:sldIdLst>
        </p14:section>
        <p14:section name="     -&gt; ETL vs ELT" id="{E881E8C8-E451-4C82-9C95-665E223E3081}">
          <p14:sldIdLst>
            <p14:sldId id="1872"/>
          </p14:sldIdLst>
        </p14:section>
        <p14:section name="          --&gt; ETL" id="{3DB6448C-4288-4C12-A553-704D13A30A3B}">
          <p14:sldIdLst>
            <p14:sldId id="1873"/>
            <p14:sldId id="1874"/>
            <p14:sldId id="1875"/>
            <p14:sldId id="1876"/>
            <p14:sldId id="1877"/>
            <p14:sldId id="1878"/>
          </p14:sldIdLst>
        </p14:section>
        <p14:section name="          --&gt; ELT" id="{17B6E7AF-EF03-4A6F-8C59-D96B46C0A16F}">
          <p14:sldIdLst>
            <p14:sldId id="520"/>
            <p14:sldId id="866"/>
            <p14:sldId id="522"/>
            <p14:sldId id="867"/>
            <p14:sldId id="869"/>
            <p14:sldId id="524"/>
          </p14:sldIdLst>
        </p14:section>
        <p14:section name="          --&gt; ETL vs ELT" id="{D06B0C7F-0082-41EE-836F-A6B8837FD871}">
          <p14:sldIdLst>
            <p14:sldId id="521"/>
          </p14:sldIdLst>
        </p14:section>
        <p14:section name="     -&gt; ADF Concepts" id="{244FFC12-114C-40C0-99DF-A1CC68D28BA3}">
          <p14:sldIdLst>
            <p14:sldId id="491"/>
            <p14:sldId id="879"/>
          </p14:sldIdLst>
        </p14:section>
        <p14:section name="Part 3: Azure Data Factory Data Flows" id="{4A2888D5-E3E1-45DD-BBD8-CB4BB1E1CDB0}">
          <p14:sldIdLst>
            <p14:sldId id="505"/>
            <p14:sldId id="1879"/>
            <p14:sldId id="1880"/>
            <p14:sldId id="1881"/>
            <p14:sldId id="1882"/>
            <p14:sldId id="188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8CDC8-6E2B-400E-9A3A-02713619878D}" v="30" dt="2019-03-27T17:37:26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tomir Vukadin" userId="97f9f9d869f927ca" providerId="LiveId" clId="{4B88CDC8-6E2B-400E-9A3A-02713619878D}"/>
    <pc:docChg chg="undo custSel addSld delSld modSld modSection">
      <pc:chgData name="Ratomir Vukadin" userId="97f9f9d869f927ca" providerId="LiveId" clId="{4B88CDC8-6E2B-400E-9A3A-02713619878D}" dt="2019-03-27T17:37:26.946" v="571"/>
      <pc:docMkLst>
        <pc:docMk/>
      </pc:docMkLst>
      <pc:sldChg chg="modTransition">
        <pc:chgData name="Ratomir Vukadin" userId="97f9f9d869f927ca" providerId="LiveId" clId="{4B88CDC8-6E2B-400E-9A3A-02713619878D}" dt="2019-03-27T17:37:26.946" v="571"/>
        <pc:sldMkLst>
          <pc:docMk/>
          <pc:sldMk cId="0" sldId="256"/>
        </pc:sldMkLst>
      </pc:sldChg>
      <pc:sldChg chg="modTransition">
        <pc:chgData name="Ratomir Vukadin" userId="97f9f9d869f927ca" providerId="LiveId" clId="{4B88CDC8-6E2B-400E-9A3A-02713619878D}" dt="2019-03-27T17:37:26.946" v="571"/>
        <pc:sldMkLst>
          <pc:docMk/>
          <pc:sldMk cId="0" sldId="257"/>
        </pc:sldMkLst>
      </pc:sldChg>
      <pc:sldChg chg="modTransition">
        <pc:chgData name="Ratomir Vukadin" userId="97f9f9d869f927ca" providerId="LiveId" clId="{4B88CDC8-6E2B-400E-9A3A-02713619878D}" dt="2019-03-27T17:37:26.946" v="571"/>
        <pc:sldMkLst>
          <pc:docMk/>
          <pc:sldMk cId="0" sldId="258"/>
        </pc:sldMkLst>
      </pc:sldChg>
      <pc:sldChg chg="modSp">
        <pc:chgData name="Ratomir Vukadin" userId="97f9f9d869f927ca" providerId="LiveId" clId="{4B88CDC8-6E2B-400E-9A3A-02713619878D}" dt="2019-03-27T16:38:22.527" v="389" actId="20577"/>
        <pc:sldMkLst>
          <pc:docMk/>
          <pc:sldMk cId="0" sldId="260"/>
        </pc:sldMkLst>
        <pc:spChg chg="mod">
          <ac:chgData name="Ratomir Vukadin" userId="97f9f9d869f927ca" providerId="LiveId" clId="{4B88CDC8-6E2B-400E-9A3A-02713619878D}" dt="2019-03-27T16:38:22.527" v="389" actId="20577"/>
          <ac:spMkLst>
            <pc:docMk/>
            <pc:sldMk cId="0" sldId="260"/>
            <ac:spMk id="2" creationId="{6F0125CA-B9E0-4F7E-95DC-FE0AB3ACC5A3}"/>
          </ac:spMkLst>
        </pc:spChg>
      </pc:sldChg>
      <pc:sldChg chg="addSp delSp modSp">
        <pc:chgData name="Ratomir Vukadin" userId="97f9f9d869f927ca" providerId="LiveId" clId="{4B88CDC8-6E2B-400E-9A3A-02713619878D}" dt="2019-03-27T16:37:46.847" v="372" actId="20577"/>
        <pc:sldMkLst>
          <pc:docMk/>
          <pc:sldMk cId="0" sldId="261"/>
        </pc:sldMkLst>
        <pc:spChg chg="add mod">
          <ac:chgData name="Ratomir Vukadin" userId="97f9f9d869f927ca" providerId="LiveId" clId="{4B88CDC8-6E2B-400E-9A3A-02713619878D}" dt="2019-03-27T16:33:05.037" v="165"/>
          <ac:spMkLst>
            <pc:docMk/>
            <pc:sldMk cId="0" sldId="261"/>
            <ac:spMk id="2" creationId="{81B9223D-68DB-4B0E-9EA7-7A7994EF1551}"/>
          </ac:spMkLst>
        </pc:spChg>
        <pc:spChg chg="add mod">
          <ac:chgData name="Ratomir Vukadin" userId="97f9f9d869f927ca" providerId="LiveId" clId="{4B88CDC8-6E2B-400E-9A3A-02713619878D}" dt="2019-03-27T16:37:46.847" v="372" actId="20577"/>
          <ac:spMkLst>
            <pc:docMk/>
            <pc:sldMk cId="0" sldId="261"/>
            <ac:spMk id="3" creationId="{A4347F45-E5F5-4896-9702-88116BEB96BC}"/>
          </ac:spMkLst>
        </pc:spChg>
        <pc:spChg chg="del mod">
          <ac:chgData name="Ratomir Vukadin" userId="97f9f9d869f927ca" providerId="LiveId" clId="{4B88CDC8-6E2B-400E-9A3A-02713619878D}" dt="2019-03-27T16:32:59.553" v="164"/>
          <ac:spMkLst>
            <pc:docMk/>
            <pc:sldMk cId="0" sldId="261"/>
            <ac:spMk id="4" creationId="{00000000-0000-0000-0000-000000000000}"/>
          </ac:spMkLst>
        </pc:spChg>
        <pc:picChg chg="add mod">
          <ac:chgData name="Ratomir Vukadin" userId="97f9f9d869f927ca" providerId="LiveId" clId="{4B88CDC8-6E2B-400E-9A3A-02713619878D}" dt="2019-03-27T16:34:43.701" v="240" actId="1076"/>
          <ac:picMkLst>
            <pc:docMk/>
            <pc:sldMk cId="0" sldId="261"/>
            <ac:picMk id="6" creationId="{7EF47166-7B31-444B-AC89-EC75221C35EE}"/>
          </ac:picMkLst>
        </pc:picChg>
      </pc:sldChg>
      <pc:sldChg chg="addSp delSp modSp del modAnim">
        <pc:chgData name="Ratomir Vukadin" userId="97f9f9d869f927ca" providerId="LiveId" clId="{4B88CDC8-6E2B-400E-9A3A-02713619878D}" dt="2019-03-27T17:00:09.815" v="554" actId="2696"/>
        <pc:sldMkLst>
          <pc:docMk/>
          <pc:sldMk cId="0" sldId="262"/>
        </pc:sldMkLst>
        <pc:spChg chg="add del mod ord">
          <ac:chgData name="Ratomir Vukadin" userId="97f9f9d869f927ca" providerId="LiveId" clId="{4B88CDC8-6E2B-400E-9A3A-02713619878D}" dt="2019-03-27T16:46:02.479" v="537"/>
          <ac:spMkLst>
            <pc:docMk/>
            <pc:sldMk cId="0" sldId="262"/>
            <ac:spMk id="3" creationId="{CA15CE97-DDC2-4875-9602-DCBC712E15DA}"/>
          </ac:spMkLst>
        </pc:spChg>
        <pc:spChg chg="add del mod ord">
          <ac:chgData name="Ratomir Vukadin" userId="97f9f9d869f927ca" providerId="LiveId" clId="{4B88CDC8-6E2B-400E-9A3A-02713619878D}" dt="2019-03-27T16:46:02.479" v="537"/>
          <ac:spMkLst>
            <pc:docMk/>
            <pc:sldMk cId="0" sldId="262"/>
            <ac:spMk id="5" creationId="{D358EDCF-0B7B-4F15-BDB0-312BBD983265}"/>
          </ac:spMkLst>
        </pc:spChg>
        <pc:spChg chg="add del mod ord">
          <ac:chgData name="Ratomir Vukadin" userId="97f9f9d869f927ca" providerId="LiveId" clId="{4B88CDC8-6E2B-400E-9A3A-02713619878D}" dt="2019-03-27T16:46:02.479" v="537"/>
          <ac:spMkLst>
            <pc:docMk/>
            <pc:sldMk cId="0" sldId="262"/>
            <ac:spMk id="7" creationId="{FD6A723E-7529-45CD-9EEB-22DBAC179154}"/>
          </ac:spMkLst>
        </pc:spChg>
        <pc:spChg chg="add del ord">
          <ac:chgData name="Ratomir Vukadin" userId="97f9f9d869f927ca" providerId="LiveId" clId="{4B88CDC8-6E2B-400E-9A3A-02713619878D}" dt="2019-03-27T16:46:02.479" v="537"/>
          <ac:spMkLst>
            <pc:docMk/>
            <pc:sldMk cId="0" sldId="262"/>
            <ac:spMk id="9" creationId="{97C80931-5CB0-4024-BDBB-7DB46D87F768}"/>
          </ac:spMkLst>
        </pc:spChg>
        <pc:spChg chg="add mod ord">
          <ac:chgData name="Ratomir Vukadin" userId="97f9f9d869f927ca" providerId="LiveId" clId="{4B88CDC8-6E2B-400E-9A3A-02713619878D}" dt="2019-03-27T16:47:31.883" v="545" actId="166"/>
          <ac:spMkLst>
            <pc:docMk/>
            <pc:sldMk cId="0" sldId="262"/>
            <ac:spMk id="11" creationId="{0C8D5923-D6CB-45E8-A4D4-638E5F0217D0}"/>
          </ac:spMkLst>
        </pc:spChg>
        <pc:spChg chg="add mod ord">
          <ac:chgData name="Ratomir Vukadin" userId="97f9f9d869f927ca" providerId="LiveId" clId="{4B88CDC8-6E2B-400E-9A3A-02713619878D}" dt="2019-03-27T16:47:31.883" v="545" actId="166"/>
          <ac:spMkLst>
            <pc:docMk/>
            <pc:sldMk cId="0" sldId="262"/>
            <ac:spMk id="12" creationId="{7C9844A4-CA81-48C6-950F-363DAD2B58AD}"/>
          </ac:spMkLst>
        </pc:spChg>
        <pc:picChg chg="add del ord">
          <ac:chgData name="Ratomir Vukadin" userId="97f9f9d869f927ca" providerId="LiveId" clId="{4B88CDC8-6E2B-400E-9A3A-02713619878D}" dt="2019-03-27T16:46:02.479" v="537"/>
          <ac:picMkLst>
            <pc:docMk/>
            <pc:sldMk cId="0" sldId="262"/>
            <ac:picMk id="6" creationId="{C492CBD3-E528-4ABC-B405-3BC22DED52A5}"/>
          </ac:picMkLst>
        </pc:picChg>
        <pc:picChg chg="add del ord">
          <ac:chgData name="Ratomir Vukadin" userId="97f9f9d869f927ca" providerId="LiveId" clId="{4B88CDC8-6E2B-400E-9A3A-02713619878D}" dt="2019-03-27T16:46:02.479" v="537"/>
          <ac:picMkLst>
            <pc:docMk/>
            <pc:sldMk cId="0" sldId="262"/>
            <ac:picMk id="8" creationId="{354E6BF8-F361-48F1-8F12-D35ED730E640}"/>
          </ac:picMkLst>
        </pc:picChg>
        <pc:picChg chg="add del">
          <ac:chgData name="Ratomir Vukadin" userId="97f9f9d869f927ca" providerId="LiveId" clId="{4B88CDC8-6E2B-400E-9A3A-02713619878D}" dt="2019-03-27T16:46:01.075" v="533"/>
          <ac:picMkLst>
            <pc:docMk/>
            <pc:sldMk cId="0" sldId="262"/>
            <ac:picMk id="10" creationId="{B5941950-A229-4265-9A93-6581BD5A4EBA}"/>
          </ac:picMkLst>
        </pc:picChg>
      </pc:sldChg>
      <pc:sldChg chg="add del setBg">
        <pc:chgData name="Ratomir Vukadin" userId="97f9f9d869f927ca" providerId="LiveId" clId="{4B88CDC8-6E2B-400E-9A3A-02713619878D}" dt="2019-03-27T16:38:47.537" v="391" actId="2696"/>
        <pc:sldMkLst>
          <pc:docMk/>
          <pc:sldMk cId="856318464" sldId="264"/>
        </pc:sldMkLst>
      </pc:sldChg>
      <pc:sldChg chg="delSp modSp add">
        <pc:chgData name="Ratomir Vukadin" userId="97f9f9d869f927ca" providerId="LiveId" clId="{4B88CDC8-6E2B-400E-9A3A-02713619878D}" dt="2019-03-27T16:49:27.997" v="548" actId="1076"/>
        <pc:sldMkLst>
          <pc:docMk/>
          <pc:sldMk cId="1155823628" sldId="264"/>
        </pc:sldMkLst>
        <pc:spChg chg="mod">
          <ac:chgData name="Ratomir Vukadin" userId="97f9f9d869f927ca" providerId="LiveId" clId="{4B88CDC8-6E2B-400E-9A3A-02713619878D}" dt="2019-03-27T16:49:27.997" v="548" actId="1076"/>
          <ac:spMkLst>
            <pc:docMk/>
            <pc:sldMk cId="1155823628" sldId="264"/>
            <ac:spMk id="2" creationId="{81B9223D-68DB-4B0E-9EA7-7A7994EF1551}"/>
          </ac:spMkLst>
        </pc:spChg>
        <pc:spChg chg="mod">
          <ac:chgData name="Ratomir Vukadin" userId="97f9f9d869f927ca" providerId="LiveId" clId="{4B88CDC8-6E2B-400E-9A3A-02713619878D}" dt="2019-03-27T16:39:42.952" v="519" actId="20577"/>
          <ac:spMkLst>
            <pc:docMk/>
            <pc:sldMk cId="1155823628" sldId="264"/>
            <ac:spMk id="3" creationId="{A4347F45-E5F5-4896-9702-88116BEB96BC}"/>
          </ac:spMkLst>
        </pc:spChg>
        <pc:picChg chg="del">
          <ac:chgData name="Ratomir Vukadin" userId="97f9f9d869f927ca" providerId="LiveId" clId="{4B88CDC8-6E2B-400E-9A3A-02713619878D}" dt="2019-03-27T16:39:08.044" v="408"/>
          <ac:picMkLst>
            <pc:docMk/>
            <pc:sldMk cId="1155823628" sldId="264"/>
            <ac:picMk id="6" creationId="{7EF47166-7B31-444B-AC89-EC75221C35EE}"/>
          </ac:picMkLst>
        </pc:picChg>
      </pc:sldChg>
      <pc:sldChg chg="modSp add del setBg">
        <pc:chgData name="Ratomir Vukadin" userId="97f9f9d869f927ca" providerId="LiveId" clId="{4B88CDC8-6E2B-400E-9A3A-02713619878D}" dt="2019-03-27T16:50:17.230" v="552" actId="2696"/>
        <pc:sldMkLst>
          <pc:docMk/>
          <pc:sldMk cId="3084499693" sldId="462"/>
        </pc:sldMkLst>
        <pc:spChg chg="mod">
          <ac:chgData name="Ratomir Vukadin" userId="97f9f9d869f927ca" providerId="LiveId" clId="{4B88CDC8-6E2B-400E-9A3A-02713619878D}" dt="2019-03-27T16:46:16.153" v="540" actId="27636"/>
          <ac:spMkLst>
            <pc:docMk/>
            <pc:sldMk cId="3084499693" sldId="462"/>
            <ac:spMk id="2" creationId="{AB2186CC-F1F6-4E20-BD10-307055968AAB}"/>
          </ac:spMkLst>
        </pc:spChg>
        <pc:spChg chg="mod">
          <ac:chgData name="Ratomir Vukadin" userId="97f9f9d869f927ca" providerId="LiveId" clId="{4B88CDC8-6E2B-400E-9A3A-02713619878D}" dt="2019-03-27T16:46:16.147" v="539" actId="27636"/>
          <ac:spMkLst>
            <pc:docMk/>
            <pc:sldMk cId="3084499693" sldId="462"/>
            <ac:spMk id="3" creationId="{E06295A3-1B99-44AA-B1BE-04C5F7DC62DE}"/>
          </ac:spMkLst>
        </pc:spChg>
        <pc:spChg chg="mod">
          <ac:chgData name="Ratomir Vukadin" userId="97f9f9d869f927ca" providerId="LiveId" clId="{4B88CDC8-6E2B-400E-9A3A-02713619878D}" dt="2019-03-27T16:46:16.155" v="541" actId="27636"/>
          <ac:spMkLst>
            <pc:docMk/>
            <pc:sldMk cId="3084499693" sldId="462"/>
            <ac:spMk id="12" creationId="{FE21CE25-7117-4BB6-A9BF-77F169D019E8}"/>
          </ac:spMkLst>
        </pc:spChg>
      </pc:sldChg>
      <pc:sldChg chg="modSp del">
        <pc:chgData name="Ratomir Vukadin" userId="97f9f9d869f927ca" providerId="LiveId" clId="{4B88CDC8-6E2B-400E-9A3A-02713619878D}" dt="2019-03-27T16:50:20.977" v="553" actId="2696"/>
        <pc:sldMkLst>
          <pc:docMk/>
          <pc:sldMk cId="3184212298" sldId="463"/>
        </pc:sldMkLst>
        <pc:spChg chg="mod">
          <ac:chgData name="Ratomir Vukadin" userId="97f9f9d869f927ca" providerId="LiveId" clId="{4B88CDC8-6E2B-400E-9A3A-02713619878D}" dt="2019-03-27T16:50:04.626" v="551" actId="27636"/>
          <ac:spMkLst>
            <pc:docMk/>
            <pc:sldMk cId="3184212298" sldId="463"/>
            <ac:spMk id="2" creationId="{AB2186CC-F1F6-4E20-BD10-307055968AAB}"/>
          </ac:spMkLst>
        </pc:spChg>
        <pc:spChg chg="mod">
          <ac:chgData name="Ratomir Vukadin" userId="97f9f9d869f927ca" providerId="LiveId" clId="{4B88CDC8-6E2B-400E-9A3A-02713619878D}" dt="2019-03-27T16:50:04.617" v="549" actId="27636"/>
          <ac:spMkLst>
            <pc:docMk/>
            <pc:sldMk cId="3184212298" sldId="463"/>
            <ac:spMk id="3" creationId="{E06295A3-1B99-44AA-B1BE-04C5F7DC62DE}"/>
          </ac:spMkLst>
        </pc:spChg>
        <pc:spChg chg="mod">
          <ac:chgData name="Ratomir Vukadin" userId="97f9f9d869f927ca" providerId="LiveId" clId="{4B88CDC8-6E2B-400E-9A3A-02713619878D}" dt="2019-03-27T16:50:04.622" v="550" actId="27636"/>
          <ac:spMkLst>
            <pc:docMk/>
            <pc:sldMk cId="3184212298" sldId="463"/>
            <ac:spMk id="12" creationId="{FE21CE25-7117-4BB6-A9BF-77F169D019E8}"/>
          </ac:spMkLst>
        </pc:spChg>
      </pc:sldChg>
      <pc:sldChg chg="add">
        <pc:chgData name="Ratomir Vukadin" userId="97f9f9d869f927ca" providerId="LiveId" clId="{4B88CDC8-6E2B-400E-9A3A-02713619878D}" dt="2019-03-27T17:14:20.329" v="568"/>
        <pc:sldMkLst>
          <pc:docMk/>
          <pc:sldMk cId="3437160947" sldId="491"/>
        </pc:sldMkLst>
      </pc:sldChg>
      <pc:sldChg chg="add">
        <pc:chgData name="Ratomir Vukadin" userId="97f9f9d869f927ca" providerId="LiveId" clId="{4B88CDC8-6E2B-400E-9A3A-02713619878D}" dt="2019-03-27T17:14:48.188" v="569"/>
        <pc:sldMkLst>
          <pc:docMk/>
          <pc:sldMk cId="3749169164" sldId="505"/>
        </pc:sldMkLst>
      </pc:sldChg>
      <pc:sldChg chg="add del">
        <pc:chgData name="Ratomir Vukadin" userId="97f9f9d869f927ca" providerId="LiveId" clId="{4B88CDC8-6E2B-400E-9A3A-02713619878D}" dt="2019-03-27T17:04:10.918" v="560" actId="2696"/>
        <pc:sldMkLst>
          <pc:docMk/>
          <pc:sldMk cId="3285175118" sldId="519"/>
        </pc:sldMkLst>
      </pc:sldChg>
      <pc:sldChg chg="add del">
        <pc:chgData name="Ratomir Vukadin" userId="97f9f9d869f927ca" providerId="LiveId" clId="{4B88CDC8-6E2B-400E-9A3A-02713619878D}" dt="2019-03-27T17:05:06.393" v="567"/>
        <pc:sldMkLst>
          <pc:docMk/>
          <pc:sldMk cId="943950407" sldId="521"/>
        </pc:sldMkLst>
      </pc:sldChg>
      <pc:sldChg chg="add del">
        <pc:chgData name="Ratomir Vukadin" userId="97f9f9d869f927ca" providerId="LiveId" clId="{4B88CDC8-6E2B-400E-9A3A-02713619878D}" dt="2019-03-27T17:04:10.923" v="562" actId="2696"/>
        <pc:sldMkLst>
          <pc:docMk/>
          <pc:sldMk cId="3817285817" sldId="525"/>
        </pc:sldMkLst>
      </pc:sldChg>
      <pc:sldChg chg="add del">
        <pc:chgData name="Ratomir Vukadin" userId="97f9f9d869f927ca" providerId="LiveId" clId="{4B88CDC8-6E2B-400E-9A3A-02713619878D}" dt="2019-03-27T17:04:18.538" v="564" actId="2696"/>
        <pc:sldMkLst>
          <pc:docMk/>
          <pc:sldMk cId="652043169" sldId="527"/>
        </pc:sldMkLst>
      </pc:sldChg>
      <pc:sldChg chg="add del">
        <pc:chgData name="Ratomir Vukadin" userId="97f9f9d869f927ca" providerId="LiveId" clId="{4B88CDC8-6E2B-400E-9A3A-02713619878D}" dt="2019-03-27T17:04:10.920" v="561" actId="2696"/>
        <pc:sldMkLst>
          <pc:docMk/>
          <pc:sldMk cId="3011285949" sldId="863"/>
        </pc:sldMkLst>
      </pc:sldChg>
      <pc:sldChg chg="add del">
        <pc:chgData name="Ratomir Vukadin" userId="97f9f9d869f927ca" providerId="LiveId" clId="{4B88CDC8-6E2B-400E-9A3A-02713619878D}" dt="2019-03-27T17:04:10.925" v="563" actId="2696"/>
        <pc:sldMkLst>
          <pc:docMk/>
          <pc:sldMk cId="2655594865" sldId="864"/>
        </pc:sldMkLst>
      </pc:sldChg>
      <pc:sldChg chg="add del">
        <pc:chgData name="Ratomir Vukadin" userId="97f9f9d869f927ca" providerId="LiveId" clId="{4B88CDC8-6E2B-400E-9A3A-02713619878D}" dt="2019-03-27T17:04:10.917" v="559" actId="2696"/>
        <pc:sldMkLst>
          <pc:docMk/>
          <pc:sldMk cId="1486743965" sldId="865"/>
        </pc:sldMkLst>
      </pc:sldChg>
      <pc:sldChg chg="add">
        <pc:chgData name="Ratomir Vukadin" userId="97f9f9d869f927ca" providerId="LiveId" clId="{4B88CDC8-6E2B-400E-9A3A-02713619878D}" dt="2019-03-27T17:14:20.329" v="568"/>
        <pc:sldMkLst>
          <pc:docMk/>
          <pc:sldMk cId="3106988354" sldId="879"/>
        </pc:sldMkLst>
      </pc:sldChg>
      <pc:sldChg chg="add del">
        <pc:chgData name="Ratomir Vukadin" userId="97f9f9d869f927ca" providerId="LiveId" clId="{4B88CDC8-6E2B-400E-9A3A-02713619878D}" dt="2019-03-27T17:03:14.274" v="557" actId="2696"/>
        <pc:sldMkLst>
          <pc:docMk/>
          <pc:sldMk cId="3364986870" sldId="1871"/>
        </pc:sldMkLst>
      </pc:sldChg>
      <pc:sldChg chg="add">
        <pc:chgData name="Ratomir Vukadin" userId="97f9f9d869f927ca" providerId="LiveId" clId="{4B88CDC8-6E2B-400E-9A3A-02713619878D}" dt="2019-03-27T17:03:02.874" v="556"/>
        <pc:sldMkLst>
          <pc:docMk/>
          <pc:sldMk cId="3347488415" sldId="1872"/>
        </pc:sldMkLst>
      </pc:sldChg>
      <pc:sldChg chg="add">
        <pc:chgData name="Ratomir Vukadin" userId="97f9f9d869f927ca" providerId="LiveId" clId="{4B88CDC8-6E2B-400E-9A3A-02713619878D}" dt="2019-03-27T17:03:37.466" v="558"/>
        <pc:sldMkLst>
          <pc:docMk/>
          <pc:sldMk cId="618201544" sldId="1873"/>
        </pc:sldMkLst>
      </pc:sldChg>
      <pc:sldChg chg="add">
        <pc:chgData name="Ratomir Vukadin" userId="97f9f9d869f927ca" providerId="LiveId" clId="{4B88CDC8-6E2B-400E-9A3A-02713619878D}" dt="2019-03-27T17:03:37.466" v="558"/>
        <pc:sldMkLst>
          <pc:docMk/>
          <pc:sldMk cId="2925058693" sldId="1874"/>
        </pc:sldMkLst>
      </pc:sldChg>
      <pc:sldChg chg="add">
        <pc:chgData name="Ratomir Vukadin" userId="97f9f9d869f927ca" providerId="LiveId" clId="{4B88CDC8-6E2B-400E-9A3A-02713619878D}" dt="2019-03-27T17:03:37.466" v="558"/>
        <pc:sldMkLst>
          <pc:docMk/>
          <pc:sldMk cId="795088" sldId="1875"/>
        </pc:sldMkLst>
      </pc:sldChg>
      <pc:sldChg chg="add">
        <pc:chgData name="Ratomir Vukadin" userId="97f9f9d869f927ca" providerId="LiveId" clId="{4B88CDC8-6E2B-400E-9A3A-02713619878D}" dt="2019-03-27T17:03:37.466" v="558"/>
        <pc:sldMkLst>
          <pc:docMk/>
          <pc:sldMk cId="412684246" sldId="1876"/>
        </pc:sldMkLst>
      </pc:sldChg>
      <pc:sldChg chg="add">
        <pc:chgData name="Ratomir Vukadin" userId="97f9f9d869f927ca" providerId="LiveId" clId="{4B88CDC8-6E2B-400E-9A3A-02713619878D}" dt="2019-03-27T17:03:37.466" v="558"/>
        <pc:sldMkLst>
          <pc:docMk/>
          <pc:sldMk cId="3082928476" sldId="1877"/>
        </pc:sldMkLst>
      </pc:sldChg>
      <pc:sldChg chg="add">
        <pc:chgData name="Ratomir Vukadin" userId="97f9f9d869f927ca" providerId="LiveId" clId="{4B88CDC8-6E2B-400E-9A3A-02713619878D}" dt="2019-03-27T17:03:37.466" v="558"/>
        <pc:sldMkLst>
          <pc:docMk/>
          <pc:sldMk cId="1208662133" sldId="1878"/>
        </pc:sldMkLst>
      </pc:sldChg>
      <pc:sldChg chg="add">
        <pc:chgData name="Ratomir Vukadin" userId="97f9f9d869f927ca" providerId="LiveId" clId="{4B88CDC8-6E2B-400E-9A3A-02713619878D}" dt="2019-03-27T17:14:48.188" v="569"/>
        <pc:sldMkLst>
          <pc:docMk/>
          <pc:sldMk cId="3668630190" sldId="1879"/>
        </pc:sldMkLst>
      </pc:sldChg>
      <pc:sldChg chg="add">
        <pc:chgData name="Ratomir Vukadin" userId="97f9f9d869f927ca" providerId="LiveId" clId="{4B88CDC8-6E2B-400E-9A3A-02713619878D}" dt="2019-03-27T17:14:48.188" v="569"/>
        <pc:sldMkLst>
          <pc:docMk/>
          <pc:sldMk cId="1768690069" sldId="1880"/>
        </pc:sldMkLst>
      </pc:sldChg>
      <pc:sldChg chg="add del">
        <pc:chgData name="Ratomir Vukadin" userId="97f9f9d869f927ca" providerId="LiveId" clId="{4B88CDC8-6E2B-400E-9A3A-02713619878D}" dt="2019-03-27T17:37:15.928" v="570" actId="2696"/>
        <pc:sldMkLst>
          <pc:docMk/>
          <pc:sldMk cId="3742030100" sldId="18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4400B-0A32-4D1A-9F65-BBFF9B34AA3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AE13-F771-48E1-9D78-F66207F0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3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30576-ADFA-42C0-A516-8C23F6BE2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56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30576-ADFA-42C0-A516-8C23F6BE2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6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30576-ADFA-42C0-A516-8C23F6BE2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0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30576-ADFA-42C0-A516-8C23F6BE2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51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30576-ADFA-42C0-A516-8C23F6BE2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30576-ADFA-42C0-A516-8C23F6BE2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7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30576-ADFA-42C0-A516-8C23F6BE2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4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561"/>
            <a:ext cx="1024830" cy="2194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19783" y="877824"/>
            <a:ext cx="8703468" cy="404541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59" tIns="109727" rIns="137159" bIns="10972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99346" fontAlgn="base">
              <a:spcBef>
                <a:spcPct val="0"/>
              </a:spcBef>
              <a:spcAft>
                <a:spcPct val="0"/>
              </a:spcAft>
            </a:pPr>
            <a:endParaRPr lang="en-US" sz="15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AD87F-DBF5-4E2F-A61B-3CCEC5C7D0B9}"/>
              </a:ext>
            </a:extLst>
          </p:cNvPr>
          <p:cNvGrpSpPr/>
          <p:nvPr userDrawn="1"/>
        </p:nvGrpSpPr>
        <p:grpSpPr bwMode="ltGray">
          <a:xfrm>
            <a:off x="6533110" y="1328739"/>
            <a:ext cx="2610892" cy="3147061"/>
            <a:chOff x="8710812" y="1771650"/>
            <a:chExt cx="3481189" cy="419608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B0365F1-E7DF-4958-962E-9FFD3A3941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3720628"/>
              <a:ext cx="531187" cy="974975"/>
            </a:xfrm>
            <a:custGeom>
              <a:avLst/>
              <a:gdLst>
                <a:gd name="T0" fmla="*/ 547 w 547"/>
                <a:gd name="T1" fmla="*/ 704 h 1004"/>
                <a:gd name="T2" fmla="*/ 0 w 547"/>
                <a:gd name="T3" fmla="*/ 1004 h 1004"/>
                <a:gd name="T4" fmla="*/ 0 w 547"/>
                <a:gd name="T5" fmla="*/ 300 h 1004"/>
                <a:gd name="T6" fmla="*/ 547 w 547"/>
                <a:gd name="T7" fmla="*/ 0 h 1004"/>
                <a:gd name="T8" fmla="*/ 547 w 547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4"/>
                  </a:moveTo>
                  <a:lnTo>
                    <a:pt x="0" y="1004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4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9253E4C-431D-4257-8CC7-C1456CD2F32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8040" y="3720628"/>
              <a:ext cx="532157" cy="974975"/>
            </a:xfrm>
            <a:custGeom>
              <a:avLst/>
              <a:gdLst>
                <a:gd name="T0" fmla="*/ 0 w 548"/>
                <a:gd name="T1" fmla="*/ 704 h 1004"/>
                <a:gd name="T2" fmla="*/ 548 w 548"/>
                <a:gd name="T3" fmla="*/ 1004 h 1004"/>
                <a:gd name="T4" fmla="*/ 548 w 548"/>
                <a:gd name="T5" fmla="*/ 300 h 1004"/>
                <a:gd name="T6" fmla="*/ 0 w 548"/>
                <a:gd name="T7" fmla="*/ 0 h 1004"/>
                <a:gd name="T8" fmla="*/ 0 w 548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4"/>
                  </a:moveTo>
                  <a:lnTo>
                    <a:pt x="548" y="1004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928826C-9C74-4194-A556-98EC9A96F67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4404276"/>
              <a:ext cx="1063344" cy="586538"/>
            </a:xfrm>
            <a:custGeom>
              <a:avLst/>
              <a:gdLst>
                <a:gd name="T0" fmla="*/ 547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7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7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ACB5DE1-DAC6-4C99-B2CC-0EB12CE0D5F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5D630C8B-3A7C-4321-A3EF-B1D0A698F7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2969" y="2748567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2A590461-2675-4E4A-B9BB-BF5471E895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3434156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8EAECFD-0CA3-492F-BA94-22EF6EB2205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62FFEC32-2F2F-43F4-9C21-7F15A26966A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3434157"/>
              <a:ext cx="1063345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  <a:gd name="connsiteX0" fmla="*/ 5005 w 10000"/>
                <a:gd name="connsiteY0" fmla="*/ 0 h 10000"/>
                <a:gd name="connsiteX1" fmla="*/ 0 w 10000"/>
                <a:gd name="connsiteY1" fmla="*/ 4967 h 10000"/>
                <a:gd name="connsiteX2" fmla="*/ 5048 w 10000"/>
                <a:gd name="connsiteY2" fmla="*/ 10000 h 10000"/>
                <a:gd name="connsiteX3" fmla="*/ 10000 w 10000"/>
                <a:gd name="connsiteY3" fmla="*/ 4967 h 10000"/>
                <a:gd name="connsiteX4" fmla="*/ 5005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5005" y="0"/>
                  </a:moveTo>
                  <a:lnTo>
                    <a:pt x="0" y="4967"/>
                  </a:lnTo>
                  <a:lnTo>
                    <a:pt x="5048" y="10000"/>
                  </a:lnTo>
                  <a:lnTo>
                    <a:pt x="10000" y="4967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647709D2-F4CC-4414-B183-427A6D2A22A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1823" y="2748566"/>
              <a:ext cx="534332" cy="982635"/>
            </a:xfrm>
            <a:custGeom>
              <a:avLst/>
              <a:gdLst>
                <a:gd name="T0" fmla="*/ 0 w 548"/>
                <a:gd name="T1" fmla="*/ 706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6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 dirty="0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2928ABA-DF2E-4C8E-B194-7FA52822981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3616" y="3434158"/>
              <a:ext cx="1060195" cy="586539"/>
            </a:xfrm>
            <a:custGeom>
              <a:avLst/>
              <a:gdLst>
                <a:gd name="T0" fmla="*/ 548 w 1096"/>
                <a:gd name="T1" fmla="*/ 0 h 604"/>
                <a:gd name="T2" fmla="*/ 0 w 1096"/>
                <a:gd name="T3" fmla="*/ 300 h 604"/>
                <a:gd name="T4" fmla="*/ 560 w 1096"/>
                <a:gd name="T5" fmla="*/ 604 h 604"/>
                <a:gd name="T6" fmla="*/ 1096 w 1096"/>
                <a:gd name="T7" fmla="*/ 300 h 604"/>
                <a:gd name="T8" fmla="*/ 548 w 1096"/>
                <a:gd name="T9" fmla="*/ 0 h 604"/>
                <a:gd name="connsiteX0" fmla="*/ 5000 w 9956"/>
                <a:gd name="connsiteY0" fmla="*/ 0 h 10000"/>
                <a:gd name="connsiteX1" fmla="*/ 0 w 9956"/>
                <a:gd name="connsiteY1" fmla="*/ 4967 h 10000"/>
                <a:gd name="connsiteX2" fmla="*/ 5109 w 9956"/>
                <a:gd name="connsiteY2" fmla="*/ 10000 h 10000"/>
                <a:gd name="connsiteX3" fmla="*/ 9956 w 9956"/>
                <a:gd name="connsiteY3" fmla="*/ 4967 h 10000"/>
                <a:gd name="connsiteX4" fmla="*/ 5000 w 9956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6" h="10000">
                  <a:moveTo>
                    <a:pt x="5000" y="0"/>
                  </a:moveTo>
                  <a:lnTo>
                    <a:pt x="0" y="4967"/>
                  </a:lnTo>
                  <a:lnTo>
                    <a:pt x="5109" y="10000"/>
                  </a:lnTo>
                  <a:lnTo>
                    <a:pt x="9956" y="4967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5A52C6C9-8220-4E26-B41D-1AA4F49DF9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1771650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548CD94-9B34-4B91-BB2B-8736861E89E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1673" y="1771650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CFFFDB94-105D-4570-A938-4AD7CE4AE78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2457240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AC2A78A9-4071-45DC-BAE8-1C643EDD9B0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1" y="1771650"/>
              <a:ext cx="531187" cy="976917"/>
            </a:xfrm>
            <a:custGeom>
              <a:avLst/>
              <a:gdLst>
                <a:gd name="T0" fmla="*/ 547 w 547"/>
                <a:gd name="T1" fmla="*/ 706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0EEF9B-FB8E-409B-A24F-BD7570B8820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895988" y="1771650"/>
              <a:ext cx="296013" cy="847641"/>
            </a:xfrm>
            <a:custGeom>
              <a:avLst/>
              <a:gdLst>
                <a:gd name="connsiteX0" fmla="*/ 0 w 296013"/>
                <a:gd name="connsiteY0" fmla="*/ 0 h 847641"/>
                <a:gd name="connsiteX1" fmla="*/ 296013 w 296013"/>
                <a:gd name="connsiteY1" fmla="*/ 162051 h 847641"/>
                <a:gd name="connsiteX2" fmla="*/ 296013 w 296013"/>
                <a:gd name="connsiteY2" fmla="*/ 847641 h 847641"/>
                <a:gd name="connsiteX3" fmla="*/ 0 w 296013"/>
                <a:gd name="connsiteY3" fmla="*/ 685590 h 84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13" h="847641">
                  <a:moveTo>
                    <a:pt x="0" y="0"/>
                  </a:moveTo>
                  <a:lnTo>
                    <a:pt x="296013" y="162051"/>
                  </a:lnTo>
                  <a:lnTo>
                    <a:pt x="296013" y="847641"/>
                  </a:lnTo>
                  <a:lnTo>
                    <a:pt x="0" y="685590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0FC8DE-C4AD-4BD3-9506-276C17F0C33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0" y="2457240"/>
              <a:ext cx="827200" cy="593577"/>
            </a:xfrm>
            <a:custGeom>
              <a:avLst/>
              <a:gdLst>
                <a:gd name="connsiteX0" fmla="*/ 531141 w 827200"/>
                <a:gd name="connsiteY0" fmla="*/ 0 h 593577"/>
                <a:gd name="connsiteX1" fmla="*/ 827200 w 827200"/>
                <a:gd name="connsiteY1" fmla="*/ 162066 h 593577"/>
                <a:gd name="connsiteX2" fmla="*/ 827200 w 827200"/>
                <a:gd name="connsiteY2" fmla="*/ 425095 h 593577"/>
                <a:gd name="connsiteX3" fmla="*/ 529758 w 827200"/>
                <a:gd name="connsiteY3" fmla="*/ 593577 h 593577"/>
                <a:gd name="connsiteX4" fmla="*/ 0 w 827200"/>
                <a:gd name="connsiteY4" fmla="*/ 291334 h 59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200" h="593577">
                  <a:moveTo>
                    <a:pt x="531141" y="0"/>
                  </a:moveTo>
                  <a:lnTo>
                    <a:pt x="827200" y="162066"/>
                  </a:lnTo>
                  <a:lnTo>
                    <a:pt x="827200" y="425095"/>
                  </a:lnTo>
                  <a:lnTo>
                    <a:pt x="529758" y="593577"/>
                  </a:lnTo>
                  <a:lnTo>
                    <a:pt x="0" y="291334"/>
                  </a:lnTo>
                  <a:close/>
                </a:path>
              </a:pathLst>
            </a:custGeom>
            <a:solidFill>
              <a:srgbClr val="303030"/>
            </a:solidFill>
            <a:ln w="9525">
              <a:solidFill>
                <a:srgbClr val="30303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350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77297A5A-69AC-4DF4-95F9-A09D48D814E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4400391"/>
              <a:ext cx="531187" cy="976917"/>
            </a:xfrm>
            <a:custGeom>
              <a:avLst/>
              <a:gdLst>
                <a:gd name="T0" fmla="*/ 547 w 547"/>
                <a:gd name="T1" fmla="*/ 707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7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7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65087DC-7AC8-4AA7-9010-A067ADE1CF7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47210" y="4400391"/>
              <a:ext cx="532157" cy="976917"/>
            </a:xfrm>
            <a:custGeom>
              <a:avLst/>
              <a:gdLst>
                <a:gd name="T0" fmla="*/ 0 w 548"/>
                <a:gd name="T1" fmla="*/ 707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7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3B4C2EBB-4C89-4380-A5E7-A7BD40C2B90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5086952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0D7CD4FA-6D18-4E1F-9C7D-91AA2E32B2B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4697545"/>
              <a:ext cx="531187" cy="974975"/>
            </a:xfrm>
            <a:custGeom>
              <a:avLst/>
              <a:gdLst>
                <a:gd name="T0" fmla="*/ 547 w 547"/>
                <a:gd name="T1" fmla="*/ 705 h 1004"/>
                <a:gd name="T2" fmla="*/ 0 w 547"/>
                <a:gd name="T3" fmla="*/ 1004 h 1004"/>
                <a:gd name="T4" fmla="*/ 0 w 547"/>
                <a:gd name="T5" fmla="*/ 298 h 1004"/>
                <a:gd name="T6" fmla="*/ 547 w 547"/>
                <a:gd name="T7" fmla="*/ 0 h 1004"/>
                <a:gd name="T8" fmla="*/ 547 w 547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5"/>
                  </a:moveTo>
                  <a:lnTo>
                    <a:pt x="0" y="1004"/>
                  </a:lnTo>
                  <a:lnTo>
                    <a:pt x="0" y="298"/>
                  </a:lnTo>
                  <a:lnTo>
                    <a:pt x="547" y="0"/>
                  </a:lnTo>
                  <a:lnTo>
                    <a:pt x="547" y="705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5D06D6BE-8F81-4F1F-9E44-429E129C19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51709" y="4697545"/>
              <a:ext cx="532157" cy="974975"/>
            </a:xfrm>
            <a:custGeom>
              <a:avLst/>
              <a:gdLst>
                <a:gd name="T0" fmla="*/ 0 w 548"/>
                <a:gd name="T1" fmla="*/ 705 h 1004"/>
                <a:gd name="T2" fmla="*/ 548 w 548"/>
                <a:gd name="T3" fmla="*/ 1004 h 1004"/>
                <a:gd name="T4" fmla="*/ 548 w 548"/>
                <a:gd name="T5" fmla="*/ 298 h 1004"/>
                <a:gd name="T6" fmla="*/ 0 w 548"/>
                <a:gd name="T7" fmla="*/ 0 h 1004"/>
                <a:gd name="T8" fmla="*/ 0 w 548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5"/>
                  </a:moveTo>
                  <a:lnTo>
                    <a:pt x="548" y="1004"/>
                  </a:lnTo>
                  <a:lnTo>
                    <a:pt x="548" y="298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F7CF64D-F067-41E4-8D9F-41FF3897282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5382163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4343609" y="2306188"/>
            <a:ext cx="1741115" cy="1054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9954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69954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69954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880645" y="2387814"/>
            <a:ext cx="2034230" cy="10254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4229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342"/>
            <a:ext cx="1024830" cy="219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98" y="2210417"/>
            <a:ext cx="5143282" cy="43973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6531" y="2971800"/>
            <a:ext cx="5143282" cy="244292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8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8319" y="439342"/>
            <a:ext cx="2018723" cy="20774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6995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5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CBAFEF-FDA0-4148-B6F8-D1D9029A0218}"/>
              </a:ext>
            </a:extLst>
          </p:cNvPr>
          <p:cNvGrpSpPr/>
          <p:nvPr userDrawn="1"/>
        </p:nvGrpSpPr>
        <p:grpSpPr bwMode="ltGray">
          <a:xfrm>
            <a:off x="4692088" y="-16378"/>
            <a:ext cx="4449065" cy="5167535"/>
            <a:chOff x="6256117" y="-21839"/>
            <a:chExt cx="5932086" cy="689004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BE868E-A240-4959-BD66-6BC44EE5A4A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DDB4654-32A2-47CE-B324-C597C756E402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18BE353-242E-4429-9D4C-1D50CEEC277C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2B25198-469F-44A8-946B-689A24DC3C72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5460766-0EE4-4C99-BD2E-1BAD7FD9C3AC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FBC909F-DC50-4DDC-91C9-2509E0F5633F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0DC1718-52A4-4705-AE14-45A352ACBC2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1C16AF-F6FA-4CD2-B0A5-3663CD02799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A105041-F999-49D6-BE4B-7630F1204F6C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190B08C-67D4-4DAD-8158-2B4D4A1318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3F7B37-FD03-4D73-932B-77D49AB6A515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F01A60D-F904-4399-87EA-23E33C45969F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50C50C-26FC-42C5-BA39-AE97627B772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8924B0-E78A-4770-AF30-C78056E7AAAB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8AB0228-AC44-413D-A029-1BBF7B18CBCC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C067BE-7550-4D8F-9A42-B78AB594CD54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4D97435-6932-4E2A-A217-DEA06FDA510A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F9C9FB6-79F2-41F1-872D-2184B91C8E00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77AEC4-9502-4D2D-B373-2F1CB4EFF9B8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13EA48F-163A-410A-8C97-A08AA1B2EE50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1E199B-B230-4884-9F60-9B781B11B8FF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B98E4A3-2599-4DEB-8ECC-F004500FBF6A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B74F55-4583-4B26-A4E0-71C00B14AFF6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C4D1900-D812-4B27-AC50-B2795AD953C3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83ECFC2-9749-4525-973B-EAA0BC0FC62B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A3ABF7E-B2D4-4B7A-9B6E-0EB3223E4EE4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0583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8" y="342732"/>
            <a:ext cx="8287184" cy="4286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409" y="1057178"/>
            <a:ext cx="8287183" cy="3657908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1448" indent="0">
              <a:buNone/>
              <a:defRPr/>
            </a:lvl2pPr>
            <a:lvl3pPr marL="342896" indent="0">
              <a:buNone/>
              <a:defRPr/>
            </a:lvl3pPr>
            <a:lvl4pPr marL="514343" indent="0">
              <a:buNone/>
              <a:defRPr/>
            </a:lvl4pPr>
            <a:lvl5pPr marL="6857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284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2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8" y="342732"/>
            <a:ext cx="8287184" cy="4286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1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272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409" y="342733"/>
            <a:ext cx="8287183" cy="4372354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1448" indent="0">
              <a:buNone/>
              <a:defRPr/>
            </a:lvl2pPr>
            <a:lvl3pPr marL="342896" indent="0">
              <a:buNone/>
              <a:defRPr/>
            </a:lvl3pPr>
            <a:lvl4pPr marL="514343" indent="0">
              <a:buNone/>
              <a:defRPr/>
            </a:lvl4pPr>
            <a:lvl5pPr marL="6857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23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272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33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272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788" y="-1"/>
            <a:ext cx="5429804" cy="5143500"/>
          </a:xfrm>
        </p:spPr>
        <p:txBody>
          <a:bodyPr lIns="360000" anchor="ctr" anchorCtr="0"/>
          <a:lstStyle>
            <a:lvl1pPr algn="l">
              <a:defRPr sz="4763" b="0">
                <a:latin typeface="+mn-lt"/>
              </a:defRPr>
            </a:lvl1pPr>
          </a:lstStyle>
          <a:p>
            <a:r>
              <a:rPr lang="en-US" dirty="0"/>
              <a:t>Part Title</a:t>
            </a:r>
          </a:p>
        </p:txBody>
      </p:sp>
    </p:spTree>
    <p:extLst>
      <p:ext uri="{BB962C8B-B14F-4D97-AF65-F5344CB8AC3E}">
        <p14:creationId xmlns:p14="http://schemas.microsoft.com/office/powerpoint/2010/main" val="72167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3" y="2274918"/>
            <a:ext cx="4800600" cy="373949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6995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1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913" y="2982991"/>
            <a:ext cx="4800600" cy="23083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B08910-F1C3-47B2-8C69-1B107282064A}"/>
              </a:ext>
            </a:extLst>
          </p:cNvPr>
          <p:cNvGrpSpPr/>
          <p:nvPr userDrawn="1"/>
        </p:nvGrpSpPr>
        <p:grpSpPr bwMode="ltGray">
          <a:xfrm>
            <a:off x="4692088" y="-16378"/>
            <a:ext cx="4449065" cy="5167535"/>
            <a:chOff x="6256117" y="-21839"/>
            <a:chExt cx="5932086" cy="689004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E7A031-B4AB-4071-98FF-24E766F9BB5C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DC7067D-3957-4163-9442-C167A0A6216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9AE235F-4F6C-4565-AADC-752626D64B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EAADF52-7CC0-4715-8BAC-4186C7CE9B0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8AC140A-9DFB-45B7-82C2-CF25166A0D41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436FDC7-3DF0-4E6A-B4A8-7EB4FF30AAF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2FB5AA-3C69-4BB6-9C10-682E95EF1AAE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0321A7F-C5FC-4514-A3AC-41CC16FA85FD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3C4B3CE-95D2-45A5-917E-A5389B118222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270AF0-DA91-4FF8-9B1C-35937E49D88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B4AB4EC-0302-4902-B797-9B84C91FDE1B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1D13F-2DD6-4121-8220-CC08400DD382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8F2381-17CE-4672-96D3-D3E4A8C1115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A42BAE-DCEA-4A1A-8779-E499D67DA7B9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D7995E7-6761-41BA-BE88-30DD0DF70D22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4D7B6AA-459B-44CF-9930-A05720C41315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EBE7D0E-F0D6-4EA3-A151-C26BF3138977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118A379-1639-4C1C-9E5B-A39F1CD0A9D9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DE972F-9FF1-4743-BF7F-15CC5403A6C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5596FA-D3B2-4953-81FC-9958337AF5DC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D57090A-B887-4CA7-A022-90564F12A9A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749B2E-C284-42A2-A061-B635FBBBD461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74F4CD-889D-4E91-AB27-CCB11E8677AE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CE97AB5-F3D1-4D1A-8F2F-166F6F85A189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5281A29-9018-48AF-8B81-EB9F71FE5ABA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1B3F07-773E-4FC0-9A04-73F52683190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61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613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3" y="2276856"/>
            <a:ext cx="4800600" cy="373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6995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1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867548-8B9A-436D-9AB6-D7EA0AC78267}"/>
              </a:ext>
            </a:extLst>
          </p:cNvPr>
          <p:cNvGrpSpPr/>
          <p:nvPr userDrawn="1"/>
        </p:nvGrpSpPr>
        <p:grpSpPr bwMode="ltGray">
          <a:xfrm>
            <a:off x="4692088" y="-16378"/>
            <a:ext cx="4449065" cy="5167535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98AA2D-C933-41C0-B3A0-5E1B5429C617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45CCA4-1611-4A15-8D76-0CD4304233D4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B20432D-F3B6-4212-B616-45AD62D0A8BA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B285A8-E7EF-4B70-8B71-2D09BE26853D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D552378-B8A4-40F9-8A64-367F9EC304F0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DED4FF8-FEAE-4CC0-8F5B-9FC2B47E570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4DD2AD2-299E-4049-881B-2BC838B6DB02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30A103C-9EC8-479D-9AEA-2FA30D0B683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F762A67-8800-4EDC-ACA0-235237807007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C1E21E3-4EFA-46DB-B62D-888B912FEC3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C90FB2C-AED4-45EF-B005-A6F9315E6638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EFEACE-63D5-4DE9-AE7A-022D10CBBAD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3FC86B-2504-437F-9155-736D3776FBC0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E281D9-0C46-4685-8A97-79D102C868ED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B982782-C326-41A6-88DF-60D0069AAC1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69C78E5-CDD7-45AD-9FAC-A193057F255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E678CA-56AB-4822-8F79-1B384711F464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D454C8-0C5D-4654-B977-447674D5459E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D26513-923A-4E4E-88AB-484CF7F390D1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5F3DAB6-E46E-498F-AC8D-245DB12E86FA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F22795-13BD-4A36-8B98-FAE4B2B9567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E68192-BBC2-4E66-BC2E-A6F5E839A4EC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4CE4AB-E3EC-4485-A9DB-D3875DE15509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8D9197E-BD70-40A3-872D-2F635C47602A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35C218-6C8E-4E07-9EA7-15A37B43AD66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47F6A62-B1EC-420D-A385-9A9A03966E9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69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613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3" y="2276856"/>
            <a:ext cx="4800600" cy="373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6995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1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F7881-8D09-4F22-B10B-0916A242A2CD}"/>
              </a:ext>
            </a:extLst>
          </p:cNvPr>
          <p:cNvGrpSpPr/>
          <p:nvPr userDrawn="1"/>
        </p:nvGrpSpPr>
        <p:grpSpPr bwMode="ltGray">
          <a:xfrm>
            <a:off x="4692088" y="-16378"/>
            <a:ext cx="4449065" cy="5167535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B1D67C-D600-4009-9F96-DBD9F692B67A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9ED409-83AE-42D1-A29E-F5ACE1D5379C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7E83EE-C7AB-4851-AC1F-A2E965DE8A4F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7874BE-F982-46B6-83B3-569DB8A26C11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2B84FE-1FBD-4DB0-A1BB-1D393BABFD96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0612185-AF46-47F9-B984-65C416463817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F4FE628-8992-4D3C-9177-54650A419B37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EB1F0C1-51BC-433D-B643-499296AD9EB3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F95DA3E-A7A9-4898-8537-3057A04A80B1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885F40-F98C-4749-AF50-8D882201C7B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DF4BDA5-0196-465B-9592-AD537FCE4B9C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C953882-CF21-4072-808A-AFC6C6427081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4ACD3F6-35BF-4463-9A90-5F5B9025D6D9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E0228F-415B-4662-977D-90C5D263A103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A85FE8-C6CE-42AD-9924-C426CEBA2C5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FBB4D3-1D1C-41F7-856E-89287C5609D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5EE762-48D4-46D8-8ECD-7595053F7D6E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02528A-0204-4F83-A3CC-B19E5ED41C75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0E694A-2FDE-4ED0-B17A-283BAEEEBC3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014F876-92BB-450A-A3A6-EB7B6C2CB558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FE4E51-6693-4C7C-9EE7-633EA9AAA2AC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22550D5-A578-4C33-B405-092D50801565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5C88A0-A89F-42B9-B5E5-623E0E0D755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AD7328-AEE6-43BE-8744-DE52D5F8CC2E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0DC1356-0D84-4394-B0FF-A91903B8585E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CA4391C-EE34-4D39-AC03-6D3272F213DC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3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6135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952" y="218301"/>
            <a:ext cx="5076784" cy="41549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6951" y="3580372"/>
            <a:ext cx="5076784" cy="1344828"/>
          </a:xfrm>
        </p:spPr>
        <p:txBody>
          <a:bodyPr wrap="square">
            <a:noAutofit/>
          </a:bodyPr>
          <a:lstStyle>
            <a:lvl1pPr marL="0" indent="0">
              <a:spcBef>
                <a:spcPts val="1324"/>
              </a:spcBef>
              <a:buNone/>
              <a:defRPr sz="1500">
                <a:latin typeface="+mn-lt"/>
              </a:defRPr>
            </a:lvl1pPr>
            <a:lvl2pPr marL="168071" indent="0">
              <a:buNone/>
              <a:defRPr/>
            </a:lvl2pPr>
            <a:lvl3pPr marL="336141" indent="0">
              <a:buNone/>
              <a:defRPr/>
            </a:lvl3pPr>
            <a:lvl4pPr marL="504212" indent="0">
              <a:buNone/>
              <a:defRPr/>
            </a:lvl4pPr>
            <a:lvl5pPr marL="6722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1" y="0"/>
            <a:ext cx="3621650" cy="51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2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438150" y="4620989"/>
            <a:ext cx="3361593" cy="807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699209" eaLnBrk="0" hangingPunct="0"/>
            <a:r>
              <a:rPr lang="en-US" sz="52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342"/>
            <a:ext cx="1024830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28408" y="342732"/>
            <a:ext cx="8287184" cy="4286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428409" y="1057178"/>
            <a:ext cx="8287183" cy="36579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1"/>
            <a:ext cx="9144000" cy="51435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1"/>
            <a:ext cx="438912" cy="4389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59" tIns="109727" rIns="137159" bIns="10972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19456" cy="2194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59" tIns="109727" rIns="137159" bIns="10972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7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99548" rtl="0" eaLnBrk="1" latinLnBrk="0" hangingPunct="1">
        <a:lnSpc>
          <a:spcPct val="100000"/>
        </a:lnSpc>
        <a:spcBef>
          <a:spcPct val="0"/>
        </a:spcBef>
        <a:buNone/>
        <a:defRPr lang="en-US" sz="2858" b="1" kern="1200" cap="none" spc="-38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69954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54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 Semilight" panose="020B0402040204020203" pitchFamily="34" charset="0"/>
        </a:defRPr>
      </a:lvl1pPr>
      <a:lvl2pPr marL="171448" marR="0" indent="0" algn="l" defTabSz="69954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222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342896" marR="0" indent="0" algn="l" defTabSz="69954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90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496485" marR="0" indent="0" algn="l" defTabSz="69954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8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641739" marR="0" indent="0" algn="l" defTabSz="69954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756" indent="-174887" algn="l" defTabSz="69954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531" indent="-174887" algn="l" defTabSz="69954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3305" indent="-174887" algn="l" defTabSz="69954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3080" indent="-174887" algn="l" defTabSz="69954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74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548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322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9096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871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644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418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8192" algn="l" defTabSz="6995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1" pos="3629">
          <p15:clr>
            <a:srgbClr val="000000"/>
          </p15:clr>
        </p15:guide>
        <p15:guide id="32" orient="horz" pos="2041">
          <p15:clr>
            <a:srgbClr val="000000"/>
          </p15:clr>
        </p15:guide>
        <p15:guide id="33" orient="horz" pos="839">
          <p15:clr>
            <a:srgbClr val="F26B43"/>
          </p15:clr>
        </p15:guide>
        <p15:guide id="34" orient="horz" pos="3742">
          <p15:clr>
            <a:srgbClr val="F26B43"/>
          </p15:clr>
        </p15:guide>
        <p15:guide id="35" orient="horz" pos="612">
          <p15:clr>
            <a:srgbClr val="9FCC3B"/>
          </p15:clr>
        </p15:guide>
        <p15:guide id="36" orient="horz" pos="272">
          <p15:clr>
            <a:srgbClr val="9FCC3B"/>
          </p15:clr>
        </p15:guide>
        <p15:guide id="37" pos="3628">
          <p15:clr>
            <a:srgbClr val="F26B43"/>
          </p15:clr>
        </p15:guide>
        <p15:guide id="38" pos="6917">
          <p15:clr>
            <a:srgbClr val="F26B43"/>
          </p15:clr>
        </p15:guide>
        <p15:guide id="39" pos="340">
          <p15:clr>
            <a:srgbClr val="F26B43"/>
          </p15:clr>
        </p15:guide>
        <p15:guide id="40" pos="5352">
          <p15:clr>
            <a:srgbClr val="A4A3A4"/>
          </p15:clr>
        </p15:guide>
        <p15:guide id="41" pos="1905">
          <p15:clr>
            <a:srgbClr val="A4A3A4"/>
          </p15:clr>
        </p15:guide>
        <p15:guide id="42" orient="horz" pos="22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svg"/><Relationship Id="rId7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33.svg"/><Relationship Id="rId10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11" Type="http://schemas.openxmlformats.org/officeDocument/2006/relationships/image" Target="../media/image38.png"/><Relationship Id="rId5" Type="http://schemas.openxmlformats.org/officeDocument/2006/relationships/image" Target="../media/image13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25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tomir/ADFv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ratomir-vukadin-rv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github.com/Ratomir?tab=repositori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ata-factory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181350"/>
            <a:ext cx="426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 Data Factory, </a:t>
            </a:r>
            <a:r>
              <a:rPr lang="en-US" sz="2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servis</a:t>
            </a:r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za </a:t>
            </a:r>
            <a:r>
              <a:rPr lang="en-US" sz="2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modernu</a:t>
            </a:r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obradu</a:t>
            </a:r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podataka</a:t>
            </a:r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u </a:t>
            </a:r>
            <a:r>
              <a:rPr lang="en-US" sz="2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cloudu</a:t>
            </a:r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Ratomir Vukadin</a:t>
            </a:r>
          </a:p>
          <a:p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F23C02-5936-4907-85F4-732EE66E3209}"/>
              </a:ext>
            </a:extLst>
          </p:cNvPr>
          <p:cNvSpPr/>
          <p:nvPr/>
        </p:nvSpPr>
        <p:spPr>
          <a:xfrm>
            <a:off x="428410" y="2885496"/>
            <a:ext cx="6182006" cy="1829129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362891"/>
            <a:r>
              <a:rPr lang="en-US" sz="1588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ETL / ELT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880C24A-F30D-4361-907D-862333874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33" y="3428895"/>
            <a:ext cx="5714759" cy="10858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BA370C-4195-4ECF-81C8-B444ADBAC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9371" y="3471755"/>
            <a:ext cx="1000083" cy="10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8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7EFA94-C396-42DC-8E91-DF45A673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ETL - Extract Transform Load</a:t>
            </a:r>
          </a:p>
        </p:txBody>
      </p:sp>
    </p:spTree>
    <p:extLst>
      <p:ext uri="{BB962C8B-B14F-4D97-AF65-F5344CB8AC3E}">
        <p14:creationId xmlns:p14="http://schemas.microsoft.com/office/powerpoint/2010/main" val="61820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A47C79-BAFC-44A4-A5CD-89ADE9C526EF}"/>
              </a:ext>
            </a:extLst>
          </p:cNvPr>
          <p:cNvGrpSpPr/>
          <p:nvPr/>
        </p:nvGrpSpPr>
        <p:grpSpPr>
          <a:xfrm>
            <a:off x="285739" y="1571812"/>
            <a:ext cx="2857379" cy="2000165"/>
            <a:chOff x="360000" y="1980269"/>
            <a:chExt cx="3600000" cy="25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2B9A10-50E9-4112-9AE9-A765E4A9873E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A68E70-FF44-4643-8296-40EC11B38DD4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D299B82-F8FB-447C-A48E-2359391BDB9A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A372DF-0424-4502-9DBC-6DCB621EA03A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7A675A8-4947-4431-8B79-6EADE22EAE0C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12EC2C9-94BB-46C0-A1F1-1B7ECE870F7F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80FCC5-9B10-4D87-9F95-45412D79256A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4D4B28E-D14D-4DEF-AB5F-4CD46DF9556C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87070F-8743-442A-A8FA-ED20CE10BBF7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9BA3F-DFFA-4CC9-A19D-7EDA212707B1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48A8F10-5410-4EB0-9AD9-AB6E976FE7A0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AEF0189-FD2B-4867-9A0D-AD70A6D3A2EB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ACCC42C-9523-4A40-A12C-FE24A7D2839E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07EFA94-C396-42DC-8E91-DF45A673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ETL - </a:t>
            </a:r>
            <a:r>
              <a:rPr lang="en-US" dirty="0">
                <a:solidFill>
                  <a:schemeClr val="accent1"/>
                </a:solidFill>
              </a:rPr>
              <a:t>Extract</a:t>
            </a:r>
            <a:r>
              <a:rPr lang="en-US" dirty="0"/>
              <a:t> Transform Load</a:t>
            </a:r>
          </a:p>
        </p:txBody>
      </p:sp>
    </p:spTree>
    <p:extLst>
      <p:ext uri="{BB962C8B-B14F-4D97-AF65-F5344CB8AC3E}">
        <p14:creationId xmlns:p14="http://schemas.microsoft.com/office/powerpoint/2010/main" val="292505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E7130DC-A1A8-4C72-9FEC-1E24B5648339}"/>
              </a:ext>
            </a:extLst>
          </p:cNvPr>
          <p:cNvSpPr/>
          <p:nvPr/>
        </p:nvSpPr>
        <p:spPr>
          <a:xfrm>
            <a:off x="3265170" y="2397066"/>
            <a:ext cx="428607" cy="428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B66DFD-A770-4221-85DC-3AA10EA8F0F7}"/>
              </a:ext>
            </a:extLst>
          </p:cNvPr>
          <p:cNvSpPr/>
          <p:nvPr/>
        </p:nvSpPr>
        <p:spPr>
          <a:xfrm>
            <a:off x="3308031" y="2439927"/>
            <a:ext cx="342886" cy="342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E5ABD9-7AE8-4547-AEE1-6724EF9EC3FA}"/>
              </a:ext>
            </a:extLst>
          </p:cNvPr>
          <p:cNvSpPr/>
          <p:nvPr/>
        </p:nvSpPr>
        <p:spPr>
          <a:xfrm>
            <a:off x="3336605" y="2468501"/>
            <a:ext cx="285738" cy="285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20726D-A322-4DB8-BBB2-60D1D9BC1C94}"/>
              </a:ext>
            </a:extLst>
          </p:cNvPr>
          <p:cNvSpPr/>
          <p:nvPr/>
        </p:nvSpPr>
        <p:spPr>
          <a:xfrm>
            <a:off x="3308031" y="2439927"/>
            <a:ext cx="342886" cy="342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E04560-4289-41CF-A7F9-7145A0B23F1C}"/>
              </a:ext>
            </a:extLst>
          </p:cNvPr>
          <p:cNvSpPr/>
          <p:nvPr/>
        </p:nvSpPr>
        <p:spPr>
          <a:xfrm>
            <a:off x="3265170" y="2397066"/>
            <a:ext cx="428607" cy="428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69CAA0-A884-4225-909F-48504670AD53}"/>
              </a:ext>
            </a:extLst>
          </p:cNvPr>
          <p:cNvSpPr/>
          <p:nvPr/>
        </p:nvSpPr>
        <p:spPr>
          <a:xfrm>
            <a:off x="3336605" y="2468501"/>
            <a:ext cx="285738" cy="285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885054-A9AB-4D75-B47B-284A7211ECC8}"/>
              </a:ext>
            </a:extLst>
          </p:cNvPr>
          <p:cNvSpPr/>
          <p:nvPr/>
        </p:nvSpPr>
        <p:spPr>
          <a:xfrm>
            <a:off x="3336605" y="2468501"/>
            <a:ext cx="285738" cy="2857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900B5BF-697B-48D0-BDFE-6088FEDEEB28}"/>
              </a:ext>
            </a:extLst>
          </p:cNvPr>
          <p:cNvSpPr/>
          <p:nvPr/>
        </p:nvSpPr>
        <p:spPr>
          <a:xfrm>
            <a:off x="3265170" y="2397066"/>
            <a:ext cx="428607" cy="4286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976FD91-EBBB-4391-BA50-CE25BEE95E96}"/>
              </a:ext>
            </a:extLst>
          </p:cNvPr>
          <p:cNvSpPr/>
          <p:nvPr/>
        </p:nvSpPr>
        <p:spPr>
          <a:xfrm>
            <a:off x="3308031" y="2439927"/>
            <a:ext cx="342886" cy="342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B1EC4FE-FFBE-493D-98A6-FDFEC4FF0D73}"/>
              </a:ext>
            </a:extLst>
          </p:cNvPr>
          <p:cNvSpPr/>
          <p:nvPr/>
        </p:nvSpPr>
        <p:spPr>
          <a:xfrm>
            <a:off x="3265170" y="2397066"/>
            <a:ext cx="428607" cy="428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30D2C4F-642D-4726-B2E2-385A1E491D9E}"/>
              </a:ext>
            </a:extLst>
          </p:cNvPr>
          <p:cNvSpPr/>
          <p:nvPr/>
        </p:nvSpPr>
        <p:spPr>
          <a:xfrm>
            <a:off x="3336605" y="2468501"/>
            <a:ext cx="285738" cy="2857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E7C8D8-9775-48DC-841B-C591C86E0B54}"/>
              </a:ext>
            </a:extLst>
          </p:cNvPr>
          <p:cNvSpPr/>
          <p:nvPr/>
        </p:nvSpPr>
        <p:spPr>
          <a:xfrm>
            <a:off x="3308031" y="2439927"/>
            <a:ext cx="342886" cy="3428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6E869D-27E3-442F-A434-5CB98F06A4AF}"/>
              </a:ext>
            </a:extLst>
          </p:cNvPr>
          <p:cNvGrpSpPr/>
          <p:nvPr/>
        </p:nvGrpSpPr>
        <p:grpSpPr>
          <a:xfrm>
            <a:off x="285739" y="1571599"/>
            <a:ext cx="2857379" cy="2000165"/>
            <a:chOff x="360000" y="1980269"/>
            <a:chExt cx="3600000" cy="2520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5A8239-FC33-43D2-8527-4999D098303B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0CA837C-AF70-4EE2-AE63-5282E29EDA78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7EE6B1-A9C5-42AF-B962-0803FD8166BC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DC412A-ACE8-4326-8BF9-DA089EF17E30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EA83991-78AD-418A-B789-1F889C94E96B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09D760-6871-4384-B4BB-9DFED13DF23A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550C3C-D102-4392-A02C-C68029056D9B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A8513D-A911-464B-A2DB-CBFF1F6B657B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83EF11-F754-4BDC-BEEA-8B6251E69B6F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BFC1E0-6148-447F-851D-3FDB4D6CA9AF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5D176A-F1ED-4ECC-A491-ABD0F3A07F63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DEBC476-47D4-4D73-82BC-B69D97C4EDCB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C7805E-E3F2-4CCA-8926-99E8931E38B7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07EFA94-C396-42DC-8E91-DF45A673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ETL - Extract </a:t>
            </a:r>
            <a:r>
              <a:rPr lang="en-US" dirty="0">
                <a:solidFill>
                  <a:schemeClr val="accent1"/>
                </a:solidFill>
              </a:rPr>
              <a:t>Transform</a:t>
            </a:r>
            <a:r>
              <a:rPr lang="en-US" dirty="0"/>
              <a:t> Load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D9B89D-7ECD-4814-9093-E4811994177A}"/>
              </a:ext>
            </a:extLst>
          </p:cNvPr>
          <p:cNvGrpSpPr>
            <a:grpSpLocks noChangeAspect="1"/>
          </p:cNvGrpSpPr>
          <p:nvPr/>
        </p:nvGrpSpPr>
        <p:grpSpPr>
          <a:xfrm>
            <a:off x="3069936" y="2143144"/>
            <a:ext cx="857214" cy="857214"/>
            <a:chOff x="3852725" y="1134087"/>
            <a:chExt cx="1080000" cy="1080000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E2A137DC-9EC3-459E-B490-886225414B4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852725" y="1134087"/>
              <a:ext cx="1080000" cy="1080000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38" name="Graphic 37" descr="Gears">
              <a:extLst>
                <a:ext uri="{FF2B5EF4-FFF2-40B4-BE49-F238E27FC236}">
                  <a16:creationId xmlns:a16="http://schemas.microsoft.com/office/drawing/2014/main" id="{FD08287B-1557-4BC0-ABD2-AC3B1CCD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42725" y="1224087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CBF2A2-4CCD-4CFC-81C7-088816A8AF60}"/>
              </a:ext>
            </a:extLst>
          </p:cNvPr>
          <p:cNvCxnSpPr>
            <a:stCxn id="31" idx="0"/>
            <a:endCxn id="30" idx="2"/>
          </p:cNvCxnSpPr>
          <p:nvPr/>
        </p:nvCxnSpPr>
        <p:spPr>
          <a:xfrm flipV="1">
            <a:off x="5429020" y="2000205"/>
            <a:ext cx="142869" cy="285952"/>
          </a:xfrm>
          <a:prstGeom prst="line">
            <a:avLst/>
          </a:prstGeom>
          <a:ln w="762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490163-49A0-43B9-AE59-C4C987FC3D6D}"/>
              </a:ext>
            </a:extLst>
          </p:cNvPr>
          <p:cNvCxnSpPr>
            <a:cxnSpLocks/>
            <a:stCxn id="31" idx="1"/>
            <a:endCxn id="34" idx="3"/>
          </p:cNvCxnSpPr>
          <p:nvPr/>
        </p:nvCxnSpPr>
        <p:spPr>
          <a:xfrm flipH="1" flipV="1">
            <a:off x="4857108" y="2428881"/>
            <a:ext cx="286175" cy="143014"/>
          </a:xfrm>
          <a:prstGeom prst="line">
            <a:avLst/>
          </a:prstGeom>
          <a:ln w="762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124FEF-ABE1-489F-B39A-963C87C10AB1}"/>
              </a:ext>
            </a:extLst>
          </p:cNvPr>
          <p:cNvCxnSpPr>
            <a:cxnSpLocks/>
            <a:stCxn id="31" idx="2"/>
            <a:endCxn id="25" idx="0"/>
          </p:cNvCxnSpPr>
          <p:nvPr/>
        </p:nvCxnSpPr>
        <p:spPr>
          <a:xfrm flipH="1">
            <a:off x="5286151" y="2857633"/>
            <a:ext cx="142869" cy="285524"/>
          </a:xfrm>
          <a:prstGeom prst="line">
            <a:avLst/>
          </a:prstGeom>
          <a:ln w="762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56447E-5FF8-475A-8497-2D841B3B1473}"/>
              </a:ext>
            </a:extLst>
          </p:cNvPr>
          <p:cNvCxnSpPr>
            <a:cxnSpLocks/>
            <a:stCxn id="31" idx="3"/>
            <a:endCxn id="29" idx="1"/>
          </p:cNvCxnSpPr>
          <p:nvPr/>
        </p:nvCxnSpPr>
        <p:spPr>
          <a:xfrm>
            <a:off x="5714758" y="2571895"/>
            <a:ext cx="285738" cy="142869"/>
          </a:xfrm>
          <a:prstGeom prst="line">
            <a:avLst/>
          </a:prstGeom>
          <a:ln w="762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6582AD-3BF6-4876-8BA6-F9D89A4C6231}"/>
              </a:ext>
            </a:extLst>
          </p:cNvPr>
          <p:cNvGrpSpPr/>
          <p:nvPr/>
        </p:nvGrpSpPr>
        <p:grpSpPr>
          <a:xfrm>
            <a:off x="286027" y="1571812"/>
            <a:ext cx="2857379" cy="2000165"/>
            <a:chOff x="360000" y="1980269"/>
            <a:chExt cx="3600000" cy="2520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5D6ABAB-524F-47C2-948D-2AB135720132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7130DC-A1A8-4C72-9FEC-1E24B5648339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B66DFD-A770-4221-85DC-3AA10EA8F0F7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E5ABD9-7AE8-4547-AEE1-6724EF9EC3FA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C20726D-A322-4DB8-BBB2-60D1D9BC1C94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E04560-4289-41CF-A7F9-7145A0B23F1C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69CAA0-A884-4225-909F-48504670AD53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D885054-A9AB-4D75-B47B-284A7211ECC8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900B5BF-697B-48D0-BDFE-6088FEDEEB28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976FD91-EBBB-4391-BA50-CE25BEE95E96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B1EC4FE-FFBE-493D-98A6-FDFEC4FF0D73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30D2C4F-642D-4726-B2E2-385A1E491D9E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E7C8D8-9775-48DC-841B-C591C86E0B54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17EE6B1-A9C5-42AF-B962-0803FD8166BC}"/>
              </a:ext>
            </a:extLst>
          </p:cNvPr>
          <p:cNvSpPr/>
          <p:nvPr/>
        </p:nvSpPr>
        <p:spPr>
          <a:xfrm>
            <a:off x="5143282" y="3143157"/>
            <a:ext cx="285738" cy="2857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550C3C-D102-4392-A02C-C68029056D9B}"/>
              </a:ext>
            </a:extLst>
          </p:cNvPr>
          <p:cNvSpPr/>
          <p:nvPr/>
        </p:nvSpPr>
        <p:spPr>
          <a:xfrm>
            <a:off x="6000496" y="2571895"/>
            <a:ext cx="285738" cy="2857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A8513D-A911-464B-A2DB-CBFF1F6B657B}"/>
              </a:ext>
            </a:extLst>
          </p:cNvPr>
          <p:cNvSpPr/>
          <p:nvPr/>
        </p:nvSpPr>
        <p:spPr>
          <a:xfrm>
            <a:off x="5429020" y="1714467"/>
            <a:ext cx="285738" cy="2857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83EF11-F754-4BDC-BEEA-8B6251E69B6F}"/>
              </a:ext>
            </a:extLst>
          </p:cNvPr>
          <p:cNvSpPr/>
          <p:nvPr/>
        </p:nvSpPr>
        <p:spPr>
          <a:xfrm>
            <a:off x="5143282" y="2286157"/>
            <a:ext cx="571476" cy="571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EBC476-47D4-4D73-82BC-B69D97C4EDCB}"/>
              </a:ext>
            </a:extLst>
          </p:cNvPr>
          <p:cNvSpPr/>
          <p:nvPr/>
        </p:nvSpPr>
        <p:spPr>
          <a:xfrm>
            <a:off x="4571370" y="2286012"/>
            <a:ext cx="285738" cy="2857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7EFA94-C396-42DC-8E91-DF45A673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ETL - Extract </a:t>
            </a:r>
            <a:r>
              <a:rPr lang="en-US" dirty="0">
                <a:solidFill>
                  <a:schemeClr val="accent1"/>
                </a:solidFill>
              </a:rPr>
              <a:t>Transform</a:t>
            </a:r>
            <a:r>
              <a:rPr lang="en-US" dirty="0"/>
              <a:t> Load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D9B89D-7ECD-4814-9093-E4811994177A}"/>
              </a:ext>
            </a:extLst>
          </p:cNvPr>
          <p:cNvGrpSpPr>
            <a:grpSpLocks noChangeAspect="1"/>
          </p:cNvGrpSpPr>
          <p:nvPr/>
        </p:nvGrpSpPr>
        <p:grpSpPr>
          <a:xfrm>
            <a:off x="3069936" y="2143144"/>
            <a:ext cx="857214" cy="857214"/>
            <a:chOff x="3852725" y="1134087"/>
            <a:chExt cx="1080000" cy="1080000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E2A137DC-9EC3-459E-B490-886225414B4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852725" y="1134087"/>
              <a:ext cx="1080000" cy="1080000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38" name="Graphic 37" descr="Gears">
              <a:extLst>
                <a:ext uri="{FF2B5EF4-FFF2-40B4-BE49-F238E27FC236}">
                  <a16:creationId xmlns:a16="http://schemas.microsoft.com/office/drawing/2014/main" id="{FD08287B-1557-4BC0-ABD2-AC3B1CCD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42725" y="1224087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84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F128C13-A197-4EE6-ACA1-8480A6FFEE11}"/>
              </a:ext>
            </a:extLst>
          </p:cNvPr>
          <p:cNvGrpSpPr/>
          <p:nvPr/>
        </p:nvGrpSpPr>
        <p:grpSpPr>
          <a:xfrm>
            <a:off x="4000331" y="1571812"/>
            <a:ext cx="2857379" cy="2000165"/>
            <a:chOff x="5040000" y="1980269"/>
            <a:chExt cx="3600000" cy="2520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5A8239-FC33-43D2-8527-4999D098303B}"/>
                </a:ext>
              </a:extLst>
            </p:cNvPr>
            <p:cNvSpPr/>
            <p:nvPr/>
          </p:nvSpPr>
          <p:spPr>
            <a:xfrm>
              <a:off x="504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15DA109-469E-48E5-B50A-044B31E5FB52}"/>
                </a:ext>
              </a:extLst>
            </p:cNvPr>
            <p:cNvGrpSpPr/>
            <p:nvPr/>
          </p:nvGrpSpPr>
          <p:grpSpPr>
            <a:xfrm>
              <a:off x="5759450" y="2160000"/>
              <a:ext cx="2160550" cy="2160000"/>
              <a:chOff x="5759450" y="2160000"/>
              <a:chExt cx="2160550" cy="216000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1499E3-69EE-4475-90F2-0011C60D421B}"/>
                  </a:ext>
                </a:extLst>
              </p:cNvPr>
              <p:cNvCxnSpPr>
                <a:stCxn id="52" idx="0"/>
                <a:endCxn id="51" idx="2"/>
              </p:cNvCxnSpPr>
              <p:nvPr/>
            </p:nvCxnSpPr>
            <p:spPr>
              <a:xfrm flipV="1">
                <a:off x="6840000" y="2520000"/>
                <a:ext cx="180000" cy="360269"/>
              </a:xfrm>
              <a:prstGeom prst="line">
                <a:avLst/>
              </a:prstGeom>
              <a:ln w="762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F60A937-2ACD-49AF-8637-0108E0321BC9}"/>
                  </a:ext>
                </a:extLst>
              </p:cNvPr>
              <p:cNvCxnSpPr>
                <a:cxnSpLocks/>
                <a:stCxn id="52" idx="1"/>
                <a:endCxn id="53" idx="3"/>
              </p:cNvCxnSpPr>
              <p:nvPr/>
            </p:nvCxnSpPr>
            <p:spPr>
              <a:xfrm flipH="1" flipV="1">
                <a:off x="6119450" y="3060087"/>
                <a:ext cx="360550" cy="180182"/>
              </a:xfrm>
              <a:prstGeom prst="line">
                <a:avLst/>
              </a:prstGeom>
              <a:ln w="762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696C4CB-C4F9-4BF0-9B32-7227C5DCB6CB}"/>
                  </a:ext>
                </a:extLst>
              </p:cNvPr>
              <p:cNvCxnSpPr>
                <a:cxnSpLocks/>
                <a:stCxn id="52" idx="2"/>
                <a:endCxn id="49" idx="0"/>
              </p:cNvCxnSpPr>
              <p:nvPr/>
            </p:nvCxnSpPr>
            <p:spPr>
              <a:xfrm flipH="1">
                <a:off x="6660000" y="3600269"/>
                <a:ext cx="180000" cy="359731"/>
              </a:xfrm>
              <a:prstGeom prst="line">
                <a:avLst/>
              </a:prstGeom>
              <a:ln w="762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DEDE9F8-A646-4942-8766-B26317BA8C32}"/>
                  </a:ext>
                </a:extLst>
              </p:cNvPr>
              <p:cNvCxnSpPr>
                <a:cxnSpLocks/>
                <a:stCxn id="52" idx="3"/>
                <a:endCxn id="50" idx="1"/>
              </p:cNvCxnSpPr>
              <p:nvPr/>
            </p:nvCxnSpPr>
            <p:spPr>
              <a:xfrm>
                <a:off x="7200000" y="3240269"/>
                <a:ext cx="360000" cy="180000"/>
              </a:xfrm>
              <a:prstGeom prst="line">
                <a:avLst/>
              </a:prstGeom>
              <a:ln w="762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5B31A27-FF25-44A2-A833-ECD5CFE8C842}"/>
                  </a:ext>
                </a:extLst>
              </p:cNvPr>
              <p:cNvSpPr/>
              <p:nvPr/>
            </p:nvSpPr>
            <p:spPr>
              <a:xfrm>
                <a:off x="6480000" y="3960000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3E0EBA-1751-4CB4-9611-8D72E0793223}"/>
                  </a:ext>
                </a:extLst>
              </p:cNvPr>
              <p:cNvSpPr/>
              <p:nvPr/>
            </p:nvSpPr>
            <p:spPr>
              <a:xfrm>
                <a:off x="7560000" y="3240269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E3DA6BB-6E5C-4A08-9CE8-D97421A0FCC9}"/>
                  </a:ext>
                </a:extLst>
              </p:cNvPr>
              <p:cNvSpPr/>
              <p:nvPr/>
            </p:nvSpPr>
            <p:spPr>
              <a:xfrm>
                <a:off x="6840000" y="2160000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1B836D-D428-4AB0-AAA7-FB9B0A9C0F50}"/>
                  </a:ext>
                </a:extLst>
              </p:cNvPr>
              <p:cNvSpPr/>
              <p:nvPr/>
            </p:nvSpPr>
            <p:spPr>
              <a:xfrm>
                <a:off x="6480000" y="2880269"/>
                <a:ext cx="720000" cy="72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0917865-B9C4-4B23-826B-938CF1007AD1}"/>
                  </a:ext>
                </a:extLst>
              </p:cNvPr>
              <p:cNvSpPr/>
              <p:nvPr/>
            </p:nvSpPr>
            <p:spPr>
              <a:xfrm>
                <a:off x="5759450" y="2880087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6582AD-3BF6-4876-8BA6-F9D89A4C6231}"/>
              </a:ext>
            </a:extLst>
          </p:cNvPr>
          <p:cNvGrpSpPr/>
          <p:nvPr/>
        </p:nvGrpSpPr>
        <p:grpSpPr>
          <a:xfrm>
            <a:off x="286027" y="1571812"/>
            <a:ext cx="2857379" cy="2000165"/>
            <a:chOff x="360000" y="1980269"/>
            <a:chExt cx="3600000" cy="2520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5D6ABAB-524F-47C2-948D-2AB135720132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7130DC-A1A8-4C72-9FEC-1E24B5648339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B66DFD-A770-4221-85DC-3AA10EA8F0F7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E5ABD9-7AE8-4547-AEE1-6724EF9EC3FA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C20726D-A322-4DB8-BBB2-60D1D9BC1C94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E04560-4289-41CF-A7F9-7145A0B23F1C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69CAA0-A884-4225-909F-48504670AD53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D885054-A9AB-4D75-B47B-284A7211ECC8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900B5BF-697B-48D0-BDFE-6088FEDEEB28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976FD91-EBBB-4391-BA50-CE25BEE95E96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B1EC4FE-FFBE-493D-98A6-FDFEC4FF0D73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30D2C4F-642D-4726-B2E2-385A1E491D9E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E7C8D8-9775-48DC-841B-C591C86E0B54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07EFA94-C396-42DC-8E91-DF45A673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ETL - Extract Transform </a:t>
            </a:r>
            <a:r>
              <a:rPr lang="en-US" dirty="0">
                <a:solidFill>
                  <a:schemeClr val="accent1"/>
                </a:solidFill>
              </a:rPr>
              <a:t>Load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D9B89D-7ECD-4814-9093-E4811994177A}"/>
              </a:ext>
            </a:extLst>
          </p:cNvPr>
          <p:cNvGrpSpPr>
            <a:grpSpLocks noChangeAspect="1"/>
          </p:cNvGrpSpPr>
          <p:nvPr/>
        </p:nvGrpSpPr>
        <p:grpSpPr>
          <a:xfrm>
            <a:off x="3069936" y="2143144"/>
            <a:ext cx="857214" cy="857214"/>
            <a:chOff x="3852725" y="1134087"/>
            <a:chExt cx="1080000" cy="1080000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E2A137DC-9EC3-459E-B490-886225414B4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852725" y="1134087"/>
              <a:ext cx="1080000" cy="1080000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38" name="Graphic 37" descr="Gears">
              <a:extLst>
                <a:ext uri="{FF2B5EF4-FFF2-40B4-BE49-F238E27FC236}">
                  <a16:creationId xmlns:a16="http://schemas.microsoft.com/office/drawing/2014/main" id="{FD08287B-1557-4BC0-ABD2-AC3B1CCD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42725" y="1224087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92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01839524-54A6-4A87-97DF-7240B043E814}"/>
              </a:ext>
            </a:extLst>
          </p:cNvPr>
          <p:cNvGrpSpPr/>
          <p:nvPr/>
        </p:nvGrpSpPr>
        <p:grpSpPr>
          <a:xfrm>
            <a:off x="4000331" y="1571812"/>
            <a:ext cx="2857379" cy="2000165"/>
            <a:chOff x="5040000" y="1980269"/>
            <a:chExt cx="3600000" cy="2520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EAEA46-8A30-40E1-AAA2-61B6DDB48297}"/>
                </a:ext>
              </a:extLst>
            </p:cNvPr>
            <p:cNvSpPr/>
            <p:nvPr/>
          </p:nvSpPr>
          <p:spPr>
            <a:xfrm>
              <a:off x="504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FBA4EAF-859F-4A1C-ACD3-43D3FE5DD935}"/>
                </a:ext>
              </a:extLst>
            </p:cNvPr>
            <p:cNvGrpSpPr/>
            <p:nvPr/>
          </p:nvGrpSpPr>
          <p:grpSpPr>
            <a:xfrm>
              <a:off x="5759450" y="2160000"/>
              <a:ext cx="2160550" cy="2160000"/>
              <a:chOff x="5759450" y="2160000"/>
              <a:chExt cx="2160550" cy="21600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007252A-D33D-4CB1-B08E-BFA5E7B91843}"/>
                  </a:ext>
                </a:extLst>
              </p:cNvPr>
              <p:cNvCxnSpPr>
                <a:stCxn id="84" idx="0"/>
                <a:endCxn id="83" idx="2"/>
              </p:cNvCxnSpPr>
              <p:nvPr/>
            </p:nvCxnSpPr>
            <p:spPr>
              <a:xfrm flipV="1">
                <a:off x="6840000" y="2520000"/>
                <a:ext cx="180000" cy="360269"/>
              </a:xfrm>
              <a:prstGeom prst="line">
                <a:avLst/>
              </a:prstGeom>
              <a:ln w="762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C911338-E471-4033-A469-10420C57CE65}"/>
                  </a:ext>
                </a:extLst>
              </p:cNvPr>
              <p:cNvCxnSpPr>
                <a:cxnSpLocks/>
                <a:stCxn id="84" idx="1"/>
                <a:endCxn id="85" idx="3"/>
              </p:cNvCxnSpPr>
              <p:nvPr/>
            </p:nvCxnSpPr>
            <p:spPr>
              <a:xfrm flipH="1" flipV="1">
                <a:off x="6119450" y="3060087"/>
                <a:ext cx="360550" cy="180182"/>
              </a:xfrm>
              <a:prstGeom prst="line">
                <a:avLst/>
              </a:prstGeom>
              <a:ln w="762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F8D6DC7-9040-4A8A-AF6D-FD633BA06218}"/>
                  </a:ext>
                </a:extLst>
              </p:cNvPr>
              <p:cNvCxnSpPr>
                <a:cxnSpLocks/>
                <a:stCxn id="84" idx="2"/>
                <a:endCxn id="81" idx="0"/>
              </p:cNvCxnSpPr>
              <p:nvPr/>
            </p:nvCxnSpPr>
            <p:spPr>
              <a:xfrm flipH="1">
                <a:off x="6660000" y="3600269"/>
                <a:ext cx="180000" cy="359731"/>
              </a:xfrm>
              <a:prstGeom prst="line">
                <a:avLst/>
              </a:prstGeom>
              <a:ln w="762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B15E47B-7484-47F4-9F61-768D5D0169B3}"/>
                  </a:ext>
                </a:extLst>
              </p:cNvPr>
              <p:cNvCxnSpPr>
                <a:cxnSpLocks/>
                <a:stCxn id="84" idx="3"/>
                <a:endCxn id="82" idx="1"/>
              </p:cNvCxnSpPr>
              <p:nvPr/>
            </p:nvCxnSpPr>
            <p:spPr>
              <a:xfrm>
                <a:off x="7200000" y="3240269"/>
                <a:ext cx="360000" cy="180000"/>
              </a:xfrm>
              <a:prstGeom prst="line">
                <a:avLst/>
              </a:prstGeom>
              <a:ln w="762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5D2D020-8F92-4039-B1AB-997A110A3145}"/>
                  </a:ext>
                </a:extLst>
              </p:cNvPr>
              <p:cNvSpPr/>
              <p:nvPr/>
            </p:nvSpPr>
            <p:spPr>
              <a:xfrm>
                <a:off x="6480000" y="3960000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4675AE8-683C-4E10-9015-E7179B382258}"/>
                  </a:ext>
                </a:extLst>
              </p:cNvPr>
              <p:cNvSpPr/>
              <p:nvPr/>
            </p:nvSpPr>
            <p:spPr>
              <a:xfrm>
                <a:off x="7560000" y="3240269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622FC31-B7AC-4D50-B21C-EBB7E3BF3E63}"/>
                  </a:ext>
                </a:extLst>
              </p:cNvPr>
              <p:cNvSpPr/>
              <p:nvPr/>
            </p:nvSpPr>
            <p:spPr>
              <a:xfrm>
                <a:off x="6840000" y="2160000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8E5A3D2-C9EB-4E61-AD10-4339FE6C4F97}"/>
                  </a:ext>
                </a:extLst>
              </p:cNvPr>
              <p:cNvSpPr/>
              <p:nvPr/>
            </p:nvSpPr>
            <p:spPr>
              <a:xfrm>
                <a:off x="6480000" y="2880269"/>
                <a:ext cx="720000" cy="72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E70C7F-AF47-4D73-BD61-8E8031813430}"/>
                  </a:ext>
                </a:extLst>
              </p:cNvPr>
              <p:cNvSpPr/>
              <p:nvPr/>
            </p:nvSpPr>
            <p:spPr>
              <a:xfrm>
                <a:off x="5759450" y="2880087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9BC22B-464D-4DE1-BE51-597963BEAD9E}"/>
              </a:ext>
            </a:extLst>
          </p:cNvPr>
          <p:cNvGrpSpPr/>
          <p:nvPr/>
        </p:nvGrpSpPr>
        <p:grpSpPr>
          <a:xfrm>
            <a:off x="285739" y="1571812"/>
            <a:ext cx="2857379" cy="2000165"/>
            <a:chOff x="360000" y="1980269"/>
            <a:chExt cx="3600000" cy="2520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DB5043-72BF-4962-AF7A-881E919A1255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BD8FB0-E0AF-4D59-99E6-ACC03555D514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F5CF5D-B5E1-45B6-BBF7-298AAD4FBAF8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0F7B3C3-8A0B-4898-8A56-B3A163132678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877E440-321A-483A-9EFE-CEC6CECB6BD8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DE7D552-3A27-4442-B253-7160793CB3B6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75DB640-2DC8-41C8-931B-D9FD26B6F520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33426B-C610-447E-A9C2-43715BDA0999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E45ADF5-46E3-4203-AAF7-A94098BB2004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39D4663-D9A1-4A19-9150-52AADED814A0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B9ABC55-9731-404F-B332-DE0A7D4F4A53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A49161-AFCE-449E-B121-CC614FEAB566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6081B70-5E61-47DB-B1BD-9324424FBF32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174EA96-38A9-41D1-93C2-41E672E5612E}"/>
              </a:ext>
            </a:extLst>
          </p:cNvPr>
          <p:cNvGrpSpPr>
            <a:grpSpLocks noChangeAspect="1"/>
          </p:cNvGrpSpPr>
          <p:nvPr/>
        </p:nvGrpSpPr>
        <p:grpSpPr>
          <a:xfrm>
            <a:off x="3069936" y="2143144"/>
            <a:ext cx="857214" cy="857214"/>
            <a:chOff x="3852725" y="1134087"/>
            <a:chExt cx="1080000" cy="1080000"/>
          </a:xfrm>
        </p:grpSpPr>
        <p:sp>
          <p:nvSpPr>
            <p:cNvPr id="65" name="Teardrop 64">
              <a:extLst>
                <a:ext uri="{FF2B5EF4-FFF2-40B4-BE49-F238E27FC236}">
                  <a16:creationId xmlns:a16="http://schemas.microsoft.com/office/drawing/2014/main" id="{F4BD4C15-3C78-41EA-B16F-94F90E8CCC65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852725" y="1134087"/>
              <a:ext cx="1080000" cy="1080000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66" name="Graphic 65" descr="Gears">
              <a:extLst>
                <a:ext uri="{FF2B5EF4-FFF2-40B4-BE49-F238E27FC236}">
                  <a16:creationId xmlns:a16="http://schemas.microsoft.com/office/drawing/2014/main" id="{9B100BBA-B190-4BB9-940B-A8C5B117B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42725" y="1224087"/>
              <a:ext cx="900000" cy="900000"/>
            </a:xfrm>
            <a:prstGeom prst="rect">
              <a:avLst/>
            </a:prstGeom>
          </p:spPr>
        </p:pic>
      </p:grp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CD45667-BE1E-40A8-A841-AD787F82FE97}"/>
              </a:ext>
            </a:extLst>
          </p:cNvPr>
          <p:cNvCxnSpPr>
            <a:cxnSpLocks/>
            <a:endCxn id="147" idx="2"/>
          </p:cNvCxnSpPr>
          <p:nvPr/>
        </p:nvCxnSpPr>
        <p:spPr>
          <a:xfrm>
            <a:off x="6858285" y="2571606"/>
            <a:ext cx="570713" cy="0"/>
          </a:xfrm>
          <a:prstGeom prst="straightConnector1">
            <a:avLst/>
          </a:prstGeom>
          <a:ln w="101600">
            <a:solidFill>
              <a:schemeClr val="accent1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01736-7646-4811-A56F-0072C82C8CAB}"/>
              </a:ext>
            </a:extLst>
          </p:cNvPr>
          <p:cNvGrpSpPr/>
          <p:nvPr/>
        </p:nvGrpSpPr>
        <p:grpSpPr>
          <a:xfrm>
            <a:off x="7428998" y="1857262"/>
            <a:ext cx="1428689" cy="1428689"/>
            <a:chOff x="9359763" y="720000"/>
            <a:chExt cx="1800000" cy="1800000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566A7F7-A3EC-4022-9912-EF06FC1B825B}"/>
                </a:ext>
              </a:extLst>
            </p:cNvPr>
            <p:cNvSpPr/>
            <p:nvPr/>
          </p:nvSpPr>
          <p:spPr>
            <a:xfrm>
              <a:off x="9359763" y="720000"/>
              <a:ext cx="1800000" cy="1800000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 dirty="0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18" name="Graphic 17" descr="Bar chart">
              <a:extLst>
                <a:ext uri="{FF2B5EF4-FFF2-40B4-BE49-F238E27FC236}">
                  <a16:creationId xmlns:a16="http://schemas.microsoft.com/office/drawing/2014/main" id="{9610B276-4B32-43DB-9948-D8A1604C0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2000" y="1548000"/>
              <a:ext cx="720000" cy="720000"/>
            </a:xfrm>
            <a:prstGeom prst="rect">
              <a:avLst/>
            </a:prstGeom>
          </p:spPr>
        </p:pic>
        <p:pic>
          <p:nvPicPr>
            <p:cNvPr id="3" name="Graphic 2" descr="Upward trend">
              <a:extLst>
                <a:ext uri="{FF2B5EF4-FFF2-40B4-BE49-F238E27FC236}">
                  <a16:creationId xmlns:a16="http://schemas.microsoft.com/office/drawing/2014/main" id="{FA5D6F3E-7A64-4758-87D9-D2EE3C859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88000" y="972000"/>
              <a:ext cx="720000" cy="720000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07EFA94-C396-42DC-8E91-DF45A673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ETL - Extract Transform Load</a:t>
            </a:r>
          </a:p>
        </p:txBody>
      </p:sp>
    </p:spTree>
    <p:extLst>
      <p:ext uri="{BB962C8B-B14F-4D97-AF65-F5344CB8AC3E}">
        <p14:creationId xmlns:p14="http://schemas.microsoft.com/office/powerpoint/2010/main" val="120866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FDD99C-960D-4D32-8549-E7E9EFC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ELT - Extract Load Transform</a:t>
            </a:r>
          </a:p>
        </p:txBody>
      </p:sp>
    </p:spTree>
    <p:extLst>
      <p:ext uri="{BB962C8B-B14F-4D97-AF65-F5344CB8AC3E}">
        <p14:creationId xmlns:p14="http://schemas.microsoft.com/office/powerpoint/2010/main" val="278587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4404A0-14C4-401F-8483-8EEA532477D4}"/>
              </a:ext>
            </a:extLst>
          </p:cNvPr>
          <p:cNvGrpSpPr/>
          <p:nvPr/>
        </p:nvGrpSpPr>
        <p:grpSpPr>
          <a:xfrm>
            <a:off x="285739" y="1571812"/>
            <a:ext cx="2857379" cy="2000165"/>
            <a:chOff x="360000" y="1980269"/>
            <a:chExt cx="3600000" cy="25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6D7A5F-5069-459C-87C8-4C01C404C8B8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70CF02-91CF-412A-A78A-7086DB11FEC4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76B530-49B9-4521-823A-6A030135BE55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35D40D-7FCF-4967-9F8E-FBC0AE919DE1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21178A-C2E7-48E1-B8A7-71755BBFEF0B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9B842E-CC50-4DBF-9513-3FC7E973EB59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CA77E6-7516-4477-89D1-E6C20DC13466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11BDA4-824F-44F3-A51D-80754BB0E64E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5E58E48-4D55-4EBE-8308-4DB8ADB525E4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B722F0-9132-42A2-9B0C-57934C90A94C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51A63E-85A5-4172-B854-D6522D1F0F88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C51B6B-6758-49BD-A1A4-AA75FC0F7E88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A23D9C-F891-4595-869B-2B36722398C0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3FDD99C-960D-4D32-8549-E7E9EFC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ELT - </a:t>
            </a:r>
            <a:r>
              <a:rPr lang="en-US" dirty="0">
                <a:solidFill>
                  <a:schemeClr val="accent1"/>
                </a:solidFill>
              </a:rPr>
              <a:t>Extract</a:t>
            </a:r>
            <a:r>
              <a:rPr lang="en-US" dirty="0"/>
              <a:t> Load Transform</a:t>
            </a:r>
          </a:p>
        </p:txBody>
      </p:sp>
    </p:spTree>
    <p:extLst>
      <p:ext uri="{BB962C8B-B14F-4D97-AF65-F5344CB8AC3E}">
        <p14:creationId xmlns:p14="http://schemas.microsoft.com/office/powerpoint/2010/main" val="43196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59341BC-5233-4CB9-8282-BF9CB9169F9E}"/>
              </a:ext>
            </a:extLst>
          </p:cNvPr>
          <p:cNvGrpSpPr/>
          <p:nvPr/>
        </p:nvGrpSpPr>
        <p:grpSpPr>
          <a:xfrm>
            <a:off x="285739" y="1571812"/>
            <a:ext cx="2857379" cy="2000165"/>
            <a:chOff x="360000" y="1980269"/>
            <a:chExt cx="3600000" cy="2520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3634193-DC78-4530-9B37-727916B444ED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56E3B6-919D-46FD-914A-8EE89318A85C}"/>
                </a:ext>
              </a:extLst>
            </p:cNvPr>
            <p:cNvGrpSpPr/>
            <p:nvPr/>
          </p:nvGrpSpPr>
          <p:grpSpPr>
            <a:xfrm>
              <a:off x="567774" y="2146110"/>
              <a:ext cx="3148624" cy="2123455"/>
              <a:chOff x="567774" y="2146110"/>
              <a:chExt cx="3148624" cy="212345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5E308BF-5EFF-4664-9552-1D745DDD8051}"/>
                  </a:ext>
                </a:extLst>
              </p:cNvPr>
              <p:cNvSpPr/>
              <p:nvPr/>
            </p:nvSpPr>
            <p:spPr>
              <a:xfrm>
                <a:off x="851141" y="2239476"/>
                <a:ext cx="540000" cy="54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4CE8B87-96AD-4431-BF26-802830199C60}"/>
                  </a:ext>
                </a:extLst>
              </p:cNvPr>
              <p:cNvSpPr/>
              <p:nvPr/>
            </p:nvSpPr>
            <p:spPr>
              <a:xfrm>
                <a:off x="3284398" y="2335283"/>
                <a:ext cx="432000" cy="43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C9A8E98-1EF0-4DF4-BD40-2BE495891A1C}"/>
                  </a:ext>
                </a:extLst>
              </p:cNvPr>
              <p:cNvSpPr/>
              <p:nvPr/>
            </p:nvSpPr>
            <p:spPr>
              <a:xfrm>
                <a:off x="2615785" y="3708328"/>
                <a:ext cx="360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BAE8B39-9EEE-49FD-8C76-802576D98838}"/>
                  </a:ext>
                </a:extLst>
              </p:cNvPr>
              <p:cNvSpPr/>
              <p:nvPr/>
            </p:nvSpPr>
            <p:spPr>
              <a:xfrm>
                <a:off x="1330830" y="3111445"/>
                <a:ext cx="432000" cy="43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C2D0CC7-ECF5-4A63-9B26-F35B293C6080}"/>
                  </a:ext>
                </a:extLst>
              </p:cNvPr>
              <p:cNvSpPr/>
              <p:nvPr/>
            </p:nvSpPr>
            <p:spPr>
              <a:xfrm>
                <a:off x="2437949" y="2236110"/>
                <a:ext cx="540000" cy="54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407BD1-9E94-4FE8-939F-8C88CBB337BC}"/>
                  </a:ext>
                </a:extLst>
              </p:cNvPr>
              <p:cNvSpPr/>
              <p:nvPr/>
            </p:nvSpPr>
            <p:spPr>
              <a:xfrm>
                <a:off x="3335876" y="3870656"/>
                <a:ext cx="360000" cy="3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9E89497-B4AC-4CB0-AE68-7A8448DB573E}"/>
                  </a:ext>
                </a:extLst>
              </p:cNvPr>
              <p:cNvSpPr/>
              <p:nvPr/>
            </p:nvSpPr>
            <p:spPr>
              <a:xfrm>
                <a:off x="1762830" y="2146110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2BDCB98-07DA-441E-8B6E-C15F3350651B}"/>
                  </a:ext>
                </a:extLst>
              </p:cNvPr>
              <p:cNvSpPr/>
              <p:nvPr/>
            </p:nvSpPr>
            <p:spPr>
              <a:xfrm>
                <a:off x="2136548" y="2935578"/>
                <a:ext cx="540000" cy="54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DFF87E-8691-4A7D-9331-82FB27D3E752}"/>
                  </a:ext>
                </a:extLst>
              </p:cNvPr>
              <p:cNvSpPr/>
              <p:nvPr/>
            </p:nvSpPr>
            <p:spPr>
              <a:xfrm>
                <a:off x="851141" y="3744313"/>
                <a:ext cx="432000" cy="43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0E5C9D6-5B11-489C-903A-1A8CFEAC66C8}"/>
                  </a:ext>
                </a:extLst>
              </p:cNvPr>
              <p:cNvSpPr/>
              <p:nvPr/>
            </p:nvSpPr>
            <p:spPr>
              <a:xfrm>
                <a:off x="1811570" y="3729565"/>
                <a:ext cx="540000" cy="54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30C47B-7737-4808-B476-7CE0740CC518}"/>
                  </a:ext>
                </a:extLst>
              </p:cNvPr>
              <p:cNvSpPr/>
              <p:nvPr/>
            </p:nvSpPr>
            <p:spPr>
              <a:xfrm>
                <a:off x="567774" y="3060358"/>
                <a:ext cx="360000" cy="36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819D041-5023-4514-B7FD-063D318FEFEB}"/>
                  </a:ext>
                </a:extLst>
              </p:cNvPr>
              <p:cNvSpPr/>
              <p:nvPr/>
            </p:nvSpPr>
            <p:spPr>
              <a:xfrm>
                <a:off x="3119876" y="3083642"/>
                <a:ext cx="432000" cy="43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6043855-97BE-490C-9AF8-13B00C2B0E3F}"/>
              </a:ext>
            </a:extLst>
          </p:cNvPr>
          <p:cNvSpPr/>
          <p:nvPr/>
        </p:nvSpPr>
        <p:spPr>
          <a:xfrm>
            <a:off x="4000906" y="1571668"/>
            <a:ext cx="2857379" cy="200016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8" tIns="36289" rIns="72578" bIns="3628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62891"/>
            <a:endParaRPr lang="en-US" sz="1429" b="1" dirty="0">
              <a:solidFill>
                <a:srgbClr val="0078D4">
                  <a:lumMod val="75000"/>
                </a:srgbClr>
              </a:solidFill>
              <a:latin typeface="Segoe UI Semibold"/>
            </a:endParaRPr>
          </a:p>
        </p:txBody>
      </p:sp>
      <p:sp>
        <p:nvSpPr>
          <p:cNvPr id="142" name="Teardrop 141">
            <a:extLst>
              <a:ext uri="{FF2B5EF4-FFF2-40B4-BE49-F238E27FC236}">
                <a16:creationId xmlns:a16="http://schemas.microsoft.com/office/drawing/2014/main" id="{8085E7A6-E845-4649-9E24-F5C114DEF7FD}"/>
              </a:ext>
            </a:extLst>
          </p:cNvPr>
          <p:cNvSpPr>
            <a:spLocks noChangeAspect="1"/>
          </p:cNvSpPr>
          <p:nvPr/>
        </p:nvSpPr>
        <p:spPr>
          <a:xfrm rot="2700000">
            <a:off x="3057971" y="2143143"/>
            <a:ext cx="857214" cy="857214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E5A80-8095-47EB-A7D1-D41D6A379097}"/>
              </a:ext>
            </a:extLst>
          </p:cNvPr>
          <p:cNvGrpSpPr/>
          <p:nvPr/>
        </p:nvGrpSpPr>
        <p:grpSpPr>
          <a:xfrm>
            <a:off x="3272274" y="2314587"/>
            <a:ext cx="428607" cy="514328"/>
            <a:chOff x="4122725" y="4482087"/>
            <a:chExt cx="540000" cy="64800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A0E4BE8-AB7A-4517-A088-16EE507A7751}"/>
                </a:ext>
              </a:extLst>
            </p:cNvPr>
            <p:cNvSpPr/>
            <p:nvPr/>
          </p:nvSpPr>
          <p:spPr>
            <a:xfrm>
              <a:off x="4122725" y="4482087"/>
              <a:ext cx="360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4518E1F-BC67-4B7D-A109-DC34168FCE67}"/>
                </a:ext>
              </a:extLst>
            </p:cNvPr>
            <p:cNvSpPr/>
            <p:nvPr/>
          </p:nvSpPr>
          <p:spPr>
            <a:xfrm>
              <a:off x="4302725" y="4698087"/>
              <a:ext cx="360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3FDD99C-960D-4D32-8549-E7E9EFC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ELT - Extract </a:t>
            </a:r>
            <a:r>
              <a:rPr lang="en-US" dirty="0">
                <a:solidFill>
                  <a:schemeClr val="accent1"/>
                </a:solidFill>
              </a:rPr>
              <a:t>Load</a:t>
            </a:r>
            <a:r>
              <a:rPr lang="en-US" dirty="0"/>
              <a:t> Transform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DDFA977-E067-4866-8FDF-4DF485836EC6}"/>
              </a:ext>
            </a:extLst>
          </p:cNvPr>
          <p:cNvGrpSpPr>
            <a:grpSpLocks noChangeAspect="1"/>
          </p:cNvGrpSpPr>
          <p:nvPr/>
        </p:nvGrpSpPr>
        <p:grpSpPr>
          <a:xfrm>
            <a:off x="4200347" y="1771615"/>
            <a:ext cx="1271063" cy="857214"/>
            <a:chOff x="567774" y="2146110"/>
            <a:chExt cx="3148624" cy="2123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0415ED0-F512-495B-A70E-C8B112AF81AE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A312869-66F1-44DD-8039-0D72F9A81717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BBDF45F-7D2F-4C25-8028-7F29B7E245DE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63FC48A-0287-4F5C-A996-AFE52B738B34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F548C86-4180-449C-B407-BD1F25893680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E682291-3980-4C0A-9C38-238073F90C77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D45E049-3AA6-4607-9C16-153136D20C19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395F7EB-3526-40A5-BF36-59DE559570DE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BA82E5D-ED88-4B35-AFB8-414E696B248D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A94F00F-A2D4-4006-A411-C85AA02589FA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4E326A9-82CF-4583-B08C-3BBC3AC5D117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91025D-B813-4D40-849C-C6F76EF73DF3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41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E284A24-593C-4528-8935-B5106A432719}"/>
              </a:ext>
            </a:extLst>
          </p:cNvPr>
          <p:cNvGrpSpPr/>
          <p:nvPr/>
        </p:nvGrpSpPr>
        <p:grpSpPr>
          <a:xfrm>
            <a:off x="285739" y="1571812"/>
            <a:ext cx="2857379" cy="2000165"/>
            <a:chOff x="360000" y="1980269"/>
            <a:chExt cx="3600000" cy="2520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BCA9040-2648-4A26-819C-E43867070235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EA023B8-2C80-435C-90B9-0DEC7923EB4E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B61D82-BB63-4013-8D3F-4CE8BA11E8F3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9667ED8-8EDD-413A-97AE-7850385002C0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5443D57-03FF-47D9-B134-5E4D0E7E937B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AC9533-6F38-4785-90DA-CB122447E9FA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2DCD4A-19E7-4F24-A6D1-2DC7976DB8E5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7EF4F6-A6AF-4585-8FFC-0E32EDA17A08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0E60656-F16F-4BD7-8DCB-BEDD9BB344BD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0140954-3CDA-46F3-A29B-70DA05BA1D7E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273677-B38F-447B-8C63-DA2C46318D8A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1F2EFA3-98E8-4E3F-A7E2-A8D809653493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1D83181-AFA7-4F28-B6AD-C2EE51A3573E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6043855-97BE-490C-9AF8-13B00C2B0E3F}"/>
              </a:ext>
            </a:extLst>
          </p:cNvPr>
          <p:cNvSpPr/>
          <p:nvPr/>
        </p:nvSpPr>
        <p:spPr>
          <a:xfrm>
            <a:off x="4000906" y="1571668"/>
            <a:ext cx="2857379" cy="200016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8" tIns="36289" rIns="72578" bIns="3628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62891"/>
            <a:endParaRPr lang="en-US" sz="1429" b="1" dirty="0">
              <a:solidFill>
                <a:srgbClr val="0078D4">
                  <a:lumMod val="75000"/>
                </a:srgbClr>
              </a:solidFill>
              <a:latin typeface="Segoe UI Semibold"/>
            </a:endParaRPr>
          </a:p>
        </p:txBody>
      </p:sp>
      <p:sp>
        <p:nvSpPr>
          <p:cNvPr id="142" name="Teardrop 141">
            <a:extLst>
              <a:ext uri="{FF2B5EF4-FFF2-40B4-BE49-F238E27FC236}">
                <a16:creationId xmlns:a16="http://schemas.microsoft.com/office/drawing/2014/main" id="{8085E7A6-E845-4649-9E24-F5C114DEF7FD}"/>
              </a:ext>
            </a:extLst>
          </p:cNvPr>
          <p:cNvSpPr>
            <a:spLocks noChangeAspect="1"/>
          </p:cNvSpPr>
          <p:nvPr/>
        </p:nvSpPr>
        <p:spPr>
          <a:xfrm rot="2700000">
            <a:off x="3057971" y="2143143"/>
            <a:ext cx="857214" cy="857214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E5A80-8095-47EB-A7D1-D41D6A379097}"/>
              </a:ext>
            </a:extLst>
          </p:cNvPr>
          <p:cNvGrpSpPr/>
          <p:nvPr/>
        </p:nvGrpSpPr>
        <p:grpSpPr>
          <a:xfrm>
            <a:off x="3272274" y="2314587"/>
            <a:ext cx="428607" cy="514328"/>
            <a:chOff x="4122725" y="4482087"/>
            <a:chExt cx="540000" cy="64800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A0E4BE8-AB7A-4517-A088-16EE507A7751}"/>
                </a:ext>
              </a:extLst>
            </p:cNvPr>
            <p:cNvSpPr/>
            <p:nvPr/>
          </p:nvSpPr>
          <p:spPr>
            <a:xfrm>
              <a:off x="4122725" y="4482087"/>
              <a:ext cx="360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4518E1F-BC67-4B7D-A109-DC34168FCE67}"/>
                </a:ext>
              </a:extLst>
            </p:cNvPr>
            <p:cNvSpPr/>
            <p:nvPr/>
          </p:nvSpPr>
          <p:spPr>
            <a:xfrm>
              <a:off x="4302725" y="4698087"/>
              <a:ext cx="360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3FDD99C-960D-4D32-8549-E7E9EFC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ELT - Extract Load </a:t>
            </a:r>
            <a:r>
              <a:rPr lang="en-US" dirty="0">
                <a:solidFill>
                  <a:schemeClr val="accent1"/>
                </a:solidFill>
              </a:rPr>
              <a:t>Transform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5746618-02B2-4D7C-ADC8-C2EAE1A684EA}"/>
              </a:ext>
            </a:extLst>
          </p:cNvPr>
          <p:cNvGrpSpPr>
            <a:grpSpLocks noChangeAspect="1"/>
          </p:cNvGrpSpPr>
          <p:nvPr/>
        </p:nvGrpSpPr>
        <p:grpSpPr>
          <a:xfrm>
            <a:off x="4200347" y="1771615"/>
            <a:ext cx="1271063" cy="857214"/>
            <a:chOff x="567774" y="2146110"/>
            <a:chExt cx="3148624" cy="212345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39C13-C8C0-46FF-88F3-D499C91F88B8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7ADC42-2F03-4C54-8C00-3F28C449400B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C74F605-F883-4309-85D4-06848E2B2577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321ADF-AF92-442B-82E5-D87FB7CA3D5B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8E557D8-DA83-4389-ADB0-9217547A7B23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48C0424-EED8-4907-A5E8-BFA5203B40D2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04AB2FA-6112-4936-B7C0-EF4E28E380DF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F7C0CB-472B-4DBC-AC72-12BB5B462E3A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A94ABE8-AC38-412F-9793-F65364B48789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B268A71-5694-46FF-B19A-36EDBEDCB7B9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6A559D7-3B9A-461A-B1B8-680DC07C98A3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5D9986F-8966-478A-B302-FAE35FD7B4A7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BFBEEA1-7626-477F-A0A2-F5C9FBC1C60B}"/>
              </a:ext>
            </a:extLst>
          </p:cNvPr>
          <p:cNvSpPr/>
          <p:nvPr/>
        </p:nvSpPr>
        <p:spPr>
          <a:xfrm>
            <a:off x="4314740" y="1809305"/>
            <a:ext cx="217992" cy="2179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5B04C28-3C7E-495C-AC69-F98F30760905}"/>
              </a:ext>
            </a:extLst>
          </p:cNvPr>
          <p:cNvSpPr/>
          <p:nvPr/>
        </p:nvSpPr>
        <p:spPr>
          <a:xfrm>
            <a:off x="5297017" y="1847982"/>
            <a:ext cx="174393" cy="174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4807302-C9A9-4DBA-B421-B5F7E20679E8}"/>
              </a:ext>
            </a:extLst>
          </p:cNvPr>
          <p:cNvSpPr/>
          <p:nvPr/>
        </p:nvSpPr>
        <p:spPr>
          <a:xfrm>
            <a:off x="5027106" y="2402264"/>
            <a:ext cx="145328" cy="145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0FC737-08E1-46D4-A504-269F9E08DA8E}"/>
              </a:ext>
            </a:extLst>
          </p:cNvPr>
          <p:cNvSpPr/>
          <p:nvPr/>
        </p:nvSpPr>
        <p:spPr>
          <a:xfrm>
            <a:off x="4508384" y="2161310"/>
            <a:ext cx="174393" cy="174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D4A54B4-7E65-4D61-AD1C-433AE6C37797}"/>
              </a:ext>
            </a:extLst>
          </p:cNvPr>
          <p:cNvSpPr/>
          <p:nvPr/>
        </p:nvSpPr>
        <p:spPr>
          <a:xfrm>
            <a:off x="4955315" y="1807947"/>
            <a:ext cx="217992" cy="217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7A25D86-23BF-41EF-840A-4B66CA80B15E}"/>
              </a:ext>
            </a:extLst>
          </p:cNvPr>
          <p:cNvSpPr/>
          <p:nvPr/>
        </p:nvSpPr>
        <p:spPr>
          <a:xfrm>
            <a:off x="5317798" y="2467794"/>
            <a:ext cx="145328" cy="145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39DA757-C080-4DA6-9EF5-8FFDFC4FB4D0}"/>
              </a:ext>
            </a:extLst>
          </p:cNvPr>
          <p:cNvSpPr/>
          <p:nvPr/>
        </p:nvSpPr>
        <p:spPr>
          <a:xfrm>
            <a:off x="4682777" y="1771615"/>
            <a:ext cx="145328" cy="145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E2836B1-AF28-409F-963C-8BE2D2085580}"/>
              </a:ext>
            </a:extLst>
          </p:cNvPr>
          <p:cNvSpPr/>
          <p:nvPr/>
        </p:nvSpPr>
        <p:spPr>
          <a:xfrm>
            <a:off x="4833643" y="2090314"/>
            <a:ext cx="217992" cy="2179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D7AA170-4501-4D6C-90F5-454C499D39C9}"/>
              </a:ext>
            </a:extLst>
          </p:cNvPr>
          <p:cNvSpPr/>
          <p:nvPr/>
        </p:nvSpPr>
        <p:spPr>
          <a:xfrm>
            <a:off x="4314740" y="2416791"/>
            <a:ext cx="174393" cy="1743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5BF59C-1451-43AC-8839-F2209EC25179}"/>
              </a:ext>
            </a:extLst>
          </p:cNvPr>
          <p:cNvSpPr/>
          <p:nvPr/>
        </p:nvSpPr>
        <p:spPr>
          <a:xfrm>
            <a:off x="4702454" y="2410837"/>
            <a:ext cx="217992" cy="2179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B68679C-F6DE-4721-AC7A-F5C7AD8A6E52}"/>
              </a:ext>
            </a:extLst>
          </p:cNvPr>
          <p:cNvSpPr/>
          <p:nvPr/>
        </p:nvSpPr>
        <p:spPr>
          <a:xfrm>
            <a:off x="4200347" y="2140686"/>
            <a:ext cx="145328" cy="1453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3B43FD9-7980-4844-A1AB-92D3F1FE976D}"/>
              </a:ext>
            </a:extLst>
          </p:cNvPr>
          <p:cNvSpPr/>
          <p:nvPr/>
        </p:nvSpPr>
        <p:spPr>
          <a:xfrm>
            <a:off x="5230601" y="2150087"/>
            <a:ext cx="174393" cy="1743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742C46F-9A7F-4DA1-9651-50A803D7442D}"/>
              </a:ext>
            </a:extLst>
          </p:cNvPr>
          <p:cNvGrpSpPr>
            <a:grpSpLocks noChangeAspect="1"/>
          </p:cNvGrpSpPr>
          <p:nvPr/>
        </p:nvGrpSpPr>
        <p:grpSpPr>
          <a:xfrm>
            <a:off x="5244440" y="2380414"/>
            <a:ext cx="571476" cy="571476"/>
            <a:chOff x="6497427" y="3247213"/>
            <a:chExt cx="647128" cy="647128"/>
          </a:xfrm>
        </p:grpSpPr>
        <p:sp>
          <p:nvSpPr>
            <p:cNvPr id="101" name="Teardrop 100">
              <a:extLst>
                <a:ext uri="{FF2B5EF4-FFF2-40B4-BE49-F238E27FC236}">
                  <a16:creationId xmlns:a16="http://schemas.microsoft.com/office/drawing/2014/main" id="{BF202BD6-E8C9-40E4-BA70-5FC6EE1AA6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497427" y="3247213"/>
              <a:ext cx="647128" cy="647128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102" name="Graphic 101" descr="Gears">
              <a:extLst>
                <a:ext uri="{FF2B5EF4-FFF2-40B4-BE49-F238E27FC236}">
                  <a16:creationId xmlns:a16="http://schemas.microsoft.com/office/drawing/2014/main" id="{9AD12096-DE21-47B0-84D8-85A20C89E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51354" y="3301140"/>
              <a:ext cx="539273" cy="539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03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E284A24-593C-4528-8935-B5106A432719}"/>
              </a:ext>
            </a:extLst>
          </p:cNvPr>
          <p:cNvGrpSpPr/>
          <p:nvPr/>
        </p:nvGrpSpPr>
        <p:grpSpPr>
          <a:xfrm>
            <a:off x="285739" y="1571812"/>
            <a:ext cx="2857379" cy="2000165"/>
            <a:chOff x="360000" y="1980269"/>
            <a:chExt cx="3600000" cy="2520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BCA9040-2648-4A26-819C-E43867070235}"/>
                </a:ext>
              </a:extLst>
            </p:cNvPr>
            <p:cNvSpPr/>
            <p:nvPr/>
          </p:nvSpPr>
          <p:spPr>
            <a:xfrm>
              <a:off x="360000" y="1980269"/>
              <a:ext cx="3600000" cy="25200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2891"/>
              <a:endParaRPr lang="en-US" sz="1429" b="1" dirty="0">
                <a:solidFill>
                  <a:srgbClr val="0078D4">
                    <a:lumMod val="75000"/>
                  </a:srgbClr>
                </a:solidFill>
                <a:latin typeface="Segoe UI Semibold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EA023B8-2C80-435C-90B9-0DEC7923EB4E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B61D82-BB63-4013-8D3F-4CE8BA11E8F3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9667ED8-8EDD-413A-97AE-7850385002C0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5443D57-03FF-47D9-B134-5E4D0E7E937B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AC9533-6F38-4785-90DA-CB122447E9FA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2DCD4A-19E7-4F24-A6D1-2DC7976DB8E5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7EF4F6-A6AF-4585-8FFC-0E32EDA17A08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0E60656-F16F-4BD7-8DCB-BEDD9BB344BD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0140954-3CDA-46F3-A29B-70DA05BA1D7E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273677-B38F-447B-8C63-DA2C46318D8A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1F2EFA3-98E8-4E3F-A7E2-A8D809653493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1D83181-AFA7-4F28-B6AD-C2EE51A3573E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6043855-97BE-490C-9AF8-13B00C2B0E3F}"/>
              </a:ext>
            </a:extLst>
          </p:cNvPr>
          <p:cNvSpPr/>
          <p:nvPr/>
        </p:nvSpPr>
        <p:spPr>
          <a:xfrm>
            <a:off x="4000906" y="1571668"/>
            <a:ext cx="2857379" cy="200016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8" tIns="36289" rIns="72578" bIns="3628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62891"/>
            <a:endParaRPr lang="en-US" sz="1429" b="1" dirty="0">
              <a:solidFill>
                <a:srgbClr val="0078D4">
                  <a:lumMod val="75000"/>
                </a:srgbClr>
              </a:solidFill>
              <a:latin typeface="Segoe UI Semibold"/>
            </a:endParaRPr>
          </a:p>
        </p:txBody>
      </p:sp>
      <p:sp>
        <p:nvSpPr>
          <p:cNvPr id="142" name="Teardrop 141">
            <a:extLst>
              <a:ext uri="{FF2B5EF4-FFF2-40B4-BE49-F238E27FC236}">
                <a16:creationId xmlns:a16="http://schemas.microsoft.com/office/drawing/2014/main" id="{8085E7A6-E845-4649-9E24-F5C114DEF7FD}"/>
              </a:ext>
            </a:extLst>
          </p:cNvPr>
          <p:cNvSpPr>
            <a:spLocks noChangeAspect="1"/>
          </p:cNvSpPr>
          <p:nvPr/>
        </p:nvSpPr>
        <p:spPr>
          <a:xfrm rot="2700000">
            <a:off x="3057971" y="2143143"/>
            <a:ext cx="857214" cy="857214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E5A80-8095-47EB-A7D1-D41D6A379097}"/>
              </a:ext>
            </a:extLst>
          </p:cNvPr>
          <p:cNvGrpSpPr/>
          <p:nvPr/>
        </p:nvGrpSpPr>
        <p:grpSpPr>
          <a:xfrm>
            <a:off x="3272274" y="2314587"/>
            <a:ext cx="428607" cy="514328"/>
            <a:chOff x="4122725" y="4482087"/>
            <a:chExt cx="540000" cy="64800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A0E4BE8-AB7A-4517-A088-16EE507A7751}"/>
                </a:ext>
              </a:extLst>
            </p:cNvPr>
            <p:cNvSpPr/>
            <p:nvPr/>
          </p:nvSpPr>
          <p:spPr>
            <a:xfrm>
              <a:off x="4122725" y="4482087"/>
              <a:ext cx="360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4518E1F-BC67-4B7D-A109-DC34168FCE67}"/>
                </a:ext>
              </a:extLst>
            </p:cNvPr>
            <p:cNvSpPr/>
            <p:nvPr/>
          </p:nvSpPr>
          <p:spPr>
            <a:xfrm>
              <a:off x="4302725" y="4698087"/>
              <a:ext cx="360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3FDD99C-960D-4D32-8549-E7E9EFC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ELT - Extract Load </a:t>
            </a:r>
            <a:r>
              <a:rPr lang="en-US" dirty="0">
                <a:solidFill>
                  <a:schemeClr val="accent1"/>
                </a:solidFill>
              </a:rPr>
              <a:t>Transform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5746618-02B2-4D7C-ADC8-C2EAE1A684EA}"/>
              </a:ext>
            </a:extLst>
          </p:cNvPr>
          <p:cNvGrpSpPr>
            <a:grpSpLocks noChangeAspect="1"/>
          </p:cNvGrpSpPr>
          <p:nvPr/>
        </p:nvGrpSpPr>
        <p:grpSpPr>
          <a:xfrm>
            <a:off x="4200347" y="1771615"/>
            <a:ext cx="1271063" cy="857214"/>
            <a:chOff x="567774" y="2146110"/>
            <a:chExt cx="3148624" cy="212345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39C13-C8C0-46FF-88F3-D499C91F88B8}"/>
                </a:ext>
              </a:extLst>
            </p:cNvPr>
            <p:cNvSpPr/>
            <p:nvPr/>
          </p:nvSpPr>
          <p:spPr>
            <a:xfrm>
              <a:off x="851141" y="2239476"/>
              <a:ext cx="540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7ADC42-2F03-4C54-8C00-3F28C449400B}"/>
                </a:ext>
              </a:extLst>
            </p:cNvPr>
            <p:cNvSpPr/>
            <p:nvPr/>
          </p:nvSpPr>
          <p:spPr>
            <a:xfrm>
              <a:off x="3284398" y="2335283"/>
              <a:ext cx="432000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C74F605-F883-4309-85D4-06848E2B2577}"/>
                </a:ext>
              </a:extLst>
            </p:cNvPr>
            <p:cNvSpPr/>
            <p:nvPr/>
          </p:nvSpPr>
          <p:spPr>
            <a:xfrm>
              <a:off x="2615785" y="3708328"/>
              <a:ext cx="3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321ADF-AF92-442B-82E5-D87FB7CA3D5B}"/>
                </a:ext>
              </a:extLst>
            </p:cNvPr>
            <p:cNvSpPr/>
            <p:nvPr/>
          </p:nvSpPr>
          <p:spPr>
            <a:xfrm>
              <a:off x="1330830" y="3111445"/>
              <a:ext cx="432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8E557D8-DA83-4389-ADB0-9217547A7B23}"/>
                </a:ext>
              </a:extLst>
            </p:cNvPr>
            <p:cNvSpPr/>
            <p:nvPr/>
          </p:nvSpPr>
          <p:spPr>
            <a:xfrm>
              <a:off x="2437949" y="2236110"/>
              <a:ext cx="5400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48C0424-EED8-4907-A5E8-BFA5203B40D2}"/>
                </a:ext>
              </a:extLst>
            </p:cNvPr>
            <p:cNvSpPr/>
            <p:nvPr/>
          </p:nvSpPr>
          <p:spPr>
            <a:xfrm>
              <a:off x="3335876" y="3870656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04AB2FA-6112-4936-B7C0-EF4E28E380DF}"/>
                </a:ext>
              </a:extLst>
            </p:cNvPr>
            <p:cNvSpPr/>
            <p:nvPr/>
          </p:nvSpPr>
          <p:spPr>
            <a:xfrm>
              <a:off x="1762830" y="2146110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F7C0CB-472B-4DBC-AC72-12BB5B462E3A}"/>
                </a:ext>
              </a:extLst>
            </p:cNvPr>
            <p:cNvSpPr/>
            <p:nvPr/>
          </p:nvSpPr>
          <p:spPr>
            <a:xfrm>
              <a:off x="2136548" y="2935578"/>
              <a:ext cx="540000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A94ABE8-AC38-412F-9793-F65364B48789}"/>
                </a:ext>
              </a:extLst>
            </p:cNvPr>
            <p:cNvSpPr/>
            <p:nvPr/>
          </p:nvSpPr>
          <p:spPr>
            <a:xfrm>
              <a:off x="851141" y="3744313"/>
              <a:ext cx="432000" cy="4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B268A71-5694-46FF-B19A-36EDBEDCB7B9}"/>
                </a:ext>
              </a:extLst>
            </p:cNvPr>
            <p:cNvSpPr/>
            <p:nvPr/>
          </p:nvSpPr>
          <p:spPr>
            <a:xfrm>
              <a:off x="1811570" y="3729565"/>
              <a:ext cx="540000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6A559D7-3B9A-461A-B1B8-680DC07C98A3}"/>
                </a:ext>
              </a:extLst>
            </p:cNvPr>
            <p:cNvSpPr/>
            <p:nvPr/>
          </p:nvSpPr>
          <p:spPr>
            <a:xfrm>
              <a:off x="567774" y="3060358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5D9986F-8966-478A-B302-FAE35FD7B4A7}"/>
                </a:ext>
              </a:extLst>
            </p:cNvPr>
            <p:cNvSpPr/>
            <p:nvPr/>
          </p:nvSpPr>
          <p:spPr>
            <a:xfrm>
              <a:off x="3119876" y="3083642"/>
              <a:ext cx="432000" cy="4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8CBC6-12A2-4731-AB5D-7E484B60913A}"/>
              </a:ext>
            </a:extLst>
          </p:cNvPr>
          <p:cNvGrpSpPr>
            <a:grpSpLocks noChangeAspect="1"/>
          </p:cNvGrpSpPr>
          <p:nvPr/>
        </p:nvGrpSpPr>
        <p:grpSpPr>
          <a:xfrm>
            <a:off x="5244440" y="2380414"/>
            <a:ext cx="571476" cy="571476"/>
            <a:chOff x="6497427" y="3247213"/>
            <a:chExt cx="647128" cy="647128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C4409377-3217-44D5-9F94-690CC83773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497427" y="3247213"/>
              <a:ext cx="647128" cy="647128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126" name="Graphic 125" descr="Gears">
              <a:extLst>
                <a:ext uri="{FF2B5EF4-FFF2-40B4-BE49-F238E27FC236}">
                  <a16:creationId xmlns:a16="http://schemas.microsoft.com/office/drawing/2014/main" id="{6D961FF5-50D1-4455-BBC1-4722B4DF6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51354" y="3301140"/>
              <a:ext cx="539273" cy="539273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8BB1CB-0F9A-4BE3-B190-1EA65C33A393}"/>
              </a:ext>
            </a:extLst>
          </p:cNvPr>
          <p:cNvCxnSpPr>
            <a:stCxn id="95" idx="0"/>
            <a:endCxn id="94" idx="2"/>
          </p:cNvCxnSpPr>
          <p:nvPr/>
        </p:nvCxnSpPr>
        <p:spPr>
          <a:xfrm flipV="1">
            <a:off x="6257661" y="2857419"/>
            <a:ext cx="57148" cy="142869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6CC6AE6-693B-4F58-9CD1-C9E2BDAE1AFA}"/>
              </a:ext>
            </a:extLst>
          </p:cNvPr>
          <p:cNvCxnSpPr>
            <a:cxnSpLocks/>
            <a:stCxn id="95" idx="1"/>
            <a:endCxn id="98" idx="3"/>
          </p:cNvCxnSpPr>
          <p:nvPr/>
        </p:nvCxnSpPr>
        <p:spPr>
          <a:xfrm flipH="1" flipV="1">
            <a:off x="6000496" y="3057435"/>
            <a:ext cx="142869" cy="57148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97F3CD0-7E85-4A66-B9F3-470D279BFA3F}"/>
              </a:ext>
            </a:extLst>
          </p:cNvPr>
          <p:cNvCxnSpPr>
            <a:cxnSpLocks/>
            <a:stCxn id="95" idx="2"/>
            <a:endCxn id="90" idx="0"/>
          </p:cNvCxnSpPr>
          <p:nvPr/>
        </p:nvCxnSpPr>
        <p:spPr>
          <a:xfrm flipH="1">
            <a:off x="6200513" y="3228878"/>
            <a:ext cx="57148" cy="142869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DA40879-721C-46C8-93B3-2E5481101606}"/>
              </a:ext>
            </a:extLst>
          </p:cNvPr>
          <p:cNvCxnSpPr>
            <a:cxnSpLocks/>
            <a:stCxn id="95" idx="3"/>
            <a:endCxn id="93" idx="1"/>
          </p:cNvCxnSpPr>
          <p:nvPr/>
        </p:nvCxnSpPr>
        <p:spPr>
          <a:xfrm>
            <a:off x="6371955" y="3114583"/>
            <a:ext cx="142869" cy="57148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A4807302-C9A9-4DBA-B421-B5F7E20679E8}"/>
              </a:ext>
            </a:extLst>
          </p:cNvPr>
          <p:cNvSpPr>
            <a:spLocks noChangeAspect="1"/>
          </p:cNvSpPr>
          <p:nvPr/>
        </p:nvSpPr>
        <p:spPr>
          <a:xfrm>
            <a:off x="6143365" y="3371747"/>
            <a:ext cx="114296" cy="114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7A25D86-23BF-41EF-840A-4B66CA80B15E}"/>
              </a:ext>
            </a:extLst>
          </p:cNvPr>
          <p:cNvSpPr>
            <a:spLocks noChangeAspect="1"/>
          </p:cNvSpPr>
          <p:nvPr/>
        </p:nvSpPr>
        <p:spPr>
          <a:xfrm>
            <a:off x="6514824" y="3114583"/>
            <a:ext cx="114296" cy="114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39DA757-C080-4DA6-9EF5-8FFDFC4FB4D0}"/>
              </a:ext>
            </a:extLst>
          </p:cNvPr>
          <p:cNvSpPr>
            <a:spLocks noChangeAspect="1"/>
          </p:cNvSpPr>
          <p:nvPr/>
        </p:nvSpPr>
        <p:spPr>
          <a:xfrm>
            <a:off x="6257659" y="2743123"/>
            <a:ext cx="114296" cy="114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E2836B1-AF28-409F-963C-8BE2D2085580}"/>
              </a:ext>
            </a:extLst>
          </p:cNvPr>
          <p:cNvSpPr>
            <a:spLocks noChangeAspect="1"/>
          </p:cNvSpPr>
          <p:nvPr/>
        </p:nvSpPr>
        <p:spPr>
          <a:xfrm>
            <a:off x="6143365" y="3000289"/>
            <a:ext cx="228590" cy="228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B68679C-F6DE-4721-AC7A-F5C7AD8A6E52}"/>
              </a:ext>
            </a:extLst>
          </p:cNvPr>
          <p:cNvSpPr>
            <a:spLocks noChangeAspect="1"/>
          </p:cNvSpPr>
          <p:nvPr/>
        </p:nvSpPr>
        <p:spPr>
          <a:xfrm>
            <a:off x="5886200" y="3000288"/>
            <a:ext cx="114296" cy="114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2891"/>
            <a:endParaRPr lang="en-US" sz="1429">
              <a:solidFill>
                <a:srgbClr val="FFFFFF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15882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FDD99C-960D-4D32-8549-E7E9EFC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ELT - Extract Load Transform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92934A-D203-4CFF-92F2-01EA228DA59A}"/>
              </a:ext>
            </a:extLst>
          </p:cNvPr>
          <p:cNvGrpSpPr/>
          <p:nvPr/>
        </p:nvGrpSpPr>
        <p:grpSpPr>
          <a:xfrm>
            <a:off x="285738" y="1571667"/>
            <a:ext cx="8571950" cy="2000310"/>
            <a:chOff x="360000" y="1980087"/>
            <a:chExt cx="10799763" cy="25201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497F34-8D18-49E4-A192-EB464C47E0A6}"/>
                </a:ext>
              </a:extLst>
            </p:cNvPr>
            <p:cNvGrpSpPr/>
            <p:nvPr/>
          </p:nvGrpSpPr>
          <p:grpSpPr>
            <a:xfrm>
              <a:off x="5040725" y="1980087"/>
              <a:ext cx="3600000" cy="2520000"/>
              <a:chOff x="5040725" y="1980087"/>
              <a:chExt cx="3600000" cy="2520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D73B4F0-840B-432F-9474-DBD25FDC81E7}"/>
                  </a:ext>
                </a:extLst>
              </p:cNvPr>
              <p:cNvGrpSpPr/>
              <p:nvPr/>
            </p:nvGrpSpPr>
            <p:grpSpPr>
              <a:xfrm>
                <a:off x="5040725" y="1980087"/>
                <a:ext cx="3600000" cy="2520000"/>
                <a:chOff x="5040725" y="1980087"/>
                <a:chExt cx="3600000" cy="2520000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14F51D52-9C2D-4845-8930-9D5E5B62BCA0}"/>
                    </a:ext>
                  </a:extLst>
                </p:cNvPr>
                <p:cNvSpPr/>
                <p:nvPr/>
              </p:nvSpPr>
              <p:spPr>
                <a:xfrm>
                  <a:off x="5040725" y="1980087"/>
                  <a:ext cx="3600000" cy="2520000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578" tIns="36289" rIns="72578" bIns="36289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62891"/>
                  <a:endParaRPr lang="en-US" sz="1429" b="1" dirty="0">
                    <a:solidFill>
                      <a:srgbClr val="0078D4">
                        <a:lumMod val="75000"/>
                      </a:srgbClr>
                    </a:solidFill>
                    <a:latin typeface="Segoe UI Semibold"/>
                  </a:endParaRP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784AE67-0B52-4AE4-BFC2-E14D38BA575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92000" y="2232000"/>
                  <a:ext cx="1601406" cy="1080000"/>
                  <a:chOff x="567774" y="2146110"/>
                  <a:chExt cx="3148624" cy="2123455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A906DCEB-3AF5-444B-B8C5-BA039428483F}"/>
                      </a:ext>
                    </a:extLst>
                  </p:cNvPr>
                  <p:cNvSpPr/>
                  <p:nvPr/>
                </p:nvSpPr>
                <p:spPr>
                  <a:xfrm>
                    <a:off x="851141" y="2239476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DC5FA99-ADA4-43F5-898E-E3DFE2486DF6}"/>
                      </a:ext>
                    </a:extLst>
                  </p:cNvPr>
                  <p:cNvSpPr/>
                  <p:nvPr/>
                </p:nvSpPr>
                <p:spPr>
                  <a:xfrm>
                    <a:off x="3284398" y="2335283"/>
                    <a:ext cx="432000" cy="4320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DA0566D4-BA8A-47DE-8D47-3D6992B2E8BD}"/>
                      </a:ext>
                    </a:extLst>
                  </p:cNvPr>
                  <p:cNvSpPr/>
                  <p:nvPr/>
                </p:nvSpPr>
                <p:spPr>
                  <a:xfrm>
                    <a:off x="2615785" y="3708328"/>
                    <a:ext cx="360000" cy="3600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A99A3F82-AA83-49DA-879D-FB32193089B3}"/>
                      </a:ext>
                    </a:extLst>
                  </p:cNvPr>
                  <p:cNvSpPr/>
                  <p:nvPr/>
                </p:nvSpPr>
                <p:spPr>
                  <a:xfrm>
                    <a:off x="1330830" y="3111445"/>
                    <a:ext cx="432000" cy="432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B7AB9441-782D-408B-ACDF-ACCC1250C65C}"/>
                      </a:ext>
                    </a:extLst>
                  </p:cNvPr>
                  <p:cNvSpPr/>
                  <p:nvPr/>
                </p:nvSpPr>
                <p:spPr>
                  <a:xfrm>
                    <a:off x="2437949" y="2236110"/>
                    <a:ext cx="540000" cy="540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A6DD838-B5CF-4A74-A526-BC3B2BF115DB}"/>
                      </a:ext>
                    </a:extLst>
                  </p:cNvPr>
                  <p:cNvSpPr/>
                  <p:nvPr/>
                </p:nvSpPr>
                <p:spPr>
                  <a:xfrm>
                    <a:off x="3335876" y="3870656"/>
                    <a:ext cx="360000" cy="360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C99A97F1-2D92-495C-A002-9161AD79647B}"/>
                      </a:ext>
                    </a:extLst>
                  </p:cNvPr>
                  <p:cNvSpPr/>
                  <p:nvPr/>
                </p:nvSpPr>
                <p:spPr>
                  <a:xfrm>
                    <a:off x="1762830" y="2146110"/>
                    <a:ext cx="360000" cy="3600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620813B1-6570-4D80-9329-59896C5952B3}"/>
                      </a:ext>
                    </a:extLst>
                  </p:cNvPr>
                  <p:cNvSpPr/>
                  <p:nvPr/>
                </p:nvSpPr>
                <p:spPr>
                  <a:xfrm>
                    <a:off x="2136548" y="2935578"/>
                    <a:ext cx="540000" cy="5400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BD18B564-44A3-41DB-8A3C-091EBFE25165}"/>
                      </a:ext>
                    </a:extLst>
                  </p:cNvPr>
                  <p:cNvSpPr/>
                  <p:nvPr/>
                </p:nvSpPr>
                <p:spPr>
                  <a:xfrm>
                    <a:off x="851141" y="3744313"/>
                    <a:ext cx="432000" cy="4320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A15DD002-1BB9-4B7A-AD44-FBF2C3D43063}"/>
                      </a:ext>
                    </a:extLst>
                  </p:cNvPr>
                  <p:cNvSpPr/>
                  <p:nvPr/>
                </p:nvSpPr>
                <p:spPr>
                  <a:xfrm>
                    <a:off x="1811570" y="3729565"/>
                    <a:ext cx="540000" cy="5400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6D5EFA0E-C5E2-470F-8E01-770179F4932D}"/>
                      </a:ext>
                    </a:extLst>
                  </p:cNvPr>
                  <p:cNvSpPr/>
                  <p:nvPr/>
                </p:nvSpPr>
                <p:spPr>
                  <a:xfrm>
                    <a:off x="567774" y="3060358"/>
                    <a:ext cx="360000" cy="3600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1BE6C741-6B03-4281-9FFF-C15288ABD070}"/>
                      </a:ext>
                    </a:extLst>
                  </p:cNvPr>
                  <p:cNvSpPr/>
                  <p:nvPr/>
                </p:nvSpPr>
                <p:spPr>
                  <a:xfrm>
                    <a:off x="3119876" y="3083642"/>
                    <a:ext cx="432000" cy="4320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</p:grp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D9B0BEDC-A443-43E1-A1A4-2B99FDF359CC}"/>
                    </a:ext>
                  </a:extLst>
                </p:cNvPr>
                <p:cNvCxnSpPr>
                  <a:stCxn id="162" idx="0"/>
                  <a:endCxn id="161" idx="2"/>
                </p:cNvCxnSpPr>
                <p:nvPr/>
              </p:nvCxnSpPr>
              <p:spPr>
                <a:xfrm flipV="1">
                  <a:off x="7884000" y="3600000"/>
                  <a:ext cx="72000" cy="180000"/>
                </a:xfrm>
                <a:prstGeom prst="line">
                  <a:avLst/>
                </a:prstGeom>
                <a:ln w="381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F64E252A-EE8B-4C3F-AECB-FD9605D13BAE}"/>
                    </a:ext>
                  </a:extLst>
                </p:cNvPr>
                <p:cNvCxnSpPr>
                  <a:cxnSpLocks/>
                  <a:stCxn id="162" idx="1"/>
                  <a:endCxn id="163" idx="3"/>
                </p:cNvCxnSpPr>
                <p:nvPr/>
              </p:nvCxnSpPr>
              <p:spPr>
                <a:xfrm flipH="1" flipV="1">
                  <a:off x="7560000" y="3852000"/>
                  <a:ext cx="180000" cy="72000"/>
                </a:xfrm>
                <a:prstGeom prst="line">
                  <a:avLst/>
                </a:prstGeom>
                <a:ln w="381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4B4DB25A-9830-43E4-B9DF-3D9C7A4B25C5}"/>
                    </a:ext>
                  </a:extLst>
                </p:cNvPr>
                <p:cNvCxnSpPr>
                  <a:cxnSpLocks/>
                  <a:stCxn id="162" idx="2"/>
                  <a:endCxn id="159" idx="0"/>
                </p:cNvCxnSpPr>
                <p:nvPr/>
              </p:nvCxnSpPr>
              <p:spPr>
                <a:xfrm flipH="1">
                  <a:off x="7812000" y="4068000"/>
                  <a:ext cx="72000" cy="180000"/>
                </a:xfrm>
                <a:prstGeom prst="line">
                  <a:avLst/>
                </a:prstGeom>
                <a:ln w="381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B25AF663-F88A-49A2-A1F3-EEE003985D78}"/>
                    </a:ext>
                  </a:extLst>
                </p:cNvPr>
                <p:cNvCxnSpPr>
                  <a:cxnSpLocks/>
                  <a:stCxn id="162" idx="3"/>
                  <a:endCxn id="160" idx="1"/>
                </p:cNvCxnSpPr>
                <p:nvPr/>
              </p:nvCxnSpPr>
              <p:spPr>
                <a:xfrm>
                  <a:off x="8028000" y="3924000"/>
                  <a:ext cx="180000" cy="72000"/>
                </a:xfrm>
                <a:prstGeom prst="line">
                  <a:avLst/>
                </a:prstGeom>
                <a:ln w="381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E5D86ED-B0BD-4322-9D17-47437273B5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40000" y="4248000"/>
                  <a:ext cx="144000" cy="144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49A360AF-E5F1-4AE5-A3C0-78FECEE5F3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8000" y="3924000"/>
                  <a:ext cx="144000" cy="144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9DBB9471-5A2C-4057-83F0-61CE0E29C6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84000" y="3456000"/>
                  <a:ext cx="144000" cy="144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C46A9335-DAFA-40E2-984C-0FD4B33F0B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40000" y="3780000"/>
                  <a:ext cx="288000" cy="28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DF695B3-1FA7-4CBD-B33A-2E663CF1C6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16000" y="3780000"/>
                  <a:ext cx="144000" cy="144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09D08BEB-9F31-49F8-BD25-79B7BE5D97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07448" y="2999023"/>
                <a:ext cx="720000" cy="720000"/>
                <a:chOff x="6497427" y="3247213"/>
                <a:chExt cx="647128" cy="647128"/>
              </a:xfrm>
            </p:grpSpPr>
            <p:sp>
              <p:nvSpPr>
                <p:cNvPr id="168" name="Teardrop 167">
                  <a:extLst>
                    <a:ext uri="{FF2B5EF4-FFF2-40B4-BE49-F238E27FC236}">
                      <a16:creationId xmlns:a16="http://schemas.microsoft.com/office/drawing/2014/main" id="{F3ECB84A-91DC-4B76-B48B-79F2FDADE6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497427" y="3247213"/>
                  <a:ext cx="647128" cy="647128"/>
                </a:xfrm>
                <a:prstGeom prst="teardrop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pic>
              <p:nvPicPr>
                <p:cNvPr id="169" name="Graphic 168" descr="Gears">
                  <a:extLst>
                    <a:ext uri="{FF2B5EF4-FFF2-40B4-BE49-F238E27FC236}">
                      <a16:creationId xmlns:a16="http://schemas.microsoft.com/office/drawing/2014/main" id="{3513902E-8126-4583-8C41-54A6237DB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1354" y="3301140"/>
                  <a:ext cx="539273" cy="5392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70EAE7A-4F0D-4808-BAA2-1B289C4E17F4}"/>
                </a:ext>
              </a:extLst>
            </p:cNvPr>
            <p:cNvGrpSpPr/>
            <p:nvPr/>
          </p:nvGrpSpPr>
          <p:grpSpPr>
            <a:xfrm>
              <a:off x="360000" y="1980269"/>
              <a:ext cx="3600000" cy="2520000"/>
              <a:chOff x="360000" y="1980269"/>
              <a:chExt cx="3600000" cy="25200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1B4072A-6E13-48E2-8F10-D33363A4C3A7}"/>
                  </a:ext>
                </a:extLst>
              </p:cNvPr>
              <p:cNvSpPr/>
              <p:nvPr/>
            </p:nvSpPr>
            <p:spPr>
              <a:xfrm>
                <a:off x="360000" y="1980269"/>
                <a:ext cx="3600000" cy="252000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62891"/>
                <a:endParaRPr lang="en-US" sz="1429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BBE2817-3B1C-4D88-8007-00A4B1286FD3}"/>
                  </a:ext>
                </a:extLst>
              </p:cNvPr>
              <p:cNvSpPr/>
              <p:nvPr/>
            </p:nvSpPr>
            <p:spPr>
              <a:xfrm>
                <a:off x="851141" y="2239476"/>
                <a:ext cx="540000" cy="54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FD5A090-33B5-48C5-A7FE-DF5AE9391243}"/>
                  </a:ext>
                </a:extLst>
              </p:cNvPr>
              <p:cNvSpPr/>
              <p:nvPr/>
            </p:nvSpPr>
            <p:spPr>
              <a:xfrm>
                <a:off x="3284398" y="2335283"/>
                <a:ext cx="432000" cy="43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9CBB13A-255F-49C0-A4CB-A7898DF73716}"/>
                  </a:ext>
                </a:extLst>
              </p:cNvPr>
              <p:cNvSpPr/>
              <p:nvPr/>
            </p:nvSpPr>
            <p:spPr>
              <a:xfrm>
                <a:off x="2615785" y="3708328"/>
                <a:ext cx="360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98BF8F4-B442-442B-9EAF-1132BA48718D}"/>
                  </a:ext>
                </a:extLst>
              </p:cNvPr>
              <p:cNvSpPr/>
              <p:nvPr/>
            </p:nvSpPr>
            <p:spPr>
              <a:xfrm>
                <a:off x="1330830" y="3111445"/>
                <a:ext cx="432000" cy="43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E465C2C-9C5B-418D-B2F7-A7E4902BE3A5}"/>
                  </a:ext>
                </a:extLst>
              </p:cNvPr>
              <p:cNvSpPr/>
              <p:nvPr/>
            </p:nvSpPr>
            <p:spPr>
              <a:xfrm>
                <a:off x="2437949" y="2236110"/>
                <a:ext cx="540000" cy="54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E8A1DFB-9853-45F0-A342-39EEFD3981FE}"/>
                  </a:ext>
                </a:extLst>
              </p:cNvPr>
              <p:cNvSpPr/>
              <p:nvPr/>
            </p:nvSpPr>
            <p:spPr>
              <a:xfrm>
                <a:off x="3335876" y="3870656"/>
                <a:ext cx="360000" cy="3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5BFB83E-7904-4372-A39D-2DBD8AC11040}"/>
                  </a:ext>
                </a:extLst>
              </p:cNvPr>
              <p:cNvSpPr/>
              <p:nvPr/>
            </p:nvSpPr>
            <p:spPr>
              <a:xfrm>
                <a:off x="1762830" y="2146110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98C284F-5F7C-4239-995D-D4349959D26C}"/>
                  </a:ext>
                </a:extLst>
              </p:cNvPr>
              <p:cNvSpPr/>
              <p:nvPr/>
            </p:nvSpPr>
            <p:spPr>
              <a:xfrm>
                <a:off x="2136548" y="2935578"/>
                <a:ext cx="540000" cy="54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7E1B5D-E22C-46B1-A85B-73D54BC73745}"/>
                  </a:ext>
                </a:extLst>
              </p:cNvPr>
              <p:cNvSpPr/>
              <p:nvPr/>
            </p:nvSpPr>
            <p:spPr>
              <a:xfrm>
                <a:off x="851141" y="3744313"/>
                <a:ext cx="432000" cy="43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E487336-DA39-4C0A-802F-003F1F9F2B46}"/>
                  </a:ext>
                </a:extLst>
              </p:cNvPr>
              <p:cNvSpPr/>
              <p:nvPr/>
            </p:nvSpPr>
            <p:spPr>
              <a:xfrm>
                <a:off x="1811570" y="3729565"/>
                <a:ext cx="540000" cy="54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DA20924-4A46-46EB-8DA7-C4EC84B33508}"/>
                  </a:ext>
                </a:extLst>
              </p:cNvPr>
              <p:cNvSpPr/>
              <p:nvPr/>
            </p:nvSpPr>
            <p:spPr>
              <a:xfrm>
                <a:off x="567774" y="3060358"/>
                <a:ext cx="360000" cy="36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62E8B47-2289-4A6D-BBF0-B5C504BEF2AC}"/>
                  </a:ext>
                </a:extLst>
              </p:cNvPr>
              <p:cNvSpPr/>
              <p:nvPr/>
            </p:nvSpPr>
            <p:spPr>
              <a:xfrm>
                <a:off x="3119876" y="3083642"/>
                <a:ext cx="432000" cy="43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42" name="Teardrop 141">
              <a:extLst>
                <a:ext uri="{FF2B5EF4-FFF2-40B4-BE49-F238E27FC236}">
                  <a16:creationId xmlns:a16="http://schemas.microsoft.com/office/drawing/2014/main" id="{8085E7A6-E845-4649-9E24-F5C114DEF7F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852725" y="2700087"/>
              <a:ext cx="1080000" cy="1080000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ECE5A80-8095-47EB-A7D1-D41D6A379097}"/>
                </a:ext>
              </a:extLst>
            </p:cNvPr>
            <p:cNvGrpSpPr/>
            <p:nvPr/>
          </p:nvGrpSpPr>
          <p:grpSpPr>
            <a:xfrm>
              <a:off x="4122725" y="2916087"/>
              <a:ext cx="540000" cy="648000"/>
              <a:chOff x="4122725" y="4482087"/>
              <a:chExt cx="540000" cy="648000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A0E4BE8-AB7A-4517-A088-16EE507A7751}"/>
                  </a:ext>
                </a:extLst>
              </p:cNvPr>
              <p:cNvSpPr/>
              <p:nvPr/>
            </p:nvSpPr>
            <p:spPr>
              <a:xfrm>
                <a:off x="4122725" y="448208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B73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4518E1F-BC67-4B7D-A109-DC34168FCE67}"/>
                  </a:ext>
                </a:extLst>
              </p:cNvPr>
              <p:cNvSpPr/>
              <p:nvPr/>
            </p:nvSpPr>
            <p:spPr>
              <a:xfrm>
                <a:off x="4302725" y="469808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746B1AA-7942-4686-A30F-7EA28ADECC0C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640725" y="3239906"/>
              <a:ext cx="719038" cy="0"/>
            </a:xfrm>
            <a:prstGeom prst="straightConnector1">
              <a:avLst/>
            </a:prstGeom>
            <a:ln w="101600">
              <a:solidFill>
                <a:schemeClr val="accent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5CD9A56-42B8-4757-AFD1-5512D290F3BB}"/>
                </a:ext>
              </a:extLst>
            </p:cNvPr>
            <p:cNvGrpSpPr/>
            <p:nvPr/>
          </p:nvGrpSpPr>
          <p:grpSpPr>
            <a:xfrm>
              <a:off x="9359763" y="2339906"/>
              <a:ext cx="1800000" cy="1800000"/>
              <a:chOff x="9359763" y="720000"/>
              <a:chExt cx="1800000" cy="18000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470F8BF-78E5-4481-9C7C-97C76E7E9DD7}"/>
                  </a:ext>
                </a:extLst>
              </p:cNvPr>
              <p:cNvSpPr/>
              <p:nvPr/>
            </p:nvSpPr>
            <p:spPr>
              <a:xfrm>
                <a:off x="9359763" y="720000"/>
                <a:ext cx="1800000" cy="1800000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pic>
            <p:nvPicPr>
              <p:cNvPr id="50" name="Graphic 49" descr="Bar chart">
                <a:extLst>
                  <a:ext uri="{FF2B5EF4-FFF2-40B4-BE49-F238E27FC236}">
                    <a16:creationId xmlns:a16="http://schemas.microsoft.com/office/drawing/2014/main" id="{B4A46FAA-CEF6-4F7F-93A6-A3D445357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92000" y="154800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51" name="Graphic 50" descr="Upward trend">
                <a:extLst>
                  <a:ext uri="{FF2B5EF4-FFF2-40B4-BE49-F238E27FC236}">
                    <a16:creationId xmlns:a16="http://schemas.microsoft.com/office/drawing/2014/main" id="{025DD757-A40F-4A76-AA11-087735135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188000" y="972000"/>
                <a:ext cx="720000" cy="72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0309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raphic 85">
            <a:extLst>
              <a:ext uri="{FF2B5EF4-FFF2-40B4-BE49-F238E27FC236}">
                <a16:creationId xmlns:a16="http://schemas.microsoft.com/office/drawing/2014/main" id="{BA3EEA4B-C122-4A67-BDDC-EFB1920EA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8180" y="3250217"/>
            <a:ext cx="1000083" cy="100008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B853D0-AE48-4877-9963-4DF12E4B3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180" y="971313"/>
            <a:ext cx="1000083" cy="109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AE3998-52CC-4AFC-98F3-033E48B84414}"/>
              </a:ext>
            </a:extLst>
          </p:cNvPr>
          <p:cNvGrpSpPr>
            <a:grpSpLocks noChangeAspect="1"/>
          </p:cNvGrpSpPr>
          <p:nvPr/>
        </p:nvGrpSpPr>
        <p:grpSpPr>
          <a:xfrm>
            <a:off x="1000758" y="714385"/>
            <a:ext cx="6429103" cy="1500157"/>
            <a:chOff x="360000" y="1980269"/>
            <a:chExt cx="10799763" cy="25200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5B1E8F1-415A-43EE-A872-C8AE517E106C}"/>
                </a:ext>
              </a:extLst>
            </p:cNvPr>
            <p:cNvGrpSpPr/>
            <p:nvPr/>
          </p:nvGrpSpPr>
          <p:grpSpPr>
            <a:xfrm>
              <a:off x="5040000" y="1980269"/>
              <a:ext cx="3600000" cy="2520000"/>
              <a:chOff x="5040000" y="1980269"/>
              <a:chExt cx="3600000" cy="25200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8E9CE49-023C-4E5D-A36C-BA5C76B2B05E}"/>
                  </a:ext>
                </a:extLst>
              </p:cNvPr>
              <p:cNvSpPr/>
              <p:nvPr/>
            </p:nvSpPr>
            <p:spPr>
              <a:xfrm>
                <a:off x="5040000" y="1980269"/>
                <a:ext cx="3600000" cy="252000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62891"/>
                <a:endParaRPr lang="en-US" sz="1429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endParaRP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271820E-F2AF-4161-8CE1-36E461F28D64}"/>
                  </a:ext>
                </a:extLst>
              </p:cNvPr>
              <p:cNvGrpSpPr/>
              <p:nvPr/>
            </p:nvGrpSpPr>
            <p:grpSpPr>
              <a:xfrm>
                <a:off x="5759450" y="2160000"/>
                <a:ext cx="2160550" cy="2160000"/>
                <a:chOff x="5759450" y="2160000"/>
                <a:chExt cx="2160550" cy="2160000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5D2C9D7-EAC8-4877-9D50-7EDCE4A0DDD1}"/>
                    </a:ext>
                  </a:extLst>
                </p:cNvPr>
                <p:cNvCxnSpPr>
                  <a:stCxn id="107" idx="0"/>
                  <a:endCxn id="106" idx="2"/>
                </p:cNvCxnSpPr>
                <p:nvPr/>
              </p:nvCxnSpPr>
              <p:spPr>
                <a:xfrm flipV="1">
                  <a:off x="6840000" y="2520000"/>
                  <a:ext cx="180000" cy="360269"/>
                </a:xfrm>
                <a:prstGeom prst="line">
                  <a:avLst/>
                </a:prstGeom>
                <a:ln w="762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37DC1401-327E-46E8-82F0-BFEA48EE883D}"/>
                    </a:ext>
                  </a:extLst>
                </p:cNvPr>
                <p:cNvCxnSpPr>
                  <a:cxnSpLocks/>
                  <a:stCxn id="107" idx="1"/>
                  <a:endCxn id="108" idx="3"/>
                </p:cNvCxnSpPr>
                <p:nvPr/>
              </p:nvCxnSpPr>
              <p:spPr>
                <a:xfrm flipH="1" flipV="1">
                  <a:off x="6119450" y="3060087"/>
                  <a:ext cx="360550" cy="180182"/>
                </a:xfrm>
                <a:prstGeom prst="line">
                  <a:avLst/>
                </a:prstGeom>
                <a:ln w="762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11D9CEDA-5400-4A3B-BC35-CA2C557DD2CD}"/>
                    </a:ext>
                  </a:extLst>
                </p:cNvPr>
                <p:cNvCxnSpPr>
                  <a:cxnSpLocks/>
                  <a:stCxn id="107" idx="2"/>
                  <a:endCxn id="104" idx="0"/>
                </p:cNvCxnSpPr>
                <p:nvPr/>
              </p:nvCxnSpPr>
              <p:spPr>
                <a:xfrm flipH="1">
                  <a:off x="6660000" y="3600269"/>
                  <a:ext cx="180000" cy="359731"/>
                </a:xfrm>
                <a:prstGeom prst="line">
                  <a:avLst/>
                </a:prstGeom>
                <a:ln w="762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F6CCBB4B-26C5-4E03-A455-30DB6809341F}"/>
                    </a:ext>
                  </a:extLst>
                </p:cNvPr>
                <p:cNvCxnSpPr>
                  <a:cxnSpLocks/>
                  <a:stCxn id="107" idx="3"/>
                  <a:endCxn id="105" idx="1"/>
                </p:cNvCxnSpPr>
                <p:nvPr/>
              </p:nvCxnSpPr>
              <p:spPr>
                <a:xfrm>
                  <a:off x="7200000" y="3240269"/>
                  <a:ext cx="360000" cy="180000"/>
                </a:xfrm>
                <a:prstGeom prst="line">
                  <a:avLst/>
                </a:prstGeom>
                <a:ln w="762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56BCE75-D05D-4BD4-AA88-C4E7FEAC9D63}"/>
                    </a:ext>
                  </a:extLst>
                </p:cNvPr>
                <p:cNvSpPr/>
                <p:nvPr/>
              </p:nvSpPr>
              <p:spPr>
                <a:xfrm>
                  <a:off x="6480000" y="3960000"/>
                  <a:ext cx="360000" cy="360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E511B442-3262-458D-934C-0744EEF60626}"/>
                    </a:ext>
                  </a:extLst>
                </p:cNvPr>
                <p:cNvSpPr/>
                <p:nvPr/>
              </p:nvSpPr>
              <p:spPr>
                <a:xfrm>
                  <a:off x="7560000" y="3240269"/>
                  <a:ext cx="360000" cy="360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5998903-E7C3-4A3E-851C-F03DB16227F9}"/>
                    </a:ext>
                  </a:extLst>
                </p:cNvPr>
                <p:cNvSpPr/>
                <p:nvPr/>
              </p:nvSpPr>
              <p:spPr>
                <a:xfrm>
                  <a:off x="6840000" y="2160000"/>
                  <a:ext cx="360000" cy="360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2BF6C52-98EF-4179-B63F-3392A1C4B385}"/>
                    </a:ext>
                  </a:extLst>
                </p:cNvPr>
                <p:cNvSpPr/>
                <p:nvPr/>
              </p:nvSpPr>
              <p:spPr>
                <a:xfrm>
                  <a:off x="6480000" y="2880269"/>
                  <a:ext cx="720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2C444C8-58FE-464B-BE0C-5AC039EE3545}"/>
                    </a:ext>
                  </a:extLst>
                </p:cNvPr>
                <p:cNvSpPr/>
                <p:nvPr/>
              </p:nvSpPr>
              <p:spPr>
                <a:xfrm>
                  <a:off x="5759450" y="2880087"/>
                  <a:ext cx="360000" cy="360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413CB34-7D0E-4B51-B3CF-55EDB4B0CECA}"/>
                </a:ext>
              </a:extLst>
            </p:cNvPr>
            <p:cNvGrpSpPr/>
            <p:nvPr/>
          </p:nvGrpSpPr>
          <p:grpSpPr>
            <a:xfrm>
              <a:off x="360000" y="1980269"/>
              <a:ext cx="3600000" cy="2520000"/>
              <a:chOff x="360000" y="1980269"/>
              <a:chExt cx="3600000" cy="2520000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CFF0CF6-1F02-4C57-9AB9-03147CFD4C57}"/>
                  </a:ext>
                </a:extLst>
              </p:cNvPr>
              <p:cNvSpPr/>
              <p:nvPr/>
            </p:nvSpPr>
            <p:spPr>
              <a:xfrm>
                <a:off x="360000" y="1980269"/>
                <a:ext cx="3600000" cy="252000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62891"/>
                <a:endParaRPr lang="en-US" sz="1429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1686D21-7D84-423C-8664-3872B0F919CB}"/>
                  </a:ext>
                </a:extLst>
              </p:cNvPr>
              <p:cNvSpPr/>
              <p:nvPr/>
            </p:nvSpPr>
            <p:spPr>
              <a:xfrm>
                <a:off x="851141" y="2239476"/>
                <a:ext cx="540000" cy="54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14FE60FB-8486-4942-8DB2-E3312579FCB9}"/>
                  </a:ext>
                </a:extLst>
              </p:cNvPr>
              <p:cNvSpPr/>
              <p:nvPr/>
            </p:nvSpPr>
            <p:spPr>
              <a:xfrm>
                <a:off x="3284398" y="2335283"/>
                <a:ext cx="432000" cy="43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9CA8DB4-81D4-45D5-859C-F7792A22C4C5}"/>
                  </a:ext>
                </a:extLst>
              </p:cNvPr>
              <p:cNvSpPr/>
              <p:nvPr/>
            </p:nvSpPr>
            <p:spPr>
              <a:xfrm>
                <a:off x="2615785" y="3708328"/>
                <a:ext cx="360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9321D9B-9A17-4A8A-A746-F56100501247}"/>
                  </a:ext>
                </a:extLst>
              </p:cNvPr>
              <p:cNvSpPr/>
              <p:nvPr/>
            </p:nvSpPr>
            <p:spPr>
              <a:xfrm>
                <a:off x="1330830" y="3111445"/>
                <a:ext cx="432000" cy="43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378895A-C593-4B87-BC72-7015E7771BBA}"/>
                  </a:ext>
                </a:extLst>
              </p:cNvPr>
              <p:cNvSpPr/>
              <p:nvPr/>
            </p:nvSpPr>
            <p:spPr>
              <a:xfrm>
                <a:off x="2437949" y="2236110"/>
                <a:ext cx="540000" cy="54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21DB76E-DC4D-4EA8-8963-1FD602D026A3}"/>
                  </a:ext>
                </a:extLst>
              </p:cNvPr>
              <p:cNvSpPr/>
              <p:nvPr/>
            </p:nvSpPr>
            <p:spPr>
              <a:xfrm>
                <a:off x="3335876" y="3870656"/>
                <a:ext cx="360000" cy="3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FA495AA-7E9D-41F4-8916-2FB1810617FF}"/>
                  </a:ext>
                </a:extLst>
              </p:cNvPr>
              <p:cNvSpPr/>
              <p:nvPr/>
            </p:nvSpPr>
            <p:spPr>
              <a:xfrm>
                <a:off x="1762830" y="2146110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4C38FEE4-2F08-437D-A3F9-DFD46AA5B910}"/>
                  </a:ext>
                </a:extLst>
              </p:cNvPr>
              <p:cNvSpPr/>
              <p:nvPr/>
            </p:nvSpPr>
            <p:spPr>
              <a:xfrm>
                <a:off x="2136548" y="2935578"/>
                <a:ext cx="540000" cy="54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C4CBE9C-3197-4B35-AF37-E738EABC05A8}"/>
                  </a:ext>
                </a:extLst>
              </p:cNvPr>
              <p:cNvSpPr/>
              <p:nvPr/>
            </p:nvSpPr>
            <p:spPr>
              <a:xfrm>
                <a:off x="851141" y="3744313"/>
                <a:ext cx="432000" cy="43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40E877B-459E-45A7-A1D7-B8262C0B68D9}"/>
                  </a:ext>
                </a:extLst>
              </p:cNvPr>
              <p:cNvSpPr/>
              <p:nvPr/>
            </p:nvSpPr>
            <p:spPr>
              <a:xfrm>
                <a:off x="1811570" y="3729565"/>
                <a:ext cx="540000" cy="54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737CC4B-670E-4DF3-99C5-A7E9B5EFE570}"/>
                  </a:ext>
                </a:extLst>
              </p:cNvPr>
              <p:cNvSpPr/>
              <p:nvPr/>
            </p:nvSpPr>
            <p:spPr>
              <a:xfrm>
                <a:off x="567774" y="3060358"/>
                <a:ext cx="360000" cy="36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1160D00-EA94-462D-99D1-5560223D6557}"/>
                  </a:ext>
                </a:extLst>
              </p:cNvPr>
              <p:cNvSpPr/>
              <p:nvPr/>
            </p:nvSpPr>
            <p:spPr>
              <a:xfrm>
                <a:off x="3119876" y="3083642"/>
                <a:ext cx="432000" cy="43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0F772DC-2F28-4CDE-B102-9FB63920C2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67800" y="2700088"/>
              <a:ext cx="1080000" cy="1080000"/>
              <a:chOff x="3852725" y="1134087"/>
              <a:chExt cx="1080000" cy="1080000"/>
            </a:xfrm>
          </p:grpSpPr>
          <p:sp>
            <p:nvSpPr>
              <p:cNvPr id="164" name="Teardrop 163">
                <a:extLst>
                  <a:ext uri="{FF2B5EF4-FFF2-40B4-BE49-F238E27FC236}">
                    <a16:creationId xmlns:a16="http://schemas.microsoft.com/office/drawing/2014/main" id="{ABF488F6-541A-471D-A9CD-B30D370556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852725" y="1134087"/>
                <a:ext cx="1080000" cy="1080000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pic>
            <p:nvPicPr>
              <p:cNvPr id="165" name="Graphic 164" descr="Gears">
                <a:extLst>
                  <a:ext uri="{FF2B5EF4-FFF2-40B4-BE49-F238E27FC236}">
                    <a16:creationId xmlns:a16="http://schemas.microsoft.com/office/drawing/2014/main" id="{23EDC1BE-3A58-4630-A145-8BE7C9F64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942725" y="1224087"/>
                <a:ext cx="900000" cy="900000"/>
              </a:xfrm>
              <a:prstGeom prst="rect">
                <a:avLst/>
              </a:prstGeom>
            </p:spPr>
          </p:pic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294172EF-5540-431C-A2AF-FC7AA3AE545D}"/>
                </a:ext>
              </a:extLst>
            </p:cNvPr>
            <p:cNvCxnSpPr>
              <a:cxnSpLocks/>
              <a:endCxn id="173" idx="2"/>
            </p:cNvCxnSpPr>
            <p:nvPr/>
          </p:nvCxnSpPr>
          <p:spPr>
            <a:xfrm>
              <a:off x="8640725" y="3239906"/>
              <a:ext cx="719038" cy="0"/>
            </a:xfrm>
            <a:prstGeom prst="straightConnector1">
              <a:avLst/>
            </a:prstGeom>
            <a:ln w="101600">
              <a:solidFill>
                <a:schemeClr val="accent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A0410342-DE0D-472A-A62B-0CA0E455EAE1}"/>
                </a:ext>
              </a:extLst>
            </p:cNvPr>
            <p:cNvGrpSpPr/>
            <p:nvPr/>
          </p:nvGrpSpPr>
          <p:grpSpPr>
            <a:xfrm>
              <a:off x="9359763" y="2339906"/>
              <a:ext cx="1800000" cy="1800000"/>
              <a:chOff x="9359763" y="720000"/>
              <a:chExt cx="1800000" cy="1800000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630EF9C-D1BA-403B-B841-FAECBEE14247}"/>
                  </a:ext>
                </a:extLst>
              </p:cNvPr>
              <p:cNvSpPr/>
              <p:nvPr/>
            </p:nvSpPr>
            <p:spPr>
              <a:xfrm>
                <a:off x="9359763" y="720000"/>
                <a:ext cx="1800000" cy="1800000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pic>
            <p:nvPicPr>
              <p:cNvPr id="174" name="Graphic 173" descr="Bar chart">
                <a:extLst>
                  <a:ext uri="{FF2B5EF4-FFF2-40B4-BE49-F238E27FC236}">
                    <a16:creationId xmlns:a16="http://schemas.microsoft.com/office/drawing/2014/main" id="{62594BA5-E750-4D81-B9CE-8CBA5C9E9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792000" y="154800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75" name="Graphic 174" descr="Upward trend">
                <a:extLst>
                  <a:ext uri="{FF2B5EF4-FFF2-40B4-BE49-F238E27FC236}">
                    <a16:creationId xmlns:a16="http://schemas.microsoft.com/office/drawing/2014/main" id="{6B986FCD-124D-4971-996E-62C7D1224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188000" y="972000"/>
                <a:ext cx="720000" cy="72000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8944CB-70B3-40E9-93D8-4BFBDA426E5D}"/>
              </a:ext>
            </a:extLst>
          </p:cNvPr>
          <p:cNvGrpSpPr>
            <a:grpSpLocks noChangeAspect="1"/>
          </p:cNvGrpSpPr>
          <p:nvPr/>
        </p:nvGrpSpPr>
        <p:grpSpPr>
          <a:xfrm>
            <a:off x="1000758" y="3000288"/>
            <a:ext cx="6429103" cy="1500266"/>
            <a:chOff x="360000" y="1980087"/>
            <a:chExt cx="10799763" cy="252018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3F560452-E281-4182-B855-30BCED526E44}"/>
                </a:ext>
              </a:extLst>
            </p:cNvPr>
            <p:cNvGrpSpPr/>
            <p:nvPr/>
          </p:nvGrpSpPr>
          <p:grpSpPr>
            <a:xfrm>
              <a:off x="5040725" y="1980087"/>
              <a:ext cx="3600000" cy="2520000"/>
              <a:chOff x="5040725" y="1980087"/>
              <a:chExt cx="3600000" cy="2520000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41E5F369-69C5-498C-A683-2AB0CDB7D4D7}"/>
                  </a:ext>
                </a:extLst>
              </p:cNvPr>
              <p:cNvGrpSpPr/>
              <p:nvPr/>
            </p:nvGrpSpPr>
            <p:grpSpPr>
              <a:xfrm>
                <a:off x="5040725" y="1980087"/>
                <a:ext cx="3600000" cy="2520000"/>
                <a:chOff x="5040725" y="1980087"/>
                <a:chExt cx="3600000" cy="2520000"/>
              </a:xfrm>
            </p:grpSpPr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9384E07D-6659-4276-B8E5-E2506FB6337E}"/>
                    </a:ext>
                  </a:extLst>
                </p:cNvPr>
                <p:cNvSpPr/>
                <p:nvPr/>
              </p:nvSpPr>
              <p:spPr>
                <a:xfrm>
                  <a:off x="5040725" y="1980087"/>
                  <a:ext cx="3600000" cy="2520000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578" tIns="36289" rIns="72578" bIns="36289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62891"/>
                  <a:endParaRPr lang="en-US" sz="1429" b="1" dirty="0">
                    <a:solidFill>
                      <a:srgbClr val="0078D4">
                        <a:lumMod val="75000"/>
                      </a:srgbClr>
                    </a:solidFill>
                    <a:latin typeface="Segoe UI Semibold"/>
                  </a:endParaRPr>
                </a:p>
              </p:txBody>
            </p: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D3CA1DA4-F117-4300-908E-7C0B680D94D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92000" y="2232000"/>
                  <a:ext cx="1601406" cy="1080000"/>
                  <a:chOff x="567774" y="2146110"/>
                  <a:chExt cx="3148624" cy="2123455"/>
                </a:xfrm>
              </p:grpSpPr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5722BD3B-0B64-4394-8C05-9CF19E960979}"/>
                      </a:ext>
                    </a:extLst>
                  </p:cNvPr>
                  <p:cNvSpPr/>
                  <p:nvPr/>
                </p:nvSpPr>
                <p:spPr>
                  <a:xfrm>
                    <a:off x="851141" y="2239476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62190CEA-3F3C-41A4-8887-5B1F55B8CFE7}"/>
                      </a:ext>
                    </a:extLst>
                  </p:cNvPr>
                  <p:cNvSpPr/>
                  <p:nvPr/>
                </p:nvSpPr>
                <p:spPr>
                  <a:xfrm>
                    <a:off x="3284398" y="2335283"/>
                    <a:ext cx="432000" cy="4320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E95080C-85EA-4CAC-9A89-6585EAA4E7C9}"/>
                      </a:ext>
                    </a:extLst>
                  </p:cNvPr>
                  <p:cNvSpPr/>
                  <p:nvPr/>
                </p:nvSpPr>
                <p:spPr>
                  <a:xfrm>
                    <a:off x="2615785" y="3708328"/>
                    <a:ext cx="360000" cy="3600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D24F61EB-934A-4014-B8B6-396B7B5E348A}"/>
                      </a:ext>
                    </a:extLst>
                  </p:cNvPr>
                  <p:cNvSpPr/>
                  <p:nvPr/>
                </p:nvSpPr>
                <p:spPr>
                  <a:xfrm>
                    <a:off x="1330830" y="3111445"/>
                    <a:ext cx="432000" cy="432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BF6B0AE0-957C-443A-A198-9177B9EB7AC3}"/>
                      </a:ext>
                    </a:extLst>
                  </p:cNvPr>
                  <p:cNvSpPr/>
                  <p:nvPr/>
                </p:nvSpPr>
                <p:spPr>
                  <a:xfrm>
                    <a:off x="2437949" y="2236110"/>
                    <a:ext cx="540000" cy="540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D56A2BD-654F-4F0D-9922-552C7AC07E30}"/>
                      </a:ext>
                    </a:extLst>
                  </p:cNvPr>
                  <p:cNvSpPr/>
                  <p:nvPr/>
                </p:nvSpPr>
                <p:spPr>
                  <a:xfrm>
                    <a:off x="3335876" y="3870656"/>
                    <a:ext cx="360000" cy="360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53D8F1C4-703A-4A62-868E-B51027C14AB9}"/>
                      </a:ext>
                    </a:extLst>
                  </p:cNvPr>
                  <p:cNvSpPr/>
                  <p:nvPr/>
                </p:nvSpPr>
                <p:spPr>
                  <a:xfrm>
                    <a:off x="1762830" y="2146110"/>
                    <a:ext cx="360000" cy="3600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E187A4E8-6BB3-4F9A-A5DC-FA544F2D73B7}"/>
                      </a:ext>
                    </a:extLst>
                  </p:cNvPr>
                  <p:cNvSpPr/>
                  <p:nvPr/>
                </p:nvSpPr>
                <p:spPr>
                  <a:xfrm>
                    <a:off x="2136548" y="2935578"/>
                    <a:ext cx="540000" cy="5400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60BC89FA-318F-496E-B0FD-9EB3B7D791AC}"/>
                      </a:ext>
                    </a:extLst>
                  </p:cNvPr>
                  <p:cNvSpPr/>
                  <p:nvPr/>
                </p:nvSpPr>
                <p:spPr>
                  <a:xfrm>
                    <a:off x="851141" y="3744313"/>
                    <a:ext cx="432000" cy="4320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286E97D0-AFD3-4353-91BE-DCA430544244}"/>
                      </a:ext>
                    </a:extLst>
                  </p:cNvPr>
                  <p:cNvSpPr/>
                  <p:nvPr/>
                </p:nvSpPr>
                <p:spPr>
                  <a:xfrm>
                    <a:off x="1811570" y="3729565"/>
                    <a:ext cx="540000" cy="5400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46122359-4AD4-441B-BC80-51C245FFC72C}"/>
                      </a:ext>
                    </a:extLst>
                  </p:cNvPr>
                  <p:cNvSpPr/>
                  <p:nvPr/>
                </p:nvSpPr>
                <p:spPr>
                  <a:xfrm>
                    <a:off x="567774" y="3060358"/>
                    <a:ext cx="360000" cy="3600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0EC8A7CB-494A-4FD7-B547-183DD473EC22}"/>
                      </a:ext>
                    </a:extLst>
                  </p:cNvPr>
                  <p:cNvSpPr/>
                  <p:nvPr/>
                </p:nvSpPr>
                <p:spPr>
                  <a:xfrm>
                    <a:off x="3119876" y="3083642"/>
                    <a:ext cx="432000" cy="4320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62891"/>
                    <a:endParaRPr lang="en-US" sz="1429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</p:grp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CAB9C3B1-D217-4ABF-B131-BD8AA7832A22}"/>
                    </a:ext>
                  </a:extLst>
                </p:cNvPr>
                <p:cNvCxnSpPr>
                  <a:stCxn id="190" idx="0"/>
                  <a:endCxn id="189" idx="2"/>
                </p:cNvCxnSpPr>
                <p:nvPr/>
              </p:nvCxnSpPr>
              <p:spPr>
                <a:xfrm flipV="1">
                  <a:off x="7884000" y="3600000"/>
                  <a:ext cx="72000" cy="180000"/>
                </a:xfrm>
                <a:prstGeom prst="line">
                  <a:avLst/>
                </a:prstGeom>
                <a:ln w="381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558BAC28-3E22-452D-BF1B-8941599D5013}"/>
                    </a:ext>
                  </a:extLst>
                </p:cNvPr>
                <p:cNvCxnSpPr>
                  <a:cxnSpLocks/>
                  <a:stCxn id="190" idx="1"/>
                  <a:endCxn id="191" idx="3"/>
                </p:cNvCxnSpPr>
                <p:nvPr/>
              </p:nvCxnSpPr>
              <p:spPr>
                <a:xfrm flipH="1" flipV="1">
                  <a:off x="7560000" y="3852000"/>
                  <a:ext cx="180000" cy="72000"/>
                </a:xfrm>
                <a:prstGeom prst="line">
                  <a:avLst/>
                </a:prstGeom>
                <a:ln w="381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B09C53B1-02A6-4D29-980D-295BDAEB0A61}"/>
                    </a:ext>
                  </a:extLst>
                </p:cNvPr>
                <p:cNvCxnSpPr>
                  <a:cxnSpLocks/>
                  <a:stCxn id="190" idx="2"/>
                  <a:endCxn id="187" idx="0"/>
                </p:cNvCxnSpPr>
                <p:nvPr/>
              </p:nvCxnSpPr>
              <p:spPr>
                <a:xfrm flipH="1">
                  <a:off x="7812000" y="4068000"/>
                  <a:ext cx="72000" cy="180000"/>
                </a:xfrm>
                <a:prstGeom prst="line">
                  <a:avLst/>
                </a:prstGeom>
                <a:ln w="381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F1C20B18-3929-4280-99A1-7F8B81BA9116}"/>
                    </a:ext>
                  </a:extLst>
                </p:cNvPr>
                <p:cNvCxnSpPr>
                  <a:cxnSpLocks/>
                  <a:stCxn id="190" idx="3"/>
                  <a:endCxn id="188" idx="1"/>
                </p:cNvCxnSpPr>
                <p:nvPr/>
              </p:nvCxnSpPr>
              <p:spPr>
                <a:xfrm>
                  <a:off x="8028000" y="3924000"/>
                  <a:ext cx="180000" cy="72000"/>
                </a:xfrm>
                <a:prstGeom prst="line">
                  <a:avLst/>
                </a:prstGeom>
                <a:ln w="381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E37B3684-99EF-4048-A1FB-23322D4347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40000" y="4248000"/>
                  <a:ext cx="144000" cy="144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EF48C1F-E830-4FF1-AF3C-74E9854F1E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8000" y="3924000"/>
                  <a:ext cx="144000" cy="144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A8C3EF9D-C1CE-43B5-8AC3-D4A268AC41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84000" y="3456000"/>
                  <a:ext cx="144000" cy="144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B60B6214-7AED-432A-AC50-F2F8897AA2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40000" y="3780000"/>
                  <a:ext cx="288000" cy="28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BCD932BC-5788-493D-9925-AE2A7A91DE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16000" y="3780000"/>
                  <a:ext cx="144000" cy="144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35C2CCDC-C7F1-451C-8DF9-A00C2AA83C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07448" y="2999023"/>
                <a:ext cx="720000" cy="720000"/>
                <a:chOff x="6497427" y="3247213"/>
                <a:chExt cx="647128" cy="647128"/>
              </a:xfrm>
            </p:grpSpPr>
            <p:sp>
              <p:nvSpPr>
                <p:cNvPr id="179" name="Teardrop 178">
                  <a:extLst>
                    <a:ext uri="{FF2B5EF4-FFF2-40B4-BE49-F238E27FC236}">
                      <a16:creationId xmlns:a16="http://schemas.microsoft.com/office/drawing/2014/main" id="{7E0EA7E4-52C9-4740-9996-FA1002DDA1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497427" y="3247213"/>
                  <a:ext cx="647128" cy="647128"/>
                </a:xfrm>
                <a:prstGeom prst="teardrop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62891"/>
                  <a:endParaRPr lang="en-US" sz="1429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pic>
              <p:nvPicPr>
                <p:cNvPr id="180" name="Graphic 179" descr="Gears">
                  <a:extLst>
                    <a:ext uri="{FF2B5EF4-FFF2-40B4-BE49-F238E27FC236}">
                      <a16:creationId xmlns:a16="http://schemas.microsoft.com/office/drawing/2014/main" id="{3ABA52C8-447A-4E55-AC00-6D0D750D0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1354" y="3301140"/>
                  <a:ext cx="539273" cy="5392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0AF33DB5-1B5C-4625-996B-C7D1690AB553}"/>
                </a:ext>
              </a:extLst>
            </p:cNvPr>
            <p:cNvGrpSpPr/>
            <p:nvPr/>
          </p:nvGrpSpPr>
          <p:grpSpPr>
            <a:xfrm>
              <a:off x="360000" y="1980269"/>
              <a:ext cx="3600000" cy="2520000"/>
              <a:chOff x="360000" y="1980269"/>
              <a:chExt cx="3600000" cy="2520000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F7481D6B-12AB-4FB6-98CD-8289B98CDFCE}"/>
                  </a:ext>
                </a:extLst>
              </p:cNvPr>
              <p:cNvSpPr/>
              <p:nvPr/>
            </p:nvSpPr>
            <p:spPr>
              <a:xfrm>
                <a:off x="360000" y="1980269"/>
                <a:ext cx="3600000" cy="252000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72578" tIns="36289" rIns="72578" bIns="3628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62891"/>
                <a:endParaRPr lang="en-US" sz="1429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4202144-9364-4609-B320-A6D3F877B379}"/>
                  </a:ext>
                </a:extLst>
              </p:cNvPr>
              <p:cNvSpPr/>
              <p:nvPr/>
            </p:nvSpPr>
            <p:spPr>
              <a:xfrm>
                <a:off x="851141" y="2239476"/>
                <a:ext cx="540000" cy="54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24DF0DAE-5EF9-44E1-AF64-5D9ED7FB3C87}"/>
                  </a:ext>
                </a:extLst>
              </p:cNvPr>
              <p:cNvSpPr/>
              <p:nvPr/>
            </p:nvSpPr>
            <p:spPr>
              <a:xfrm>
                <a:off x="3284398" y="2335283"/>
                <a:ext cx="432000" cy="43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12AC105-9402-4224-8230-86376D042CE8}"/>
                  </a:ext>
                </a:extLst>
              </p:cNvPr>
              <p:cNvSpPr/>
              <p:nvPr/>
            </p:nvSpPr>
            <p:spPr>
              <a:xfrm>
                <a:off x="2615785" y="3708328"/>
                <a:ext cx="360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8AB6E509-F488-42FF-8DBA-D882D355C01F}"/>
                  </a:ext>
                </a:extLst>
              </p:cNvPr>
              <p:cNvSpPr/>
              <p:nvPr/>
            </p:nvSpPr>
            <p:spPr>
              <a:xfrm>
                <a:off x="1330830" y="3111445"/>
                <a:ext cx="432000" cy="43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84CEE570-CC16-48A9-886C-49F100CB1A91}"/>
                  </a:ext>
                </a:extLst>
              </p:cNvPr>
              <p:cNvSpPr/>
              <p:nvPr/>
            </p:nvSpPr>
            <p:spPr>
              <a:xfrm>
                <a:off x="2437949" y="2236110"/>
                <a:ext cx="540000" cy="54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01D501CA-46F5-46B0-9713-C4FE64E0540F}"/>
                  </a:ext>
                </a:extLst>
              </p:cNvPr>
              <p:cNvSpPr/>
              <p:nvPr/>
            </p:nvSpPr>
            <p:spPr>
              <a:xfrm>
                <a:off x="3335876" y="3870656"/>
                <a:ext cx="360000" cy="3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35A3DD5-25AC-4134-84F8-76C4D26E1B96}"/>
                  </a:ext>
                </a:extLst>
              </p:cNvPr>
              <p:cNvSpPr/>
              <p:nvPr/>
            </p:nvSpPr>
            <p:spPr>
              <a:xfrm>
                <a:off x="1762830" y="2146110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C3078FB-FAAC-4FE9-AC1A-C533552CF08C}"/>
                  </a:ext>
                </a:extLst>
              </p:cNvPr>
              <p:cNvSpPr/>
              <p:nvPr/>
            </p:nvSpPr>
            <p:spPr>
              <a:xfrm>
                <a:off x="2136548" y="2935578"/>
                <a:ext cx="540000" cy="54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88F14B9-BAC4-46A5-926B-3772CED83804}"/>
                  </a:ext>
                </a:extLst>
              </p:cNvPr>
              <p:cNvSpPr/>
              <p:nvPr/>
            </p:nvSpPr>
            <p:spPr>
              <a:xfrm>
                <a:off x="851141" y="3744313"/>
                <a:ext cx="432000" cy="43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97C5624F-E021-4A61-A696-634ED8E93773}"/>
                  </a:ext>
                </a:extLst>
              </p:cNvPr>
              <p:cNvSpPr/>
              <p:nvPr/>
            </p:nvSpPr>
            <p:spPr>
              <a:xfrm>
                <a:off x="1811570" y="3729565"/>
                <a:ext cx="540000" cy="54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072BF267-1FC7-46F9-8F6E-EA0A01D2ECAA}"/>
                  </a:ext>
                </a:extLst>
              </p:cNvPr>
              <p:cNvSpPr/>
              <p:nvPr/>
            </p:nvSpPr>
            <p:spPr>
              <a:xfrm>
                <a:off x="567774" y="3060358"/>
                <a:ext cx="360000" cy="36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6DBB59C9-EEB2-4352-9B58-957ED9AFEFEA}"/>
                  </a:ext>
                </a:extLst>
              </p:cNvPr>
              <p:cNvSpPr/>
              <p:nvPr/>
            </p:nvSpPr>
            <p:spPr>
              <a:xfrm>
                <a:off x="3119876" y="3083642"/>
                <a:ext cx="432000" cy="43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18" name="Teardrop 217">
              <a:extLst>
                <a:ext uri="{FF2B5EF4-FFF2-40B4-BE49-F238E27FC236}">
                  <a16:creationId xmlns:a16="http://schemas.microsoft.com/office/drawing/2014/main" id="{32D57907-4715-42FC-9A48-EF2A1A8D7C3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852725" y="2700087"/>
              <a:ext cx="1080000" cy="1080000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891"/>
              <a:endParaRPr lang="en-US" sz="1429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32732B71-8A1B-4F5F-975C-340130CA6DB1}"/>
                </a:ext>
              </a:extLst>
            </p:cNvPr>
            <p:cNvGrpSpPr/>
            <p:nvPr/>
          </p:nvGrpSpPr>
          <p:grpSpPr>
            <a:xfrm>
              <a:off x="4122725" y="2916087"/>
              <a:ext cx="540000" cy="648000"/>
              <a:chOff x="4122725" y="4482087"/>
              <a:chExt cx="540000" cy="648000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760EA8FC-671F-48ED-8FE2-E938AF4A7C0A}"/>
                  </a:ext>
                </a:extLst>
              </p:cNvPr>
              <p:cNvSpPr/>
              <p:nvPr/>
            </p:nvSpPr>
            <p:spPr>
              <a:xfrm>
                <a:off x="4122725" y="448208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B032495-E152-46CA-8F7C-12716A4E33A4}"/>
                  </a:ext>
                </a:extLst>
              </p:cNvPr>
              <p:cNvSpPr/>
              <p:nvPr/>
            </p:nvSpPr>
            <p:spPr>
              <a:xfrm>
                <a:off x="4302725" y="469808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90485279-5DFA-43DA-84FB-48E0CE50FD30}"/>
                </a:ext>
              </a:extLst>
            </p:cNvPr>
            <p:cNvCxnSpPr>
              <a:cxnSpLocks/>
              <a:endCxn id="224" idx="2"/>
            </p:cNvCxnSpPr>
            <p:nvPr/>
          </p:nvCxnSpPr>
          <p:spPr>
            <a:xfrm>
              <a:off x="8640725" y="3239906"/>
              <a:ext cx="719038" cy="0"/>
            </a:xfrm>
            <a:prstGeom prst="straightConnector1">
              <a:avLst/>
            </a:prstGeom>
            <a:ln w="101600">
              <a:solidFill>
                <a:schemeClr val="accent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DC60D666-2E0E-4D71-9A81-79790974A921}"/>
                </a:ext>
              </a:extLst>
            </p:cNvPr>
            <p:cNvGrpSpPr/>
            <p:nvPr/>
          </p:nvGrpSpPr>
          <p:grpSpPr>
            <a:xfrm>
              <a:off x="9359763" y="2339906"/>
              <a:ext cx="1800000" cy="1800000"/>
              <a:chOff x="9359763" y="720000"/>
              <a:chExt cx="1800000" cy="1800000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201511C2-F112-48E1-B97F-A244FDD05300}"/>
                  </a:ext>
                </a:extLst>
              </p:cNvPr>
              <p:cNvSpPr/>
              <p:nvPr/>
            </p:nvSpPr>
            <p:spPr>
              <a:xfrm>
                <a:off x="9359763" y="720000"/>
                <a:ext cx="1800000" cy="1800000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891"/>
                <a:endParaRPr lang="en-US" sz="1429">
                  <a:solidFill>
                    <a:srgbClr val="FFFFFF"/>
                  </a:solidFill>
                  <a:latin typeface="Segoe UI"/>
                </a:endParaRPr>
              </a:p>
            </p:txBody>
          </p:sp>
          <p:pic>
            <p:nvPicPr>
              <p:cNvPr id="225" name="Graphic 224" descr="Bar chart">
                <a:extLst>
                  <a:ext uri="{FF2B5EF4-FFF2-40B4-BE49-F238E27FC236}">
                    <a16:creationId xmlns:a16="http://schemas.microsoft.com/office/drawing/2014/main" id="{46F6AB30-4A80-4357-BEFE-E84E0FC57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792000" y="154800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26" name="Graphic 225" descr="Upward trend">
                <a:extLst>
                  <a:ext uri="{FF2B5EF4-FFF2-40B4-BE49-F238E27FC236}">
                    <a16:creationId xmlns:a16="http://schemas.microsoft.com/office/drawing/2014/main" id="{67915BC8-99D4-47AA-A926-7C68D950A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188000" y="972000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D9CD56-1406-4D88-9057-06CBAFA04F27}"/>
              </a:ext>
            </a:extLst>
          </p:cNvPr>
          <p:cNvSpPr txBox="1"/>
          <p:nvPr/>
        </p:nvSpPr>
        <p:spPr>
          <a:xfrm>
            <a:off x="290002" y="714385"/>
            <a:ext cx="714345" cy="1500157"/>
          </a:xfrm>
          <a:prstGeom prst="rect">
            <a:avLst/>
          </a:prstGeom>
          <a:noFill/>
        </p:spPr>
        <p:txBody>
          <a:bodyPr vert="vert270" wrap="none" lIns="0" tIns="0" rIns="0" bIns="0" rtlCol="0" anchor="ctr">
            <a:noAutofit/>
          </a:bodyPr>
          <a:lstStyle/>
          <a:p>
            <a:pPr algn="ctr" defTabSz="362891"/>
            <a:r>
              <a:rPr lang="en-US" sz="2858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ETL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7A8B274-1F9D-45CD-9171-1D65C1FB8A5F}"/>
              </a:ext>
            </a:extLst>
          </p:cNvPr>
          <p:cNvSpPr txBox="1"/>
          <p:nvPr/>
        </p:nvSpPr>
        <p:spPr>
          <a:xfrm>
            <a:off x="286026" y="3028863"/>
            <a:ext cx="714345" cy="1500157"/>
          </a:xfrm>
          <a:prstGeom prst="rect">
            <a:avLst/>
          </a:prstGeom>
          <a:noFill/>
        </p:spPr>
        <p:txBody>
          <a:bodyPr vert="vert270" wrap="none" lIns="0" tIns="0" rIns="0" bIns="0" rtlCol="0" anchor="ctr">
            <a:noAutofit/>
          </a:bodyPr>
          <a:lstStyle/>
          <a:p>
            <a:pPr algn="ctr" defTabSz="362891"/>
            <a:r>
              <a:rPr lang="en-US" sz="2858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ELT</a:t>
            </a:r>
          </a:p>
        </p:txBody>
      </p:sp>
    </p:spTree>
    <p:extLst>
      <p:ext uri="{BB962C8B-B14F-4D97-AF65-F5344CB8AC3E}">
        <p14:creationId xmlns:p14="http://schemas.microsoft.com/office/powerpoint/2010/main" val="9439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5E2B-B7F5-4671-BF98-9BD7274B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Azure Data Factory Concepts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F23C02-5936-4907-85F4-732EE66E3209}"/>
              </a:ext>
            </a:extLst>
          </p:cNvPr>
          <p:cNvSpPr/>
          <p:nvPr/>
        </p:nvSpPr>
        <p:spPr>
          <a:xfrm>
            <a:off x="1358308" y="1971791"/>
            <a:ext cx="6428647" cy="1857276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362891"/>
            <a:endParaRPr lang="en-US" sz="1588" b="1" dirty="0">
              <a:solidFill>
                <a:srgbClr val="0078D4">
                  <a:lumMod val="50000"/>
                </a:srgbClr>
              </a:solidFill>
              <a:latin typeface="Segoe UI Semibold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880C24A-F30D-4361-907D-862333874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5251" y="2457258"/>
            <a:ext cx="5714759" cy="10858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BA370C-4195-4ECF-81C8-B444ADBAC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026" y="2186085"/>
            <a:ext cx="1428689" cy="14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0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5E2B-B7F5-4671-BF98-9BD7274B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Azure Data Factory Concepts</a:t>
            </a:r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F23C02-5936-4907-85F4-732EE66E3209}"/>
              </a:ext>
            </a:extLst>
          </p:cNvPr>
          <p:cNvSpPr/>
          <p:nvPr/>
        </p:nvSpPr>
        <p:spPr>
          <a:xfrm>
            <a:off x="286026" y="1714318"/>
            <a:ext cx="4857545" cy="3143117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362891"/>
            <a:endParaRPr lang="en-US" sz="1588" b="1" dirty="0">
              <a:solidFill>
                <a:srgbClr val="0078D4">
                  <a:lumMod val="50000"/>
                </a:srgbClr>
              </a:solidFill>
              <a:latin typeface="Segoe UI Semibold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880C24A-F30D-4361-907D-8623338748D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764" y="1142992"/>
            <a:ext cx="4286069" cy="10858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BA370C-4195-4ECF-81C8-B444ADBAC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0834" y="1142992"/>
            <a:ext cx="1085804" cy="1085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3674CF-BA5F-4C7D-BBA9-976AF82304BA}"/>
              </a:ext>
            </a:extLst>
          </p:cNvPr>
          <p:cNvSpPr txBox="1"/>
          <p:nvPr/>
        </p:nvSpPr>
        <p:spPr>
          <a:xfrm>
            <a:off x="2132580" y="1502678"/>
            <a:ext cx="1175322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2891"/>
            <a:r>
              <a:rPr lang="en-US" sz="1905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Pipelines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A34658-8A94-4BE5-BE70-256A85E4FEEB}"/>
              </a:ext>
            </a:extLst>
          </p:cNvPr>
          <p:cNvGrpSpPr/>
          <p:nvPr/>
        </p:nvGrpSpPr>
        <p:grpSpPr>
          <a:xfrm>
            <a:off x="2857669" y="3680937"/>
            <a:ext cx="2000165" cy="1000083"/>
            <a:chOff x="3600364" y="4637547"/>
            <a:chExt cx="2520000" cy="1260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68753F7-54A7-46B5-80C0-9F641D0B1A10}"/>
                </a:ext>
              </a:extLst>
            </p:cNvPr>
            <p:cNvSpPr/>
            <p:nvPr/>
          </p:nvSpPr>
          <p:spPr>
            <a:xfrm>
              <a:off x="3600364" y="4637547"/>
              <a:ext cx="2520000" cy="126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62891"/>
              <a:r>
                <a:rPr lang="en-US" sz="1905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rPr>
                <a:t>Datasets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1A3201D-763B-4C3E-9D17-91DB3CFC2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88185" y="5267548"/>
              <a:ext cx="539172" cy="468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C70CF7-BE7F-431A-8267-A2A93559A2ED}"/>
              </a:ext>
            </a:extLst>
          </p:cNvPr>
          <p:cNvGrpSpPr/>
          <p:nvPr/>
        </p:nvGrpSpPr>
        <p:grpSpPr>
          <a:xfrm>
            <a:off x="1715006" y="2405211"/>
            <a:ext cx="2000165" cy="1000083"/>
            <a:chOff x="2160728" y="3030265"/>
            <a:chExt cx="2520000" cy="1260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6EC0296-10BA-46AB-B4CC-A9B580A310A7}"/>
                </a:ext>
              </a:extLst>
            </p:cNvPr>
            <p:cNvSpPr/>
            <p:nvPr/>
          </p:nvSpPr>
          <p:spPr>
            <a:xfrm>
              <a:off x="2160728" y="3030265"/>
              <a:ext cx="2520000" cy="126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62891"/>
              <a:r>
                <a:rPr lang="en-US" sz="1905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rPr>
                <a:t>Activities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C1F4183-D76F-43A1-AB9D-A97E19EAB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68862" y="3660265"/>
              <a:ext cx="498934" cy="468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D450CE-EC6B-4224-AEB0-16053B5DC709}"/>
              </a:ext>
            </a:extLst>
          </p:cNvPr>
          <p:cNvGrpSpPr/>
          <p:nvPr/>
        </p:nvGrpSpPr>
        <p:grpSpPr>
          <a:xfrm>
            <a:off x="571765" y="3680937"/>
            <a:ext cx="2000165" cy="1000083"/>
            <a:chOff x="720364" y="4637547"/>
            <a:chExt cx="2520000" cy="126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C525BE-215D-47A9-BA44-97469DC64AEC}"/>
                </a:ext>
              </a:extLst>
            </p:cNvPr>
            <p:cNvSpPr/>
            <p:nvPr/>
          </p:nvSpPr>
          <p:spPr>
            <a:xfrm>
              <a:off x="720364" y="4637547"/>
              <a:ext cx="2520000" cy="126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62891"/>
              <a:r>
                <a:rPr lang="en-US" sz="1905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rPr>
                <a:t>Linked Services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EB82C01F-9E6D-4BC3-B450-8E3132F84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45504" y="5267547"/>
              <a:ext cx="468000" cy="468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83621E-5F4B-4C0A-BEE1-2E6B58CDB958}"/>
              </a:ext>
            </a:extLst>
          </p:cNvPr>
          <p:cNvGrpSpPr/>
          <p:nvPr/>
        </p:nvGrpSpPr>
        <p:grpSpPr>
          <a:xfrm>
            <a:off x="5429308" y="3680936"/>
            <a:ext cx="3428855" cy="1142952"/>
            <a:chOff x="6840363" y="4637546"/>
            <a:chExt cx="4320000" cy="1440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C079764-5C77-41CE-A708-3594ECB0CEF2}"/>
                </a:ext>
              </a:extLst>
            </p:cNvPr>
            <p:cNvSpPr/>
            <p:nvPr/>
          </p:nvSpPr>
          <p:spPr>
            <a:xfrm>
              <a:off x="6840363" y="4637546"/>
              <a:ext cx="4320000" cy="1440000"/>
            </a:xfrm>
            <a:prstGeom prst="roundRect">
              <a:avLst/>
            </a:prstGeom>
            <a:solidFill>
              <a:srgbClr val="FAFAF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62891"/>
              <a:r>
                <a:rPr lang="en-US" sz="1905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rPr>
                <a:t>Integration Runtime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CFD1F91-F7E0-46BE-B353-421A686BB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49363" y="5429547"/>
              <a:ext cx="702000" cy="468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E691E3-18D8-474F-A8E0-D00593F86D9C}"/>
              </a:ext>
            </a:extLst>
          </p:cNvPr>
          <p:cNvGrpSpPr/>
          <p:nvPr/>
        </p:nvGrpSpPr>
        <p:grpSpPr>
          <a:xfrm>
            <a:off x="5429577" y="2405211"/>
            <a:ext cx="3428855" cy="1142952"/>
            <a:chOff x="6840701" y="3030265"/>
            <a:chExt cx="4320000" cy="14400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D3DEFC6-3D90-4D5E-9441-2D8753D8F230}"/>
                </a:ext>
              </a:extLst>
            </p:cNvPr>
            <p:cNvSpPr/>
            <p:nvPr/>
          </p:nvSpPr>
          <p:spPr>
            <a:xfrm>
              <a:off x="6840701" y="3030265"/>
              <a:ext cx="4320000" cy="1440000"/>
            </a:xfrm>
            <a:prstGeom prst="roundRect">
              <a:avLst/>
            </a:prstGeom>
            <a:solidFill>
              <a:srgbClr val="FAFAF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62891"/>
              <a:r>
                <a:rPr lang="en-US" sz="1905" b="1" dirty="0">
                  <a:solidFill>
                    <a:srgbClr val="0078D4">
                      <a:lumMod val="75000"/>
                    </a:srgbClr>
                  </a:solidFill>
                  <a:latin typeface="Segoe UI Semibold"/>
                </a:rPr>
                <a:t>Triggers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BD5D71D-29E5-4CF9-B37D-76DD7EFE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66363" y="3671812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988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E9C527-B658-4680-B082-29933753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Preview of…?</a:t>
            </a:r>
          </a:p>
        </p:txBody>
      </p:sp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8617551E-80FD-4152-8DD2-BA3799656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410" y="1285930"/>
            <a:ext cx="2571641" cy="25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9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7A0B001-8BE5-4D11-AE26-0F5F94889BFE}"/>
              </a:ext>
            </a:extLst>
          </p:cNvPr>
          <p:cNvSpPr/>
          <p:nvPr/>
        </p:nvSpPr>
        <p:spPr bwMode="auto">
          <a:xfrm>
            <a:off x="428409" y="1285929"/>
            <a:ext cx="2571641" cy="2571641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7016" rIns="0" bIns="37016" numCol="1" rtlCol="0" anchor="ctr" anchorCtr="0" compatLnSpc="1">
            <a:prstTxWarp prst="textNoShape">
              <a:avLst/>
            </a:prstTxWarp>
          </a:bodyPr>
          <a:lstStyle/>
          <a:p>
            <a:pPr algn="ctr" defTabSz="740126" fontAlgn="base">
              <a:spcBef>
                <a:spcPct val="0"/>
              </a:spcBef>
              <a:spcAft>
                <a:spcPct val="0"/>
              </a:spcAft>
            </a:pPr>
            <a:endParaRPr lang="en-US" sz="127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7AE989-CC4A-48EB-9F5B-C0D155483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409" y="1285929"/>
            <a:ext cx="2571641" cy="25716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E9C527-B658-4680-B082-29933753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Data Factory Data Flows</a:t>
            </a:r>
          </a:p>
        </p:txBody>
      </p:sp>
    </p:spTree>
    <p:extLst>
      <p:ext uri="{BB962C8B-B14F-4D97-AF65-F5344CB8AC3E}">
        <p14:creationId xmlns:p14="http://schemas.microsoft.com/office/powerpoint/2010/main" val="3668630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5E2B-B7F5-4671-BF98-9BD7274B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8" y="342766"/>
            <a:ext cx="8287184" cy="428607"/>
          </a:xfrm>
        </p:spPr>
        <p:txBody>
          <a:bodyPr/>
          <a:lstStyle/>
          <a:p>
            <a:pPr algn="ctr"/>
            <a:r>
              <a:rPr lang="en-US" dirty="0"/>
              <a:t>Azure Data Factory Data Flows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F23C02-5936-4907-85F4-732EE66E3209}"/>
              </a:ext>
            </a:extLst>
          </p:cNvPr>
          <p:cNvSpPr/>
          <p:nvPr/>
        </p:nvSpPr>
        <p:spPr>
          <a:xfrm>
            <a:off x="428409" y="1057202"/>
            <a:ext cx="8287183" cy="3657423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362891"/>
            <a:r>
              <a:rPr lang="en-US" sz="1588" b="1" dirty="0">
                <a:solidFill>
                  <a:srgbClr val="FAFAFA"/>
                </a:solidFill>
                <a:latin typeface="Segoe UI Semibold"/>
              </a:rPr>
              <a:t>ETL / ELT</a:t>
            </a:r>
            <a:endParaRPr lang="en-US" sz="3175" dirty="0">
              <a:solidFill>
                <a:srgbClr val="FAFAFA"/>
              </a:solidFill>
              <a:latin typeface="Segoe UI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F38F84A-FE58-4AFA-9FB1-74033C7BEA34}"/>
              </a:ext>
            </a:extLst>
          </p:cNvPr>
          <p:cNvSpPr txBox="1">
            <a:spLocks/>
          </p:cNvSpPr>
          <p:nvPr/>
        </p:nvSpPr>
        <p:spPr>
          <a:xfrm>
            <a:off x="713908" y="2285943"/>
            <a:ext cx="3857462" cy="114295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16004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32008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25513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08516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423706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381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5055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5730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9548"/>
            <a:r>
              <a:rPr lang="en-US" sz="2222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Visual Authoring</a:t>
            </a:r>
          </a:p>
          <a:p>
            <a:pPr algn="ctr" defTabSz="699548"/>
            <a:r>
              <a:rPr lang="en-US" sz="2222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Drag and Drop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00078C53-78DD-40C9-805B-8F5B87B45E89}"/>
              </a:ext>
            </a:extLst>
          </p:cNvPr>
          <p:cNvSpPr txBox="1">
            <a:spLocks/>
          </p:cNvSpPr>
          <p:nvPr/>
        </p:nvSpPr>
        <p:spPr>
          <a:xfrm>
            <a:off x="4572629" y="2285943"/>
            <a:ext cx="3857462" cy="114295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16004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32008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25513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08516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423706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381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5055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5730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9548"/>
            <a:r>
              <a:rPr lang="en-US" sz="2222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Azure Databricks</a:t>
            </a:r>
          </a:p>
          <a:p>
            <a:pPr algn="ctr" defTabSz="699548"/>
            <a:r>
              <a:rPr lang="en-US" sz="2222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No Code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7F56D02-7D5E-460D-ACF5-A06420617781}"/>
              </a:ext>
            </a:extLst>
          </p:cNvPr>
          <p:cNvSpPr txBox="1">
            <a:spLocks/>
          </p:cNvSpPr>
          <p:nvPr/>
        </p:nvSpPr>
        <p:spPr>
          <a:xfrm>
            <a:off x="712649" y="3428894"/>
            <a:ext cx="7716618" cy="114295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16004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32008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25513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08516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423706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381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5055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5730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9548"/>
            <a:r>
              <a:rPr lang="en-US" sz="2222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Transform At Scale</a:t>
            </a:r>
          </a:p>
          <a:p>
            <a:pPr algn="ctr" defTabSz="699548"/>
            <a:r>
              <a:rPr lang="en-US" sz="2222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Join, Split, Aggregate, Lookup, Filter, Sort, Derived Column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D7D3C90-8FA5-448E-ABE9-72B8C5392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9729" y="1057201"/>
            <a:ext cx="1085804" cy="10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90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223D-68DB-4B0E-9EA7-7A7994EF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494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7F45-E5F5-4896-9702-88116BEB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GitHub ADF </a:t>
            </a:r>
            <a:r>
              <a:rPr lang="en-US" sz="2400" dirty="0" err="1"/>
              <a:t>piplines</a:t>
            </a:r>
            <a:r>
              <a:rPr lang="en-US" sz="2400" dirty="0"/>
              <a:t> - </a:t>
            </a:r>
            <a:r>
              <a:rPr lang="en-US" sz="2400" dirty="0">
                <a:hlinkClick r:id="rId3"/>
              </a:rPr>
              <a:t>https://github.com/Ratomir/ADFv2</a:t>
            </a:r>
            <a:endParaRPr lang="en-US" sz="2400" dirty="0"/>
          </a:p>
          <a:p>
            <a:r>
              <a:rPr lang="en-US" sz="2400" dirty="0"/>
              <a:t>Hive scripts – Hive.zip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551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223D-68DB-4B0E-9EA7-7A7994EF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7F45-E5F5-4896-9702-88116BEB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Ratomir Vukadin, DevOps Engineer, </a:t>
            </a:r>
            <a:r>
              <a:rPr lang="en-US" sz="2400" dirty="0" err="1"/>
              <a:t>Klika</a:t>
            </a:r>
            <a:r>
              <a:rPr lang="en-US" sz="2400" dirty="0"/>
              <a:t> doo</a:t>
            </a:r>
          </a:p>
          <a:p>
            <a:r>
              <a:rPr lang="en-US" sz="2400" dirty="0"/>
              <a:t>MCT 2019, MCSA for Web Applications, MCSD</a:t>
            </a:r>
          </a:p>
          <a:p>
            <a:r>
              <a:rPr lang="en-US" sz="2400" dirty="0"/>
              <a:t>MS Network8, </a:t>
            </a:r>
            <a:r>
              <a:rPr lang="en-US" sz="2400" dirty="0" err="1"/>
              <a:t>SQLSaturday</a:t>
            </a:r>
            <a:r>
              <a:rPr lang="en-US" sz="2400" dirty="0"/>
              <a:t> 2018, WinDays19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https://www.linkedin.com/in/ratomir-vukadin-rvs/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https://github.com/Ratomir?tab=repositories</a:t>
            </a:r>
            <a:r>
              <a:rPr lang="en-US" sz="2400" dirty="0"/>
              <a:t> </a:t>
            </a:r>
          </a:p>
          <a:p>
            <a:r>
              <a:rPr lang="en-US" sz="2400" dirty="0"/>
              <a:t>@</a:t>
            </a:r>
            <a:r>
              <a:rPr lang="en-US" sz="2400" dirty="0" err="1"/>
              <a:t>Ratko_V</a:t>
            </a:r>
            <a:endParaRPr lang="en-US" sz="2400" dirty="0"/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EF47166-7B31-444B-AC89-EC75221C3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3514725"/>
            <a:ext cx="142875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223D-68DB-4B0E-9EA7-7A7994EF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494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7F45-E5F5-4896-9702-88116BEB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factory documentation - </a:t>
            </a:r>
            <a:r>
              <a:rPr lang="en-US" sz="2400" dirty="0">
                <a:hlinkClick r:id="rId3"/>
              </a:rPr>
              <a:t>https://docs.microsoft.com/en-us/azure/data-factory/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798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223D-68DB-4B0E-9EA7-7A7994EF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494"/>
            <a:ext cx="8229600" cy="857250"/>
          </a:xfrm>
        </p:spPr>
        <p:txBody>
          <a:bodyPr/>
          <a:lstStyle/>
          <a:p>
            <a:r>
              <a:rPr lang="en-US" dirty="0" err="1"/>
              <a:t>Pingvini</a:t>
            </a:r>
            <a:r>
              <a:rPr lang="en-US" dirty="0"/>
              <a:t> </a:t>
            </a:r>
            <a:r>
              <a:rPr lang="en-US" dirty="0" err="1"/>
              <a:t>moveaju</a:t>
            </a:r>
            <a:r>
              <a:rPr lang="en-US" dirty="0"/>
              <a:t> </a:t>
            </a:r>
            <a:r>
              <a:rPr lang="en-US" dirty="0" err="1"/>
              <a:t>datu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27251-BB52-4BF7-A8A2-7D5A67B7E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69" y="1200150"/>
            <a:ext cx="1950461" cy="3394075"/>
          </a:xfrm>
        </p:spPr>
      </p:pic>
    </p:spTree>
    <p:extLst>
      <p:ext uri="{BB962C8B-B14F-4D97-AF65-F5344CB8AC3E}">
        <p14:creationId xmlns:p14="http://schemas.microsoft.com/office/powerpoint/2010/main" val="19419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223D-68DB-4B0E-9EA7-7A7994EF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494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7F45-E5F5-4896-9702-88116BEB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Level 300</a:t>
            </a:r>
          </a:p>
          <a:p>
            <a:r>
              <a:rPr lang="en-US" sz="2400" dirty="0"/>
              <a:t>Azure Portal, Azure SQL Database, Azure Cosmos DB, </a:t>
            </a:r>
            <a:r>
              <a:rPr lang="en-US" sz="2400" dirty="0" err="1"/>
              <a:t>HDInisght</a:t>
            </a:r>
            <a:r>
              <a:rPr lang="en-US" sz="2400" dirty="0"/>
              <a:t>, Hive code</a:t>
            </a:r>
          </a:p>
        </p:txBody>
      </p:sp>
    </p:spTree>
    <p:extLst>
      <p:ext uri="{BB962C8B-B14F-4D97-AF65-F5344CB8AC3E}">
        <p14:creationId xmlns:p14="http://schemas.microsoft.com/office/powerpoint/2010/main" val="134827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5A8EE11-2311-46FF-AC99-8BA66290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21CE25-7117-4BB6-A9BF-77F169D019E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8608" y="3057276"/>
            <a:ext cx="2285903" cy="428607"/>
          </a:xfrm>
        </p:spPr>
        <p:txBody>
          <a:bodyPr anchor="b"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2186CC-F1F6-4E20-BD10-307055968AA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429048" y="4063918"/>
            <a:ext cx="2285903" cy="428607"/>
          </a:xfrm>
        </p:spPr>
        <p:txBody>
          <a:bodyPr anchor="b"/>
          <a:lstStyle/>
          <a:p>
            <a:pPr algn="ctr"/>
            <a:r>
              <a:rPr lang="en-US" dirty="0"/>
              <a:t>Overview of Architecture</a:t>
            </a:r>
          </a:p>
        </p:txBody>
      </p:sp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7681F976-2187-4D83-9AC0-930A4E9F702D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679" y="1385958"/>
            <a:ext cx="2285903" cy="228590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295A3-1B99-44AA-B1BE-04C5F7DC62D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28230" y="4286446"/>
            <a:ext cx="2285903" cy="428607"/>
          </a:xfrm>
        </p:spPr>
        <p:txBody>
          <a:bodyPr anchor="b"/>
          <a:lstStyle/>
          <a:p>
            <a:pPr algn="ctr"/>
            <a:r>
              <a:rPr lang="en-US" dirty="0"/>
              <a:t>Preview of…?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5252950-B16F-4906-8359-5CF4DE57CC4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9689" y="2000543"/>
            <a:ext cx="2285903" cy="228590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914D0C8-3E2F-4D41-A6AE-2D323E6A75F3}"/>
              </a:ext>
            </a:extLst>
          </p:cNvPr>
          <p:cNvSpPr/>
          <p:nvPr/>
        </p:nvSpPr>
        <p:spPr bwMode="auto">
          <a:xfrm>
            <a:off x="428409" y="771373"/>
            <a:ext cx="2285903" cy="2285903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7016" rIns="0" bIns="37016" numCol="1" rtlCol="0" anchor="ctr" anchorCtr="0" compatLnSpc="1">
            <a:prstTxWarp prst="textNoShape">
              <a:avLst/>
            </a:prstTxWarp>
          </a:bodyPr>
          <a:lstStyle/>
          <a:p>
            <a:pPr algn="ctr" defTabSz="740126" fontAlgn="base">
              <a:spcBef>
                <a:spcPct val="0"/>
              </a:spcBef>
              <a:spcAft>
                <a:spcPct val="0"/>
              </a:spcAft>
            </a:pPr>
            <a:endParaRPr lang="en-US" sz="127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06E0CB7-70B7-4BB9-A42C-BB19DF3C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589" y="1228554"/>
            <a:ext cx="1371542" cy="13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 build="p"/>
      <p:bldP spid="3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610A4-E4F5-400F-AEF0-ACFD2B34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70861-D15D-4784-B464-3374ED716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8" y="1104808"/>
            <a:ext cx="7664844" cy="3562533"/>
          </a:xfrm>
        </p:spPr>
      </p:pic>
    </p:spTree>
    <p:extLst>
      <p:ext uri="{BB962C8B-B14F-4D97-AF65-F5344CB8AC3E}">
        <p14:creationId xmlns:p14="http://schemas.microsoft.com/office/powerpoint/2010/main" val="223825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D87E6E-C652-48E2-96B0-871EB0164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Overview of</a:t>
            </a:r>
            <a:br>
              <a:rPr lang="en-US"/>
            </a:br>
            <a:r>
              <a:rPr lang="en-US"/>
              <a:t>Azure Data Factory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FD80D2-C9AD-4996-9E5F-5EA75928118B}"/>
              </a:ext>
            </a:extLst>
          </p:cNvPr>
          <p:cNvSpPr/>
          <p:nvPr/>
        </p:nvSpPr>
        <p:spPr bwMode="auto">
          <a:xfrm>
            <a:off x="428410" y="1143060"/>
            <a:ext cx="2857379" cy="2857379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7016" rIns="0" bIns="37016" numCol="1" rtlCol="0" anchor="ctr" anchorCtr="0" compatLnSpc="1">
            <a:prstTxWarp prst="textNoShape">
              <a:avLst/>
            </a:prstTxWarp>
          </a:bodyPr>
          <a:lstStyle/>
          <a:p>
            <a:pPr algn="ctr" defTabSz="740126" fontAlgn="base">
              <a:spcBef>
                <a:spcPct val="0"/>
              </a:spcBef>
              <a:spcAft>
                <a:spcPct val="0"/>
              </a:spcAft>
            </a:pPr>
            <a:endParaRPr lang="en-US" sz="127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88420C-246B-4A38-B33B-68E9C7C5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886" y="1714536"/>
            <a:ext cx="1714427" cy="17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15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5E2B-B7F5-4671-BF98-9BD7274B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Azure Data Factory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1A71DB0-C900-41C8-8E5C-1BEB41F0CC1E}"/>
              </a:ext>
            </a:extLst>
          </p:cNvPr>
          <p:cNvSpPr/>
          <p:nvPr/>
        </p:nvSpPr>
        <p:spPr>
          <a:xfrm>
            <a:off x="2533993" y="1057201"/>
            <a:ext cx="1971592" cy="1514411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8" tIns="36289" rIns="72578" bIns="36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62891"/>
            <a:r>
              <a:rPr lang="en-US" sz="1588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Data Warehouse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28B2501-7507-407A-8283-FED9B1ACD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468" y="1485808"/>
            <a:ext cx="857214" cy="85721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40C025-FE9A-4AE0-9DFD-3C2A87DF0B8A}"/>
              </a:ext>
            </a:extLst>
          </p:cNvPr>
          <p:cNvSpPr/>
          <p:nvPr/>
        </p:nvSpPr>
        <p:spPr>
          <a:xfrm>
            <a:off x="4638823" y="1057201"/>
            <a:ext cx="1971592" cy="1514411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8" tIns="36289" rIns="72578" bIns="36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62891"/>
            <a:r>
              <a:rPr lang="en-US" sz="1588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Analysis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C69A757-8A97-4819-852B-20F23BED6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3147" y="1485738"/>
            <a:ext cx="1071518" cy="8572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0997E2-CA95-4828-B1F2-984DF24BB01F}"/>
              </a:ext>
            </a:extLst>
          </p:cNvPr>
          <p:cNvSpPr/>
          <p:nvPr/>
        </p:nvSpPr>
        <p:spPr>
          <a:xfrm>
            <a:off x="6743653" y="1057132"/>
            <a:ext cx="1971939" cy="1514549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8" tIns="36289" rIns="72578" bIns="36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62891"/>
            <a:r>
              <a:rPr lang="en-US" sz="1588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Reporting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28FDA74-D0FB-4D62-ABCA-5A6236683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2505" y="1571530"/>
            <a:ext cx="1146008" cy="85721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A22559-3630-420A-8851-5BF0417DF6A2}"/>
              </a:ext>
            </a:extLst>
          </p:cNvPr>
          <p:cNvSpPr/>
          <p:nvPr/>
        </p:nvSpPr>
        <p:spPr>
          <a:xfrm>
            <a:off x="429162" y="1057168"/>
            <a:ext cx="1971592" cy="1514480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362891"/>
            <a:r>
              <a:rPr lang="en-US" sz="1588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Sources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CB3A093-0B46-4F94-A6EC-034E874BD5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6075" y="1485774"/>
            <a:ext cx="646340" cy="857214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F23C02-5936-4907-85F4-732EE66E3209}"/>
              </a:ext>
            </a:extLst>
          </p:cNvPr>
          <p:cNvSpPr/>
          <p:nvPr/>
        </p:nvSpPr>
        <p:spPr>
          <a:xfrm>
            <a:off x="428410" y="2885496"/>
            <a:ext cx="6182006" cy="1829129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362891"/>
            <a:r>
              <a:rPr lang="en-US" sz="1588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ETL / ELT</a:t>
            </a:r>
            <a:endParaRPr lang="en-US" sz="3175" dirty="0">
              <a:solidFill>
                <a:srgbClr val="FAFAFA"/>
              </a:solidFill>
              <a:latin typeface="Segoe UI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880C24A-F30D-4361-907D-8623338748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033" y="3428895"/>
            <a:ext cx="5714759" cy="10858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BA370C-4195-4ECF-81C8-B444ADBACD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19371" y="3471755"/>
            <a:ext cx="1000083" cy="10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5E2B-B7F5-4671-BF98-9BD7274B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8" y="342766"/>
            <a:ext cx="8287184" cy="428607"/>
          </a:xfrm>
        </p:spPr>
        <p:txBody>
          <a:bodyPr/>
          <a:lstStyle/>
          <a:p>
            <a:pPr algn="ctr"/>
            <a:r>
              <a:rPr lang="en-US" dirty="0"/>
              <a:t>Azure Data Factory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F23C02-5936-4907-85F4-732EE66E3209}"/>
              </a:ext>
            </a:extLst>
          </p:cNvPr>
          <p:cNvSpPr/>
          <p:nvPr/>
        </p:nvSpPr>
        <p:spPr>
          <a:xfrm>
            <a:off x="428409" y="1057202"/>
            <a:ext cx="8287183" cy="3657423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362891"/>
            <a:r>
              <a:rPr lang="en-US" sz="3175" dirty="0">
                <a:solidFill>
                  <a:srgbClr val="FAFAFA"/>
                </a:solidFill>
                <a:latin typeface="Segoe UI"/>
              </a:rPr>
              <a:t>ETL / ELT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880C24A-F30D-4361-907D-862333874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5251" y="1200139"/>
            <a:ext cx="5714759" cy="10858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BA370C-4195-4ECF-81C8-B444ADBAC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2589" y="1243000"/>
            <a:ext cx="1000083" cy="100008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F38F84A-FE58-4AFA-9FB1-74033C7BEA34}"/>
              </a:ext>
            </a:extLst>
          </p:cNvPr>
          <p:cNvSpPr txBox="1">
            <a:spLocks/>
          </p:cNvSpPr>
          <p:nvPr/>
        </p:nvSpPr>
        <p:spPr>
          <a:xfrm>
            <a:off x="1715251" y="2285944"/>
            <a:ext cx="2856119" cy="128582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16004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32008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25513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08516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423706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381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5055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5730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9548"/>
            <a:r>
              <a:rPr lang="en-US" sz="2222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Visual UI</a:t>
            </a:r>
          </a:p>
          <a:p>
            <a:pPr algn="ctr" defTabSz="699548"/>
            <a:r>
              <a:rPr lang="en-US" sz="2222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Drag and Drop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497A7A6-308A-4CFA-9BB5-D4B7C39F8BE5}"/>
              </a:ext>
            </a:extLst>
          </p:cNvPr>
          <p:cNvSpPr txBox="1">
            <a:spLocks/>
          </p:cNvSpPr>
          <p:nvPr/>
        </p:nvSpPr>
        <p:spPr>
          <a:xfrm>
            <a:off x="1715251" y="3571763"/>
            <a:ext cx="2857379" cy="100008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16004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32008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25513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08516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423706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381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5055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5730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9548"/>
            <a:r>
              <a:rPr lang="en-US" sz="2222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Control Flow</a:t>
            </a:r>
          </a:p>
          <a:p>
            <a:pPr algn="ctr" defTabSz="699548"/>
            <a:r>
              <a:rPr lang="en-US" sz="2222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Loop, Branch, If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00078C53-78DD-40C9-805B-8F5B87B45E89}"/>
              </a:ext>
            </a:extLst>
          </p:cNvPr>
          <p:cNvSpPr txBox="1">
            <a:spLocks/>
          </p:cNvSpPr>
          <p:nvPr/>
        </p:nvSpPr>
        <p:spPr>
          <a:xfrm>
            <a:off x="4572630" y="2285944"/>
            <a:ext cx="2855295" cy="128582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16004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32008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25513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08516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423706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381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5055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5730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9548"/>
            <a:r>
              <a:rPr lang="en-US" sz="2222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Code Support</a:t>
            </a:r>
          </a:p>
          <a:p>
            <a:pPr algn="ctr" defTabSz="699548"/>
            <a:r>
              <a:rPr lang="en-US" sz="2222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Python, .NET, ARM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7F56D02-7D5E-460D-ACF5-A06420617781}"/>
              </a:ext>
            </a:extLst>
          </p:cNvPr>
          <p:cNvSpPr txBox="1">
            <a:spLocks/>
          </p:cNvSpPr>
          <p:nvPr/>
        </p:nvSpPr>
        <p:spPr>
          <a:xfrm>
            <a:off x="4571807" y="3571763"/>
            <a:ext cx="2855295" cy="100008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16004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32008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25513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08516" marR="0" indent="0" algn="l" defTabSz="8813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423706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381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5055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5730" indent="-220337" algn="l" defTabSz="8813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9548"/>
            <a:r>
              <a:rPr lang="en-US" sz="2222" b="1" dirty="0">
                <a:solidFill>
                  <a:srgbClr val="0078D4">
                    <a:lumMod val="75000"/>
                  </a:srgbClr>
                </a:solidFill>
                <a:latin typeface="Segoe UI Semibold"/>
              </a:rPr>
              <a:t>SSIS Execution</a:t>
            </a:r>
          </a:p>
          <a:p>
            <a:pPr algn="ctr" defTabSz="699548"/>
            <a:r>
              <a:rPr lang="en-US" sz="2222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Lift and Shift</a:t>
            </a:r>
          </a:p>
        </p:txBody>
      </p:sp>
    </p:spTree>
    <p:extLst>
      <p:ext uri="{BB962C8B-B14F-4D97-AF65-F5344CB8AC3E}">
        <p14:creationId xmlns:p14="http://schemas.microsoft.com/office/powerpoint/2010/main" val="209437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crosoft Ignite 2018">
  <a:themeElements>
    <a:clrScheme name="Microsoft -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Microsof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.potx" id="{C7000453-3526-4386-9DA2-46B29A4A4A92}" vid="{534B2013-2CEB-4777-BD7E-60DC2D4FD2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306</Words>
  <Application>Microsoft Office PowerPoint</Application>
  <PresentationFormat>On-screen Show (16:9)</PresentationFormat>
  <Paragraphs>76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Segoe UI</vt:lpstr>
      <vt:lpstr>Segoe UI Semibold</vt:lpstr>
      <vt:lpstr>Segoe UI Semilight</vt:lpstr>
      <vt:lpstr>Wingdings</vt:lpstr>
      <vt:lpstr>Office Theme</vt:lpstr>
      <vt:lpstr>Microsoft Ignite 2018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Overview of Azure Data Factory</vt:lpstr>
      <vt:lpstr>Azure Data Factory</vt:lpstr>
      <vt:lpstr>Azure Data Factory</vt:lpstr>
      <vt:lpstr>PowerPoint Presentation</vt:lpstr>
      <vt:lpstr>ETL - Extract Transform Load</vt:lpstr>
      <vt:lpstr>ETL - Extract Transform Load</vt:lpstr>
      <vt:lpstr>ETL - Extract Transform Load</vt:lpstr>
      <vt:lpstr>ETL - Extract Transform Load</vt:lpstr>
      <vt:lpstr>ETL - Extract Transform Load</vt:lpstr>
      <vt:lpstr>ETL - Extract Transform Load</vt:lpstr>
      <vt:lpstr>ELT - Extract Load Transform</vt:lpstr>
      <vt:lpstr>ELT - Extract Load Transform</vt:lpstr>
      <vt:lpstr>ELT - Extract Load Transform</vt:lpstr>
      <vt:lpstr>ELT - Extract Load Transform</vt:lpstr>
      <vt:lpstr>ELT - Extract Load Transform</vt:lpstr>
      <vt:lpstr>ELT - Extract Load Transform</vt:lpstr>
      <vt:lpstr>PowerPoint Presentation</vt:lpstr>
      <vt:lpstr>Azure Data Factory Concepts</vt:lpstr>
      <vt:lpstr>Azure Data Factory Concepts</vt:lpstr>
      <vt:lpstr>Preview of…?</vt:lpstr>
      <vt:lpstr>Azure Data Factory Data Flows</vt:lpstr>
      <vt:lpstr>Azure Data Factory Data Flows</vt:lpstr>
      <vt:lpstr>PowerPoint Presentation</vt:lpstr>
      <vt:lpstr>PowerPoint Presentation</vt:lpstr>
      <vt:lpstr>Pingvini moveaju datu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Ratomir Vukadin</cp:lastModifiedBy>
  <cp:revision>9</cp:revision>
  <dcterms:created xsi:type="dcterms:W3CDTF">2006-08-16T00:00:00Z</dcterms:created>
  <dcterms:modified xsi:type="dcterms:W3CDTF">2019-03-28T13:02:27Z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