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1"/>
  </p:notesMasterIdLst>
  <p:sldIdLst>
    <p:sldId id="281" r:id="rId2"/>
    <p:sldId id="256" r:id="rId3"/>
    <p:sldId id="279" r:id="rId4"/>
    <p:sldId id="258" r:id="rId5"/>
    <p:sldId id="259" r:id="rId6"/>
    <p:sldId id="260" r:id="rId7"/>
    <p:sldId id="263" r:id="rId8"/>
    <p:sldId id="264" r:id="rId9"/>
    <p:sldId id="265" r:id="rId10"/>
    <p:sldId id="266" r:id="rId11"/>
    <p:sldId id="267" r:id="rId12"/>
    <p:sldId id="282" r:id="rId13"/>
    <p:sldId id="284" r:id="rId14"/>
    <p:sldId id="268" r:id="rId15"/>
    <p:sldId id="269" r:id="rId16"/>
    <p:sldId id="270" r:id="rId17"/>
    <p:sldId id="272" r:id="rId18"/>
    <p:sldId id="273" r:id="rId19"/>
    <p:sldId id="274" r:id="rId20"/>
    <p:sldId id="276" r:id="rId21"/>
    <p:sldId id="275" r:id="rId22"/>
    <p:sldId id="271" r:id="rId23"/>
    <p:sldId id="285" r:id="rId24"/>
    <p:sldId id="262" r:id="rId25"/>
    <p:sldId id="277" r:id="rId26"/>
    <p:sldId id="283" r:id="rId27"/>
    <p:sldId id="278" r:id="rId28"/>
    <p:sldId id="286" r:id="rId29"/>
    <p:sldId id="280" r:id="rId30"/>
  </p:sldIdLst>
  <p:sldSz cx="12192000" cy="6858000"/>
  <p:notesSz cx="6858000" cy="9144000"/>
  <p:defaultTextStyle>
    <a:defPPr>
      <a:defRPr lang="en-US"/>
    </a:defPPr>
    <a:lvl1pPr marL="0" algn="l" defTabSz="93274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66371" algn="l" defTabSz="93274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32742" algn="l" defTabSz="93274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99113" algn="l" defTabSz="93274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65484" algn="l" defTabSz="93274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331856" algn="l" defTabSz="93274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98226" algn="l" defTabSz="93274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64597" algn="l" defTabSz="93274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730969" algn="l" defTabSz="93274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047" autoAdjust="0"/>
    <p:restoredTop sz="65818" autoAdjust="0"/>
  </p:normalViewPr>
  <p:slideViewPr>
    <p:cSldViewPr snapToGrid="0">
      <p:cViewPr varScale="1">
        <p:scale>
          <a:sx n="80" d="100"/>
          <a:sy n="80" d="100"/>
        </p:scale>
        <p:origin x="1781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microsoft.com/office/2016/11/relationships/changesInfo" Target="changesInfos/changesInfo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Robi Vončina" userId="147af94f-6ca6-491f-b06d-8ed238fbdc01" providerId="ADAL" clId="{83A81D17-7B52-4EE1-8372-E90FE5502148}"/>
  </pc:docChgLst>
  <pc:docChgLst>
    <pc:chgData name="Robi Vončina" userId="147af94f-6ca6-491f-b06d-8ed238fbdc01" providerId="ADAL" clId="{7BA8DD9B-50B7-47DE-AB34-8BC4D47CD15F}"/>
    <pc:docChg chg="undo redo custSel addSld modSld sldOrd">
      <pc:chgData name="Robi Vončina" userId="147af94f-6ca6-491f-b06d-8ed238fbdc01" providerId="ADAL" clId="{7BA8DD9B-50B7-47DE-AB34-8BC4D47CD15F}" dt="2018-04-21T21:10:08.823" v="1051" actId="20577"/>
      <pc:docMkLst>
        <pc:docMk/>
      </pc:docMkLst>
      <pc:sldChg chg="modSp">
        <pc:chgData name="Robi Vončina" userId="147af94f-6ca6-491f-b06d-8ed238fbdc01" providerId="ADAL" clId="{7BA8DD9B-50B7-47DE-AB34-8BC4D47CD15F}" dt="2018-04-21T21:09:51.372" v="1050" actId="20577"/>
        <pc:sldMkLst>
          <pc:docMk/>
          <pc:sldMk cId="1592896097" sldId="256"/>
        </pc:sldMkLst>
        <pc:spChg chg="mod">
          <ac:chgData name="Robi Vončina" userId="147af94f-6ca6-491f-b06d-8ed238fbdc01" providerId="ADAL" clId="{7BA8DD9B-50B7-47DE-AB34-8BC4D47CD15F}" dt="2018-04-21T21:09:51.372" v="1050" actId="20577"/>
          <ac:spMkLst>
            <pc:docMk/>
            <pc:sldMk cId="1592896097" sldId="256"/>
            <ac:spMk id="3" creationId="{C751B74D-3F47-4B11-9FD7-0DD96AF70B78}"/>
          </ac:spMkLst>
        </pc:spChg>
      </pc:sldChg>
      <pc:sldChg chg="modSp">
        <pc:chgData name="Robi Vončina" userId="147af94f-6ca6-491f-b06d-8ed238fbdc01" providerId="ADAL" clId="{7BA8DD9B-50B7-47DE-AB34-8BC4D47CD15F}" dt="2018-04-19T13:39:10.477" v="956" actId="20577"/>
        <pc:sldMkLst>
          <pc:docMk/>
          <pc:sldMk cId="652739589" sldId="258"/>
        </pc:sldMkLst>
        <pc:spChg chg="mod">
          <ac:chgData name="Robi Vončina" userId="147af94f-6ca6-491f-b06d-8ed238fbdc01" providerId="ADAL" clId="{7BA8DD9B-50B7-47DE-AB34-8BC4D47CD15F}" dt="2018-04-19T13:39:10.477" v="956" actId="20577"/>
          <ac:spMkLst>
            <pc:docMk/>
            <pc:sldMk cId="652739589" sldId="258"/>
            <ac:spMk id="3" creationId="{876C72F6-6CC3-4943-AE97-DB37CC7D063A}"/>
          </ac:spMkLst>
        </pc:spChg>
      </pc:sldChg>
      <pc:sldChg chg="modSp">
        <pc:chgData name="Robi Vončina" userId="147af94f-6ca6-491f-b06d-8ed238fbdc01" providerId="ADAL" clId="{7BA8DD9B-50B7-47DE-AB34-8BC4D47CD15F}" dt="2018-04-18T11:44:15.892" v="394" actId="404"/>
        <pc:sldMkLst>
          <pc:docMk/>
          <pc:sldMk cId="2607706016" sldId="259"/>
        </pc:sldMkLst>
        <pc:spChg chg="mod">
          <ac:chgData name="Robi Vončina" userId="147af94f-6ca6-491f-b06d-8ed238fbdc01" providerId="ADAL" clId="{7BA8DD9B-50B7-47DE-AB34-8BC4D47CD15F}" dt="2018-04-18T11:44:15.892" v="394" actId="404"/>
          <ac:spMkLst>
            <pc:docMk/>
            <pc:sldMk cId="2607706016" sldId="259"/>
            <ac:spMk id="3" creationId="{89E79BB5-26C5-4A2B-BF22-66C988A8182E}"/>
          </ac:spMkLst>
        </pc:spChg>
      </pc:sldChg>
      <pc:sldChg chg="modSp">
        <pc:chgData name="Robi Vončina" userId="147af94f-6ca6-491f-b06d-8ed238fbdc01" providerId="ADAL" clId="{7BA8DD9B-50B7-47DE-AB34-8BC4D47CD15F}" dt="2018-04-18T11:48:12.509" v="397" actId="27636"/>
        <pc:sldMkLst>
          <pc:docMk/>
          <pc:sldMk cId="1003431261" sldId="260"/>
        </pc:sldMkLst>
        <pc:spChg chg="mod">
          <ac:chgData name="Robi Vončina" userId="147af94f-6ca6-491f-b06d-8ed238fbdc01" providerId="ADAL" clId="{7BA8DD9B-50B7-47DE-AB34-8BC4D47CD15F}" dt="2018-04-18T11:48:12.509" v="397" actId="27636"/>
          <ac:spMkLst>
            <pc:docMk/>
            <pc:sldMk cId="1003431261" sldId="260"/>
            <ac:spMk id="3" creationId="{C3F33407-07B9-40F2-839D-19BE5EBD99FA}"/>
          </ac:spMkLst>
        </pc:spChg>
      </pc:sldChg>
      <pc:sldChg chg="modSp">
        <pc:chgData name="Robi Vončina" userId="147af94f-6ca6-491f-b06d-8ed238fbdc01" providerId="ADAL" clId="{7BA8DD9B-50B7-47DE-AB34-8BC4D47CD15F}" dt="2018-04-18T18:54:46.435" v="443" actId="5793"/>
        <pc:sldMkLst>
          <pc:docMk/>
          <pc:sldMk cId="4113740287" sldId="263"/>
        </pc:sldMkLst>
        <pc:spChg chg="mod">
          <ac:chgData name="Robi Vončina" userId="147af94f-6ca6-491f-b06d-8ed238fbdc01" providerId="ADAL" clId="{7BA8DD9B-50B7-47DE-AB34-8BC4D47CD15F}" dt="2018-04-18T18:54:46.435" v="443" actId="5793"/>
          <ac:spMkLst>
            <pc:docMk/>
            <pc:sldMk cId="4113740287" sldId="263"/>
            <ac:spMk id="5" creationId="{C75D4F7D-F8C1-4C03-90AC-1BDB9C42C34C}"/>
          </ac:spMkLst>
        </pc:spChg>
      </pc:sldChg>
      <pc:sldChg chg="modSp">
        <pc:chgData name="Robi Vončina" userId="147af94f-6ca6-491f-b06d-8ed238fbdc01" providerId="ADAL" clId="{7BA8DD9B-50B7-47DE-AB34-8BC4D47CD15F}" dt="2018-04-21T21:10:08.823" v="1051" actId="20577"/>
        <pc:sldMkLst>
          <pc:docMk/>
          <pc:sldMk cId="4204540670" sldId="264"/>
        </pc:sldMkLst>
        <pc:spChg chg="mod">
          <ac:chgData name="Robi Vončina" userId="147af94f-6ca6-491f-b06d-8ed238fbdc01" providerId="ADAL" clId="{7BA8DD9B-50B7-47DE-AB34-8BC4D47CD15F}" dt="2018-04-21T21:10:08.823" v="1051" actId="20577"/>
          <ac:spMkLst>
            <pc:docMk/>
            <pc:sldMk cId="4204540670" sldId="264"/>
            <ac:spMk id="3" creationId="{E85424E2-D399-4CEF-93EC-6D7EF672DC41}"/>
          </ac:spMkLst>
        </pc:spChg>
      </pc:sldChg>
      <pc:sldChg chg="modSp">
        <pc:chgData name="Robi Vončina" userId="147af94f-6ca6-491f-b06d-8ed238fbdc01" providerId="ADAL" clId="{7BA8DD9B-50B7-47DE-AB34-8BC4D47CD15F}" dt="2018-04-18T18:56:58.951" v="458" actId="5793"/>
        <pc:sldMkLst>
          <pc:docMk/>
          <pc:sldMk cId="4282774996" sldId="265"/>
        </pc:sldMkLst>
        <pc:spChg chg="mod">
          <ac:chgData name="Robi Vončina" userId="147af94f-6ca6-491f-b06d-8ed238fbdc01" providerId="ADAL" clId="{7BA8DD9B-50B7-47DE-AB34-8BC4D47CD15F}" dt="2018-04-18T18:56:58.951" v="458" actId="5793"/>
          <ac:spMkLst>
            <pc:docMk/>
            <pc:sldMk cId="4282774996" sldId="265"/>
            <ac:spMk id="3" creationId="{070A33C8-1E27-42D9-96BF-09874F805FBF}"/>
          </ac:spMkLst>
        </pc:spChg>
      </pc:sldChg>
      <pc:sldChg chg="modSp">
        <pc:chgData name="Robi Vončina" userId="147af94f-6ca6-491f-b06d-8ed238fbdc01" providerId="ADAL" clId="{7BA8DD9B-50B7-47DE-AB34-8BC4D47CD15F}" dt="2018-04-18T18:59:37.857" v="464" actId="12"/>
        <pc:sldMkLst>
          <pc:docMk/>
          <pc:sldMk cId="1398732076" sldId="266"/>
        </pc:sldMkLst>
        <pc:spChg chg="mod">
          <ac:chgData name="Robi Vončina" userId="147af94f-6ca6-491f-b06d-8ed238fbdc01" providerId="ADAL" clId="{7BA8DD9B-50B7-47DE-AB34-8BC4D47CD15F}" dt="2018-04-18T18:59:37.857" v="464" actId="12"/>
          <ac:spMkLst>
            <pc:docMk/>
            <pc:sldMk cId="1398732076" sldId="266"/>
            <ac:spMk id="3" creationId="{07EFA17B-00D3-4079-A7D0-0C61BB48E459}"/>
          </ac:spMkLst>
        </pc:spChg>
      </pc:sldChg>
      <pc:sldChg chg="ord">
        <pc:chgData name="Robi Vončina" userId="147af94f-6ca6-491f-b06d-8ed238fbdc01" providerId="ADAL" clId="{7BA8DD9B-50B7-47DE-AB34-8BC4D47CD15F}" dt="2018-04-18T18:59:57.696" v="465" actId="20577"/>
        <pc:sldMkLst>
          <pc:docMk/>
          <pc:sldMk cId="2265537726" sldId="267"/>
        </pc:sldMkLst>
      </pc:sldChg>
      <pc:sldChg chg="modSp">
        <pc:chgData name="Robi Vončina" userId="147af94f-6ca6-491f-b06d-8ed238fbdc01" providerId="ADAL" clId="{7BA8DD9B-50B7-47DE-AB34-8BC4D47CD15F}" dt="2018-04-18T19:00:47.857" v="471" actId="20577"/>
        <pc:sldMkLst>
          <pc:docMk/>
          <pc:sldMk cId="2849909366" sldId="268"/>
        </pc:sldMkLst>
        <pc:spChg chg="mod">
          <ac:chgData name="Robi Vončina" userId="147af94f-6ca6-491f-b06d-8ed238fbdc01" providerId="ADAL" clId="{7BA8DD9B-50B7-47DE-AB34-8BC4D47CD15F}" dt="2018-04-18T19:00:47.857" v="471" actId="20577"/>
          <ac:spMkLst>
            <pc:docMk/>
            <pc:sldMk cId="2849909366" sldId="268"/>
            <ac:spMk id="3" creationId="{F99CBF90-C9BE-4476-A22E-5E6E4FFFFC31}"/>
          </ac:spMkLst>
        </pc:spChg>
      </pc:sldChg>
      <pc:sldChg chg="modSp">
        <pc:chgData name="Robi Vončina" userId="147af94f-6ca6-491f-b06d-8ed238fbdc01" providerId="ADAL" clId="{7BA8DD9B-50B7-47DE-AB34-8BC4D47CD15F}" dt="2018-04-18T19:02:08.891" v="474" actId="20577"/>
        <pc:sldMkLst>
          <pc:docMk/>
          <pc:sldMk cId="3106433031" sldId="270"/>
        </pc:sldMkLst>
        <pc:spChg chg="mod">
          <ac:chgData name="Robi Vončina" userId="147af94f-6ca6-491f-b06d-8ed238fbdc01" providerId="ADAL" clId="{7BA8DD9B-50B7-47DE-AB34-8BC4D47CD15F}" dt="2018-04-18T19:02:08.891" v="474" actId="20577"/>
          <ac:spMkLst>
            <pc:docMk/>
            <pc:sldMk cId="3106433031" sldId="270"/>
            <ac:spMk id="3" creationId="{1C09C496-C30D-4135-8B13-1A530896368D}"/>
          </ac:spMkLst>
        </pc:spChg>
      </pc:sldChg>
      <pc:sldChg chg="modSp">
        <pc:chgData name="Robi Vončina" userId="147af94f-6ca6-491f-b06d-8ed238fbdc01" providerId="ADAL" clId="{7BA8DD9B-50B7-47DE-AB34-8BC4D47CD15F}" dt="2018-04-18T19:09:19.475" v="523" actId="12"/>
        <pc:sldMkLst>
          <pc:docMk/>
          <pc:sldMk cId="2235024723" sldId="271"/>
        </pc:sldMkLst>
        <pc:spChg chg="mod">
          <ac:chgData name="Robi Vončina" userId="147af94f-6ca6-491f-b06d-8ed238fbdc01" providerId="ADAL" clId="{7BA8DD9B-50B7-47DE-AB34-8BC4D47CD15F}" dt="2018-04-18T19:09:19.475" v="523" actId="12"/>
          <ac:spMkLst>
            <pc:docMk/>
            <pc:sldMk cId="2235024723" sldId="271"/>
            <ac:spMk id="3" creationId="{53761CA0-2B3E-4583-B11C-41B0545973BD}"/>
          </ac:spMkLst>
        </pc:spChg>
      </pc:sldChg>
      <pc:sldChg chg="modSp">
        <pc:chgData name="Robi Vončina" userId="147af94f-6ca6-491f-b06d-8ed238fbdc01" providerId="ADAL" clId="{7BA8DD9B-50B7-47DE-AB34-8BC4D47CD15F}" dt="2018-04-18T19:04:51.263" v="507" actId="12"/>
        <pc:sldMkLst>
          <pc:docMk/>
          <pc:sldMk cId="2106916947" sldId="274"/>
        </pc:sldMkLst>
        <pc:spChg chg="mod">
          <ac:chgData name="Robi Vončina" userId="147af94f-6ca6-491f-b06d-8ed238fbdc01" providerId="ADAL" clId="{7BA8DD9B-50B7-47DE-AB34-8BC4D47CD15F}" dt="2018-04-18T19:04:51.263" v="507" actId="12"/>
          <ac:spMkLst>
            <pc:docMk/>
            <pc:sldMk cId="2106916947" sldId="274"/>
            <ac:spMk id="3" creationId="{128A9BFA-BA6B-468A-A53C-4B1334FA42F3}"/>
          </ac:spMkLst>
        </pc:spChg>
      </pc:sldChg>
      <pc:sldChg chg="modSp">
        <pc:chgData name="Robi Vončina" userId="147af94f-6ca6-491f-b06d-8ed238fbdc01" providerId="ADAL" clId="{7BA8DD9B-50B7-47DE-AB34-8BC4D47CD15F}" dt="2018-04-18T19:07:39.422" v="513" actId="27636"/>
        <pc:sldMkLst>
          <pc:docMk/>
          <pc:sldMk cId="2316525628" sldId="275"/>
        </pc:sldMkLst>
        <pc:spChg chg="mod">
          <ac:chgData name="Robi Vončina" userId="147af94f-6ca6-491f-b06d-8ed238fbdc01" providerId="ADAL" clId="{7BA8DD9B-50B7-47DE-AB34-8BC4D47CD15F}" dt="2018-04-18T19:07:39.422" v="513" actId="27636"/>
          <ac:spMkLst>
            <pc:docMk/>
            <pc:sldMk cId="2316525628" sldId="275"/>
            <ac:spMk id="3" creationId="{5A055E4F-D255-435B-A5C2-309E812918F3}"/>
          </ac:spMkLst>
        </pc:spChg>
      </pc:sldChg>
      <pc:sldChg chg="modSp">
        <pc:chgData name="Robi Vončina" userId="147af94f-6ca6-491f-b06d-8ed238fbdc01" providerId="ADAL" clId="{7BA8DD9B-50B7-47DE-AB34-8BC4D47CD15F}" dt="2018-04-18T19:05:15.128" v="511" actId="27636"/>
        <pc:sldMkLst>
          <pc:docMk/>
          <pc:sldMk cId="3613889203" sldId="276"/>
        </pc:sldMkLst>
        <pc:spChg chg="mod">
          <ac:chgData name="Robi Vončina" userId="147af94f-6ca6-491f-b06d-8ed238fbdc01" providerId="ADAL" clId="{7BA8DD9B-50B7-47DE-AB34-8BC4D47CD15F}" dt="2018-04-18T19:05:15.128" v="511" actId="27636"/>
          <ac:spMkLst>
            <pc:docMk/>
            <pc:sldMk cId="3613889203" sldId="276"/>
            <ac:spMk id="3" creationId="{A9B631B2-6094-4E37-8225-3753CFD64DE2}"/>
          </ac:spMkLst>
        </pc:spChg>
      </pc:sldChg>
      <pc:sldChg chg="modSp">
        <pc:chgData name="Robi Vončina" userId="147af94f-6ca6-491f-b06d-8ed238fbdc01" providerId="ADAL" clId="{7BA8DD9B-50B7-47DE-AB34-8BC4D47CD15F}" dt="2018-04-18T19:12:06.332" v="588" actId="20577"/>
        <pc:sldMkLst>
          <pc:docMk/>
          <pc:sldMk cId="1601349978" sldId="277"/>
        </pc:sldMkLst>
        <pc:spChg chg="mod">
          <ac:chgData name="Robi Vončina" userId="147af94f-6ca6-491f-b06d-8ed238fbdc01" providerId="ADAL" clId="{7BA8DD9B-50B7-47DE-AB34-8BC4D47CD15F}" dt="2018-04-18T19:12:06.332" v="588" actId="20577"/>
          <ac:spMkLst>
            <pc:docMk/>
            <pc:sldMk cId="1601349978" sldId="277"/>
            <ac:spMk id="5" creationId="{B2B358E9-F4D1-42BA-A3D2-52A035719AD9}"/>
          </ac:spMkLst>
        </pc:spChg>
      </pc:sldChg>
      <pc:sldChg chg="modSp">
        <pc:chgData name="Robi Vončina" userId="147af94f-6ca6-491f-b06d-8ed238fbdc01" providerId="ADAL" clId="{7BA8DD9B-50B7-47DE-AB34-8BC4D47CD15F}" dt="2018-04-19T09:56:31.159" v="888" actId="20577"/>
        <pc:sldMkLst>
          <pc:docMk/>
          <pc:sldMk cId="434341875" sldId="278"/>
        </pc:sldMkLst>
        <pc:spChg chg="mod">
          <ac:chgData name="Robi Vončina" userId="147af94f-6ca6-491f-b06d-8ed238fbdc01" providerId="ADAL" clId="{7BA8DD9B-50B7-47DE-AB34-8BC4D47CD15F}" dt="2018-04-19T09:56:31.159" v="888" actId="20577"/>
          <ac:spMkLst>
            <pc:docMk/>
            <pc:sldMk cId="434341875" sldId="278"/>
            <ac:spMk id="2" creationId="{DC4279DE-72A4-4328-9039-4BD0D2E8AC58}"/>
          </ac:spMkLst>
        </pc:spChg>
        <pc:spChg chg="mod">
          <ac:chgData name="Robi Vončina" userId="147af94f-6ca6-491f-b06d-8ed238fbdc01" providerId="ADAL" clId="{7BA8DD9B-50B7-47DE-AB34-8BC4D47CD15F}" dt="2018-04-18T11:51:23.208" v="414" actId="14100"/>
          <ac:spMkLst>
            <pc:docMk/>
            <pc:sldMk cId="434341875" sldId="278"/>
            <ac:spMk id="3" creationId="{320EE083-B6DD-4B30-A4B8-7E1EA8D07EAD}"/>
          </ac:spMkLst>
        </pc:spChg>
      </pc:sldChg>
      <pc:sldChg chg="modSp">
        <pc:chgData name="Robi Vončina" userId="147af94f-6ca6-491f-b06d-8ed238fbdc01" providerId="ADAL" clId="{7BA8DD9B-50B7-47DE-AB34-8BC4D47CD15F}" dt="2018-04-19T13:38:39.029" v="913" actId="20577"/>
        <pc:sldMkLst>
          <pc:docMk/>
          <pc:sldMk cId="2995298347" sldId="279"/>
        </pc:sldMkLst>
        <pc:spChg chg="mod">
          <ac:chgData name="Robi Vončina" userId="147af94f-6ca6-491f-b06d-8ed238fbdc01" providerId="ADAL" clId="{7BA8DD9B-50B7-47DE-AB34-8BC4D47CD15F}" dt="2018-04-19T13:38:39.029" v="913" actId="20577"/>
          <ac:spMkLst>
            <pc:docMk/>
            <pc:sldMk cId="2995298347" sldId="279"/>
            <ac:spMk id="4" creationId="{00000000-0000-0000-0000-000000000000}"/>
          </ac:spMkLst>
        </pc:spChg>
        <pc:spChg chg="mod">
          <ac:chgData name="Robi Vončina" userId="147af94f-6ca6-491f-b06d-8ed238fbdc01" providerId="ADAL" clId="{7BA8DD9B-50B7-47DE-AB34-8BC4D47CD15F}" dt="2018-04-18T11:42:39.468" v="358" actId="20577"/>
          <ac:spMkLst>
            <pc:docMk/>
            <pc:sldMk cId="2995298347" sldId="279"/>
            <ac:spMk id="5" creationId="{00000000-0000-0000-0000-000000000000}"/>
          </ac:spMkLst>
        </pc:spChg>
      </pc:sldChg>
      <pc:sldChg chg="addSp delSp modSp add">
        <pc:chgData name="Robi Vončina" userId="147af94f-6ca6-491f-b06d-8ed238fbdc01" providerId="ADAL" clId="{7BA8DD9B-50B7-47DE-AB34-8BC4D47CD15F}" dt="2018-04-18T19:22:13.805" v="613" actId="1076"/>
        <pc:sldMkLst>
          <pc:docMk/>
          <pc:sldMk cId="3725404556" sldId="282"/>
        </pc:sldMkLst>
        <pc:spChg chg="mod">
          <ac:chgData name="Robi Vončina" userId="147af94f-6ca6-491f-b06d-8ed238fbdc01" providerId="ADAL" clId="{7BA8DD9B-50B7-47DE-AB34-8BC4D47CD15F}" dt="2018-04-18T19:18:51.164" v="601" actId="20577"/>
          <ac:spMkLst>
            <pc:docMk/>
            <pc:sldMk cId="3725404556" sldId="282"/>
            <ac:spMk id="2" creationId="{D546234E-6465-415C-855D-06CEF19AE5B9}"/>
          </ac:spMkLst>
        </pc:spChg>
        <pc:spChg chg="del">
          <ac:chgData name="Robi Vončina" userId="147af94f-6ca6-491f-b06d-8ed238fbdc01" providerId="ADAL" clId="{7BA8DD9B-50B7-47DE-AB34-8BC4D47CD15F}" dt="2018-04-18T19:19:19.438" v="605" actId="1076"/>
          <ac:spMkLst>
            <pc:docMk/>
            <pc:sldMk cId="3725404556" sldId="282"/>
            <ac:spMk id="3" creationId="{58E4B040-ADB7-4396-AE7B-097E931ED60E}"/>
          </ac:spMkLst>
        </pc:spChg>
        <pc:spChg chg="add mod">
          <ac:chgData name="Robi Vončina" userId="147af94f-6ca6-491f-b06d-8ed238fbdc01" providerId="ADAL" clId="{7BA8DD9B-50B7-47DE-AB34-8BC4D47CD15F}" dt="2018-04-18T19:20:45.211" v="611" actId="255"/>
          <ac:spMkLst>
            <pc:docMk/>
            <pc:sldMk cId="3725404556" sldId="282"/>
            <ac:spMk id="5" creationId="{15E820E2-2FA2-442E-8FBF-23AD4D44A287}"/>
          </ac:spMkLst>
        </pc:spChg>
        <pc:spChg chg="add mod">
          <ac:chgData name="Robi Vončina" userId="147af94f-6ca6-491f-b06d-8ed238fbdc01" providerId="ADAL" clId="{7BA8DD9B-50B7-47DE-AB34-8BC4D47CD15F}" dt="2018-04-18T19:19:19.438" v="605" actId="1076"/>
          <ac:spMkLst>
            <pc:docMk/>
            <pc:sldMk cId="3725404556" sldId="282"/>
            <ac:spMk id="6" creationId="{7A4BBD6C-9D73-4938-A81F-216544049DFB}"/>
          </ac:spMkLst>
        </pc:spChg>
        <pc:picChg chg="add mod">
          <ac:chgData name="Robi Vončina" userId="147af94f-6ca6-491f-b06d-8ed238fbdc01" providerId="ADAL" clId="{7BA8DD9B-50B7-47DE-AB34-8BC4D47CD15F}" dt="2018-04-18T19:19:33.152" v="608" actId="1076"/>
          <ac:picMkLst>
            <pc:docMk/>
            <pc:sldMk cId="3725404556" sldId="282"/>
            <ac:picMk id="4" creationId="{482A73F0-E7BA-4CE2-8DE8-DD0BB7EC7069}"/>
          </ac:picMkLst>
        </pc:picChg>
        <pc:picChg chg="add mod">
          <ac:chgData name="Robi Vončina" userId="147af94f-6ca6-491f-b06d-8ed238fbdc01" providerId="ADAL" clId="{7BA8DD9B-50B7-47DE-AB34-8BC4D47CD15F}" dt="2018-04-18T19:22:13.805" v="613" actId="1076"/>
          <ac:picMkLst>
            <pc:docMk/>
            <pc:sldMk cId="3725404556" sldId="282"/>
            <ac:picMk id="7" creationId="{229F6B83-C56E-4B00-B5F5-800C61D4895B}"/>
          </ac:picMkLst>
        </pc:picChg>
      </pc:sldChg>
      <pc:sldChg chg="addSp delSp modSp add">
        <pc:chgData name="Robi Vončina" userId="147af94f-6ca6-491f-b06d-8ed238fbdc01" providerId="ADAL" clId="{7BA8DD9B-50B7-47DE-AB34-8BC4D47CD15F}" dt="2018-04-19T09:59:31.316" v="906" actId="14100"/>
        <pc:sldMkLst>
          <pc:docMk/>
          <pc:sldMk cId="4070866303" sldId="283"/>
        </pc:sldMkLst>
        <pc:spChg chg="mod">
          <ac:chgData name="Robi Vončina" userId="147af94f-6ca6-491f-b06d-8ed238fbdc01" providerId="ADAL" clId="{7BA8DD9B-50B7-47DE-AB34-8BC4D47CD15F}" dt="2018-04-18T19:35:36.055" v="644" actId="20577"/>
          <ac:spMkLst>
            <pc:docMk/>
            <pc:sldMk cId="4070866303" sldId="283"/>
            <ac:spMk id="2" creationId="{64EF3BA8-6139-4E5D-8879-BF7DB8A0C2A5}"/>
          </ac:spMkLst>
        </pc:spChg>
        <pc:spChg chg="add del mod">
          <ac:chgData name="Robi Vončina" userId="147af94f-6ca6-491f-b06d-8ed238fbdc01" providerId="ADAL" clId="{7BA8DD9B-50B7-47DE-AB34-8BC4D47CD15F}" dt="2018-04-19T09:59:31.316" v="906" actId="14100"/>
          <ac:spMkLst>
            <pc:docMk/>
            <pc:sldMk cId="4070866303" sldId="283"/>
            <ac:spMk id="3" creationId="{D60B71FC-E45D-4FB4-ABD0-45E7EC1E9FF9}"/>
          </ac:spMkLst>
        </pc:spChg>
        <pc:spChg chg="add del">
          <ac:chgData name="Robi Vončina" userId="147af94f-6ca6-491f-b06d-8ed238fbdc01" providerId="ADAL" clId="{7BA8DD9B-50B7-47DE-AB34-8BC4D47CD15F}" dt="2018-04-18T19:35:45.823" v="647" actId="14100"/>
          <ac:spMkLst>
            <pc:docMk/>
            <pc:sldMk cId="4070866303" sldId="283"/>
            <ac:spMk id="4" creationId="{AF049627-36E9-470B-9330-9A39434FE7F8}"/>
          </ac:spMkLst>
        </pc:spChg>
      </pc:sldChg>
      <pc:sldChg chg="modSp add">
        <pc:chgData name="Robi Vončina" userId="147af94f-6ca6-491f-b06d-8ed238fbdc01" providerId="ADAL" clId="{7BA8DD9B-50B7-47DE-AB34-8BC4D47CD15F}" dt="2018-04-19T13:40:12.408" v="974" actId="20577"/>
        <pc:sldMkLst>
          <pc:docMk/>
          <pc:sldMk cId="3407706299" sldId="284"/>
        </pc:sldMkLst>
        <pc:spChg chg="mod">
          <ac:chgData name="Robi Vončina" userId="147af94f-6ca6-491f-b06d-8ed238fbdc01" providerId="ADAL" clId="{7BA8DD9B-50B7-47DE-AB34-8BC4D47CD15F}" dt="2018-04-19T13:40:05.556" v="961" actId="20577"/>
          <ac:spMkLst>
            <pc:docMk/>
            <pc:sldMk cId="3407706299" sldId="284"/>
            <ac:spMk id="2" creationId="{02E2F1C3-05F1-4394-B3FB-1A345D4E5FFD}"/>
          </ac:spMkLst>
        </pc:spChg>
        <pc:spChg chg="mod">
          <ac:chgData name="Robi Vončina" userId="147af94f-6ca6-491f-b06d-8ed238fbdc01" providerId="ADAL" clId="{7BA8DD9B-50B7-47DE-AB34-8BC4D47CD15F}" dt="2018-04-19T13:40:12.408" v="974" actId="20577"/>
          <ac:spMkLst>
            <pc:docMk/>
            <pc:sldMk cId="3407706299" sldId="284"/>
            <ac:spMk id="3" creationId="{A02F736F-6615-4AC2-9D0C-6D9C6E73D1D4}"/>
          </ac:spMkLst>
        </pc:spChg>
      </pc:sldChg>
      <pc:sldChg chg="modSp add ord">
        <pc:chgData name="Robi Vončina" userId="147af94f-6ca6-491f-b06d-8ed238fbdc01" providerId="ADAL" clId="{7BA8DD9B-50B7-47DE-AB34-8BC4D47CD15F}" dt="2018-04-19T13:40:53.598" v="1009" actId="20577"/>
        <pc:sldMkLst>
          <pc:docMk/>
          <pc:sldMk cId="2452764919" sldId="285"/>
        </pc:sldMkLst>
        <pc:spChg chg="mod">
          <ac:chgData name="Robi Vončina" userId="147af94f-6ca6-491f-b06d-8ed238fbdc01" providerId="ADAL" clId="{7BA8DD9B-50B7-47DE-AB34-8BC4D47CD15F}" dt="2018-04-19T13:40:37.629" v="979" actId="20577"/>
          <ac:spMkLst>
            <pc:docMk/>
            <pc:sldMk cId="2452764919" sldId="285"/>
            <ac:spMk id="2" creationId="{1D2321BF-00B7-4E25-B770-5FD13346AF10}"/>
          </ac:spMkLst>
        </pc:spChg>
        <pc:spChg chg="mod">
          <ac:chgData name="Robi Vončina" userId="147af94f-6ca6-491f-b06d-8ed238fbdc01" providerId="ADAL" clId="{7BA8DD9B-50B7-47DE-AB34-8BC4D47CD15F}" dt="2018-04-19T13:40:47.976" v="1008" actId="20577"/>
          <ac:spMkLst>
            <pc:docMk/>
            <pc:sldMk cId="2452764919" sldId="285"/>
            <ac:spMk id="3" creationId="{D066E95B-FEC4-4645-AC89-606C3EBDF3F1}"/>
          </ac:spMkLst>
        </pc:spChg>
      </pc:sldChg>
      <pc:sldChg chg="modSp add">
        <pc:chgData name="Robi Vončina" userId="147af94f-6ca6-491f-b06d-8ed238fbdc01" providerId="ADAL" clId="{7BA8DD9B-50B7-47DE-AB34-8BC4D47CD15F}" dt="2018-04-19T13:41:07.514" v="1029" actId="20577"/>
        <pc:sldMkLst>
          <pc:docMk/>
          <pc:sldMk cId="2986437587" sldId="286"/>
        </pc:sldMkLst>
        <pc:spChg chg="mod">
          <ac:chgData name="Robi Vončina" userId="147af94f-6ca6-491f-b06d-8ed238fbdc01" providerId="ADAL" clId="{7BA8DD9B-50B7-47DE-AB34-8BC4D47CD15F}" dt="2018-04-19T13:41:07.514" v="1029" actId="20577"/>
          <ac:spMkLst>
            <pc:docMk/>
            <pc:sldMk cId="2986437587" sldId="286"/>
            <ac:spMk id="3" creationId="{5617A5F1-51C6-4E52-BF95-3556C32902C8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SI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9AD9533-B2A8-447C-8334-679F66B56EF8}" type="datetimeFigureOut">
              <a:rPr lang="en-SI" smtClean="0"/>
              <a:t>21/04/2018</a:t>
            </a:fld>
            <a:endParaRPr lang="en-SI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SI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S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S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78F97D1-39DA-4007-8EFD-894198C19972}" type="slidenum">
              <a:rPr lang="en-SI" smtClean="0"/>
              <a:t>‹#›</a:t>
            </a:fld>
            <a:endParaRPr lang="en-SI"/>
          </a:p>
        </p:txBody>
      </p:sp>
    </p:spTree>
    <p:extLst>
      <p:ext uri="{BB962C8B-B14F-4D97-AF65-F5344CB8AC3E}">
        <p14:creationId xmlns:p14="http://schemas.microsoft.com/office/powerpoint/2010/main" val="3900342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absolute-sharepoint.com/2018/04/exchange-online-powershell-module-error-application-cannot-be-started-contact-the-application-vendor.html" TargetMode="External"/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l-SI" dirty="0" err="1"/>
              <a:t>Connect</a:t>
            </a:r>
            <a:r>
              <a:rPr lang="sl-SI" dirty="0"/>
              <a:t> to O365 </a:t>
            </a:r>
            <a:r>
              <a:rPr lang="sl-SI" dirty="0" err="1"/>
              <a:t>multifactor</a:t>
            </a:r>
            <a:endParaRPr lang="sl-SI" dirty="0"/>
          </a:p>
          <a:p>
            <a:r>
              <a:rPr lang="en-US" dirty="0"/>
              <a:t>Connecting to Office 365 with PowerShell &amp; Multi Factor Authentication</a:t>
            </a:r>
          </a:p>
          <a:p>
            <a:r>
              <a:rPr lang="en-US" dirty="0"/>
              <a:t>https://absolute-sharepoint.com/2018/03/connecting-to-all-office-365-services-with-powershell-and-multi-factor-authentication.html</a:t>
            </a:r>
            <a:endParaRPr lang="sl-SI" dirty="0"/>
          </a:p>
          <a:p>
            <a:endParaRPr lang="sl-SI" dirty="0"/>
          </a:p>
          <a:p>
            <a:endParaRPr lang="en-SI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8F97D1-39DA-4007-8EFD-894198C19972}" type="slidenum">
              <a:rPr lang="en-SI" smtClean="0"/>
              <a:t>5</a:t>
            </a:fld>
            <a:endParaRPr lang="en-SI"/>
          </a:p>
        </p:txBody>
      </p:sp>
    </p:spTree>
    <p:extLst>
      <p:ext uri="{BB962C8B-B14F-4D97-AF65-F5344CB8AC3E}">
        <p14:creationId xmlns:p14="http://schemas.microsoft.com/office/powerpoint/2010/main" val="276825216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You need to do this with Internet Explorer, or else you will be getting a beautiful “Application Cannot Be Started” error as we talked about in this blog! </a:t>
            </a: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Exchange Online PowerShell Module Error: Application Cannot be Started – Contact the Application Vendor</a:t>
            </a:r>
            <a:endParaRPr lang="en-US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Once you have the Exchange Online Module, you need to use the Connect-</a:t>
            </a:r>
            <a:r>
              <a:rPr lang="en-US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EXOPSSession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PowerShell cmdlet, and specify the user account that you will be connecting with.</a:t>
            </a:r>
          </a:p>
          <a:p>
            <a:r>
              <a:rPr lang="en-US" dirty="0"/>
              <a:t>Connect-</a:t>
            </a:r>
            <a:r>
              <a:rPr lang="en-US" dirty="0" err="1"/>
              <a:t>EXOPSSession</a:t>
            </a:r>
            <a:r>
              <a:rPr lang="en-US" dirty="0"/>
              <a:t> -</a:t>
            </a:r>
            <a:r>
              <a:rPr lang="en-US" dirty="0" err="1"/>
              <a:t>UserPrincipalName</a:t>
            </a:r>
            <a:r>
              <a:rPr lang="en-US" dirty="0"/>
              <a:t> jeff.collins@globomantics.org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</a:p>
          <a:p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If you are in Office 365 Germany, you need to provide a few more parameters, as seen in the following example.</a:t>
            </a:r>
          </a:p>
          <a:p>
            <a:r>
              <a:rPr lang="en-US" dirty="0"/>
              <a:t>Connect-</a:t>
            </a:r>
            <a:r>
              <a:rPr lang="en-US" dirty="0" err="1"/>
              <a:t>EXOPSSession</a:t>
            </a:r>
            <a:r>
              <a:rPr lang="en-US" dirty="0"/>
              <a:t> ` -</a:t>
            </a:r>
            <a:r>
              <a:rPr lang="en-US" dirty="0" err="1"/>
              <a:t>UserPrincipalName</a:t>
            </a:r>
            <a:r>
              <a:rPr lang="en-US" dirty="0"/>
              <a:t> jeff.collins@globomantics.org ` -</a:t>
            </a:r>
            <a:r>
              <a:rPr lang="en-US" dirty="0" err="1"/>
              <a:t>ConnectionUri</a:t>
            </a:r>
            <a:r>
              <a:rPr lang="en-US" dirty="0"/>
              <a:t> https://outlook.office.de/PowerShell-LiveID ` -</a:t>
            </a:r>
            <a:r>
              <a:rPr lang="en-US" dirty="0" err="1"/>
              <a:t>AzureADAuthorizationEndPointUri</a:t>
            </a:r>
            <a:r>
              <a:rPr lang="en-US" dirty="0"/>
              <a:t> https://login.microsoftonline.de/common</a:t>
            </a:r>
            <a:endParaRPr lang="en-SI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8F97D1-39DA-4007-8EFD-894198C19972}" type="slidenum">
              <a:rPr lang="en-SI" smtClean="0"/>
              <a:t>10</a:t>
            </a:fld>
            <a:endParaRPr lang="en-SI"/>
          </a:p>
        </p:txBody>
      </p:sp>
    </p:spTree>
    <p:extLst>
      <p:ext uri="{BB962C8B-B14F-4D97-AF65-F5344CB8AC3E}">
        <p14:creationId xmlns:p14="http://schemas.microsoft.com/office/powerpoint/2010/main" val="58554079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SI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8F97D1-39DA-4007-8EFD-894198C19972}" type="slidenum">
              <a:rPr lang="en-SI" smtClean="0"/>
              <a:t>18</a:t>
            </a:fld>
            <a:endParaRPr lang="en-SI"/>
          </a:p>
        </p:txBody>
      </p:sp>
    </p:spTree>
    <p:extLst>
      <p:ext uri="{BB962C8B-B14F-4D97-AF65-F5344CB8AC3E}">
        <p14:creationId xmlns:p14="http://schemas.microsoft.com/office/powerpoint/2010/main" val="161009390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PnP PowerShell and multi-factor authentication</a:t>
            </a:r>
          </a:p>
          <a:p>
            <a:r>
              <a:rPr lang="en-US" dirty="0"/>
              <a:t>https://www.erwinmcm.com/pnp-powershell-and-multi-factor-authentication/</a:t>
            </a:r>
            <a:endParaRPr lang="sl-SI" dirty="0"/>
          </a:p>
          <a:p>
            <a:endParaRPr lang="sl-SI" dirty="0"/>
          </a:p>
          <a:p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 make your life a bit easier, notice the </a:t>
            </a:r>
            <a:r>
              <a:rPr lang="en-US" dirty="0"/>
              <a:t>-</a:t>
            </a:r>
            <a:r>
              <a:rPr lang="en-US" dirty="0" err="1"/>
              <a:t>LaunchBrowser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option. It will make the process very similar to the </a:t>
            </a:r>
            <a:r>
              <a:rPr lang="en-US" dirty="0"/>
              <a:t>-</a:t>
            </a:r>
            <a:r>
              <a:rPr lang="en-US" dirty="0" err="1"/>
              <a:t>UseWebLogin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option. </a:t>
            </a:r>
            <a:r>
              <a:rPr lang="en-US" sz="1200" b="0" i="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It popups the page in a separate browser window and it will automatically copy the code to the clipboard for you.</a:t>
            </a:r>
            <a:endParaRPr lang="sl-SI" dirty="0"/>
          </a:p>
          <a:p>
            <a:endParaRPr lang="sl-SI" dirty="0"/>
          </a:p>
          <a:p>
            <a:endParaRPr lang="en-SI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8F97D1-39DA-4007-8EFD-894198C19972}" type="slidenum">
              <a:rPr lang="en-SI" smtClean="0"/>
              <a:t>19</a:t>
            </a:fld>
            <a:endParaRPr lang="en-SI"/>
          </a:p>
        </p:txBody>
      </p:sp>
    </p:spTree>
    <p:extLst>
      <p:ext uri="{BB962C8B-B14F-4D97-AF65-F5344CB8AC3E}">
        <p14:creationId xmlns:p14="http://schemas.microsoft.com/office/powerpoint/2010/main" val="375852893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SI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8F97D1-39DA-4007-8EFD-894198C19972}" type="slidenum">
              <a:rPr lang="en-SI" smtClean="0"/>
              <a:t>26</a:t>
            </a:fld>
            <a:endParaRPr lang="en-SI"/>
          </a:p>
        </p:txBody>
      </p:sp>
    </p:spTree>
    <p:extLst>
      <p:ext uri="{BB962C8B-B14F-4D97-AF65-F5344CB8AC3E}">
        <p14:creationId xmlns:p14="http://schemas.microsoft.com/office/powerpoint/2010/main" val="9705180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>
          <a:xfrm>
            <a:off x="167311" y="4801910"/>
            <a:ext cx="8964185" cy="888887"/>
          </a:xfrm>
          <a:noFill/>
        </p:spPr>
        <p:txBody>
          <a:bodyPr lIns="146304" tIns="91440" rIns="146304" bIns="91440" anchor="t" anchorCtr="0"/>
          <a:lstStyle>
            <a:lvl1pPr>
              <a:defRPr sz="5294" spc="-98" baseline="0">
                <a:gradFill>
                  <a:gsLst>
                    <a:gs pos="62564">
                      <a:schemeClr val="tx1"/>
                    </a:gs>
                    <a:gs pos="5500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183755" y="5688279"/>
            <a:ext cx="7171337" cy="888508"/>
          </a:xfrm>
          <a:noFill/>
        </p:spPr>
        <p:txBody>
          <a:bodyPr lIns="164592" tIns="109728" rIns="164592" bIns="109728">
            <a:noAutofit/>
          </a:bodyPr>
          <a:lstStyle>
            <a:lvl1pPr marL="0" indent="0">
              <a:spcBef>
                <a:spcPts val="0"/>
              </a:spcBef>
              <a:buNone/>
              <a:defRPr sz="3137" spc="0" baseline="0">
                <a:gradFill>
                  <a:gsLst>
                    <a:gs pos="91000">
                      <a:schemeClr val="tx1"/>
                    </a:gs>
                    <a:gs pos="0">
                      <a:schemeClr val="tx1"/>
                    </a:gs>
                  </a:gsLst>
                  <a:lin ang="5400000" scaled="0"/>
                </a:gradFill>
                <a:latin typeface="+mn-lt"/>
              </a:defRPr>
            </a:lvl1pPr>
          </a:lstStyle>
          <a:p>
            <a:pPr lvl="0"/>
            <a:r>
              <a:rPr lang="en-US" dirty="0"/>
              <a:t>Speaker name</a:t>
            </a:r>
          </a:p>
        </p:txBody>
      </p:sp>
      <p:pic>
        <p:nvPicPr>
          <p:cNvPr id="140" name="Picture 13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 bwMode="black">
          <a:xfrm>
            <a:off x="448212" y="471692"/>
            <a:ext cx="1454257" cy="3048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464217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3"/>
          <p:cNvSpPr>
            <a:spLocks noChangeAspect="1" noChangeArrowheads="1" noTextEdit="1"/>
          </p:cNvSpPr>
          <p:nvPr/>
        </p:nvSpPr>
        <p:spPr bwMode="auto">
          <a:xfrm>
            <a:off x="6885301" y="-72526"/>
            <a:ext cx="5336122" cy="69027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89642" tIns="44821" rIns="89642" bIns="44821" numCol="1" anchor="t" anchorCtr="0" compatLnSpc="1">
            <a:prstTxWarp prst="textNoShape">
              <a:avLst/>
            </a:prstTxWarp>
          </a:bodyPr>
          <a:lstStyle/>
          <a:p>
            <a:endParaRPr lang="en-GB" sz="1765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69240" y="2084172"/>
            <a:ext cx="6815055" cy="1158793"/>
          </a:xfrm>
          <a:noFill/>
        </p:spPr>
        <p:txBody>
          <a:bodyPr wrap="square" tIns="91440" bIns="91440" anchor="t" anchorCtr="0">
            <a:spAutoFit/>
          </a:bodyPr>
          <a:lstStyle>
            <a:lvl1pPr>
              <a:defRPr sz="7058" spc="-98" baseline="0">
                <a:gradFill>
                  <a:gsLst>
                    <a:gs pos="100000">
                      <a:schemeClr val="tx1"/>
                    </a:gs>
                    <a:gs pos="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Section title</a:t>
            </a:r>
          </a:p>
        </p:txBody>
      </p:sp>
      <p:pic>
        <p:nvPicPr>
          <p:cNvPr id="2050" name="Picture 2" descr="C:\Users\Rino\Desktop\Archive 4\2-02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359547" y="0"/>
            <a:ext cx="2832453" cy="688601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435243103"/>
      </p:ext>
    </p:extLst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Title Accent Color 1">
    <p:bg>
      <p:bgPr>
        <a:solidFill>
          <a:srgbClr val="002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69239" y="2084172"/>
            <a:ext cx="11653523" cy="1158793"/>
          </a:xfrm>
          <a:noFill/>
        </p:spPr>
        <p:txBody>
          <a:bodyPr tIns="91440" bIns="91440" anchor="t" anchorCtr="0">
            <a:spAutoFit/>
          </a:bodyPr>
          <a:lstStyle>
            <a:lvl1pPr>
              <a:defRPr sz="7058" spc="-98" baseline="0">
                <a:gradFill>
                  <a:gsLst>
                    <a:gs pos="100000">
                      <a:schemeClr val="tx1"/>
                    </a:gs>
                    <a:gs pos="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Section title</a:t>
            </a:r>
          </a:p>
        </p:txBody>
      </p:sp>
    </p:spTree>
    <p:extLst>
      <p:ext uri="{BB962C8B-B14F-4D97-AF65-F5344CB8AC3E}">
        <p14:creationId xmlns:p14="http://schemas.microsoft.com/office/powerpoint/2010/main" val="141419560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quare Right Photo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69240" y="2686648"/>
            <a:ext cx="4795873" cy="1484704"/>
          </a:xfrm>
        </p:spPr>
        <p:txBody>
          <a:bodyPr wrap="square" anchor="ctr">
            <a:spAutoFit/>
          </a:bodyPr>
          <a:lstStyle>
            <a:lvl1pPr>
              <a:defRPr sz="4705" baseline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Square photo layout</a:t>
            </a:r>
          </a:p>
        </p:txBody>
      </p:sp>
      <p:pic>
        <p:nvPicPr>
          <p:cNvPr id="1026" name="Picture 2" descr="C:\Users\Rino\Desktop\Archive 4\2-04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537988" y="1"/>
            <a:ext cx="5654012" cy="688601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121633961"/>
      </p:ext>
    </p:extLst>
  </p:cSld>
  <p:clrMapOvr>
    <a:masterClrMapping/>
  </p:clrMapOvr>
  <p:transition>
    <p:fade/>
  </p:transition>
  <p:extLst mod="1">
    <p:ext uri="{DCECCB84-F9BA-43D5-87BE-67443E8EF086}">
      <p15:sldGuideLst xmlns:p15="http://schemas.microsoft.com/office/powerpoint/2012/main">
        <p15:guide id="1" pos="3427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ponzor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0"/>
            <a:ext cx="12190271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3096709632"/>
      </p:ext>
    </p:extLst>
  </p:cSld>
  <p:clrMapOvr>
    <a:masterClrMapping/>
  </p:clrMapOvr>
  <p:transition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losing slide">
    <p:bg>
      <p:bgPr>
        <a:solidFill>
          <a:srgbClr val="002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3"/>
          <p:cNvSpPr txBox="1">
            <a:spLocks noChangeArrowheads="1"/>
          </p:cNvSpPr>
          <p:nvPr/>
        </p:nvSpPr>
        <p:spPr bwMode="blackWhite">
          <a:xfrm>
            <a:off x="269240" y="6099190"/>
            <a:ext cx="4482124" cy="467742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179285" tIns="179285" rIns="179285" bIns="179285" numCol="1" anchor="t" anchorCtr="0" compatLnSpc="1">
            <a:prstTxWarp prst="textNoShape">
              <a:avLst/>
            </a:prstTxWarp>
            <a:spAutoFit/>
          </a:bodyPr>
          <a:lstStyle/>
          <a:p>
            <a:pPr defTabSz="913924" eaLnBrk="0" hangingPunct="0"/>
            <a:r>
              <a:rPr lang="en-US" sz="686" dirty="0">
                <a:gradFill>
                  <a:gsLst>
                    <a:gs pos="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cs typeface="Segoe UI" pitchFamily="34" charset="0"/>
              </a:rPr>
              <a:t>© Copyright Microsoft Corporation. All rights reserved. 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 bwMode="black">
          <a:xfrm>
            <a:off x="448212" y="471692"/>
            <a:ext cx="1454257" cy="304828"/>
          </a:xfrm>
          <a:prstGeom prst="rect">
            <a:avLst/>
          </a:prstGeom>
        </p:spPr>
      </p:pic>
      <p:sp>
        <p:nvSpPr>
          <p:cNvPr id="4" name="Title 1"/>
          <p:cNvSpPr>
            <a:spLocks noGrp="1"/>
          </p:cNvSpPr>
          <p:nvPr>
            <p:ph type="title" hasCustomPrompt="1"/>
          </p:nvPr>
        </p:nvSpPr>
        <p:spPr>
          <a:xfrm>
            <a:off x="3554670" y="2934783"/>
            <a:ext cx="4795873" cy="1484704"/>
          </a:xfrm>
        </p:spPr>
        <p:txBody>
          <a:bodyPr wrap="square" anchor="ctr">
            <a:spAutoFit/>
          </a:bodyPr>
          <a:lstStyle>
            <a:lvl1pPr algn="ctr">
              <a:defRPr sz="4705" baseline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bs-Latn-BA" dirty="0"/>
              <a:t>Thank you!</a:t>
            </a:r>
            <a:br>
              <a:rPr lang="bs-Latn-BA" dirty="0"/>
            </a:br>
            <a:r>
              <a:rPr lang="bs-Latn-BA" dirty="0"/>
              <a:t>Hvala vam!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681178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>
  <p:cSld name="Section Header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42929" y="1073888"/>
            <a:ext cx="8187071" cy="4064627"/>
          </a:xfrm>
        </p:spPr>
        <p:txBody>
          <a:bodyPr anchor="b">
            <a:normAutofit/>
          </a:bodyPr>
          <a:lstStyle>
            <a:lvl1pPr>
              <a:defRPr sz="8400" spc="800"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42930" y="5159781"/>
            <a:ext cx="7017488" cy="951135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2000" b="1" i="0" cap="all" spc="400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236546" y="6375679"/>
            <a:ext cx="1493947" cy="348462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8837D7CC-7C3E-4841-92D1-6538B136748B}" type="datetimeFigureOut">
              <a:rPr lang="en-SI" smtClean="0"/>
              <a:t>21/04/2018</a:t>
            </a:fld>
            <a:endParaRPr lang="en-S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279064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endParaRPr lang="en-S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942434" y="6375679"/>
            <a:ext cx="1487566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69021F13-6863-44FB-81D8-984AAE323F8B}" type="slidenum">
              <a:rPr lang="en-SI" smtClean="0"/>
              <a:t>‹#›</a:t>
            </a:fld>
            <a:endParaRPr lang="en-SI"/>
          </a:p>
        </p:txBody>
      </p:sp>
    </p:spTree>
    <p:extLst>
      <p:ext uri="{BB962C8B-B14F-4D97-AF65-F5344CB8AC3E}">
        <p14:creationId xmlns:p14="http://schemas.microsoft.com/office/powerpoint/2010/main" val="347709843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quare photo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 bwMode="auto">
          <a:xfrm>
            <a:off x="269302" y="2077815"/>
            <a:ext cx="4840694" cy="1799462"/>
          </a:xfrm>
          <a:noFill/>
        </p:spPr>
        <p:txBody>
          <a:bodyPr lIns="146304" tIns="91440" rIns="146304" bIns="91440" anchor="t" anchorCtr="0"/>
          <a:lstStyle>
            <a:lvl1pPr>
              <a:defRPr sz="4705" spc="-98" baseline="0">
                <a:gradFill>
                  <a:gsLst>
                    <a:gs pos="74359">
                      <a:schemeClr val="tx1"/>
                    </a:gs>
                    <a:gs pos="57576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4" hasCustomPrompt="1"/>
          </p:nvPr>
        </p:nvSpPr>
        <p:spPr bwMode="auto">
          <a:xfrm>
            <a:off x="267682" y="3877277"/>
            <a:ext cx="4840694" cy="717249"/>
          </a:xfrm>
        </p:spPr>
        <p:txBody>
          <a:bodyPr lIns="164592" tIns="109728" rIns="164592" bIns="109728">
            <a:noAutofit/>
          </a:bodyPr>
          <a:lstStyle>
            <a:lvl1pPr marL="0" indent="0">
              <a:spcBef>
                <a:spcPts val="0"/>
              </a:spcBef>
              <a:buNone/>
              <a:defRPr lang="en-US" sz="3137" kern="1200" spc="0" baseline="0" dirty="0">
                <a:gradFill>
                  <a:gsLst>
                    <a:gs pos="91000">
                      <a:schemeClr val="tx1"/>
                    </a:gs>
                    <a:gs pos="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1pPr>
          </a:lstStyle>
          <a:p>
            <a:pPr marL="0" marR="0" lvl="0" indent="0" algn="l" defTabSz="914367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</a:pPr>
            <a:r>
              <a:rPr lang="en-US" dirty="0"/>
              <a:t>Speaker name</a:t>
            </a:r>
          </a:p>
        </p:txBody>
      </p:sp>
      <p:sp>
        <p:nvSpPr>
          <p:cNvPr id="8" name="Rectangle 7"/>
          <p:cNvSpPr/>
          <p:nvPr/>
        </p:nvSpPr>
        <p:spPr bwMode="gray">
          <a:xfrm>
            <a:off x="5334973" y="0"/>
            <a:ext cx="6857027" cy="6858000"/>
          </a:xfrm>
          <a:prstGeom prst="rect">
            <a:avLst/>
          </a:prstGeom>
          <a:solidFill>
            <a:srgbClr val="002050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79285" tIns="143428" rIns="179285" bIns="143428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914102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sz="2353" dirty="0" err="1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5334973" y="3219677"/>
            <a:ext cx="6870047" cy="3638322"/>
            <a:chOff x="5441950" y="3283772"/>
            <a:chExt cx="7007806" cy="3710752"/>
          </a:xfrm>
        </p:grpSpPr>
        <p:sp>
          <p:nvSpPr>
            <p:cNvPr id="10" name="Freeform: Shape 9"/>
            <p:cNvSpPr>
              <a:spLocks/>
            </p:cNvSpPr>
            <p:nvPr userDrawn="1"/>
          </p:nvSpPr>
          <p:spPr bwMode="gray">
            <a:xfrm>
              <a:off x="5441950" y="4946076"/>
              <a:ext cx="7007806" cy="2048448"/>
            </a:xfrm>
            <a:custGeom>
              <a:avLst/>
              <a:gdLst>
                <a:gd name="connsiteX0" fmla="*/ 237491 w 7007806"/>
                <a:gd name="connsiteY0" fmla="*/ 0 h 2048448"/>
                <a:gd name="connsiteX1" fmla="*/ 966532 w 7007806"/>
                <a:gd name="connsiteY1" fmla="*/ 0 h 2048448"/>
                <a:gd name="connsiteX2" fmla="*/ 966532 w 7007806"/>
                <a:gd name="connsiteY2" fmla="*/ 578198 h 2048448"/>
                <a:gd name="connsiteX3" fmla="*/ 1425492 w 7007806"/>
                <a:gd name="connsiteY3" fmla="*/ 606386 h 2048448"/>
                <a:gd name="connsiteX4" fmla="*/ 1677037 w 7007806"/>
                <a:gd name="connsiteY4" fmla="*/ 606386 h 2048448"/>
                <a:gd name="connsiteX5" fmla="*/ 1677037 w 7007806"/>
                <a:gd name="connsiteY5" fmla="*/ 483901 h 2048448"/>
                <a:gd name="connsiteX6" fmla="*/ 1686642 w 7007806"/>
                <a:gd name="connsiteY6" fmla="*/ 483901 h 2048448"/>
                <a:gd name="connsiteX7" fmla="*/ 1686642 w 7007806"/>
                <a:gd name="connsiteY7" fmla="*/ 225552 h 2048448"/>
                <a:gd name="connsiteX8" fmla="*/ 2059578 w 7007806"/>
                <a:gd name="connsiteY8" fmla="*/ 225552 h 2048448"/>
                <a:gd name="connsiteX9" fmla="*/ 2059578 w 7007806"/>
                <a:gd name="connsiteY9" fmla="*/ 339268 h 2048448"/>
                <a:gd name="connsiteX10" fmla="*/ 2098045 w 7007806"/>
                <a:gd name="connsiteY10" fmla="*/ 339268 h 2048448"/>
                <a:gd name="connsiteX11" fmla="*/ 2098045 w 7007806"/>
                <a:gd name="connsiteY11" fmla="*/ 483901 h 2048448"/>
                <a:gd name="connsiteX12" fmla="*/ 2204842 w 7007806"/>
                <a:gd name="connsiteY12" fmla="*/ 483901 h 2048448"/>
                <a:gd name="connsiteX13" fmla="*/ 2204842 w 7007806"/>
                <a:gd name="connsiteY13" fmla="*/ 643969 h 2048448"/>
                <a:gd name="connsiteX14" fmla="*/ 2602307 w 7007806"/>
                <a:gd name="connsiteY14" fmla="*/ 643969 h 2048448"/>
                <a:gd name="connsiteX15" fmla="*/ 2602307 w 7007806"/>
                <a:gd name="connsiteY15" fmla="*/ 744644 h 2048448"/>
                <a:gd name="connsiteX16" fmla="*/ 3055683 w 7007806"/>
                <a:gd name="connsiteY16" fmla="*/ 744644 h 2048448"/>
                <a:gd name="connsiteX17" fmla="*/ 3055683 w 7007806"/>
                <a:gd name="connsiteY17" fmla="*/ 777377 h 2048448"/>
                <a:gd name="connsiteX18" fmla="*/ 3075299 w 7007806"/>
                <a:gd name="connsiteY18" fmla="*/ 777377 h 2048448"/>
                <a:gd name="connsiteX19" fmla="*/ 3075299 w 7007806"/>
                <a:gd name="connsiteY19" fmla="*/ 965361 h 2048448"/>
                <a:gd name="connsiteX20" fmla="*/ 3423979 w 7007806"/>
                <a:gd name="connsiteY20" fmla="*/ 965361 h 2048448"/>
                <a:gd name="connsiteX21" fmla="*/ 3423979 w 7007806"/>
                <a:gd name="connsiteY21" fmla="*/ 525721 h 2048448"/>
                <a:gd name="connsiteX22" fmla="*/ 3527067 w 7007806"/>
                <a:gd name="connsiteY22" fmla="*/ 525721 h 2048448"/>
                <a:gd name="connsiteX23" fmla="*/ 3527067 w 7007806"/>
                <a:gd name="connsiteY23" fmla="*/ 386248 h 2048448"/>
                <a:gd name="connsiteX24" fmla="*/ 3830268 w 7007806"/>
                <a:gd name="connsiteY24" fmla="*/ 386248 h 2048448"/>
                <a:gd name="connsiteX25" fmla="*/ 3830268 w 7007806"/>
                <a:gd name="connsiteY25" fmla="*/ 525721 h 2048448"/>
                <a:gd name="connsiteX26" fmla="*/ 3927292 w 7007806"/>
                <a:gd name="connsiteY26" fmla="*/ 525721 h 2048448"/>
                <a:gd name="connsiteX27" fmla="*/ 3927292 w 7007806"/>
                <a:gd name="connsiteY27" fmla="*/ 58792 h 2048448"/>
                <a:gd name="connsiteX28" fmla="*/ 4630716 w 7007806"/>
                <a:gd name="connsiteY28" fmla="*/ 58792 h 2048448"/>
                <a:gd name="connsiteX29" fmla="*/ 4630716 w 7007806"/>
                <a:gd name="connsiteY29" fmla="*/ 616681 h 2048448"/>
                <a:gd name="connsiteX30" fmla="*/ 5073388 w 7007806"/>
                <a:gd name="connsiteY30" fmla="*/ 255872 h 2048448"/>
                <a:gd name="connsiteX31" fmla="*/ 5073388 w 7007806"/>
                <a:gd name="connsiteY31" fmla="*/ 643969 h 2048448"/>
                <a:gd name="connsiteX32" fmla="*/ 5315948 w 7007806"/>
                <a:gd name="connsiteY32" fmla="*/ 643969 h 2048448"/>
                <a:gd name="connsiteX33" fmla="*/ 5315948 w 7007806"/>
                <a:gd name="connsiteY33" fmla="*/ 525721 h 2048448"/>
                <a:gd name="connsiteX34" fmla="*/ 5419036 w 7007806"/>
                <a:gd name="connsiteY34" fmla="*/ 525721 h 2048448"/>
                <a:gd name="connsiteX35" fmla="*/ 5419036 w 7007806"/>
                <a:gd name="connsiteY35" fmla="*/ 386248 h 2048448"/>
                <a:gd name="connsiteX36" fmla="*/ 5722237 w 7007806"/>
                <a:gd name="connsiteY36" fmla="*/ 386248 h 2048448"/>
                <a:gd name="connsiteX37" fmla="*/ 5722237 w 7007806"/>
                <a:gd name="connsiteY37" fmla="*/ 525721 h 2048448"/>
                <a:gd name="connsiteX38" fmla="*/ 5825325 w 7007806"/>
                <a:gd name="connsiteY38" fmla="*/ 525721 h 2048448"/>
                <a:gd name="connsiteX39" fmla="*/ 5825325 w 7007806"/>
                <a:gd name="connsiteY39" fmla="*/ 965361 h 2048448"/>
                <a:gd name="connsiteX40" fmla="*/ 6170974 w 7007806"/>
                <a:gd name="connsiteY40" fmla="*/ 965361 h 2048448"/>
                <a:gd name="connsiteX41" fmla="*/ 6170974 w 7007806"/>
                <a:gd name="connsiteY41" fmla="*/ 777377 h 2048448"/>
                <a:gd name="connsiteX42" fmla="*/ 6646998 w 7007806"/>
                <a:gd name="connsiteY42" fmla="*/ 777377 h 2048448"/>
                <a:gd name="connsiteX43" fmla="*/ 6646998 w 7007806"/>
                <a:gd name="connsiteY43" fmla="*/ 1374681 h 2048448"/>
                <a:gd name="connsiteX44" fmla="*/ 7007806 w 7007806"/>
                <a:gd name="connsiteY44" fmla="*/ 1374681 h 2048448"/>
                <a:gd name="connsiteX45" fmla="*/ 7007806 w 7007806"/>
                <a:gd name="connsiteY45" fmla="*/ 1677881 h 2048448"/>
                <a:gd name="connsiteX46" fmla="*/ 6995117 w 7007806"/>
                <a:gd name="connsiteY46" fmla="*/ 1677881 h 2048448"/>
                <a:gd name="connsiteX47" fmla="*/ 6995117 w 7007806"/>
                <a:gd name="connsiteY47" fmla="*/ 2048448 h 2048448"/>
                <a:gd name="connsiteX48" fmla="*/ 0 w 7007806"/>
                <a:gd name="connsiteY48" fmla="*/ 2048448 h 2048448"/>
                <a:gd name="connsiteX49" fmla="*/ 0 w 7007806"/>
                <a:gd name="connsiteY49" fmla="*/ 339268 h 2048448"/>
                <a:gd name="connsiteX50" fmla="*/ 136873 w 7007806"/>
                <a:gd name="connsiteY50" fmla="*/ 339268 h 2048448"/>
                <a:gd name="connsiteX51" fmla="*/ 136873 w 7007806"/>
                <a:gd name="connsiteY51" fmla="*/ 483901 h 2048448"/>
                <a:gd name="connsiteX52" fmla="*/ 237491 w 7007806"/>
                <a:gd name="connsiteY52" fmla="*/ 483901 h 20484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</a:cxnLst>
              <a:rect l="l" t="t" r="r" b="b"/>
              <a:pathLst>
                <a:path w="7007806" h="2048448">
                  <a:moveTo>
                    <a:pt x="237491" y="0"/>
                  </a:moveTo>
                  <a:lnTo>
                    <a:pt x="966532" y="0"/>
                  </a:lnTo>
                  <a:lnTo>
                    <a:pt x="966532" y="578198"/>
                  </a:lnTo>
                  <a:lnTo>
                    <a:pt x="1425492" y="606386"/>
                  </a:lnTo>
                  <a:lnTo>
                    <a:pt x="1677037" y="606386"/>
                  </a:lnTo>
                  <a:lnTo>
                    <a:pt x="1677037" y="483901"/>
                  </a:lnTo>
                  <a:lnTo>
                    <a:pt x="1686642" y="483901"/>
                  </a:lnTo>
                  <a:lnTo>
                    <a:pt x="1686642" y="225552"/>
                  </a:lnTo>
                  <a:lnTo>
                    <a:pt x="2059578" y="225552"/>
                  </a:lnTo>
                  <a:lnTo>
                    <a:pt x="2059578" y="339268"/>
                  </a:lnTo>
                  <a:lnTo>
                    <a:pt x="2098045" y="339268"/>
                  </a:lnTo>
                  <a:lnTo>
                    <a:pt x="2098045" y="483901"/>
                  </a:lnTo>
                  <a:lnTo>
                    <a:pt x="2204842" y="483901"/>
                  </a:lnTo>
                  <a:lnTo>
                    <a:pt x="2204842" y="643969"/>
                  </a:lnTo>
                  <a:lnTo>
                    <a:pt x="2602307" y="643969"/>
                  </a:lnTo>
                  <a:lnTo>
                    <a:pt x="2602307" y="744644"/>
                  </a:lnTo>
                  <a:lnTo>
                    <a:pt x="3055683" y="744644"/>
                  </a:lnTo>
                  <a:lnTo>
                    <a:pt x="3055683" y="777377"/>
                  </a:lnTo>
                  <a:lnTo>
                    <a:pt x="3075299" y="777377"/>
                  </a:lnTo>
                  <a:lnTo>
                    <a:pt x="3075299" y="965361"/>
                  </a:lnTo>
                  <a:lnTo>
                    <a:pt x="3423979" y="965361"/>
                  </a:lnTo>
                  <a:lnTo>
                    <a:pt x="3423979" y="525721"/>
                  </a:lnTo>
                  <a:lnTo>
                    <a:pt x="3527067" y="525721"/>
                  </a:lnTo>
                  <a:lnTo>
                    <a:pt x="3527067" y="386248"/>
                  </a:lnTo>
                  <a:lnTo>
                    <a:pt x="3830268" y="386248"/>
                  </a:lnTo>
                  <a:lnTo>
                    <a:pt x="3830268" y="525721"/>
                  </a:lnTo>
                  <a:lnTo>
                    <a:pt x="3927292" y="525721"/>
                  </a:lnTo>
                  <a:lnTo>
                    <a:pt x="3927292" y="58792"/>
                  </a:lnTo>
                  <a:lnTo>
                    <a:pt x="4630716" y="58792"/>
                  </a:lnTo>
                  <a:lnTo>
                    <a:pt x="4630716" y="616681"/>
                  </a:lnTo>
                  <a:lnTo>
                    <a:pt x="5073388" y="255872"/>
                  </a:lnTo>
                  <a:lnTo>
                    <a:pt x="5073388" y="643969"/>
                  </a:lnTo>
                  <a:lnTo>
                    <a:pt x="5315948" y="643969"/>
                  </a:lnTo>
                  <a:lnTo>
                    <a:pt x="5315948" y="525721"/>
                  </a:lnTo>
                  <a:lnTo>
                    <a:pt x="5419036" y="525721"/>
                  </a:lnTo>
                  <a:lnTo>
                    <a:pt x="5419036" y="386248"/>
                  </a:lnTo>
                  <a:lnTo>
                    <a:pt x="5722237" y="386248"/>
                  </a:lnTo>
                  <a:lnTo>
                    <a:pt x="5722237" y="525721"/>
                  </a:lnTo>
                  <a:lnTo>
                    <a:pt x="5825325" y="525721"/>
                  </a:lnTo>
                  <a:lnTo>
                    <a:pt x="5825325" y="965361"/>
                  </a:lnTo>
                  <a:lnTo>
                    <a:pt x="6170974" y="965361"/>
                  </a:lnTo>
                  <a:lnTo>
                    <a:pt x="6170974" y="777377"/>
                  </a:lnTo>
                  <a:lnTo>
                    <a:pt x="6646998" y="777377"/>
                  </a:lnTo>
                  <a:lnTo>
                    <a:pt x="6646998" y="1374681"/>
                  </a:lnTo>
                  <a:lnTo>
                    <a:pt x="7007806" y="1374681"/>
                  </a:lnTo>
                  <a:lnTo>
                    <a:pt x="7007806" y="1677881"/>
                  </a:lnTo>
                  <a:lnTo>
                    <a:pt x="6995117" y="1677881"/>
                  </a:lnTo>
                  <a:lnTo>
                    <a:pt x="6995117" y="2048448"/>
                  </a:lnTo>
                  <a:lnTo>
                    <a:pt x="0" y="2048448"/>
                  </a:lnTo>
                  <a:lnTo>
                    <a:pt x="0" y="339268"/>
                  </a:lnTo>
                  <a:lnTo>
                    <a:pt x="136873" y="339268"/>
                  </a:lnTo>
                  <a:lnTo>
                    <a:pt x="136873" y="483901"/>
                  </a:lnTo>
                  <a:lnTo>
                    <a:pt x="237491" y="483901"/>
                  </a:lnTo>
                  <a:close/>
                </a:path>
              </a:pathLst>
            </a:custGeom>
            <a:solidFill>
              <a:srgbClr val="409AE1">
                <a:alpha val="4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 sz="1765"/>
            </a:p>
          </p:txBody>
        </p:sp>
        <p:grpSp>
          <p:nvGrpSpPr>
            <p:cNvPr id="12" name="Group 11"/>
            <p:cNvGrpSpPr/>
            <p:nvPr userDrawn="1"/>
          </p:nvGrpSpPr>
          <p:grpSpPr bwMode="gray">
            <a:xfrm>
              <a:off x="7041188" y="3283772"/>
              <a:ext cx="5020375" cy="3560234"/>
              <a:chOff x="6400911" y="3534349"/>
              <a:chExt cx="4698776" cy="3332170"/>
            </a:xfrm>
          </p:grpSpPr>
          <p:sp>
            <p:nvSpPr>
              <p:cNvPr id="13" name="Freeform 229"/>
              <p:cNvSpPr>
                <a:spLocks/>
              </p:cNvSpPr>
              <p:nvPr/>
            </p:nvSpPr>
            <p:spPr bwMode="gray">
              <a:xfrm>
                <a:off x="6400911" y="6660343"/>
                <a:ext cx="3501963" cy="206176"/>
              </a:xfrm>
              <a:custGeom>
                <a:avLst/>
                <a:gdLst>
                  <a:gd name="T0" fmla="*/ 1277 w 1316"/>
                  <a:gd name="T1" fmla="*/ 78 h 78"/>
                  <a:gd name="T2" fmla="*/ 39 w 1316"/>
                  <a:gd name="T3" fmla="*/ 78 h 78"/>
                  <a:gd name="T4" fmla="*/ 0 w 1316"/>
                  <a:gd name="T5" fmla="*/ 39 h 78"/>
                  <a:gd name="T6" fmla="*/ 39 w 1316"/>
                  <a:gd name="T7" fmla="*/ 0 h 78"/>
                  <a:gd name="T8" fmla="*/ 1277 w 1316"/>
                  <a:gd name="T9" fmla="*/ 0 h 78"/>
                  <a:gd name="T10" fmla="*/ 1316 w 1316"/>
                  <a:gd name="T11" fmla="*/ 39 h 78"/>
                  <a:gd name="T12" fmla="*/ 1277 w 1316"/>
                  <a:gd name="T13" fmla="*/ 78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16" h="78">
                    <a:moveTo>
                      <a:pt x="1277" y="78"/>
                    </a:moveTo>
                    <a:cubicBezTo>
                      <a:pt x="39" y="78"/>
                      <a:pt x="39" y="78"/>
                      <a:pt x="39" y="78"/>
                    </a:cubicBezTo>
                    <a:cubicBezTo>
                      <a:pt x="17" y="78"/>
                      <a:pt x="0" y="60"/>
                      <a:pt x="0" y="39"/>
                    </a:cubicBezTo>
                    <a:cubicBezTo>
                      <a:pt x="0" y="18"/>
                      <a:pt x="17" y="0"/>
                      <a:pt x="39" y="0"/>
                    </a:cubicBezTo>
                    <a:cubicBezTo>
                      <a:pt x="1277" y="0"/>
                      <a:pt x="1277" y="0"/>
                      <a:pt x="1277" y="0"/>
                    </a:cubicBezTo>
                    <a:cubicBezTo>
                      <a:pt x="1298" y="0"/>
                      <a:pt x="1316" y="18"/>
                      <a:pt x="1316" y="39"/>
                    </a:cubicBezTo>
                    <a:cubicBezTo>
                      <a:pt x="1316" y="60"/>
                      <a:pt x="1298" y="78"/>
                      <a:pt x="1277" y="78"/>
                    </a:cubicBezTo>
                    <a:close/>
                  </a:path>
                </a:pathLst>
              </a:custGeom>
              <a:solidFill>
                <a:srgbClr val="0063B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765"/>
              </a:p>
            </p:txBody>
          </p:sp>
          <p:sp>
            <p:nvSpPr>
              <p:cNvPr id="14" name="Rectangle 230"/>
              <p:cNvSpPr>
                <a:spLocks noChangeArrowheads="1"/>
              </p:cNvSpPr>
              <p:nvPr/>
            </p:nvSpPr>
            <p:spPr bwMode="gray">
              <a:xfrm>
                <a:off x="6631343" y="5562758"/>
                <a:ext cx="1058170" cy="36384"/>
              </a:xfrm>
              <a:prstGeom prst="rect">
                <a:avLst/>
              </a:prstGeom>
              <a:solidFill>
                <a:srgbClr val="409AE1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765"/>
              </a:p>
            </p:txBody>
          </p:sp>
          <p:sp>
            <p:nvSpPr>
              <p:cNvPr id="17" name="Rectangle 231"/>
              <p:cNvSpPr>
                <a:spLocks noChangeArrowheads="1"/>
              </p:cNvSpPr>
              <p:nvPr/>
            </p:nvSpPr>
            <p:spPr bwMode="gray">
              <a:xfrm>
                <a:off x="6649535" y="5599142"/>
                <a:ext cx="779226" cy="1164289"/>
              </a:xfrm>
              <a:prstGeom prst="rect">
                <a:avLst/>
              </a:prstGeom>
              <a:solidFill>
                <a:srgbClr val="0078D7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765"/>
              </a:p>
            </p:txBody>
          </p:sp>
          <p:sp>
            <p:nvSpPr>
              <p:cNvPr id="19" name="Rectangle 232"/>
              <p:cNvSpPr>
                <a:spLocks noChangeArrowheads="1"/>
              </p:cNvSpPr>
              <p:nvPr/>
            </p:nvSpPr>
            <p:spPr bwMode="gray">
              <a:xfrm>
                <a:off x="6649535" y="5599142"/>
                <a:ext cx="779226" cy="116428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765"/>
              </a:p>
            </p:txBody>
          </p:sp>
          <p:sp>
            <p:nvSpPr>
              <p:cNvPr id="20" name="Freeform 233"/>
              <p:cNvSpPr>
                <a:spLocks/>
              </p:cNvSpPr>
              <p:nvPr/>
            </p:nvSpPr>
            <p:spPr bwMode="gray">
              <a:xfrm>
                <a:off x="6640438" y="6469328"/>
                <a:ext cx="648848" cy="294103"/>
              </a:xfrm>
              <a:custGeom>
                <a:avLst/>
                <a:gdLst>
                  <a:gd name="T0" fmla="*/ 148 w 214"/>
                  <a:gd name="T1" fmla="*/ 0 h 97"/>
                  <a:gd name="T2" fmla="*/ 0 w 214"/>
                  <a:gd name="T3" fmla="*/ 6 h 97"/>
                  <a:gd name="T4" fmla="*/ 64 w 214"/>
                  <a:gd name="T5" fmla="*/ 97 h 97"/>
                  <a:gd name="T6" fmla="*/ 214 w 214"/>
                  <a:gd name="T7" fmla="*/ 97 h 97"/>
                  <a:gd name="T8" fmla="*/ 148 w 214"/>
                  <a:gd name="T9" fmla="*/ 0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4" h="97">
                    <a:moveTo>
                      <a:pt x="148" y="0"/>
                    </a:moveTo>
                    <a:lnTo>
                      <a:pt x="0" y="6"/>
                    </a:lnTo>
                    <a:lnTo>
                      <a:pt x="64" y="97"/>
                    </a:lnTo>
                    <a:lnTo>
                      <a:pt x="214" y="97"/>
                    </a:lnTo>
                    <a:lnTo>
                      <a:pt x="148" y="0"/>
                    </a:lnTo>
                    <a:close/>
                  </a:path>
                </a:pathLst>
              </a:custGeom>
              <a:solidFill>
                <a:srgbClr val="0063B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765"/>
              </a:p>
            </p:txBody>
          </p:sp>
          <p:sp>
            <p:nvSpPr>
              <p:cNvPr id="21" name="Freeform 234"/>
              <p:cNvSpPr>
                <a:spLocks/>
              </p:cNvSpPr>
              <p:nvPr/>
            </p:nvSpPr>
            <p:spPr bwMode="gray">
              <a:xfrm>
                <a:off x="6640438" y="6469328"/>
                <a:ext cx="648848" cy="294103"/>
              </a:xfrm>
              <a:custGeom>
                <a:avLst/>
                <a:gdLst>
                  <a:gd name="T0" fmla="*/ 148 w 214"/>
                  <a:gd name="T1" fmla="*/ 0 h 97"/>
                  <a:gd name="T2" fmla="*/ 0 w 214"/>
                  <a:gd name="T3" fmla="*/ 6 h 97"/>
                  <a:gd name="T4" fmla="*/ 64 w 214"/>
                  <a:gd name="T5" fmla="*/ 97 h 97"/>
                  <a:gd name="T6" fmla="*/ 214 w 214"/>
                  <a:gd name="T7" fmla="*/ 97 h 97"/>
                  <a:gd name="T8" fmla="*/ 148 w 214"/>
                  <a:gd name="T9" fmla="*/ 0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4" h="97">
                    <a:moveTo>
                      <a:pt x="148" y="0"/>
                    </a:moveTo>
                    <a:lnTo>
                      <a:pt x="0" y="6"/>
                    </a:lnTo>
                    <a:lnTo>
                      <a:pt x="64" y="97"/>
                    </a:lnTo>
                    <a:lnTo>
                      <a:pt x="214" y="97"/>
                    </a:lnTo>
                    <a:lnTo>
                      <a:pt x="148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765"/>
              </a:p>
            </p:txBody>
          </p:sp>
          <p:sp>
            <p:nvSpPr>
              <p:cNvPr id="22" name="Rectangle 235"/>
              <p:cNvSpPr>
                <a:spLocks noChangeArrowheads="1"/>
              </p:cNvSpPr>
              <p:nvPr/>
            </p:nvSpPr>
            <p:spPr bwMode="gray">
              <a:xfrm>
                <a:off x="7428759" y="5599142"/>
                <a:ext cx="248624" cy="1164289"/>
              </a:xfrm>
              <a:prstGeom prst="rect">
                <a:avLst/>
              </a:prstGeom>
              <a:solidFill>
                <a:srgbClr val="00188F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765"/>
              </a:p>
            </p:txBody>
          </p:sp>
          <p:sp>
            <p:nvSpPr>
              <p:cNvPr id="23" name="Freeform 236"/>
              <p:cNvSpPr>
                <a:spLocks/>
              </p:cNvSpPr>
              <p:nvPr/>
            </p:nvSpPr>
            <p:spPr bwMode="gray">
              <a:xfrm>
                <a:off x="7428759" y="5723455"/>
                <a:ext cx="248624" cy="1039976"/>
              </a:xfrm>
              <a:custGeom>
                <a:avLst/>
                <a:gdLst>
                  <a:gd name="T0" fmla="*/ 0 w 82"/>
                  <a:gd name="T1" fmla="*/ 343 h 343"/>
                  <a:gd name="T2" fmla="*/ 82 w 82"/>
                  <a:gd name="T3" fmla="*/ 343 h 343"/>
                  <a:gd name="T4" fmla="*/ 82 w 82"/>
                  <a:gd name="T5" fmla="*/ 0 h 343"/>
                  <a:gd name="T6" fmla="*/ 0 w 82"/>
                  <a:gd name="T7" fmla="*/ 91 h 343"/>
                  <a:gd name="T8" fmla="*/ 0 w 82"/>
                  <a:gd name="T9" fmla="*/ 343 h 3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2" h="343">
                    <a:moveTo>
                      <a:pt x="0" y="343"/>
                    </a:moveTo>
                    <a:lnTo>
                      <a:pt x="82" y="343"/>
                    </a:lnTo>
                    <a:lnTo>
                      <a:pt x="82" y="0"/>
                    </a:lnTo>
                    <a:lnTo>
                      <a:pt x="0" y="91"/>
                    </a:lnTo>
                    <a:lnTo>
                      <a:pt x="0" y="343"/>
                    </a:lnTo>
                    <a:close/>
                  </a:path>
                </a:pathLst>
              </a:custGeom>
              <a:solidFill>
                <a:srgbClr val="001363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765"/>
              </a:p>
            </p:txBody>
          </p:sp>
          <p:sp>
            <p:nvSpPr>
              <p:cNvPr id="24" name="Rectangle 237"/>
              <p:cNvSpPr>
                <a:spLocks noChangeArrowheads="1"/>
              </p:cNvSpPr>
              <p:nvPr/>
            </p:nvSpPr>
            <p:spPr bwMode="gray">
              <a:xfrm>
                <a:off x="6649535" y="5693135"/>
                <a:ext cx="779226" cy="27287"/>
              </a:xfrm>
              <a:prstGeom prst="rect">
                <a:avLst/>
              </a:prstGeom>
              <a:solidFill>
                <a:srgbClr val="409AE1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765"/>
              </a:p>
            </p:txBody>
          </p:sp>
          <p:sp>
            <p:nvSpPr>
              <p:cNvPr id="25" name="Rectangle 238"/>
              <p:cNvSpPr>
                <a:spLocks noChangeArrowheads="1"/>
              </p:cNvSpPr>
              <p:nvPr/>
            </p:nvSpPr>
            <p:spPr bwMode="gray">
              <a:xfrm>
                <a:off x="6649535" y="6014527"/>
                <a:ext cx="779226" cy="27287"/>
              </a:xfrm>
              <a:prstGeom prst="rect">
                <a:avLst/>
              </a:prstGeom>
              <a:solidFill>
                <a:srgbClr val="409AE1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765"/>
              </a:p>
            </p:txBody>
          </p:sp>
          <p:sp>
            <p:nvSpPr>
              <p:cNvPr id="26" name="Rectangle 239"/>
              <p:cNvSpPr>
                <a:spLocks noChangeArrowheads="1"/>
              </p:cNvSpPr>
              <p:nvPr/>
            </p:nvSpPr>
            <p:spPr bwMode="gray">
              <a:xfrm>
                <a:off x="6649535" y="6351079"/>
                <a:ext cx="779226" cy="27287"/>
              </a:xfrm>
              <a:prstGeom prst="rect">
                <a:avLst/>
              </a:prstGeom>
              <a:solidFill>
                <a:srgbClr val="409AE1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765"/>
              </a:p>
            </p:txBody>
          </p:sp>
          <p:sp>
            <p:nvSpPr>
              <p:cNvPr id="27" name="Freeform 240"/>
              <p:cNvSpPr>
                <a:spLocks/>
              </p:cNvSpPr>
              <p:nvPr/>
            </p:nvSpPr>
            <p:spPr bwMode="gray">
              <a:xfrm>
                <a:off x="6725334" y="5747711"/>
                <a:ext cx="124313" cy="221335"/>
              </a:xfrm>
              <a:custGeom>
                <a:avLst/>
                <a:gdLst>
                  <a:gd name="T0" fmla="*/ 26 w 47"/>
                  <a:gd name="T1" fmla="*/ 0 h 84"/>
                  <a:gd name="T2" fmla="*/ 21 w 47"/>
                  <a:gd name="T3" fmla="*/ 0 h 84"/>
                  <a:gd name="T4" fmla="*/ 0 w 47"/>
                  <a:gd name="T5" fmla="*/ 21 h 84"/>
                  <a:gd name="T6" fmla="*/ 0 w 47"/>
                  <a:gd name="T7" fmla="*/ 84 h 84"/>
                  <a:gd name="T8" fmla="*/ 47 w 47"/>
                  <a:gd name="T9" fmla="*/ 84 h 84"/>
                  <a:gd name="T10" fmla="*/ 47 w 47"/>
                  <a:gd name="T11" fmla="*/ 21 h 84"/>
                  <a:gd name="T12" fmla="*/ 26 w 47"/>
                  <a:gd name="T13" fmla="*/ 0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7" h="84">
                    <a:moveTo>
                      <a:pt x="26" y="0"/>
                    </a:moveTo>
                    <a:cubicBezTo>
                      <a:pt x="21" y="0"/>
                      <a:pt x="21" y="0"/>
                      <a:pt x="21" y="0"/>
                    </a:cubicBezTo>
                    <a:cubicBezTo>
                      <a:pt x="10" y="0"/>
                      <a:pt x="0" y="10"/>
                      <a:pt x="0" y="21"/>
                    </a:cubicBezTo>
                    <a:cubicBezTo>
                      <a:pt x="0" y="84"/>
                      <a:pt x="0" y="84"/>
                      <a:pt x="0" y="84"/>
                    </a:cubicBezTo>
                    <a:cubicBezTo>
                      <a:pt x="47" y="84"/>
                      <a:pt x="47" y="84"/>
                      <a:pt x="47" y="84"/>
                    </a:cubicBezTo>
                    <a:cubicBezTo>
                      <a:pt x="47" y="21"/>
                      <a:pt x="47" y="21"/>
                      <a:pt x="47" y="21"/>
                    </a:cubicBezTo>
                    <a:cubicBezTo>
                      <a:pt x="47" y="10"/>
                      <a:pt x="38" y="0"/>
                      <a:pt x="26" y="0"/>
                    </a:cubicBezTo>
                    <a:close/>
                  </a:path>
                </a:pathLst>
              </a:custGeom>
              <a:solidFill>
                <a:srgbClr val="00188F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765"/>
              </a:p>
            </p:txBody>
          </p:sp>
          <p:sp>
            <p:nvSpPr>
              <p:cNvPr id="28" name="Freeform 241"/>
              <p:cNvSpPr>
                <a:spLocks/>
              </p:cNvSpPr>
              <p:nvPr/>
            </p:nvSpPr>
            <p:spPr bwMode="gray">
              <a:xfrm>
                <a:off x="6976991" y="5747711"/>
                <a:ext cx="124313" cy="221335"/>
              </a:xfrm>
              <a:custGeom>
                <a:avLst/>
                <a:gdLst>
                  <a:gd name="T0" fmla="*/ 26 w 47"/>
                  <a:gd name="T1" fmla="*/ 0 h 84"/>
                  <a:gd name="T2" fmla="*/ 21 w 47"/>
                  <a:gd name="T3" fmla="*/ 0 h 84"/>
                  <a:gd name="T4" fmla="*/ 0 w 47"/>
                  <a:gd name="T5" fmla="*/ 21 h 84"/>
                  <a:gd name="T6" fmla="*/ 0 w 47"/>
                  <a:gd name="T7" fmla="*/ 84 h 84"/>
                  <a:gd name="T8" fmla="*/ 47 w 47"/>
                  <a:gd name="T9" fmla="*/ 84 h 84"/>
                  <a:gd name="T10" fmla="*/ 47 w 47"/>
                  <a:gd name="T11" fmla="*/ 21 h 84"/>
                  <a:gd name="T12" fmla="*/ 26 w 47"/>
                  <a:gd name="T13" fmla="*/ 0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7" h="84">
                    <a:moveTo>
                      <a:pt x="26" y="0"/>
                    </a:moveTo>
                    <a:cubicBezTo>
                      <a:pt x="21" y="0"/>
                      <a:pt x="21" y="0"/>
                      <a:pt x="21" y="0"/>
                    </a:cubicBezTo>
                    <a:cubicBezTo>
                      <a:pt x="10" y="0"/>
                      <a:pt x="0" y="10"/>
                      <a:pt x="0" y="21"/>
                    </a:cubicBezTo>
                    <a:cubicBezTo>
                      <a:pt x="0" y="84"/>
                      <a:pt x="0" y="84"/>
                      <a:pt x="0" y="84"/>
                    </a:cubicBezTo>
                    <a:cubicBezTo>
                      <a:pt x="47" y="84"/>
                      <a:pt x="47" y="84"/>
                      <a:pt x="47" y="84"/>
                    </a:cubicBezTo>
                    <a:cubicBezTo>
                      <a:pt x="47" y="21"/>
                      <a:pt x="47" y="21"/>
                      <a:pt x="47" y="21"/>
                    </a:cubicBezTo>
                    <a:cubicBezTo>
                      <a:pt x="47" y="10"/>
                      <a:pt x="38" y="0"/>
                      <a:pt x="26" y="0"/>
                    </a:cubicBezTo>
                    <a:close/>
                  </a:path>
                </a:pathLst>
              </a:custGeom>
              <a:solidFill>
                <a:srgbClr val="00188F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765"/>
              </a:p>
            </p:txBody>
          </p:sp>
          <p:sp>
            <p:nvSpPr>
              <p:cNvPr id="29" name="Freeform 242"/>
              <p:cNvSpPr>
                <a:spLocks/>
              </p:cNvSpPr>
              <p:nvPr/>
            </p:nvSpPr>
            <p:spPr bwMode="gray">
              <a:xfrm>
                <a:off x="7225615" y="5747711"/>
                <a:ext cx="124313" cy="221335"/>
              </a:xfrm>
              <a:custGeom>
                <a:avLst/>
                <a:gdLst>
                  <a:gd name="T0" fmla="*/ 26 w 47"/>
                  <a:gd name="T1" fmla="*/ 0 h 84"/>
                  <a:gd name="T2" fmla="*/ 21 w 47"/>
                  <a:gd name="T3" fmla="*/ 0 h 84"/>
                  <a:gd name="T4" fmla="*/ 0 w 47"/>
                  <a:gd name="T5" fmla="*/ 21 h 84"/>
                  <a:gd name="T6" fmla="*/ 0 w 47"/>
                  <a:gd name="T7" fmla="*/ 84 h 84"/>
                  <a:gd name="T8" fmla="*/ 47 w 47"/>
                  <a:gd name="T9" fmla="*/ 84 h 84"/>
                  <a:gd name="T10" fmla="*/ 47 w 47"/>
                  <a:gd name="T11" fmla="*/ 21 h 84"/>
                  <a:gd name="T12" fmla="*/ 26 w 47"/>
                  <a:gd name="T13" fmla="*/ 0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7" h="84">
                    <a:moveTo>
                      <a:pt x="26" y="0"/>
                    </a:moveTo>
                    <a:cubicBezTo>
                      <a:pt x="21" y="0"/>
                      <a:pt x="21" y="0"/>
                      <a:pt x="21" y="0"/>
                    </a:cubicBezTo>
                    <a:cubicBezTo>
                      <a:pt x="10" y="0"/>
                      <a:pt x="0" y="10"/>
                      <a:pt x="0" y="21"/>
                    </a:cubicBezTo>
                    <a:cubicBezTo>
                      <a:pt x="0" y="84"/>
                      <a:pt x="0" y="84"/>
                      <a:pt x="0" y="84"/>
                    </a:cubicBezTo>
                    <a:cubicBezTo>
                      <a:pt x="47" y="84"/>
                      <a:pt x="47" y="84"/>
                      <a:pt x="47" y="84"/>
                    </a:cubicBezTo>
                    <a:cubicBezTo>
                      <a:pt x="47" y="21"/>
                      <a:pt x="47" y="21"/>
                      <a:pt x="47" y="21"/>
                    </a:cubicBezTo>
                    <a:cubicBezTo>
                      <a:pt x="47" y="10"/>
                      <a:pt x="38" y="0"/>
                      <a:pt x="26" y="0"/>
                    </a:cubicBezTo>
                    <a:close/>
                  </a:path>
                </a:pathLst>
              </a:custGeom>
              <a:solidFill>
                <a:srgbClr val="00188F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765"/>
              </a:p>
            </p:txBody>
          </p:sp>
          <p:sp>
            <p:nvSpPr>
              <p:cNvPr id="30" name="Freeform 243"/>
              <p:cNvSpPr>
                <a:spLocks/>
              </p:cNvSpPr>
              <p:nvPr/>
            </p:nvSpPr>
            <p:spPr bwMode="gray">
              <a:xfrm>
                <a:off x="6725334" y="6084262"/>
                <a:ext cx="124313" cy="221335"/>
              </a:xfrm>
              <a:custGeom>
                <a:avLst/>
                <a:gdLst>
                  <a:gd name="T0" fmla="*/ 26 w 47"/>
                  <a:gd name="T1" fmla="*/ 0 h 84"/>
                  <a:gd name="T2" fmla="*/ 21 w 47"/>
                  <a:gd name="T3" fmla="*/ 0 h 84"/>
                  <a:gd name="T4" fmla="*/ 0 w 47"/>
                  <a:gd name="T5" fmla="*/ 21 h 84"/>
                  <a:gd name="T6" fmla="*/ 0 w 47"/>
                  <a:gd name="T7" fmla="*/ 84 h 84"/>
                  <a:gd name="T8" fmla="*/ 47 w 47"/>
                  <a:gd name="T9" fmla="*/ 84 h 84"/>
                  <a:gd name="T10" fmla="*/ 47 w 47"/>
                  <a:gd name="T11" fmla="*/ 21 h 84"/>
                  <a:gd name="T12" fmla="*/ 26 w 47"/>
                  <a:gd name="T13" fmla="*/ 0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7" h="84">
                    <a:moveTo>
                      <a:pt x="26" y="0"/>
                    </a:moveTo>
                    <a:cubicBezTo>
                      <a:pt x="21" y="0"/>
                      <a:pt x="21" y="0"/>
                      <a:pt x="21" y="0"/>
                    </a:cubicBezTo>
                    <a:cubicBezTo>
                      <a:pt x="10" y="0"/>
                      <a:pt x="0" y="10"/>
                      <a:pt x="0" y="21"/>
                    </a:cubicBezTo>
                    <a:cubicBezTo>
                      <a:pt x="0" y="84"/>
                      <a:pt x="0" y="84"/>
                      <a:pt x="0" y="84"/>
                    </a:cubicBezTo>
                    <a:cubicBezTo>
                      <a:pt x="47" y="84"/>
                      <a:pt x="47" y="84"/>
                      <a:pt x="47" y="84"/>
                    </a:cubicBezTo>
                    <a:cubicBezTo>
                      <a:pt x="47" y="21"/>
                      <a:pt x="47" y="21"/>
                      <a:pt x="47" y="21"/>
                    </a:cubicBezTo>
                    <a:cubicBezTo>
                      <a:pt x="47" y="10"/>
                      <a:pt x="38" y="0"/>
                      <a:pt x="26" y="0"/>
                    </a:cubicBezTo>
                    <a:close/>
                  </a:path>
                </a:pathLst>
              </a:custGeom>
              <a:solidFill>
                <a:srgbClr val="00188F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765"/>
              </a:p>
            </p:txBody>
          </p:sp>
          <p:sp>
            <p:nvSpPr>
              <p:cNvPr id="31" name="Freeform 244"/>
              <p:cNvSpPr>
                <a:spLocks/>
              </p:cNvSpPr>
              <p:nvPr/>
            </p:nvSpPr>
            <p:spPr bwMode="gray">
              <a:xfrm>
                <a:off x="6976991" y="6084262"/>
                <a:ext cx="124313" cy="221335"/>
              </a:xfrm>
              <a:custGeom>
                <a:avLst/>
                <a:gdLst>
                  <a:gd name="T0" fmla="*/ 26 w 47"/>
                  <a:gd name="T1" fmla="*/ 0 h 84"/>
                  <a:gd name="T2" fmla="*/ 21 w 47"/>
                  <a:gd name="T3" fmla="*/ 0 h 84"/>
                  <a:gd name="T4" fmla="*/ 0 w 47"/>
                  <a:gd name="T5" fmla="*/ 21 h 84"/>
                  <a:gd name="T6" fmla="*/ 0 w 47"/>
                  <a:gd name="T7" fmla="*/ 84 h 84"/>
                  <a:gd name="T8" fmla="*/ 47 w 47"/>
                  <a:gd name="T9" fmla="*/ 84 h 84"/>
                  <a:gd name="T10" fmla="*/ 47 w 47"/>
                  <a:gd name="T11" fmla="*/ 21 h 84"/>
                  <a:gd name="T12" fmla="*/ 26 w 47"/>
                  <a:gd name="T13" fmla="*/ 0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7" h="84">
                    <a:moveTo>
                      <a:pt x="26" y="0"/>
                    </a:moveTo>
                    <a:cubicBezTo>
                      <a:pt x="21" y="0"/>
                      <a:pt x="21" y="0"/>
                      <a:pt x="21" y="0"/>
                    </a:cubicBezTo>
                    <a:cubicBezTo>
                      <a:pt x="10" y="0"/>
                      <a:pt x="0" y="10"/>
                      <a:pt x="0" y="21"/>
                    </a:cubicBezTo>
                    <a:cubicBezTo>
                      <a:pt x="0" y="84"/>
                      <a:pt x="0" y="84"/>
                      <a:pt x="0" y="84"/>
                    </a:cubicBezTo>
                    <a:cubicBezTo>
                      <a:pt x="47" y="84"/>
                      <a:pt x="47" y="84"/>
                      <a:pt x="47" y="84"/>
                    </a:cubicBezTo>
                    <a:cubicBezTo>
                      <a:pt x="47" y="21"/>
                      <a:pt x="47" y="21"/>
                      <a:pt x="47" y="21"/>
                    </a:cubicBezTo>
                    <a:cubicBezTo>
                      <a:pt x="47" y="10"/>
                      <a:pt x="38" y="0"/>
                      <a:pt x="26" y="0"/>
                    </a:cubicBezTo>
                    <a:close/>
                  </a:path>
                </a:pathLst>
              </a:custGeom>
              <a:solidFill>
                <a:srgbClr val="00188F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765"/>
              </a:p>
            </p:txBody>
          </p:sp>
          <p:sp>
            <p:nvSpPr>
              <p:cNvPr id="32" name="Freeform 245"/>
              <p:cNvSpPr>
                <a:spLocks/>
              </p:cNvSpPr>
              <p:nvPr/>
            </p:nvSpPr>
            <p:spPr bwMode="gray">
              <a:xfrm>
                <a:off x="7225615" y="6084262"/>
                <a:ext cx="124313" cy="221335"/>
              </a:xfrm>
              <a:custGeom>
                <a:avLst/>
                <a:gdLst>
                  <a:gd name="T0" fmla="*/ 26 w 47"/>
                  <a:gd name="T1" fmla="*/ 0 h 84"/>
                  <a:gd name="T2" fmla="*/ 21 w 47"/>
                  <a:gd name="T3" fmla="*/ 0 h 84"/>
                  <a:gd name="T4" fmla="*/ 0 w 47"/>
                  <a:gd name="T5" fmla="*/ 21 h 84"/>
                  <a:gd name="T6" fmla="*/ 0 w 47"/>
                  <a:gd name="T7" fmla="*/ 84 h 84"/>
                  <a:gd name="T8" fmla="*/ 47 w 47"/>
                  <a:gd name="T9" fmla="*/ 84 h 84"/>
                  <a:gd name="T10" fmla="*/ 47 w 47"/>
                  <a:gd name="T11" fmla="*/ 21 h 84"/>
                  <a:gd name="T12" fmla="*/ 26 w 47"/>
                  <a:gd name="T13" fmla="*/ 0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7" h="84">
                    <a:moveTo>
                      <a:pt x="26" y="0"/>
                    </a:moveTo>
                    <a:cubicBezTo>
                      <a:pt x="21" y="0"/>
                      <a:pt x="21" y="0"/>
                      <a:pt x="21" y="0"/>
                    </a:cubicBezTo>
                    <a:cubicBezTo>
                      <a:pt x="10" y="0"/>
                      <a:pt x="0" y="10"/>
                      <a:pt x="0" y="21"/>
                    </a:cubicBezTo>
                    <a:cubicBezTo>
                      <a:pt x="0" y="84"/>
                      <a:pt x="0" y="84"/>
                      <a:pt x="0" y="84"/>
                    </a:cubicBezTo>
                    <a:cubicBezTo>
                      <a:pt x="47" y="84"/>
                      <a:pt x="47" y="84"/>
                      <a:pt x="47" y="84"/>
                    </a:cubicBezTo>
                    <a:cubicBezTo>
                      <a:pt x="47" y="21"/>
                      <a:pt x="47" y="21"/>
                      <a:pt x="47" y="21"/>
                    </a:cubicBezTo>
                    <a:cubicBezTo>
                      <a:pt x="47" y="10"/>
                      <a:pt x="38" y="0"/>
                      <a:pt x="26" y="0"/>
                    </a:cubicBezTo>
                    <a:close/>
                  </a:path>
                </a:pathLst>
              </a:custGeom>
              <a:solidFill>
                <a:srgbClr val="00188F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765"/>
              </a:p>
            </p:txBody>
          </p:sp>
          <p:sp>
            <p:nvSpPr>
              <p:cNvPr id="33" name="Rectangle 246"/>
              <p:cNvSpPr>
                <a:spLocks noChangeArrowheads="1"/>
              </p:cNvSpPr>
              <p:nvPr/>
            </p:nvSpPr>
            <p:spPr bwMode="gray">
              <a:xfrm>
                <a:off x="7443919" y="5562758"/>
                <a:ext cx="245593" cy="36384"/>
              </a:xfrm>
              <a:prstGeom prst="rect">
                <a:avLst/>
              </a:prstGeom>
              <a:solidFill>
                <a:srgbClr val="00188F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765"/>
              </a:p>
            </p:txBody>
          </p:sp>
          <p:sp>
            <p:nvSpPr>
              <p:cNvPr id="34" name="Rectangle 247"/>
              <p:cNvSpPr>
                <a:spLocks noChangeArrowheads="1"/>
              </p:cNvSpPr>
              <p:nvPr/>
            </p:nvSpPr>
            <p:spPr bwMode="gray">
              <a:xfrm>
                <a:off x="7134655" y="6529968"/>
                <a:ext cx="124313" cy="233463"/>
              </a:xfrm>
              <a:prstGeom prst="rect">
                <a:avLst/>
              </a:prstGeom>
              <a:solidFill>
                <a:srgbClr val="00188F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765"/>
              </a:p>
            </p:txBody>
          </p:sp>
          <p:sp>
            <p:nvSpPr>
              <p:cNvPr id="35" name="Rectangle 248"/>
              <p:cNvSpPr>
                <a:spLocks noChangeArrowheads="1"/>
              </p:cNvSpPr>
              <p:nvPr/>
            </p:nvSpPr>
            <p:spPr bwMode="gray">
              <a:xfrm>
                <a:off x="6855711" y="6608800"/>
                <a:ext cx="178889" cy="90960"/>
              </a:xfrm>
              <a:prstGeom prst="rect">
                <a:avLst/>
              </a:prstGeom>
              <a:solidFill>
                <a:srgbClr val="00188F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765"/>
              </a:p>
            </p:txBody>
          </p:sp>
          <p:sp>
            <p:nvSpPr>
              <p:cNvPr id="36" name="Rectangle 249"/>
              <p:cNvSpPr>
                <a:spLocks noChangeArrowheads="1"/>
              </p:cNvSpPr>
              <p:nvPr/>
            </p:nvSpPr>
            <p:spPr bwMode="gray">
              <a:xfrm>
                <a:off x="6855711" y="6608800"/>
                <a:ext cx="178889" cy="9096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765"/>
              </a:p>
            </p:txBody>
          </p:sp>
          <p:sp>
            <p:nvSpPr>
              <p:cNvPr id="37" name="Rectangle 250"/>
              <p:cNvSpPr>
                <a:spLocks noChangeArrowheads="1"/>
              </p:cNvSpPr>
              <p:nvPr/>
            </p:nvSpPr>
            <p:spPr bwMode="gray">
              <a:xfrm>
                <a:off x="6719270" y="6608800"/>
                <a:ext cx="148569" cy="90960"/>
              </a:xfrm>
              <a:prstGeom prst="rect">
                <a:avLst/>
              </a:prstGeom>
              <a:solidFill>
                <a:srgbClr val="00188F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765"/>
              </a:p>
            </p:txBody>
          </p:sp>
          <p:sp>
            <p:nvSpPr>
              <p:cNvPr id="38" name="Rectangle 251"/>
              <p:cNvSpPr>
                <a:spLocks noChangeArrowheads="1"/>
              </p:cNvSpPr>
              <p:nvPr/>
            </p:nvSpPr>
            <p:spPr bwMode="gray">
              <a:xfrm>
                <a:off x="6719270" y="6608800"/>
                <a:ext cx="148569" cy="9096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765"/>
              </a:p>
            </p:txBody>
          </p:sp>
          <p:sp>
            <p:nvSpPr>
              <p:cNvPr id="39" name="Freeform 252"/>
              <p:cNvSpPr>
                <a:spLocks/>
              </p:cNvSpPr>
              <p:nvPr/>
            </p:nvSpPr>
            <p:spPr bwMode="gray">
              <a:xfrm>
                <a:off x="6588895" y="6469328"/>
                <a:ext cx="500281" cy="148567"/>
              </a:xfrm>
              <a:custGeom>
                <a:avLst/>
                <a:gdLst>
                  <a:gd name="T0" fmla="*/ 165 w 165"/>
                  <a:gd name="T1" fmla="*/ 0 h 49"/>
                  <a:gd name="T2" fmla="*/ 19 w 165"/>
                  <a:gd name="T3" fmla="*/ 0 h 49"/>
                  <a:gd name="T4" fmla="*/ 0 w 165"/>
                  <a:gd name="T5" fmla="*/ 34 h 49"/>
                  <a:gd name="T6" fmla="*/ 0 w 165"/>
                  <a:gd name="T7" fmla="*/ 49 h 49"/>
                  <a:gd name="T8" fmla="*/ 165 w 165"/>
                  <a:gd name="T9" fmla="*/ 49 h 49"/>
                  <a:gd name="T10" fmla="*/ 165 w 165"/>
                  <a:gd name="T11" fmla="*/ 0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65" h="49">
                    <a:moveTo>
                      <a:pt x="165" y="0"/>
                    </a:moveTo>
                    <a:lnTo>
                      <a:pt x="19" y="0"/>
                    </a:lnTo>
                    <a:lnTo>
                      <a:pt x="0" y="34"/>
                    </a:lnTo>
                    <a:lnTo>
                      <a:pt x="0" y="49"/>
                    </a:lnTo>
                    <a:lnTo>
                      <a:pt x="165" y="49"/>
                    </a:lnTo>
                    <a:lnTo>
                      <a:pt x="165" y="0"/>
                    </a:lnTo>
                    <a:close/>
                  </a:path>
                </a:pathLst>
              </a:custGeom>
              <a:solidFill>
                <a:srgbClr val="409AE1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765"/>
              </a:p>
            </p:txBody>
          </p:sp>
          <p:sp>
            <p:nvSpPr>
              <p:cNvPr id="40" name="Freeform 253"/>
              <p:cNvSpPr>
                <a:spLocks/>
              </p:cNvSpPr>
              <p:nvPr/>
            </p:nvSpPr>
            <p:spPr bwMode="gray">
              <a:xfrm>
                <a:off x="6588895" y="6469328"/>
                <a:ext cx="500281" cy="148567"/>
              </a:xfrm>
              <a:custGeom>
                <a:avLst/>
                <a:gdLst>
                  <a:gd name="T0" fmla="*/ 165 w 165"/>
                  <a:gd name="T1" fmla="*/ 0 h 49"/>
                  <a:gd name="T2" fmla="*/ 19 w 165"/>
                  <a:gd name="T3" fmla="*/ 0 h 49"/>
                  <a:gd name="T4" fmla="*/ 0 w 165"/>
                  <a:gd name="T5" fmla="*/ 34 h 49"/>
                  <a:gd name="T6" fmla="*/ 0 w 165"/>
                  <a:gd name="T7" fmla="*/ 49 h 49"/>
                  <a:gd name="T8" fmla="*/ 165 w 165"/>
                  <a:gd name="T9" fmla="*/ 49 h 49"/>
                  <a:gd name="T10" fmla="*/ 165 w 165"/>
                  <a:gd name="T11" fmla="*/ 0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65" h="49">
                    <a:moveTo>
                      <a:pt x="165" y="0"/>
                    </a:moveTo>
                    <a:lnTo>
                      <a:pt x="19" y="0"/>
                    </a:lnTo>
                    <a:lnTo>
                      <a:pt x="0" y="34"/>
                    </a:lnTo>
                    <a:lnTo>
                      <a:pt x="0" y="49"/>
                    </a:lnTo>
                    <a:lnTo>
                      <a:pt x="165" y="49"/>
                    </a:lnTo>
                    <a:lnTo>
                      <a:pt x="165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765"/>
              </a:p>
            </p:txBody>
          </p:sp>
          <p:sp>
            <p:nvSpPr>
              <p:cNvPr id="41" name="Rectangle 254"/>
              <p:cNvSpPr>
                <a:spLocks noChangeArrowheads="1"/>
              </p:cNvSpPr>
              <p:nvPr/>
            </p:nvSpPr>
            <p:spPr bwMode="gray">
              <a:xfrm>
                <a:off x="6970927" y="6572416"/>
                <a:ext cx="51545" cy="45479"/>
              </a:xfrm>
              <a:prstGeom prst="rect">
                <a:avLst/>
              </a:prstGeom>
              <a:solidFill>
                <a:srgbClr val="00188F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765"/>
              </a:p>
            </p:txBody>
          </p:sp>
          <p:sp>
            <p:nvSpPr>
              <p:cNvPr id="42" name="Rectangle 255"/>
              <p:cNvSpPr>
                <a:spLocks noChangeArrowheads="1"/>
              </p:cNvSpPr>
              <p:nvPr/>
            </p:nvSpPr>
            <p:spPr bwMode="gray">
              <a:xfrm>
                <a:off x="6970927" y="6572416"/>
                <a:ext cx="51545" cy="4547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765"/>
              </a:p>
            </p:txBody>
          </p:sp>
          <p:sp>
            <p:nvSpPr>
              <p:cNvPr id="43" name="Rectangle 256"/>
              <p:cNvSpPr>
                <a:spLocks noChangeArrowheads="1"/>
              </p:cNvSpPr>
              <p:nvPr/>
            </p:nvSpPr>
            <p:spPr bwMode="gray">
              <a:xfrm>
                <a:off x="6843583" y="6572416"/>
                <a:ext cx="51545" cy="45479"/>
              </a:xfrm>
              <a:prstGeom prst="rect">
                <a:avLst/>
              </a:prstGeom>
              <a:solidFill>
                <a:srgbClr val="00188F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765"/>
              </a:p>
            </p:txBody>
          </p:sp>
          <p:sp>
            <p:nvSpPr>
              <p:cNvPr id="44" name="Rectangle 257"/>
              <p:cNvSpPr>
                <a:spLocks noChangeArrowheads="1"/>
              </p:cNvSpPr>
              <p:nvPr/>
            </p:nvSpPr>
            <p:spPr bwMode="gray">
              <a:xfrm>
                <a:off x="6843583" y="6572416"/>
                <a:ext cx="51545" cy="4547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765"/>
              </a:p>
            </p:txBody>
          </p:sp>
          <p:sp>
            <p:nvSpPr>
              <p:cNvPr id="45" name="Rectangle 258"/>
              <p:cNvSpPr>
                <a:spLocks noChangeArrowheads="1"/>
              </p:cNvSpPr>
              <p:nvPr/>
            </p:nvSpPr>
            <p:spPr bwMode="gray">
              <a:xfrm>
                <a:off x="6719270" y="6572416"/>
                <a:ext cx="48512" cy="45479"/>
              </a:xfrm>
              <a:prstGeom prst="rect">
                <a:avLst/>
              </a:prstGeom>
              <a:solidFill>
                <a:srgbClr val="00188F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765"/>
              </a:p>
            </p:txBody>
          </p:sp>
          <p:sp>
            <p:nvSpPr>
              <p:cNvPr id="46" name="Rectangle 259"/>
              <p:cNvSpPr>
                <a:spLocks noChangeArrowheads="1"/>
              </p:cNvSpPr>
              <p:nvPr/>
            </p:nvSpPr>
            <p:spPr bwMode="gray">
              <a:xfrm>
                <a:off x="6719270" y="6572416"/>
                <a:ext cx="48512" cy="4547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765"/>
              </a:p>
            </p:txBody>
          </p:sp>
          <p:sp>
            <p:nvSpPr>
              <p:cNvPr id="47" name="Rectangle 260"/>
              <p:cNvSpPr>
                <a:spLocks noChangeArrowheads="1"/>
              </p:cNvSpPr>
              <p:nvPr/>
            </p:nvSpPr>
            <p:spPr bwMode="gray">
              <a:xfrm>
                <a:off x="6588895" y="6572416"/>
                <a:ext cx="54576" cy="45479"/>
              </a:xfrm>
              <a:prstGeom prst="rect">
                <a:avLst/>
              </a:prstGeom>
              <a:solidFill>
                <a:srgbClr val="00188F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765"/>
              </a:p>
            </p:txBody>
          </p:sp>
          <p:sp>
            <p:nvSpPr>
              <p:cNvPr id="48" name="Rectangle 261"/>
              <p:cNvSpPr>
                <a:spLocks noChangeArrowheads="1"/>
              </p:cNvSpPr>
              <p:nvPr/>
            </p:nvSpPr>
            <p:spPr bwMode="gray">
              <a:xfrm>
                <a:off x="6588895" y="6572416"/>
                <a:ext cx="54576" cy="4547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765"/>
              </a:p>
            </p:txBody>
          </p:sp>
          <p:sp>
            <p:nvSpPr>
              <p:cNvPr id="49" name="Freeform 262"/>
              <p:cNvSpPr>
                <a:spLocks/>
              </p:cNvSpPr>
              <p:nvPr/>
            </p:nvSpPr>
            <p:spPr bwMode="gray">
              <a:xfrm>
                <a:off x="6588895" y="6469328"/>
                <a:ext cx="109152" cy="103088"/>
              </a:xfrm>
              <a:custGeom>
                <a:avLst/>
                <a:gdLst>
                  <a:gd name="T0" fmla="*/ 0 w 36"/>
                  <a:gd name="T1" fmla="*/ 34 h 34"/>
                  <a:gd name="T2" fmla="*/ 18 w 36"/>
                  <a:gd name="T3" fmla="*/ 34 h 34"/>
                  <a:gd name="T4" fmla="*/ 36 w 36"/>
                  <a:gd name="T5" fmla="*/ 0 h 34"/>
                  <a:gd name="T6" fmla="*/ 19 w 36"/>
                  <a:gd name="T7" fmla="*/ 0 h 34"/>
                  <a:gd name="T8" fmla="*/ 0 w 36"/>
                  <a:gd name="T9" fmla="*/ 34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6" h="34">
                    <a:moveTo>
                      <a:pt x="0" y="34"/>
                    </a:moveTo>
                    <a:lnTo>
                      <a:pt x="18" y="34"/>
                    </a:lnTo>
                    <a:lnTo>
                      <a:pt x="36" y="0"/>
                    </a:lnTo>
                    <a:lnTo>
                      <a:pt x="19" y="0"/>
                    </a:lnTo>
                    <a:lnTo>
                      <a:pt x="0" y="34"/>
                    </a:lnTo>
                    <a:close/>
                  </a:path>
                </a:pathLst>
              </a:custGeom>
              <a:solidFill>
                <a:srgbClr val="00188F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765"/>
              </a:p>
            </p:txBody>
          </p:sp>
          <p:sp>
            <p:nvSpPr>
              <p:cNvPr id="50" name="Freeform 263"/>
              <p:cNvSpPr>
                <a:spLocks/>
              </p:cNvSpPr>
              <p:nvPr/>
            </p:nvSpPr>
            <p:spPr bwMode="gray">
              <a:xfrm>
                <a:off x="6588895" y="6469328"/>
                <a:ext cx="109152" cy="103088"/>
              </a:xfrm>
              <a:custGeom>
                <a:avLst/>
                <a:gdLst>
                  <a:gd name="T0" fmla="*/ 0 w 36"/>
                  <a:gd name="T1" fmla="*/ 34 h 34"/>
                  <a:gd name="T2" fmla="*/ 18 w 36"/>
                  <a:gd name="T3" fmla="*/ 34 h 34"/>
                  <a:gd name="T4" fmla="*/ 36 w 36"/>
                  <a:gd name="T5" fmla="*/ 0 h 34"/>
                  <a:gd name="T6" fmla="*/ 19 w 36"/>
                  <a:gd name="T7" fmla="*/ 0 h 34"/>
                  <a:gd name="T8" fmla="*/ 0 w 36"/>
                  <a:gd name="T9" fmla="*/ 34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6" h="34">
                    <a:moveTo>
                      <a:pt x="0" y="34"/>
                    </a:moveTo>
                    <a:lnTo>
                      <a:pt x="18" y="34"/>
                    </a:lnTo>
                    <a:lnTo>
                      <a:pt x="36" y="0"/>
                    </a:lnTo>
                    <a:lnTo>
                      <a:pt x="19" y="0"/>
                    </a:lnTo>
                    <a:lnTo>
                      <a:pt x="0" y="34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765"/>
              </a:p>
            </p:txBody>
          </p:sp>
          <p:sp>
            <p:nvSpPr>
              <p:cNvPr id="51" name="Freeform 264"/>
              <p:cNvSpPr>
                <a:spLocks/>
              </p:cNvSpPr>
              <p:nvPr/>
            </p:nvSpPr>
            <p:spPr bwMode="gray">
              <a:xfrm>
                <a:off x="6719270" y="6469328"/>
                <a:ext cx="109152" cy="103088"/>
              </a:xfrm>
              <a:custGeom>
                <a:avLst/>
                <a:gdLst>
                  <a:gd name="T0" fmla="*/ 0 w 36"/>
                  <a:gd name="T1" fmla="*/ 34 h 34"/>
                  <a:gd name="T2" fmla="*/ 16 w 36"/>
                  <a:gd name="T3" fmla="*/ 34 h 34"/>
                  <a:gd name="T4" fmla="*/ 36 w 36"/>
                  <a:gd name="T5" fmla="*/ 0 h 34"/>
                  <a:gd name="T6" fmla="*/ 18 w 36"/>
                  <a:gd name="T7" fmla="*/ 0 h 34"/>
                  <a:gd name="T8" fmla="*/ 0 w 36"/>
                  <a:gd name="T9" fmla="*/ 34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6" h="34">
                    <a:moveTo>
                      <a:pt x="0" y="34"/>
                    </a:moveTo>
                    <a:lnTo>
                      <a:pt x="16" y="34"/>
                    </a:lnTo>
                    <a:lnTo>
                      <a:pt x="36" y="0"/>
                    </a:lnTo>
                    <a:lnTo>
                      <a:pt x="18" y="0"/>
                    </a:lnTo>
                    <a:lnTo>
                      <a:pt x="0" y="34"/>
                    </a:lnTo>
                    <a:close/>
                  </a:path>
                </a:pathLst>
              </a:custGeom>
              <a:solidFill>
                <a:srgbClr val="00188F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765"/>
              </a:p>
            </p:txBody>
          </p:sp>
          <p:sp>
            <p:nvSpPr>
              <p:cNvPr id="52" name="Freeform 265"/>
              <p:cNvSpPr>
                <a:spLocks/>
              </p:cNvSpPr>
              <p:nvPr/>
            </p:nvSpPr>
            <p:spPr bwMode="gray">
              <a:xfrm>
                <a:off x="6719270" y="6469328"/>
                <a:ext cx="109152" cy="103088"/>
              </a:xfrm>
              <a:custGeom>
                <a:avLst/>
                <a:gdLst>
                  <a:gd name="T0" fmla="*/ 0 w 36"/>
                  <a:gd name="T1" fmla="*/ 34 h 34"/>
                  <a:gd name="T2" fmla="*/ 16 w 36"/>
                  <a:gd name="T3" fmla="*/ 34 h 34"/>
                  <a:gd name="T4" fmla="*/ 36 w 36"/>
                  <a:gd name="T5" fmla="*/ 0 h 34"/>
                  <a:gd name="T6" fmla="*/ 18 w 36"/>
                  <a:gd name="T7" fmla="*/ 0 h 34"/>
                  <a:gd name="T8" fmla="*/ 0 w 36"/>
                  <a:gd name="T9" fmla="*/ 34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6" h="34">
                    <a:moveTo>
                      <a:pt x="0" y="34"/>
                    </a:moveTo>
                    <a:lnTo>
                      <a:pt x="16" y="34"/>
                    </a:lnTo>
                    <a:lnTo>
                      <a:pt x="36" y="0"/>
                    </a:lnTo>
                    <a:lnTo>
                      <a:pt x="18" y="0"/>
                    </a:lnTo>
                    <a:lnTo>
                      <a:pt x="0" y="34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765"/>
              </a:p>
            </p:txBody>
          </p:sp>
          <p:sp>
            <p:nvSpPr>
              <p:cNvPr id="53" name="Freeform 266"/>
              <p:cNvSpPr>
                <a:spLocks/>
              </p:cNvSpPr>
              <p:nvPr/>
            </p:nvSpPr>
            <p:spPr bwMode="gray">
              <a:xfrm>
                <a:off x="6843583" y="6469328"/>
                <a:ext cx="109152" cy="103088"/>
              </a:xfrm>
              <a:custGeom>
                <a:avLst/>
                <a:gdLst>
                  <a:gd name="T0" fmla="*/ 0 w 36"/>
                  <a:gd name="T1" fmla="*/ 34 h 34"/>
                  <a:gd name="T2" fmla="*/ 17 w 36"/>
                  <a:gd name="T3" fmla="*/ 34 h 34"/>
                  <a:gd name="T4" fmla="*/ 36 w 36"/>
                  <a:gd name="T5" fmla="*/ 0 h 34"/>
                  <a:gd name="T6" fmla="*/ 19 w 36"/>
                  <a:gd name="T7" fmla="*/ 0 h 34"/>
                  <a:gd name="T8" fmla="*/ 0 w 36"/>
                  <a:gd name="T9" fmla="*/ 34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6" h="34">
                    <a:moveTo>
                      <a:pt x="0" y="34"/>
                    </a:moveTo>
                    <a:lnTo>
                      <a:pt x="17" y="34"/>
                    </a:lnTo>
                    <a:lnTo>
                      <a:pt x="36" y="0"/>
                    </a:lnTo>
                    <a:lnTo>
                      <a:pt x="19" y="0"/>
                    </a:lnTo>
                    <a:lnTo>
                      <a:pt x="0" y="34"/>
                    </a:lnTo>
                    <a:close/>
                  </a:path>
                </a:pathLst>
              </a:custGeom>
              <a:solidFill>
                <a:srgbClr val="00188F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765"/>
              </a:p>
            </p:txBody>
          </p:sp>
          <p:sp>
            <p:nvSpPr>
              <p:cNvPr id="54" name="Freeform 267"/>
              <p:cNvSpPr>
                <a:spLocks/>
              </p:cNvSpPr>
              <p:nvPr/>
            </p:nvSpPr>
            <p:spPr bwMode="gray">
              <a:xfrm>
                <a:off x="6843583" y="6469328"/>
                <a:ext cx="109152" cy="103088"/>
              </a:xfrm>
              <a:custGeom>
                <a:avLst/>
                <a:gdLst>
                  <a:gd name="T0" fmla="*/ 0 w 36"/>
                  <a:gd name="T1" fmla="*/ 34 h 34"/>
                  <a:gd name="T2" fmla="*/ 17 w 36"/>
                  <a:gd name="T3" fmla="*/ 34 h 34"/>
                  <a:gd name="T4" fmla="*/ 36 w 36"/>
                  <a:gd name="T5" fmla="*/ 0 h 34"/>
                  <a:gd name="T6" fmla="*/ 19 w 36"/>
                  <a:gd name="T7" fmla="*/ 0 h 34"/>
                  <a:gd name="T8" fmla="*/ 0 w 36"/>
                  <a:gd name="T9" fmla="*/ 34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6" h="34">
                    <a:moveTo>
                      <a:pt x="0" y="34"/>
                    </a:moveTo>
                    <a:lnTo>
                      <a:pt x="17" y="34"/>
                    </a:lnTo>
                    <a:lnTo>
                      <a:pt x="36" y="0"/>
                    </a:lnTo>
                    <a:lnTo>
                      <a:pt x="19" y="0"/>
                    </a:lnTo>
                    <a:lnTo>
                      <a:pt x="0" y="34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765"/>
              </a:p>
            </p:txBody>
          </p:sp>
          <p:sp>
            <p:nvSpPr>
              <p:cNvPr id="55" name="Freeform 268"/>
              <p:cNvSpPr>
                <a:spLocks/>
              </p:cNvSpPr>
              <p:nvPr/>
            </p:nvSpPr>
            <p:spPr bwMode="gray">
              <a:xfrm>
                <a:off x="6970927" y="6469328"/>
                <a:ext cx="109152" cy="103088"/>
              </a:xfrm>
              <a:custGeom>
                <a:avLst/>
                <a:gdLst>
                  <a:gd name="T0" fmla="*/ 0 w 36"/>
                  <a:gd name="T1" fmla="*/ 34 h 34"/>
                  <a:gd name="T2" fmla="*/ 17 w 36"/>
                  <a:gd name="T3" fmla="*/ 34 h 34"/>
                  <a:gd name="T4" fmla="*/ 36 w 36"/>
                  <a:gd name="T5" fmla="*/ 0 h 34"/>
                  <a:gd name="T6" fmla="*/ 18 w 36"/>
                  <a:gd name="T7" fmla="*/ 0 h 34"/>
                  <a:gd name="T8" fmla="*/ 0 w 36"/>
                  <a:gd name="T9" fmla="*/ 34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6" h="34">
                    <a:moveTo>
                      <a:pt x="0" y="34"/>
                    </a:moveTo>
                    <a:lnTo>
                      <a:pt x="17" y="34"/>
                    </a:lnTo>
                    <a:lnTo>
                      <a:pt x="36" y="0"/>
                    </a:lnTo>
                    <a:lnTo>
                      <a:pt x="18" y="0"/>
                    </a:lnTo>
                    <a:lnTo>
                      <a:pt x="0" y="34"/>
                    </a:lnTo>
                    <a:close/>
                  </a:path>
                </a:pathLst>
              </a:custGeom>
              <a:solidFill>
                <a:srgbClr val="00188F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765"/>
              </a:p>
            </p:txBody>
          </p:sp>
          <p:sp>
            <p:nvSpPr>
              <p:cNvPr id="56" name="Freeform 269"/>
              <p:cNvSpPr>
                <a:spLocks/>
              </p:cNvSpPr>
              <p:nvPr/>
            </p:nvSpPr>
            <p:spPr bwMode="gray">
              <a:xfrm>
                <a:off x="6970927" y="6469328"/>
                <a:ext cx="109152" cy="103088"/>
              </a:xfrm>
              <a:custGeom>
                <a:avLst/>
                <a:gdLst>
                  <a:gd name="T0" fmla="*/ 0 w 36"/>
                  <a:gd name="T1" fmla="*/ 34 h 34"/>
                  <a:gd name="T2" fmla="*/ 17 w 36"/>
                  <a:gd name="T3" fmla="*/ 34 h 34"/>
                  <a:gd name="T4" fmla="*/ 36 w 36"/>
                  <a:gd name="T5" fmla="*/ 0 h 34"/>
                  <a:gd name="T6" fmla="*/ 18 w 36"/>
                  <a:gd name="T7" fmla="*/ 0 h 34"/>
                  <a:gd name="T8" fmla="*/ 0 w 36"/>
                  <a:gd name="T9" fmla="*/ 34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6" h="34">
                    <a:moveTo>
                      <a:pt x="0" y="34"/>
                    </a:moveTo>
                    <a:lnTo>
                      <a:pt x="17" y="34"/>
                    </a:lnTo>
                    <a:lnTo>
                      <a:pt x="36" y="0"/>
                    </a:lnTo>
                    <a:lnTo>
                      <a:pt x="18" y="0"/>
                    </a:lnTo>
                    <a:lnTo>
                      <a:pt x="0" y="34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765"/>
              </a:p>
            </p:txBody>
          </p:sp>
          <p:sp>
            <p:nvSpPr>
              <p:cNvPr id="57" name="Rectangle 270"/>
              <p:cNvSpPr>
                <a:spLocks noChangeArrowheads="1"/>
              </p:cNvSpPr>
              <p:nvPr/>
            </p:nvSpPr>
            <p:spPr bwMode="gray">
              <a:xfrm>
                <a:off x="8262560" y="4701669"/>
                <a:ext cx="397193" cy="2061762"/>
              </a:xfrm>
              <a:prstGeom prst="rect">
                <a:avLst/>
              </a:prstGeom>
              <a:solidFill>
                <a:srgbClr val="00188F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765"/>
              </a:p>
            </p:txBody>
          </p:sp>
          <p:sp>
            <p:nvSpPr>
              <p:cNvPr id="58" name="Freeform 271"/>
              <p:cNvSpPr>
                <a:spLocks/>
              </p:cNvSpPr>
              <p:nvPr/>
            </p:nvSpPr>
            <p:spPr bwMode="gray">
              <a:xfrm>
                <a:off x="7571264" y="4701669"/>
                <a:ext cx="691296" cy="2061762"/>
              </a:xfrm>
              <a:custGeom>
                <a:avLst/>
                <a:gdLst>
                  <a:gd name="T0" fmla="*/ 228 w 228"/>
                  <a:gd name="T1" fmla="*/ 651 h 680"/>
                  <a:gd name="T2" fmla="*/ 228 w 228"/>
                  <a:gd name="T3" fmla="*/ 0 h 680"/>
                  <a:gd name="T4" fmla="*/ 0 w 228"/>
                  <a:gd name="T5" fmla="*/ 0 h 680"/>
                  <a:gd name="T6" fmla="*/ 0 w 228"/>
                  <a:gd name="T7" fmla="*/ 651 h 680"/>
                  <a:gd name="T8" fmla="*/ 0 w 228"/>
                  <a:gd name="T9" fmla="*/ 658 h 680"/>
                  <a:gd name="T10" fmla="*/ 0 w 228"/>
                  <a:gd name="T11" fmla="*/ 680 h 680"/>
                  <a:gd name="T12" fmla="*/ 228 w 228"/>
                  <a:gd name="T13" fmla="*/ 680 h 680"/>
                  <a:gd name="T14" fmla="*/ 228 w 228"/>
                  <a:gd name="T15" fmla="*/ 651 h 680"/>
                  <a:gd name="T16" fmla="*/ 228 w 228"/>
                  <a:gd name="T17" fmla="*/ 651 h 6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28" h="680">
                    <a:moveTo>
                      <a:pt x="228" y="651"/>
                    </a:moveTo>
                    <a:lnTo>
                      <a:pt x="228" y="0"/>
                    </a:lnTo>
                    <a:lnTo>
                      <a:pt x="0" y="0"/>
                    </a:lnTo>
                    <a:lnTo>
                      <a:pt x="0" y="651"/>
                    </a:lnTo>
                    <a:lnTo>
                      <a:pt x="0" y="658"/>
                    </a:lnTo>
                    <a:lnTo>
                      <a:pt x="0" y="680"/>
                    </a:lnTo>
                    <a:lnTo>
                      <a:pt x="228" y="680"/>
                    </a:lnTo>
                    <a:lnTo>
                      <a:pt x="228" y="651"/>
                    </a:lnTo>
                    <a:lnTo>
                      <a:pt x="228" y="651"/>
                    </a:lnTo>
                    <a:close/>
                  </a:path>
                </a:pathLst>
              </a:custGeom>
              <a:solidFill>
                <a:srgbClr val="409AE1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765"/>
              </a:p>
            </p:txBody>
          </p:sp>
          <p:sp>
            <p:nvSpPr>
              <p:cNvPr id="59" name="Rectangle 272"/>
              <p:cNvSpPr>
                <a:spLocks noChangeArrowheads="1"/>
              </p:cNvSpPr>
              <p:nvPr/>
            </p:nvSpPr>
            <p:spPr bwMode="gray">
              <a:xfrm>
                <a:off x="7941168" y="5332326"/>
                <a:ext cx="100057" cy="100055"/>
              </a:xfrm>
              <a:prstGeom prst="rect">
                <a:avLst/>
              </a:prstGeom>
              <a:solidFill>
                <a:srgbClr val="00188F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765"/>
              </a:p>
            </p:txBody>
          </p:sp>
          <p:sp>
            <p:nvSpPr>
              <p:cNvPr id="60" name="Rectangle 273"/>
              <p:cNvSpPr>
                <a:spLocks noChangeArrowheads="1"/>
              </p:cNvSpPr>
              <p:nvPr/>
            </p:nvSpPr>
            <p:spPr bwMode="gray">
              <a:xfrm>
                <a:off x="7795632" y="5332326"/>
                <a:ext cx="97024" cy="100055"/>
              </a:xfrm>
              <a:prstGeom prst="rect">
                <a:avLst/>
              </a:prstGeom>
              <a:solidFill>
                <a:srgbClr val="00188F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765"/>
              </a:p>
            </p:txBody>
          </p:sp>
          <p:sp>
            <p:nvSpPr>
              <p:cNvPr id="61" name="Rectangle 274"/>
              <p:cNvSpPr>
                <a:spLocks noChangeArrowheads="1"/>
              </p:cNvSpPr>
              <p:nvPr/>
            </p:nvSpPr>
            <p:spPr bwMode="gray">
              <a:xfrm>
                <a:off x="8089735" y="5332326"/>
                <a:ext cx="97024" cy="100055"/>
              </a:xfrm>
              <a:prstGeom prst="rect">
                <a:avLst/>
              </a:prstGeom>
              <a:solidFill>
                <a:srgbClr val="00188F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765"/>
              </a:p>
            </p:txBody>
          </p:sp>
          <p:sp>
            <p:nvSpPr>
              <p:cNvPr id="62" name="Rectangle 275"/>
              <p:cNvSpPr>
                <a:spLocks noChangeArrowheads="1"/>
              </p:cNvSpPr>
              <p:nvPr/>
            </p:nvSpPr>
            <p:spPr bwMode="gray">
              <a:xfrm>
                <a:off x="8089735" y="5332326"/>
                <a:ext cx="97024" cy="100055"/>
              </a:xfrm>
              <a:prstGeom prst="rect">
                <a:avLst/>
              </a:prstGeom>
              <a:solidFill>
                <a:srgbClr val="00188F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765"/>
              </a:p>
            </p:txBody>
          </p:sp>
          <p:sp>
            <p:nvSpPr>
              <p:cNvPr id="63" name="Freeform 276"/>
              <p:cNvSpPr>
                <a:spLocks/>
              </p:cNvSpPr>
              <p:nvPr/>
            </p:nvSpPr>
            <p:spPr bwMode="gray">
              <a:xfrm>
                <a:off x="7650096" y="4471237"/>
                <a:ext cx="642784" cy="230432"/>
              </a:xfrm>
              <a:custGeom>
                <a:avLst/>
                <a:gdLst>
                  <a:gd name="T0" fmla="*/ 46 w 212"/>
                  <a:gd name="T1" fmla="*/ 0 h 76"/>
                  <a:gd name="T2" fmla="*/ 212 w 212"/>
                  <a:gd name="T3" fmla="*/ 0 h 76"/>
                  <a:gd name="T4" fmla="*/ 212 w 212"/>
                  <a:gd name="T5" fmla="*/ 76 h 76"/>
                  <a:gd name="T6" fmla="*/ 0 w 212"/>
                  <a:gd name="T7" fmla="*/ 76 h 76"/>
                  <a:gd name="T8" fmla="*/ 46 w 212"/>
                  <a:gd name="T9" fmla="*/ 0 h 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2" h="76">
                    <a:moveTo>
                      <a:pt x="46" y="0"/>
                    </a:moveTo>
                    <a:lnTo>
                      <a:pt x="212" y="0"/>
                    </a:lnTo>
                    <a:lnTo>
                      <a:pt x="212" y="76"/>
                    </a:lnTo>
                    <a:lnTo>
                      <a:pt x="0" y="76"/>
                    </a:lnTo>
                    <a:lnTo>
                      <a:pt x="46" y="0"/>
                    </a:lnTo>
                    <a:close/>
                  </a:path>
                </a:pathLst>
              </a:custGeom>
              <a:solidFill>
                <a:srgbClr val="0078D7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765"/>
              </a:p>
            </p:txBody>
          </p:sp>
          <p:sp>
            <p:nvSpPr>
              <p:cNvPr id="64" name="Freeform 277"/>
              <p:cNvSpPr>
                <a:spLocks/>
              </p:cNvSpPr>
              <p:nvPr/>
            </p:nvSpPr>
            <p:spPr bwMode="gray">
              <a:xfrm>
                <a:off x="8292880" y="4471237"/>
                <a:ext cx="269849" cy="230432"/>
              </a:xfrm>
              <a:custGeom>
                <a:avLst/>
                <a:gdLst>
                  <a:gd name="T0" fmla="*/ 0 w 89"/>
                  <a:gd name="T1" fmla="*/ 0 h 76"/>
                  <a:gd name="T2" fmla="*/ 42 w 89"/>
                  <a:gd name="T3" fmla="*/ 0 h 76"/>
                  <a:gd name="T4" fmla="*/ 89 w 89"/>
                  <a:gd name="T5" fmla="*/ 76 h 76"/>
                  <a:gd name="T6" fmla="*/ 0 w 89"/>
                  <a:gd name="T7" fmla="*/ 76 h 76"/>
                  <a:gd name="T8" fmla="*/ 0 w 89"/>
                  <a:gd name="T9" fmla="*/ 0 h 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9" h="76">
                    <a:moveTo>
                      <a:pt x="0" y="0"/>
                    </a:moveTo>
                    <a:lnTo>
                      <a:pt x="42" y="0"/>
                    </a:lnTo>
                    <a:lnTo>
                      <a:pt x="89" y="76"/>
                    </a:lnTo>
                    <a:lnTo>
                      <a:pt x="0" y="7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188F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765"/>
              </a:p>
            </p:txBody>
          </p:sp>
          <p:sp>
            <p:nvSpPr>
              <p:cNvPr id="65" name="Freeform 278"/>
              <p:cNvSpPr>
                <a:spLocks/>
              </p:cNvSpPr>
              <p:nvPr/>
            </p:nvSpPr>
            <p:spPr bwMode="gray">
              <a:xfrm>
                <a:off x="7522752" y="4701669"/>
                <a:ext cx="761033" cy="127344"/>
              </a:xfrm>
              <a:custGeom>
                <a:avLst/>
                <a:gdLst>
                  <a:gd name="T0" fmla="*/ 285 w 285"/>
                  <a:gd name="T1" fmla="*/ 0 h 48"/>
                  <a:gd name="T2" fmla="*/ 15 w 285"/>
                  <a:gd name="T3" fmla="*/ 0 h 48"/>
                  <a:gd name="T4" fmla="*/ 0 w 285"/>
                  <a:gd name="T5" fmla="*/ 15 h 48"/>
                  <a:gd name="T6" fmla="*/ 0 w 285"/>
                  <a:gd name="T7" fmla="*/ 33 h 48"/>
                  <a:gd name="T8" fmla="*/ 15 w 285"/>
                  <a:gd name="T9" fmla="*/ 48 h 48"/>
                  <a:gd name="T10" fmla="*/ 285 w 285"/>
                  <a:gd name="T11" fmla="*/ 48 h 48"/>
                  <a:gd name="T12" fmla="*/ 285 w 285"/>
                  <a:gd name="T13" fmla="*/ 0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85" h="48">
                    <a:moveTo>
                      <a:pt x="285" y="0"/>
                    </a:moveTo>
                    <a:cubicBezTo>
                      <a:pt x="15" y="0"/>
                      <a:pt x="15" y="0"/>
                      <a:pt x="15" y="0"/>
                    </a:cubicBezTo>
                    <a:cubicBezTo>
                      <a:pt x="7" y="0"/>
                      <a:pt x="0" y="6"/>
                      <a:pt x="0" y="15"/>
                    </a:cubicBezTo>
                    <a:cubicBezTo>
                      <a:pt x="0" y="33"/>
                      <a:pt x="0" y="33"/>
                      <a:pt x="0" y="33"/>
                    </a:cubicBezTo>
                    <a:cubicBezTo>
                      <a:pt x="0" y="41"/>
                      <a:pt x="7" y="48"/>
                      <a:pt x="15" y="48"/>
                    </a:cubicBezTo>
                    <a:cubicBezTo>
                      <a:pt x="285" y="48"/>
                      <a:pt x="285" y="48"/>
                      <a:pt x="285" y="48"/>
                    </a:cubicBezTo>
                    <a:lnTo>
                      <a:pt x="285" y="0"/>
                    </a:lnTo>
                    <a:close/>
                  </a:path>
                </a:pathLst>
              </a:custGeom>
              <a:solidFill>
                <a:srgbClr val="409AE1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765"/>
              </a:p>
            </p:txBody>
          </p:sp>
          <p:sp>
            <p:nvSpPr>
              <p:cNvPr id="66" name="Freeform 279"/>
              <p:cNvSpPr>
                <a:spLocks/>
              </p:cNvSpPr>
              <p:nvPr/>
            </p:nvSpPr>
            <p:spPr bwMode="gray">
              <a:xfrm>
                <a:off x="8283783" y="4701669"/>
                <a:ext cx="418416" cy="127344"/>
              </a:xfrm>
              <a:custGeom>
                <a:avLst/>
                <a:gdLst>
                  <a:gd name="T0" fmla="*/ 142 w 157"/>
                  <a:gd name="T1" fmla="*/ 0 h 48"/>
                  <a:gd name="T2" fmla="*/ 0 w 157"/>
                  <a:gd name="T3" fmla="*/ 0 h 48"/>
                  <a:gd name="T4" fmla="*/ 0 w 157"/>
                  <a:gd name="T5" fmla="*/ 48 h 48"/>
                  <a:gd name="T6" fmla="*/ 142 w 157"/>
                  <a:gd name="T7" fmla="*/ 48 h 48"/>
                  <a:gd name="T8" fmla="*/ 157 w 157"/>
                  <a:gd name="T9" fmla="*/ 33 h 48"/>
                  <a:gd name="T10" fmla="*/ 157 w 157"/>
                  <a:gd name="T11" fmla="*/ 15 h 48"/>
                  <a:gd name="T12" fmla="*/ 142 w 157"/>
                  <a:gd name="T13" fmla="*/ 0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7" h="48">
                    <a:moveTo>
                      <a:pt x="142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48"/>
                      <a:pt x="0" y="48"/>
                      <a:pt x="0" y="48"/>
                    </a:cubicBezTo>
                    <a:cubicBezTo>
                      <a:pt x="142" y="48"/>
                      <a:pt x="142" y="48"/>
                      <a:pt x="142" y="48"/>
                    </a:cubicBezTo>
                    <a:cubicBezTo>
                      <a:pt x="151" y="48"/>
                      <a:pt x="157" y="41"/>
                      <a:pt x="157" y="33"/>
                    </a:cubicBezTo>
                    <a:cubicBezTo>
                      <a:pt x="157" y="15"/>
                      <a:pt x="157" y="15"/>
                      <a:pt x="157" y="15"/>
                    </a:cubicBezTo>
                    <a:cubicBezTo>
                      <a:pt x="157" y="6"/>
                      <a:pt x="151" y="0"/>
                      <a:pt x="142" y="0"/>
                    </a:cubicBezTo>
                    <a:close/>
                  </a:path>
                </a:pathLst>
              </a:custGeom>
              <a:solidFill>
                <a:srgbClr val="00188F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765"/>
              </a:p>
            </p:txBody>
          </p:sp>
          <p:sp>
            <p:nvSpPr>
              <p:cNvPr id="67" name="Freeform 280"/>
              <p:cNvSpPr>
                <a:spLocks/>
              </p:cNvSpPr>
              <p:nvPr/>
            </p:nvSpPr>
            <p:spPr bwMode="gray">
              <a:xfrm>
                <a:off x="7650096" y="4829013"/>
                <a:ext cx="97024" cy="433575"/>
              </a:xfrm>
              <a:custGeom>
                <a:avLst/>
                <a:gdLst>
                  <a:gd name="T0" fmla="*/ 18 w 37"/>
                  <a:gd name="T1" fmla="*/ 0 h 164"/>
                  <a:gd name="T2" fmla="*/ 0 w 37"/>
                  <a:gd name="T3" fmla="*/ 19 h 164"/>
                  <a:gd name="T4" fmla="*/ 0 w 37"/>
                  <a:gd name="T5" fmla="*/ 164 h 164"/>
                  <a:gd name="T6" fmla="*/ 37 w 37"/>
                  <a:gd name="T7" fmla="*/ 164 h 164"/>
                  <a:gd name="T8" fmla="*/ 37 w 37"/>
                  <a:gd name="T9" fmla="*/ 19 h 164"/>
                  <a:gd name="T10" fmla="*/ 18 w 37"/>
                  <a:gd name="T11" fmla="*/ 0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7" h="164">
                    <a:moveTo>
                      <a:pt x="18" y="0"/>
                    </a:moveTo>
                    <a:cubicBezTo>
                      <a:pt x="8" y="0"/>
                      <a:pt x="0" y="9"/>
                      <a:pt x="0" y="19"/>
                    </a:cubicBezTo>
                    <a:cubicBezTo>
                      <a:pt x="0" y="164"/>
                      <a:pt x="0" y="164"/>
                      <a:pt x="0" y="164"/>
                    </a:cubicBezTo>
                    <a:cubicBezTo>
                      <a:pt x="37" y="164"/>
                      <a:pt x="37" y="164"/>
                      <a:pt x="37" y="164"/>
                    </a:cubicBezTo>
                    <a:cubicBezTo>
                      <a:pt x="37" y="19"/>
                      <a:pt x="37" y="19"/>
                      <a:pt x="37" y="19"/>
                    </a:cubicBezTo>
                    <a:cubicBezTo>
                      <a:pt x="37" y="9"/>
                      <a:pt x="29" y="0"/>
                      <a:pt x="18" y="0"/>
                    </a:cubicBezTo>
                    <a:close/>
                  </a:path>
                </a:pathLst>
              </a:custGeom>
              <a:solidFill>
                <a:srgbClr val="00188F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765"/>
              </a:p>
            </p:txBody>
          </p:sp>
          <p:sp>
            <p:nvSpPr>
              <p:cNvPr id="68" name="Freeform 281"/>
              <p:cNvSpPr>
                <a:spLocks/>
              </p:cNvSpPr>
              <p:nvPr/>
            </p:nvSpPr>
            <p:spPr bwMode="gray">
              <a:xfrm>
                <a:off x="7795632" y="4829013"/>
                <a:ext cx="97024" cy="433575"/>
              </a:xfrm>
              <a:custGeom>
                <a:avLst/>
                <a:gdLst>
                  <a:gd name="T0" fmla="*/ 18 w 37"/>
                  <a:gd name="T1" fmla="*/ 0 h 164"/>
                  <a:gd name="T2" fmla="*/ 0 w 37"/>
                  <a:gd name="T3" fmla="*/ 19 h 164"/>
                  <a:gd name="T4" fmla="*/ 0 w 37"/>
                  <a:gd name="T5" fmla="*/ 164 h 164"/>
                  <a:gd name="T6" fmla="*/ 37 w 37"/>
                  <a:gd name="T7" fmla="*/ 164 h 164"/>
                  <a:gd name="T8" fmla="*/ 37 w 37"/>
                  <a:gd name="T9" fmla="*/ 19 h 164"/>
                  <a:gd name="T10" fmla="*/ 18 w 37"/>
                  <a:gd name="T11" fmla="*/ 0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7" h="164">
                    <a:moveTo>
                      <a:pt x="18" y="0"/>
                    </a:moveTo>
                    <a:cubicBezTo>
                      <a:pt x="8" y="0"/>
                      <a:pt x="0" y="9"/>
                      <a:pt x="0" y="19"/>
                    </a:cubicBezTo>
                    <a:cubicBezTo>
                      <a:pt x="0" y="164"/>
                      <a:pt x="0" y="164"/>
                      <a:pt x="0" y="164"/>
                    </a:cubicBezTo>
                    <a:cubicBezTo>
                      <a:pt x="37" y="164"/>
                      <a:pt x="37" y="164"/>
                      <a:pt x="37" y="164"/>
                    </a:cubicBezTo>
                    <a:cubicBezTo>
                      <a:pt x="37" y="19"/>
                      <a:pt x="37" y="19"/>
                      <a:pt x="37" y="19"/>
                    </a:cubicBezTo>
                    <a:cubicBezTo>
                      <a:pt x="37" y="9"/>
                      <a:pt x="29" y="0"/>
                      <a:pt x="18" y="0"/>
                    </a:cubicBezTo>
                    <a:close/>
                  </a:path>
                </a:pathLst>
              </a:custGeom>
              <a:solidFill>
                <a:srgbClr val="00188F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765"/>
              </a:p>
            </p:txBody>
          </p:sp>
          <p:sp>
            <p:nvSpPr>
              <p:cNvPr id="69" name="Freeform 282"/>
              <p:cNvSpPr>
                <a:spLocks/>
              </p:cNvSpPr>
              <p:nvPr/>
            </p:nvSpPr>
            <p:spPr bwMode="gray">
              <a:xfrm>
                <a:off x="7941168" y="4829013"/>
                <a:ext cx="100057" cy="433575"/>
              </a:xfrm>
              <a:custGeom>
                <a:avLst/>
                <a:gdLst>
                  <a:gd name="T0" fmla="*/ 18 w 37"/>
                  <a:gd name="T1" fmla="*/ 0 h 164"/>
                  <a:gd name="T2" fmla="*/ 0 w 37"/>
                  <a:gd name="T3" fmla="*/ 19 h 164"/>
                  <a:gd name="T4" fmla="*/ 0 w 37"/>
                  <a:gd name="T5" fmla="*/ 164 h 164"/>
                  <a:gd name="T6" fmla="*/ 37 w 37"/>
                  <a:gd name="T7" fmla="*/ 164 h 164"/>
                  <a:gd name="T8" fmla="*/ 37 w 37"/>
                  <a:gd name="T9" fmla="*/ 19 h 164"/>
                  <a:gd name="T10" fmla="*/ 18 w 37"/>
                  <a:gd name="T11" fmla="*/ 0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7" h="164">
                    <a:moveTo>
                      <a:pt x="18" y="0"/>
                    </a:moveTo>
                    <a:cubicBezTo>
                      <a:pt x="8" y="0"/>
                      <a:pt x="0" y="9"/>
                      <a:pt x="0" y="19"/>
                    </a:cubicBezTo>
                    <a:cubicBezTo>
                      <a:pt x="0" y="164"/>
                      <a:pt x="0" y="164"/>
                      <a:pt x="0" y="164"/>
                    </a:cubicBezTo>
                    <a:cubicBezTo>
                      <a:pt x="37" y="164"/>
                      <a:pt x="37" y="164"/>
                      <a:pt x="37" y="164"/>
                    </a:cubicBezTo>
                    <a:cubicBezTo>
                      <a:pt x="37" y="19"/>
                      <a:pt x="37" y="19"/>
                      <a:pt x="37" y="19"/>
                    </a:cubicBezTo>
                    <a:cubicBezTo>
                      <a:pt x="37" y="9"/>
                      <a:pt x="29" y="0"/>
                      <a:pt x="18" y="0"/>
                    </a:cubicBezTo>
                    <a:close/>
                  </a:path>
                </a:pathLst>
              </a:custGeom>
              <a:solidFill>
                <a:srgbClr val="00188F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765"/>
              </a:p>
            </p:txBody>
          </p:sp>
          <p:sp>
            <p:nvSpPr>
              <p:cNvPr id="70" name="Freeform 283"/>
              <p:cNvSpPr>
                <a:spLocks/>
              </p:cNvSpPr>
              <p:nvPr/>
            </p:nvSpPr>
            <p:spPr bwMode="gray">
              <a:xfrm>
                <a:off x="8089735" y="4829013"/>
                <a:ext cx="97024" cy="433575"/>
              </a:xfrm>
              <a:custGeom>
                <a:avLst/>
                <a:gdLst>
                  <a:gd name="T0" fmla="*/ 18 w 37"/>
                  <a:gd name="T1" fmla="*/ 0 h 164"/>
                  <a:gd name="T2" fmla="*/ 0 w 37"/>
                  <a:gd name="T3" fmla="*/ 19 h 164"/>
                  <a:gd name="T4" fmla="*/ 0 w 37"/>
                  <a:gd name="T5" fmla="*/ 164 h 164"/>
                  <a:gd name="T6" fmla="*/ 37 w 37"/>
                  <a:gd name="T7" fmla="*/ 164 h 164"/>
                  <a:gd name="T8" fmla="*/ 37 w 37"/>
                  <a:gd name="T9" fmla="*/ 19 h 164"/>
                  <a:gd name="T10" fmla="*/ 18 w 37"/>
                  <a:gd name="T11" fmla="*/ 0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7" h="164">
                    <a:moveTo>
                      <a:pt x="18" y="0"/>
                    </a:moveTo>
                    <a:cubicBezTo>
                      <a:pt x="8" y="0"/>
                      <a:pt x="0" y="9"/>
                      <a:pt x="0" y="19"/>
                    </a:cubicBezTo>
                    <a:cubicBezTo>
                      <a:pt x="0" y="164"/>
                      <a:pt x="0" y="164"/>
                      <a:pt x="0" y="164"/>
                    </a:cubicBezTo>
                    <a:cubicBezTo>
                      <a:pt x="37" y="164"/>
                      <a:pt x="37" y="164"/>
                      <a:pt x="37" y="164"/>
                    </a:cubicBezTo>
                    <a:cubicBezTo>
                      <a:pt x="37" y="19"/>
                      <a:pt x="37" y="19"/>
                      <a:pt x="37" y="19"/>
                    </a:cubicBezTo>
                    <a:cubicBezTo>
                      <a:pt x="37" y="9"/>
                      <a:pt x="29" y="0"/>
                      <a:pt x="18" y="0"/>
                    </a:cubicBezTo>
                    <a:close/>
                  </a:path>
                </a:pathLst>
              </a:custGeom>
              <a:solidFill>
                <a:srgbClr val="00188F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765"/>
              </a:p>
            </p:txBody>
          </p:sp>
          <p:sp>
            <p:nvSpPr>
              <p:cNvPr id="71" name="Rectangle 284"/>
              <p:cNvSpPr>
                <a:spLocks noChangeArrowheads="1"/>
              </p:cNvSpPr>
              <p:nvPr/>
            </p:nvSpPr>
            <p:spPr bwMode="gray">
              <a:xfrm>
                <a:off x="7795632" y="5502118"/>
                <a:ext cx="97024" cy="97024"/>
              </a:xfrm>
              <a:prstGeom prst="rect">
                <a:avLst/>
              </a:prstGeom>
              <a:solidFill>
                <a:srgbClr val="FF8C0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765"/>
              </a:p>
            </p:txBody>
          </p:sp>
          <p:sp>
            <p:nvSpPr>
              <p:cNvPr id="72" name="Rectangle 285"/>
              <p:cNvSpPr>
                <a:spLocks noChangeArrowheads="1"/>
              </p:cNvSpPr>
              <p:nvPr/>
            </p:nvSpPr>
            <p:spPr bwMode="gray">
              <a:xfrm>
                <a:off x="7941168" y="5502118"/>
                <a:ext cx="100057" cy="97024"/>
              </a:xfrm>
              <a:prstGeom prst="rect">
                <a:avLst/>
              </a:prstGeom>
              <a:solidFill>
                <a:srgbClr val="00188F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765"/>
              </a:p>
            </p:txBody>
          </p:sp>
          <p:sp>
            <p:nvSpPr>
              <p:cNvPr id="73" name="Rectangle 286"/>
              <p:cNvSpPr>
                <a:spLocks noChangeArrowheads="1"/>
              </p:cNvSpPr>
              <p:nvPr/>
            </p:nvSpPr>
            <p:spPr bwMode="gray">
              <a:xfrm>
                <a:off x="8089735" y="5502118"/>
                <a:ext cx="97024" cy="97024"/>
              </a:xfrm>
              <a:prstGeom prst="rect">
                <a:avLst/>
              </a:prstGeom>
              <a:solidFill>
                <a:srgbClr val="00188F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765"/>
              </a:p>
            </p:txBody>
          </p:sp>
          <p:sp>
            <p:nvSpPr>
              <p:cNvPr id="74" name="Rectangle 287"/>
              <p:cNvSpPr>
                <a:spLocks noChangeArrowheads="1"/>
              </p:cNvSpPr>
              <p:nvPr/>
            </p:nvSpPr>
            <p:spPr bwMode="gray">
              <a:xfrm>
                <a:off x="8089735" y="5502118"/>
                <a:ext cx="97024" cy="97024"/>
              </a:xfrm>
              <a:prstGeom prst="rect">
                <a:avLst/>
              </a:prstGeom>
              <a:solidFill>
                <a:srgbClr val="FF8C0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765"/>
              </a:p>
            </p:txBody>
          </p:sp>
          <p:sp>
            <p:nvSpPr>
              <p:cNvPr id="75" name="Rectangle 288"/>
              <p:cNvSpPr>
                <a:spLocks noChangeArrowheads="1"/>
              </p:cNvSpPr>
              <p:nvPr/>
            </p:nvSpPr>
            <p:spPr bwMode="gray">
              <a:xfrm>
                <a:off x="7795632" y="5668879"/>
                <a:ext cx="97024" cy="100055"/>
              </a:xfrm>
              <a:prstGeom prst="rect">
                <a:avLst/>
              </a:prstGeom>
              <a:solidFill>
                <a:srgbClr val="00188F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765"/>
              </a:p>
            </p:txBody>
          </p:sp>
          <p:sp>
            <p:nvSpPr>
              <p:cNvPr id="76" name="Rectangle 289"/>
              <p:cNvSpPr>
                <a:spLocks noChangeArrowheads="1"/>
              </p:cNvSpPr>
              <p:nvPr/>
            </p:nvSpPr>
            <p:spPr bwMode="gray">
              <a:xfrm>
                <a:off x="7941168" y="5668879"/>
                <a:ext cx="100057" cy="100055"/>
              </a:xfrm>
              <a:prstGeom prst="rect">
                <a:avLst/>
              </a:prstGeom>
              <a:solidFill>
                <a:srgbClr val="00188F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765"/>
              </a:p>
            </p:txBody>
          </p:sp>
          <p:sp>
            <p:nvSpPr>
              <p:cNvPr id="77" name="Rectangle 290"/>
              <p:cNvSpPr>
                <a:spLocks noChangeArrowheads="1"/>
              </p:cNvSpPr>
              <p:nvPr/>
            </p:nvSpPr>
            <p:spPr bwMode="gray">
              <a:xfrm>
                <a:off x="8089735" y="5668879"/>
                <a:ext cx="97024" cy="100055"/>
              </a:xfrm>
              <a:prstGeom prst="rect">
                <a:avLst/>
              </a:prstGeom>
              <a:solidFill>
                <a:srgbClr val="00188F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765"/>
              </a:p>
            </p:txBody>
          </p:sp>
          <p:sp>
            <p:nvSpPr>
              <p:cNvPr id="78" name="Rectangle 291"/>
              <p:cNvSpPr>
                <a:spLocks noChangeArrowheads="1"/>
              </p:cNvSpPr>
              <p:nvPr/>
            </p:nvSpPr>
            <p:spPr bwMode="gray">
              <a:xfrm>
                <a:off x="8089735" y="5668879"/>
                <a:ext cx="97024" cy="100055"/>
              </a:xfrm>
              <a:prstGeom prst="rect">
                <a:avLst/>
              </a:prstGeom>
              <a:solidFill>
                <a:srgbClr val="FF8C0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765"/>
              </a:p>
            </p:txBody>
          </p:sp>
          <p:sp>
            <p:nvSpPr>
              <p:cNvPr id="79" name="Rectangle 292"/>
              <p:cNvSpPr>
                <a:spLocks noChangeArrowheads="1"/>
              </p:cNvSpPr>
              <p:nvPr/>
            </p:nvSpPr>
            <p:spPr bwMode="gray">
              <a:xfrm>
                <a:off x="7795632" y="5838671"/>
                <a:ext cx="97024" cy="100055"/>
              </a:xfrm>
              <a:prstGeom prst="rect">
                <a:avLst/>
              </a:prstGeom>
              <a:solidFill>
                <a:srgbClr val="00188F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765"/>
              </a:p>
            </p:txBody>
          </p:sp>
          <p:sp>
            <p:nvSpPr>
              <p:cNvPr id="80" name="Rectangle 293"/>
              <p:cNvSpPr>
                <a:spLocks noChangeArrowheads="1"/>
              </p:cNvSpPr>
              <p:nvPr/>
            </p:nvSpPr>
            <p:spPr bwMode="gray">
              <a:xfrm>
                <a:off x="7941168" y="5838671"/>
                <a:ext cx="100057" cy="100055"/>
              </a:xfrm>
              <a:prstGeom prst="rect">
                <a:avLst/>
              </a:prstGeom>
              <a:solidFill>
                <a:srgbClr val="FF8C0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765"/>
              </a:p>
            </p:txBody>
          </p:sp>
          <p:sp>
            <p:nvSpPr>
              <p:cNvPr id="81" name="Rectangle 294"/>
              <p:cNvSpPr>
                <a:spLocks noChangeArrowheads="1"/>
              </p:cNvSpPr>
              <p:nvPr/>
            </p:nvSpPr>
            <p:spPr bwMode="gray">
              <a:xfrm>
                <a:off x="8089735" y="5838671"/>
                <a:ext cx="97024" cy="100055"/>
              </a:xfrm>
              <a:prstGeom prst="rect">
                <a:avLst/>
              </a:prstGeom>
              <a:solidFill>
                <a:srgbClr val="00188F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765"/>
              </a:p>
            </p:txBody>
          </p:sp>
          <p:sp>
            <p:nvSpPr>
              <p:cNvPr id="82" name="Rectangle 295"/>
              <p:cNvSpPr>
                <a:spLocks noChangeArrowheads="1"/>
              </p:cNvSpPr>
              <p:nvPr/>
            </p:nvSpPr>
            <p:spPr bwMode="gray">
              <a:xfrm>
                <a:off x="8089735" y="5838671"/>
                <a:ext cx="97024" cy="100055"/>
              </a:xfrm>
              <a:prstGeom prst="rect">
                <a:avLst/>
              </a:prstGeom>
              <a:solidFill>
                <a:srgbClr val="00188F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765"/>
              </a:p>
            </p:txBody>
          </p:sp>
          <p:sp>
            <p:nvSpPr>
              <p:cNvPr id="83" name="Rectangle 296"/>
              <p:cNvSpPr>
                <a:spLocks noChangeArrowheads="1"/>
              </p:cNvSpPr>
              <p:nvPr/>
            </p:nvSpPr>
            <p:spPr bwMode="gray">
              <a:xfrm>
                <a:off x="7795632" y="6008463"/>
                <a:ext cx="97024" cy="97024"/>
              </a:xfrm>
              <a:prstGeom prst="rect">
                <a:avLst/>
              </a:prstGeom>
              <a:solidFill>
                <a:srgbClr val="00188F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765"/>
              </a:p>
            </p:txBody>
          </p:sp>
          <p:sp>
            <p:nvSpPr>
              <p:cNvPr id="84" name="Rectangle 297"/>
              <p:cNvSpPr>
                <a:spLocks noChangeArrowheads="1"/>
              </p:cNvSpPr>
              <p:nvPr/>
            </p:nvSpPr>
            <p:spPr bwMode="gray">
              <a:xfrm>
                <a:off x="7941168" y="6008463"/>
                <a:ext cx="100057" cy="97024"/>
              </a:xfrm>
              <a:prstGeom prst="rect">
                <a:avLst/>
              </a:prstGeom>
              <a:solidFill>
                <a:srgbClr val="00188F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765"/>
              </a:p>
            </p:txBody>
          </p:sp>
          <p:sp>
            <p:nvSpPr>
              <p:cNvPr id="85" name="Rectangle 298"/>
              <p:cNvSpPr>
                <a:spLocks noChangeArrowheads="1"/>
              </p:cNvSpPr>
              <p:nvPr/>
            </p:nvSpPr>
            <p:spPr bwMode="gray">
              <a:xfrm>
                <a:off x="8089735" y="6008463"/>
                <a:ext cx="97024" cy="97024"/>
              </a:xfrm>
              <a:prstGeom prst="rect">
                <a:avLst/>
              </a:prstGeom>
              <a:solidFill>
                <a:srgbClr val="00188F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765"/>
              </a:p>
            </p:txBody>
          </p:sp>
          <p:sp>
            <p:nvSpPr>
              <p:cNvPr id="86" name="Rectangle 299"/>
              <p:cNvSpPr>
                <a:spLocks noChangeArrowheads="1"/>
              </p:cNvSpPr>
              <p:nvPr/>
            </p:nvSpPr>
            <p:spPr bwMode="gray">
              <a:xfrm>
                <a:off x="8089735" y="6008463"/>
                <a:ext cx="97024" cy="97024"/>
              </a:xfrm>
              <a:prstGeom prst="rect">
                <a:avLst/>
              </a:prstGeom>
              <a:solidFill>
                <a:srgbClr val="FF8C0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765"/>
              </a:p>
            </p:txBody>
          </p:sp>
          <p:sp>
            <p:nvSpPr>
              <p:cNvPr id="87" name="Rectangle 300"/>
              <p:cNvSpPr>
                <a:spLocks noChangeArrowheads="1"/>
              </p:cNvSpPr>
              <p:nvPr/>
            </p:nvSpPr>
            <p:spPr bwMode="gray">
              <a:xfrm>
                <a:off x="7795632" y="6175222"/>
                <a:ext cx="97024" cy="100055"/>
              </a:xfrm>
              <a:prstGeom prst="rect">
                <a:avLst/>
              </a:prstGeom>
              <a:solidFill>
                <a:srgbClr val="FF8C0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765"/>
              </a:p>
            </p:txBody>
          </p:sp>
          <p:sp>
            <p:nvSpPr>
              <p:cNvPr id="88" name="Rectangle 301"/>
              <p:cNvSpPr>
                <a:spLocks noChangeArrowheads="1"/>
              </p:cNvSpPr>
              <p:nvPr/>
            </p:nvSpPr>
            <p:spPr bwMode="gray">
              <a:xfrm>
                <a:off x="7941168" y="6175222"/>
                <a:ext cx="100057" cy="100055"/>
              </a:xfrm>
              <a:prstGeom prst="rect">
                <a:avLst/>
              </a:prstGeom>
              <a:solidFill>
                <a:srgbClr val="00188F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765"/>
              </a:p>
            </p:txBody>
          </p:sp>
          <p:sp>
            <p:nvSpPr>
              <p:cNvPr id="89" name="Rectangle 302"/>
              <p:cNvSpPr>
                <a:spLocks noChangeArrowheads="1"/>
              </p:cNvSpPr>
              <p:nvPr/>
            </p:nvSpPr>
            <p:spPr bwMode="gray">
              <a:xfrm>
                <a:off x="8089735" y="6175222"/>
                <a:ext cx="97024" cy="100055"/>
              </a:xfrm>
              <a:prstGeom prst="rect">
                <a:avLst/>
              </a:prstGeom>
              <a:solidFill>
                <a:srgbClr val="00188F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765"/>
              </a:p>
            </p:txBody>
          </p:sp>
          <p:sp>
            <p:nvSpPr>
              <p:cNvPr id="90" name="Rectangle 303"/>
              <p:cNvSpPr>
                <a:spLocks noChangeArrowheads="1"/>
              </p:cNvSpPr>
              <p:nvPr/>
            </p:nvSpPr>
            <p:spPr bwMode="gray">
              <a:xfrm>
                <a:off x="8089735" y="6175222"/>
                <a:ext cx="97024" cy="100055"/>
              </a:xfrm>
              <a:prstGeom prst="rect">
                <a:avLst/>
              </a:prstGeom>
              <a:solidFill>
                <a:srgbClr val="00188F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765"/>
              </a:p>
            </p:txBody>
          </p:sp>
          <p:sp>
            <p:nvSpPr>
              <p:cNvPr id="91" name="Rectangle 304"/>
              <p:cNvSpPr>
                <a:spLocks noChangeArrowheads="1"/>
              </p:cNvSpPr>
              <p:nvPr/>
            </p:nvSpPr>
            <p:spPr bwMode="gray">
              <a:xfrm>
                <a:off x="7650096" y="5332326"/>
                <a:ext cx="97024" cy="100055"/>
              </a:xfrm>
              <a:prstGeom prst="rect">
                <a:avLst/>
              </a:prstGeom>
              <a:solidFill>
                <a:srgbClr val="FF8C0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765"/>
              </a:p>
            </p:txBody>
          </p:sp>
          <p:sp>
            <p:nvSpPr>
              <p:cNvPr id="92" name="Rectangle 305"/>
              <p:cNvSpPr>
                <a:spLocks noChangeArrowheads="1"/>
              </p:cNvSpPr>
              <p:nvPr/>
            </p:nvSpPr>
            <p:spPr bwMode="gray">
              <a:xfrm>
                <a:off x="7650096" y="5502118"/>
                <a:ext cx="97024" cy="97024"/>
              </a:xfrm>
              <a:prstGeom prst="rect">
                <a:avLst/>
              </a:prstGeom>
              <a:solidFill>
                <a:srgbClr val="00188F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765"/>
              </a:p>
            </p:txBody>
          </p:sp>
          <p:sp>
            <p:nvSpPr>
              <p:cNvPr id="93" name="Rectangle 306"/>
              <p:cNvSpPr>
                <a:spLocks noChangeArrowheads="1"/>
              </p:cNvSpPr>
              <p:nvPr/>
            </p:nvSpPr>
            <p:spPr bwMode="gray">
              <a:xfrm>
                <a:off x="7650096" y="5668879"/>
                <a:ext cx="97024" cy="100055"/>
              </a:xfrm>
              <a:prstGeom prst="rect">
                <a:avLst/>
              </a:prstGeom>
              <a:solidFill>
                <a:srgbClr val="00188F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765"/>
              </a:p>
            </p:txBody>
          </p:sp>
          <p:sp>
            <p:nvSpPr>
              <p:cNvPr id="94" name="Rectangle 307"/>
              <p:cNvSpPr>
                <a:spLocks noChangeArrowheads="1"/>
              </p:cNvSpPr>
              <p:nvPr/>
            </p:nvSpPr>
            <p:spPr bwMode="gray">
              <a:xfrm>
                <a:off x="7650096" y="5838671"/>
                <a:ext cx="97024" cy="100055"/>
              </a:xfrm>
              <a:prstGeom prst="rect">
                <a:avLst/>
              </a:prstGeom>
              <a:solidFill>
                <a:srgbClr val="00188F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765"/>
              </a:p>
            </p:txBody>
          </p:sp>
          <p:sp>
            <p:nvSpPr>
              <p:cNvPr id="95" name="Rectangle 308"/>
              <p:cNvSpPr>
                <a:spLocks noChangeArrowheads="1"/>
              </p:cNvSpPr>
              <p:nvPr/>
            </p:nvSpPr>
            <p:spPr bwMode="gray">
              <a:xfrm>
                <a:off x="7650096" y="6008463"/>
                <a:ext cx="97024" cy="97024"/>
              </a:xfrm>
              <a:prstGeom prst="rect">
                <a:avLst/>
              </a:prstGeom>
              <a:solidFill>
                <a:srgbClr val="00188F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765"/>
              </a:p>
            </p:txBody>
          </p:sp>
          <p:sp>
            <p:nvSpPr>
              <p:cNvPr id="96" name="Rectangle 309"/>
              <p:cNvSpPr>
                <a:spLocks noChangeArrowheads="1"/>
              </p:cNvSpPr>
              <p:nvPr/>
            </p:nvSpPr>
            <p:spPr bwMode="gray">
              <a:xfrm>
                <a:off x="7650096" y="6175222"/>
                <a:ext cx="97024" cy="100055"/>
              </a:xfrm>
              <a:prstGeom prst="rect">
                <a:avLst/>
              </a:prstGeom>
              <a:solidFill>
                <a:srgbClr val="FF8C0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765"/>
              </a:p>
            </p:txBody>
          </p:sp>
          <p:sp>
            <p:nvSpPr>
              <p:cNvPr id="97" name="Rectangle 310"/>
              <p:cNvSpPr>
                <a:spLocks noChangeArrowheads="1"/>
              </p:cNvSpPr>
              <p:nvPr/>
            </p:nvSpPr>
            <p:spPr bwMode="gray">
              <a:xfrm>
                <a:off x="7650096" y="6341983"/>
                <a:ext cx="97024" cy="354743"/>
              </a:xfrm>
              <a:prstGeom prst="rect">
                <a:avLst/>
              </a:prstGeom>
              <a:solidFill>
                <a:srgbClr val="00188F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765"/>
              </a:p>
            </p:txBody>
          </p:sp>
          <p:sp>
            <p:nvSpPr>
              <p:cNvPr id="98" name="Rectangle 311"/>
              <p:cNvSpPr>
                <a:spLocks noChangeArrowheads="1"/>
              </p:cNvSpPr>
              <p:nvPr/>
            </p:nvSpPr>
            <p:spPr bwMode="gray">
              <a:xfrm>
                <a:off x="8089735" y="6341983"/>
                <a:ext cx="97024" cy="354743"/>
              </a:xfrm>
              <a:prstGeom prst="rect">
                <a:avLst/>
              </a:prstGeom>
              <a:solidFill>
                <a:srgbClr val="00188F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765"/>
              </a:p>
            </p:txBody>
          </p:sp>
          <p:sp>
            <p:nvSpPr>
              <p:cNvPr id="99" name="Rectangle 312"/>
              <p:cNvSpPr>
                <a:spLocks noChangeArrowheads="1"/>
              </p:cNvSpPr>
              <p:nvPr/>
            </p:nvSpPr>
            <p:spPr bwMode="gray">
              <a:xfrm>
                <a:off x="7795632" y="6341983"/>
                <a:ext cx="245593" cy="354743"/>
              </a:xfrm>
              <a:prstGeom prst="rect">
                <a:avLst/>
              </a:prstGeom>
              <a:solidFill>
                <a:srgbClr val="00188F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765"/>
              </a:p>
            </p:txBody>
          </p:sp>
          <p:sp>
            <p:nvSpPr>
              <p:cNvPr id="100" name="Freeform 313"/>
              <p:cNvSpPr>
                <a:spLocks/>
              </p:cNvSpPr>
              <p:nvPr/>
            </p:nvSpPr>
            <p:spPr bwMode="gray">
              <a:xfrm>
                <a:off x="7650096" y="4471237"/>
                <a:ext cx="642784" cy="230432"/>
              </a:xfrm>
              <a:custGeom>
                <a:avLst/>
                <a:gdLst>
                  <a:gd name="T0" fmla="*/ 46 w 212"/>
                  <a:gd name="T1" fmla="*/ 0 h 76"/>
                  <a:gd name="T2" fmla="*/ 212 w 212"/>
                  <a:gd name="T3" fmla="*/ 0 h 76"/>
                  <a:gd name="T4" fmla="*/ 212 w 212"/>
                  <a:gd name="T5" fmla="*/ 76 h 76"/>
                  <a:gd name="T6" fmla="*/ 0 w 212"/>
                  <a:gd name="T7" fmla="*/ 76 h 76"/>
                  <a:gd name="T8" fmla="*/ 46 w 212"/>
                  <a:gd name="T9" fmla="*/ 0 h 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2" h="76">
                    <a:moveTo>
                      <a:pt x="46" y="0"/>
                    </a:moveTo>
                    <a:lnTo>
                      <a:pt x="212" y="0"/>
                    </a:lnTo>
                    <a:lnTo>
                      <a:pt x="212" y="76"/>
                    </a:lnTo>
                    <a:lnTo>
                      <a:pt x="0" y="76"/>
                    </a:lnTo>
                    <a:lnTo>
                      <a:pt x="46" y="0"/>
                    </a:lnTo>
                    <a:close/>
                  </a:path>
                </a:pathLst>
              </a:custGeom>
              <a:solidFill>
                <a:srgbClr val="0063B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765"/>
              </a:p>
            </p:txBody>
          </p:sp>
          <p:sp>
            <p:nvSpPr>
              <p:cNvPr id="101" name="Rectangle 314"/>
              <p:cNvSpPr>
                <a:spLocks noChangeArrowheads="1"/>
              </p:cNvSpPr>
              <p:nvPr/>
            </p:nvSpPr>
            <p:spPr bwMode="gray">
              <a:xfrm>
                <a:off x="9323761" y="6041814"/>
                <a:ext cx="397193" cy="721617"/>
              </a:xfrm>
              <a:prstGeom prst="rect">
                <a:avLst/>
              </a:prstGeom>
              <a:solidFill>
                <a:srgbClr val="00188F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765"/>
              </a:p>
            </p:txBody>
          </p:sp>
          <p:sp>
            <p:nvSpPr>
              <p:cNvPr id="102" name="Rectangle 315"/>
              <p:cNvSpPr>
                <a:spLocks noChangeArrowheads="1"/>
              </p:cNvSpPr>
              <p:nvPr/>
            </p:nvSpPr>
            <p:spPr bwMode="gray">
              <a:xfrm>
                <a:off x="8632464" y="6041814"/>
                <a:ext cx="691296" cy="721617"/>
              </a:xfrm>
              <a:prstGeom prst="rect">
                <a:avLst/>
              </a:prstGeom>
              <a:solidFill>
                <a:srgbClr val="0078D7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765"/>
              </a:p>
            </p:txBody>
          </p:sp>
          <p:sp>
            <p:nvSpPr>
              <p:cNvPr id="103" name="Rectangle 316"/>
              <p:cNvSpPr>
                <a:spLocks noChangeArrowheads="1"/>
              </p:cNvSpPr>
              <p:nvPr/>
            </p:nvSpPr>
            <p:spPr bwMode="gray">
              <a:xfrm>
                <a:off x="9002369" y="6208575"/>
                <a:ext cx="100057" cy="97024"/>
              </a:xfrm>
              <a:prstGeom prst="rect">
                <a:avLst/>
              </a:prstGeom>
              <a:solidFill>
                <a:srgbClr val="00188F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765"/>
              </a:p>
            </p:txBody>
          </p:sp>
          <p:sp>
            <p:nvSpPr>
              <p:cNvPr id="104" name="Rectangle 317"/>
              <p:cNvSpPr>
                <a:spLocks noChangeArrowheads="1"/>
              </p:cNvSpPr>
              <p:nvPr/>
            </p:nvSpPr>
            <p:spPr bwMode="gray">
              <a:xfrm>
                <a:off x="8856832" y="6208575"/>
                <a:ext cx="100057" cy="97024"/>
              </a:xfrm>
              <a:prstGeom prst="rect">
                <a:avLst/>
              </a:prstGeom>
              <a:solidFill>
                <a:srgbClr val="00188F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765"/>
              </a:p>
            </p:txBody>
          </p:sp>
          <p:sp>
            <p:nvSpPr>
              <p:cNvPr id="105" name="Rectangle 318"/>
              <p:cNvSpPr>
                <a:spLocks noChangeArrowheads="1"/>
              </p:cNvSpPr>
              <p:nvPr/>
            </p:nvSpPr>
            <p:spPr bwMode="gray">
              <a:xfrm>
                <a:off x="9150936" y="6208575"/>
                <a:ext cx="97024" cy="97024"/>
              </a:xfrm>
              <a:prstGeom prst="rect">
                <a:avLst/>
              </a:prstGeom>
              <a:solidFill>
                <a:srgbClr val="00188F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765"/>
              </a:p>
            </p:txBody>
          </p:sp>
          <p:sp>
            <p:nvSpPr>
              <p:cNvPr id="106" name="Rectangle 319"/>
              <p:cNvSpPr>
                <a:spLocks noChangeArrowheads="1"/>
              </p:cNvSpPr>
              <p:nvPr/>
            </p:nvSpPr>
            <p:spPr bwMode="gray">
              <a:xfrm>
                <a:off x="9150936" y="6208575"/>
                <a:ext cx="97024" cy="97024"/>
              </a:xfrm>
              <a:prstGeom prst="rect">
                <a:avLst/>
              </a:prstGeom>
              <a:solidFill>
                <a:srgbClr val="00188F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765"/>
              </a:p>
            </p:txBody>
          </p:sp>
          <p:sp>
            <p:nvSpPr>
              <p:cNvPr id="107" name="Freeform 320"/>
              <p:cNvSpPr>
                <a:spLocks/>
              </p:cNvSpPr>
              <p:nvPr/>
            </p:nvSpPr>
            <p:spPr bwMode="gray">
              <a:xfrm>
                <a:off x="8586983" y="6041814"/>
                <a:ext cx="770129" cy="87927"/>
              </a:xfrm>
              <a:custGeom>
                <a:avLst/>
                <a:gdLst>
                  <a:gd name="T0" fmla="*/ 0 w 290"/>
                  <a:gd name="T1" fmla="*/ 0 h 33"/>
                  <a:gd name="T2" fmla="*/ 0 w 290"/>
                  <a:gd name="T3" fmla="*/ 18 h 33"/>
                  <a:gd name="T4" fmla="*/ 15 w 290"/>
                  <a:gd name="T5" fmla="*/ 33 h 33"/>
                  <a:gd name="T6" fmla="*/ 280 w 290"/>
                  <a:gd name="T7" fmla="*/ 33 h 33"/>
                  <a:gd name="T8" fmla="*/ 290 w 290"/>
                  <a:gd name="T9" fmla="*/ 23 h 33"/>
                  <a:gd name="T10" fmla="*/ 290 w 290"/>
                  <a:gd name="T11" fmla="*/ 0 h 33"/>
                  <a:gd name="T12" fmla="*/ 0 w 290"/>
                  <a:gd name="T13" fmla="*/ 0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90" h="33">
                    <a:moveTo>
                      <a:pt x="0" y="0"/>
                    </a:moveTo>
                    <a:cubicBezTo>
                      <a:pt x="0" y="18"/>
                      <a:pt x="0" y="18"/>
                      <a:pt x="0" y="18"/>
                    </a:cubicBezTo>
                    <a:cubicBezTo>
                      <a:pt x="0" y="26"/>
                      <a:pt x="7" y="33"/>
                      <a:pt x="15" y="33"/>
                    </a:cubicBezTo>
                    <a:cubicBezTo>
                      <a:pt x="280" y="33"/>
                      <a:pt x="280" y="33"/>
                      <a:pt x="280" y="33"/>
                    </a:cubicBezTo>
                    <a:cubicBezTo>
                      <a:pt x="285" y="33"/>
                      <a:pt x="290" y="28"/>
                      <a:pt x="290" y="23"/>
                    </a:cubicBezTo>
                    <a:cubicBezTo>
                      <a:pt x="290" y="0"/>
                      <a:pt x="290" y="0"/>
                      <a:pt x="290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78D7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765"/>
              </a:p>
            </p:txBody>
          </p:sp>
          <p:sp>
            <p:nvSpPr>
              <p:cNvPr id="108" name="Freeform 321"/>
              <p:cNvSpPr>
                <a:spLocks/>
              </p:cNvSpPr>
              <p:nvPr/>
            </p:nvSpPr>
            <p:spPr bwMode="gray">
              <a:xfrm>
                <a:off x="9414721" y="6041814"/>
                <a:ext cx="351712" cy="87927"/>
              </a:xfrm>
              <a:custGeom>
                <a:avLst/>
                <a:gdLst>
                  <a:gd name="T0" fmla="*/ 0 w 133"/>
                  <a:gd name="T1" fmla="*/ 0 h 33"/>
                  <a:gd name="T2" fmla="*/ 0 w 133"/>
                  <a:gd name="T3" fmla="*/ 33 h 33"/>
                  <a:gd name="T4" fmla="*/ 117 w 133"/>
                  <a:gd name="T5" fmla="*/ 33 h 33"/>
                  <a:gd name="T6" fmla="*/ 133 w 133"/>
                  <a:gd name="T7" fmla="*/ 18 h 33"/>
                  <a:gd name="T8" fmla="*/ 133 w 133"/>
                  <a:gd name="T9" fmla="*/ 0 h 33"/>
                  <a:gd name="T10" fmla="*/ 0 w 133"/>
                  <a:gd name="T11" fmla="*/ 0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33" h="33">
                    <a:moveTo>
                      <a:pt x="0" y="0"/>
                    </a:moveTo>
                    <a:cubicBezTo>
                      <a:pt x="0" y="33"/>
                      <a:pt x="0" y="33"/>
                      <a:pt x="0" y="33"/>
                    </a:cubicBezTo>
                    <a:cubicBezTo>
                      <a:pt x="117" y="33"/>
                      <a:pt x="117" y="33"/>
                      <a:pt x="117" y="33"/>
                    </a:cubicBezTo>
                    <a:cubicBezTo>
                      <a:pt x="126" y="33"/>
                      <a:pt x="133" y="26"/>
                      <a:pt x="133" y="18"/>
                    </a:cubicBezTo>
                    <a:cubicBezTo>
                      <a:pt x="133" y="0"/>
                      <a:pt x="133" y="0"/>
                      <a:pt x="133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188F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765"/>
              </a:p>
            </p:txBody>
          </p:sp>
          <p:sp>
            <p:nvSpPr>
              <p:cNvPr id="109" name="Rectangle 322"/>
              <p:cNvSpPr>
                <a:spLocks noChangeArrowheads="1"/>
              </p:cNvSpPr>
              <p:nvPr/>
            </p:nvSpPr>
            <p:spPr bwMode="gray">
              <a:xfrm>
                <a:off x="8856832" y="6375335"/>
                <a:ext cx="100057" cy="100055"/>
              </a:xfrm>
              <a:prstGeom prst="rect">
                <a:avLst/>
              </a:prstGeom>
              <a:solidFill>
                <a:srgbClr val="00188F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765"/>
              </a:p>
            </p:txBody>
          </p:sp>
          <p:sp>
            <p:nvSpPr>
              <p:cNvPr id="110" name="Rectangle 323"/>
              <p:cNvSpPr>
                <a:spLocks noChangeArrowheads="1"/>
              </p:cNvSpPr>
              <p:nvPr/>
            </p:nvSpPr>
            <p:spPr bwMode="gray">
              <a:xfrm>
                <a:off x="9002369" y="6375335"/>
                <a:ext cx="100057" cy="100055"/>
              </a:xfrm>
              <a:prstGeom prst="rect">
                <a:avLst/>
              </a:prstGeom>
              <a:solidFill>
                <a:srgbClr val="00188F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765"/>
              </a:p>
            </p:txBody>
          </p:sp>
          <p:sp>
            <p:nvSpPr>
              <p:cNvPr id="111" name="Rectangle 324"/>
              <p:cNvSpPr>
                <a:spLocks noChangeArrowheads="1"/>
              </p:cNvSpPr>
              <p:nvPr/>
            </p:nvSpPr>
            <p:spPr bwMode="gray">
              <a:xfrm>
                <a:off x="8711296" y="6208575"/>
                <a:ext cx="97024" cy="97024"/>
              </a:xfrm>
              <a:prstGeom prst="rect">
                <a:avLst/>
              </a:prstGeom>
              <a:solidFill>
                <a:srgbClr val="00188F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765"/>
              </a:p>
            </p:txBody>
          </p:sp>
          <p:sp>
            <p:nvSpPr>
              <p:cNvPr id="112" name="Rectangle 325"/>
              <p:cNvSpPr>
                <a:spLocks noChangeArrowheads="1"/>
              </p:cNvSpPr>
              <p:nvPr/>
            </p:nvSpPr>
            <p:spPr bwMode="gray">
              <a:xfrm>
                <a:off x="8893217" y="6526935"/>
                <a:ext cx="172825" cy="236496"/>
              </a:xfrm>
              <a:prstGeom prst="rect">
                <a:avLst/>
              </a:prstGeom>
              <a:solidFill>
                <a:srgbClr val="00188F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765"/>
              </a:p>
            </p:txBody>
          </p:sp>
          <p:sp>
            <p:nvSpPr>
              <p:cNvPr id="113" name="Rectangle 326"/>
              <p:cNvSpPr>
                <a:spLocks noChangeArrowheads="1"/>
              </p:cNvSpPr>
              <p:nvPr/>
            </p:nvSpPr>
            <p:spPr bwMode="gray">
              <a:xfrm>
                <a:off x="9150936" y="6375335"/>
                <a:ext cx="97024" cy="269847"/>
              </a:xfrm>
              <a:prstGeom prst="rect">
                <a:avLst/>
              </a:prstGeom>
              <a:solidFill>
                <a:srgbClr val="00188F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765"/>
              </a:p>
            </p:txBody>
          </p:sp>
          <p:sp>
            <p:nvSpPr>
              <p:cNvPr id="114" name="Rectangle 327"/>
              <p:cNvSpPr>
                <a:spLocks noChangeArrowheads="1"/>
              </p:cNvSpPr>
              <p:nvPr/>
            </p:nvSpPr>
            <p:spPr bwMode="gray">
              <a:xfrm>
                <a:off x="8711296" y="6375335"/>
                <a:ext cx="97024" cy="269847"/>
              </a:xfrm>
              <a:prstGeom prst="rect">
                <a:avLst/>
              </a:prstGeom>
              <a:solidFill>
                <a:srgbClr val="00188F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765"/>
              </a:p>
            </p:txBody>
          </p:sp>
          <p:sp>
            <p:nvSpPr>
              <p:cNvPr id="115" name="Freeform 328"/>
              <p:cNvSpPr>
                <a:spLocks/>
              </p:cNvSpPr>
              <p:nvPr/>
            </p:nvSpPr>
            <p:spPr bwMode="gray">
              <a:xfrm>
                <a:off x="8586983" y="5865958"/>
                <a:ext cx="794385" cy="175856"/>
              </a:xfrm>
              <a:custGeom>
                <a:avLst/>
                <a:gdLst>
                  <a:gd name="T0" fmla="*/ 0 w 262"/>
                  <a:gd name="T1" fmla="*/ 58 h 58"/>
                  <a:gd name="T2" fmla="*/ 60 w 262"/>
                  <a:gd name="T3" fmla="*/ 0 h 58"/>
                  <a:gd name="T4" fmla="*/ 262 w 262"/>
                  <a:gd name="T5" fmla="*/ 0 h 58"/>
                  <a:gd name="T6" fmla="*/ 262 w 262"/>
                  <a:gd name="T7" fmla="*/ 58 h 58"/>
                  <a:gd name="T8" fmla="*/ 0 w 262"/>
                  <a:gd name="T9" fmla="*/ 58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2" h="58">
                    <a:moveTo>
                      <a:pt x="0" y="58"/>
                    </a:moveTo>
                    <a:lnTo>
                      <a:pt x="60" y="0"/>
                    </a:lnTo>
                    <a:lnTo>
                      <a:pt x="262" y="0"/>
                    </a:lnTo>
                    <a:lnTo>
                      <a:pt x="262" y="58"/>
                    </a:lnTo>
                    <a:lnTo>
                      <a:pt x="0" y="58"/>
                    </a:lnTo>
                    <a:close/>
                  </a:path>
                </a:pathLst>
              </a:custGeom>
              <a:solidFill>
                <a:srgbClr val="0078D7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765"/>
              </a:p>
            </p:txBody>
          </p:sp>
          <p:sp>
            <p:nvSpPr>
              <p:cNvPr id="116" name="Freeform 329"/>
              <p:cNvSpPr>
                <a:spLocks/>
              </p:cNvSpPr>
              <p:nvPr/>
            </p:nvSpPr>
            <p:spPr bwMode="gray">
              <a:xfrm>
                <a:off x="8586983" y="5865958"/>
                <a:ext cx="794385" cy="175856"/>
              </a:xfrm>
              <a:custGeom>
                <a:avLst/>
                <a:gdLst>
                  <a:gd name="T0" fmla="*/ 0 w 262"/>
                  <a:gd name="T1" fmla="*/ 58 h 58"/>
                  <a:gd name="T2" fmla="*/ 60 w 262"/>
                  <a:gd name="T3" fmla="*/ 0 h 58"/>
                  <a:gd name="T4" fmla="*/ 262 w 262"/>
                  <a:gd name="T5" fmla="*/ 0 h 58"/>
                  <a:gd name="T6" fmla="*/ 262 w 262"/>
                  <a:gd name="T7" fmla="*/ 58 h 58"/>
                  <a:gd name="T8" fmla="*/ 0 w 262"/>
                  <a:gd name="T9" fmla="*/ 58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2" h="58">
                    <a:moveTo>
                      <a:pt x="0" y="58"/>
                    </a:moveTo>
                    <a:lnTo>
                      <a:pt x="60" y="0"/>
                    </a:lnTo>
                    <a:lnTo>
                      <a:pt x="262" y="0"/>
                    </a:lnTo>
                    <a:lnTo>
                      <a:pt x="262" y="58"/>
                    </a:lnTo>
                    <a:lnTo>
                      <a:pt x="0" y="58"/>
                    </a:lnTo>
                    <a:close/>
                  </a:path>
                </a:pathLst>
              </a:custGeom>
              <a:solidFill>
                <a:srgbClr val="0063B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765"/>
              </a:p>
            </p:txBody>
          </p:sp>
          <p:sp>
            <p:nvSpPr>
              <p:cNvPr id="117" name="Freeform 330"/>
              <p:cNvSpPr>
                <a:spLocks/>
              </p:cNvSpPr>
              <p:nvPr/>
            </p:nvSpPr>
            <p:spPr bwMode="gray">
              <a:xfrm>
                <a:off x="9381368" y="5865958"/>
                <a:ext cx="385065" cy="175856"/>
              </a:xfrm>
              <a:custGeom>
                <a:avLst/>
                <a:gdLst>
                  <a:gd name="T0" fmla="*/ 0 w 127"/>
                  <a:gd name="T1" fmla="*/ 58 h 58"/>
                  <a:gd name="T2" fmla="*/ 0 w 127"/>
                  <a:gd name="T3" fmla="*/ 0 h 58"/>
                  <a:gd name="T4" fmla="*/ 67 w 127"/>
                  <a:gd name="T5" fmla="*/ 0 h 58"/>
                  <a:gd name="T6" fmla="*/ 127 w 127"/>
                  <a:gd name="T7" fmla="*/ 58 h 58"/>
                  <a:gd name="T8" fmla="*/ 0 w 127"/>
                  <a:gd name="T9" fmla="*/ 58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7" h="58">
                    <a:moveTo>
                      <a:pt x="0" y="58"/>
                    </a:moveTo>
                    <a:lnTo>
                      <a:pt x="0" y="0"/>
                    </a:lnTo>
                    <a:lnTo>
                      <a:pt x="67" y="0"/>
                    </a:lnTo>
                    <a:lnTo>
                      <a:pt x="127" y="58"/>
                    </a:lnTo>
                    <a:lnTo>
                      <a:pt x="0" y="58"/>
                    </a:lnTo>
                    <a:close/>
                  </a:path>
                </a:pathLst>
              </a:custGeom>
              <a:solidFill>
                <a:srgbClr val="00188F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765"/>
              </a:p>
            </p:txBody>
          </p:sp>
          <p:sp>
            <p:nvSpPr>
              <p:cNvPr id="118" name="Freeform 331"/>
              <p:cNvSpPr>
                <a:spLocks/>
              </p:cNvSpPr>
              <p:nvPr/>
            </p:nvSpPr>
            <p:spPr bwMode="gray">
              <a:xfrm>
                <a:off x="9381368" y="5865958"/>
                <a:ext cx="385065" cy="175856"/>
              </a:xfrm>
              <a:custGeom>
                <a:avLst/>
                <a:gdLst>
                  <a:gd name="T0" fmla="*/ 67 w 127"/>
                  <a:gd name="T1" fmla="*/ 0 h 58"/>
                  <a:gd name="T2" fmla="*/ 0 w 127"/>
                  <a:gd name="T3" fmla="*/ 0 h 58"/>
                  <a:gd name="T4" fmla="*/ 0 w 127"/>
                  <a:gd name="T5" fmla="*/ 58 h 58"/>
                  <a:gd name="T6" fmla="*/ 127 w 127"/>
                  <a:gd name="T7" fmla="*/ 58 h 58"/>
                  <a:gd name="T8" fmla="*/ 67 w 127"/>
                  <a:gd name="T9" fmla="*/ 0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7" h="58">
                    <a:moveTo>
                      <a:pt x="67" y="0"/>
                    </a:moveTo>
                    <a:lnTo>
                      <a:pt x="0" y="0"/>
                    </a:lnTo>
                    <a:lnTo>
                      <a:pt x="0" y="58"/>
                    </a:lnTo>
                    <a:lnTo>
                      <a:pt x="127" y="58"/>
                    </a:lnTo>
                    <a:lnTo>
                      <a:pt x="67" y="0"/>
                    </a:lnTo>
                    <a:close/>
                  </a:path>
                </a:pathLst>
              </a:custGeom>
              <a:solidFill>
                <a:srgbClr val="00205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765"/>
              </a:p>
            </p:txBody>
          </p:sp>
          <p:sp>
            <p:nvSpPr>
              <p:cNvPr id="119" name="Rectangle 332"/>
              <p:cNvSpPr>
                <a:spLocks noChangeArrowheads="1"/>
              </p:cNvSpPr>
              <p:nvPr/>
            </p:nvSpPr>
            <p:spPr bwMode="gray">
              <a:xfrm>
                <a:off x="8365648" y="5365679"/>
                <a:ext cx="209209" cy="436608"/>
              </a:xfrm>
              <a:prstGeom prst="rect">
                <a:avLst/>
              </a:prstGeom>
              <a:solidFill>
                <a:srgbClr val="00205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765"/>
              </a:p>
            </p:txBody>
          </p:sp>
          <p:sp>
            <p:nvSpPr>
              <p:cNvPr id="120" name="Rectangle 333"/>
              <p:cNvSpPr>
                <a:spLocks noChangeArrowheads="1"/>
              </p:cNvSpPr>
              <p:nvPr/>
            </p:nvSpPr>
            <p:spPr bwMode="gray">
              <a:xfrm>
                <a:off x="10703321" y="3895156"/>
                <a:ext cx="3033" cy="303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765"/>
              </a:p>
            </p:txBody>
          </p:sp>
          <p:sp>
            <p:nvSpPr>
              <p:cNvPr id="121" name="Freeform 334"/>
              <p:cNvSpPr>
                <a:spLocks/>
              </p:cNvSpPr>
              <p:nvPr/>
            </p:nvSpPr>
            <p:spPr bwMode="gray">
              <a:xfrm>
                <a:off x="8911409" y="4216549"/>
                <a:ext cx="1570577" cy="1394721"/>
              </a:xfrm>
              <a:custGeom>
                <a:avLst/>
                <a:gdLst>
                  <a:gd name="T0" fmla="*/ 162 w 590"/>
                  <a:gd name="T1" fmla="*/ 526 h 526"/>
                  <a:gd name="T2" fmla="*/ 0 w 590"/>
                  <a:gd name="T3" fmla="*/ 526 h 526"/>
                  <a:gd name="T4" fmla="*/ 0 w 590"/>
                  <a:gd name="T5" fmla="*/ 514 h 526"/>
                  <a:gd name="T6" fmla="*/ 162 w 590"/>
                  <a:gd name="T7" fmla="*/ 514 h 526"/>
                  <a:gd name="T8" fmla="*/ 241 w 590"/>
                  <a:gd name="T9" fmla="*/ 434 h 526"/>
                  <a:gd name="T10" fmla="*/ 241 w 590"/>
                  <a:gd name="T11" fmla="*/ 283 h 526"/>
                  <a:gd name="T12" fmla="*/ 333 w 590"/>
                  <a:gd name="T13" fmla="*/ 192 h 526"/>
                  <a:gd name="T14" fmla="*/ 499 w 590"/>
                  <a:gd name="T15" fmla="*/ 192 h 526"/>
                  <a:gd name="T16" fmla="*/ 578 w 590"/>
                  <a:gd name="T17" fmla="*/ 112 h 526"/>
                  <a:gd name="T18" fmla="*/ 578 w 590"/>
                  <a:gd name="T19" fmla="*/ 0 h 526"/>
                  <a:gd name="T20" fmla="*/ 590 w 590"/>
                  <a:gd name="T21" fmla="*/ 0 h 526"/>
                  <a:gd name="T22" fmla="*/ 590 w 590"/>
                  <a:gd name="T23" fmla="*/ 112 h 526"/>
                  <a:gd name="T24" fmla="*/ 499 w 590"/>
                  <a:gd name="T25" fmla="*/ 204 h 526"/>
                  <a:gd name="T26" fmla="*/ 333 w 590"/>
                  <a:gd name="T27" fmla="*/ 204 h 526"/>
                  <a:gd name="T28" fmla="*/ 253 w 590"/>
                  <a:gd name="T29" fmla="*/ 283 h 526"/>
                  <a:gd name="T30" fmla="*/ 253 w 590"/>
                  <a:gd name="T31" fmla="*/ 434 h 526"/>
                  <a:gd name="T32" fmla="*/ 162 w 590"/>
                  <a:gd name="T33" fmla="*/ 526 h 5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90" h="526">
                    <a:moveTo>
                      <a:pt x="162" y="526"/>
                    </a:moveTo>
                    <a:cubicBezTo>
                      <a:pt x="0" y="526"/>
                      <a:pt x="0" y="526"/>
                      <a:pt x="0" y="526"/>
                    </a:cubicBezTo>
                    <a:cubicBezTo>
                      <a:pt x="0" y="514"/>
                      <a:pt x="0" y="514"/>
                      <a:pt x="0" y="514"/>
                    </a:cubicBezTo>
                    <a:cubicBezTo>
                      <a:pt x="162" y="514"/>
                      <a:pt x="162" y="514"/>
                      <a:pt x="162" y="514"/>
                    </a:cubicBezTo>
                    <a:cubicBezTo>
                      <a:pt x="206" y="514"/>
                      <a:pt x="241" y="478"/>
                      <a:pt x="241" y="434"/>
                    </a:cubicBezTo>
                    <a:cubicBezTo>
                      <a:pt x="241" y="283"/>
                      <a:pt x="241" y="283"/>
                      <a:pt x="241" y="283"/>
                    </a:cubicBezTo>
                    <a:cubicBezTo>
                      <a:pt x="241" y="233"/>
                      <a:pt x="282" y="192"/>
                      <a:pt x="333" y="192"/>
                    </a:cubicBezTo>
                    <a:cubicBezTo>
                      <a:pt x="499" y="192"/>
                      <a:pt x="499" y="192"/>
                      <a:pt x="499" y="192"/>
                    </a:cubicBezTo>
                    <a:cubicBezTo>
                      <a:pt x="542" y="192"/>
                      <a:pt x="578" y="156"/>
                      <a:pt x="578" y="112"/>
                    </a:cubicBezTo>
                    <a:cubicBezTo>
                      <a:pt x="578" y="0"/>
                      <a:pt x="578" y="0"/>
                      <a:pt x="578" y="0"/>
                    </a:cubicBezTo>
                    <a:cubicBezTo>
                      <a:pt x="590" y="0"/>
                      <a:pt x="590" y="0"/>
                      <a:pt x="590" y="0"/>
                    </a:cubicBezTo>
                    <a:cubicBezTo>
                      <a:pt x="590" y="112"/>
                      <a:pt x="590" y="112"/>
                      <a:pt x="590" y="112"/>
                    </a:cubicBezTo>
                    <a:cubicBezTo>
                      <a:pt x="590" y="163"/>
                      <a:pt x="549" y="204"/>
                      <a:pt x="499" y="204"/>
                    </a:cubicBezTo>
                    <a:cubicBezTo>
                      <a:pt x="333" y="204"/>
                      <a:pt x="333" y="204"/>
                      <a:pt x="333" y="204"/>
                    </a:cubicBezTo>
                    <a:cubicBezTo>
                      <a:pt x="289" y="204"/>
                      <a:pt x="253" y="239"/>
                      <a:pt x="253" y="283"/>
                    </a:cubicBezTo>
                    <a:cubicBezTo>
                      <a:pt x="253" y="434"/>
                      <a:pt x="253" y="434"/>
                      <a:pt x="253" y="434"/>
                    </a:cubicBezTo>
                    <a:cubicBezTo>
                      <a:pt x="253" y="485"/>
                      <a:pt x="212" y="526"/>
                      <a:pt x="162" y="526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765"/>
              </a:p>
            </p:txBody>
          </p:sp>
          <p:sp>
            <p:nvSpPr>
              <p:cNvPr id="122" name="Freeform 335"/>
              <p:cNvSpPr>
                <a:spLocks/>
              </p:cNvSpPr>
              <p:nvPr/>
            </p:nvSpPr>
            <p:spPr bwMode="gray">
              <a:xfrm>
                <a:off x="9839201" y="3534349"/>
                <a:ext cx="1252218" cy="700392"/>
              </a:xfrm>
              <a:custGeom>
                <a:avLst/>
                <a:gdLst>
                  <a:gd name="T0" fmla="*/ 194 w 470"/>
                  <a:gd name="T1" fmla="*/ 52 h 265"/>
                  <a:gd name="T2" fmla="*/ 283 w 470"/>
                  <a:gd name="T3" fmla="*/ 0 h 265"/>
                  <a:gd name="T4" fmla="*/ 386 w 470"/>
                  <a:gd name="T5" fmla="*/ 101 h 265"/>
                  <a:gd name="T6" fmla="*/ 387 w 470"/>
                  <a:gd name="T7" fmla="*/ 101 h 265"/>
                  <a:gd name="T8" fmla="*/ 470 w 470"/>
                  <a:gd name="T9" fmla="*/ 183 h 265"/>
                  <a:gd name="T10" fmla="*/ 387 w 470"/>
                  <a:gd name="T11" fmla="*/ 265 h 265"/>
                  <a:gd name="T12" fmla="*/ 66 w 470"/>
                  <a:gd name="T13" fmla="*/ 265 h 265"/>
                  <a:gd name="T14" fmla="*/ 0 w 470"/>
                  <a:gd name="T15" fmla="*/ 200 h 265"/>
                  <a:gd name="T16" fmla="*/ 64 w 470"/>
                  <a:gd name="T17" fmla="*/ 134 h 265"/>
                  <a:gd name="T18" fmla="*/ 63 w 470"/>
                  <a:gd name="T19" fmla="*/ 118 h 265"/>
                  <a:gd name="T20" fmla="*/ 145 w 470"/>
                  <a:gd name="T21" fmla="*/ 35 h 265"/>
                  <a:gd name="T22" fmla="*/ 194 w 470"/>
                  <a:gd name="T23" fmla="*/ 52 h 2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470" h="265">
                    <a:moveTo>
                      <a:pt x="194" y="52"/>
                    </a:moveTo>
                    <a:cubicBezTo>
                      <a:pt x="212" y="21"/>
                      <a:pt x="245" y="0"/>
                      <a:pt x="283" y="0"/>
                    </a:cubicBezTo>
                    <a:cubicBezTo>
                      <a:pt x="340" y="0"/>
                      <a:pt x="385" y="45"/>
                      <a:pt x="386" y="101"/>
                    </a:cubicBezTo>
                    <a:cubicBezTo>
                      <a:pt x="387" y="101"/>
                      <a:pt x="387" y="101"/>
                      <a:pt x="387" y="101"/>
                    </a:cubicBezTo>
                    <a:cubicBezTo>
                      <a:pt x="433" y="101"/>
                      <a:pt x="470" y="138"/>
                      <a:pt x="470" y="183"/>
                    </a:cubicBezTo>
                    <a:cubicBezTo>
                      <a:pt x="470" y="229"/>
                      <a:pt x="433" y="265"/>
                      <a:pt x="387" y="265"/>
                    </a:cubicBezTo>
                    <a:cubicBezTo>
                      <a:pt x="66" y="265"/>
                      <a:pt x="66" y="265"/>
                      <a:pt x="66" y="265"/>
                    </a:cubicBezTo>
                    <a:cubicBezTo>
                      <a:pt x="30" y="265"/>
                      <a:pt x="0" y="236"/>
                      <a:pt x="0" y="200"/>
                    </a:cubicBezTo>
                    <a:cubicBezTo>
                      <a:pt x="0" y="164"/>
                      <a:pt x="29" y="135"/>
                      <a:pt x="64" y="134"/>
                    </a:cubicBezTo>
                    <a:cubicBezTo>
                      <a:pt x="63" y="129"/>
                      <a:pt x="63" y="123"/>
                      <a:pt x="63" y="118"/>
                    </a:cubicBezTo>
                    <a:cubicBezTo>
                      <a:pt x="63" y="72"/>
                      <a:pt x="99" y="35"/>
                      <a:pt x="145" y="35"/>
                    </a:cubicBezTo>
                    <a:cubicBezTo>
                      <a:pt x="163" y="35"/>
                      <a:pt x="180" y="41"/>
                      <a:pt x="194" y="52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765"/>
              </a:p>
            </p:txBody>
          </p:sp>
          <p:sp>
            <p:nvSpPr>
              <p:cNvPr id="123" name="Freeform 336"/>
              <p:cNvSpPr>
                <a:spLocks/>
              </p:cNvSpPr>
              <p:nvPr/>
            </p:nvSpPr>
            <p:spPr bwMode="gray">
              <a:xfrm>
                <a:off x="9889917" y="3826327"/>
                <a:ext cx="1209770" cy="415383"/>
              </a:xfrm>
              <a:custGeom>
                <a:avLst/>
                <a:gdLst>
                  <a:gd name="T0" fmla="*/ 405 w 454"/>
                  <a:gd name="T1" fmla="*/ 0 h 157"/>
                  <a:gd name="T2" fmla="*/ 428 w 454"/>
                  <a:gd name="T3" fmla="*/ 57 h 157"/>
                  <a:gd name="T4" fmla="*/ 346 w 454"/>
                  <a:gd name="T5" fmla="*/ 139 h 157"/>
                  <a:gd name="T6" fmla="*/ 24 w 454"/>
                  <a:gd name="T7" fmla="*/ 139 h 157"/>
                  <a:gd name="T8" fmla="*/ 0 w 454"/>
                  <a:gd name="T9" fmla="*/ 135 h 157"/>
                  <a:gd name="T10" fmla="*/ 50 w 454"/>
                  <a:gd name="T11" fmla="*/ 157 h 157"/>
                  <a:gd name="T12" fmla="*/ 371 w 454"/>
                  <a:gd name="T13" fmla="*/ 157 h 157"/>
                  <a:gd name="T14" fmla="*/ 454 w 454"/>
                  <a:gd name="T15" fmla="*/ 75 h 157"/>
                  <a:gd name="T16" fmla="*/ 405 w 454"/>
                  <a:gd name="T17" fmla="*/ 0 h 1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54" h="157">
                    <a:moveTo>
                      <a:pt x="405" y="0"/>
                    </a:moveTo>
                    <a:cubicBezTo>
                      <a:pt x="420" y="15"/>
                      <a:pt x="428" y="35"/>
                      <a:pt x="428" y="57"/>
                    </a:cubicBezTo>
                    <a:cubicBezTo>
                      <a:pt x="428" y="102"/>
                      <a:pt x="391" y="139"/>
                      <a:pt x="346" y="139"/>
                    </a:cubicBezTo>
                    <a:cubicBezTo>
                      <a:pt x="24" y="139"/>
                      <a:pt x="24" y="139"/>
                      <a:pt x="24" y="139"/>
                    </a:cubicBezTo>
                    <a:cubicBezTo>
                      <a:pt x="16" y="139"/>
                      <a:pt x="8" y="138"/>
                      <a:pt x="0" y="135"/>
                    </a:cubicBezTo>
                    <a:cubicBezTo>
                      <a:pt x="12" y="149"/>
                      <a:pt x="30" y="157"/>
                      <a:pt x="50" y="157"/>
                    </a:cubicBezTo>
                    <a:cubicBezTo>
                      <a:pt x="371" y="157"/>
                      <a:pt x="371" y="157"/>
                      <a:pt x="371" y="157"/>
                    </a:cubicBezTo>
                    <a:cubicBezTo>
                      <a:pt x="417" y="157"/>
                      <a:pt x="454" y="121"/>
                      <a:pt x="454" y="75"/>
                    </a:cubicBezTo>
                    <a:cubicBezTo>
                      <a:pt x="454" y="42"/>
                      <a:pt x="434" y="13"/>
                      <a:pt x="405" y="0"/>
                    </a:cubicBezTo>
                    <a:close/>
                  </a:path>
                </a:pathLst>
              </a:custGeom>
              <a:solidFill>
                <a:srgbClr val="D2D2D2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765"/>
              </a:p>
            </p:txBody>
          </p:sp>
          <p:sp>
            <p:nvSpPr>
              <p:cNvPr id="124" name="Freeform 337"/>
              <p:cNvSpPr>
                <a:spLocks/>
              </p:cNvSpPr>
              <p:nvPr/>
            </p:nvSpPr>
            <p:spPr bwMode="gray">
              <a:xfrm>
                <a:off x="8468736" y="5526374"/>
                <a:ext cx="81865" cy="133408"/>
              </a:xfrm>
              <a:custGeom>
                <a:avLst/>
                <a:gdLst>
                  <a:gd name="T0" fmla="*/ 22 w 31"/>
                  <a:gd name="T1" fmla="*/ 0 h 51"/>
                  <a:gd name="T2" fmla="*/ 0 w 31"/>
                  <a:gd name="T3" fmla="*/ 0 h 51"/>
                  <a:gd name="T4" fmla="*/ 0 w 31"/>
                  <a:gd name="T5" fmla="*/ 51 h 51"/>
                  <a:gd name="T6" fmla="*/ 22 w 31"/>
                  <a:gd name="T7" fmla="*/ 51 h 51"/>
                  <a:gd name="T8" fmla="*/ 31 w 31"/>
                  <a:gd name="T9" fmla="*/ 43 h 51"/>
                  <a:gd name="T10" fmla="*/ 31 w 31"/>
                  <a:gd name="T11" fmla="*/ 9 h 51"/>
                  <a:gd name="T12" fmla="*/ 22 w 31"/>
                  <a:gd name="T13" fmla="*/ 0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1" h="51">
                    <a:moveTo>
                      <a:pt x="22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51"/>
                      <a:pt x="0" y="51"/>
                      <a:pt x="0" y="51"/>
                    </a:cubicBezTo>
                    <a:cubicBezTo>
                      <a:pt x="22" y="51"/>
                      <a:pt x="22" y="51"/>
                      <a:pt x="22" y="51"/>
                    </a:cubicBezTo>
                    <a:cubicBezTo>
                      <a:pt x="27" y="51"/>
                      <a:pt x="31" y="48"/>
                      <a:pt x="31" y="43"/>
                    </a:cubicBezTo>
                    <a:cubicBezTo>
                      <a:pt x="31" y="9"/>
                      <a:pt x="31" y="9"/>
                      <a:pt x="31" y="9"/>
                    </a:cubicBezTo>
                    <a:cubicBezTo>
                      <a:pt x="31" y="4"/>
                      <a:pt x="27" y="0"/>
                      <a:pt x="22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765"/>
              </a:p>
            </p:txBody>
          </p:sp>
          <p:sp>
            <p:nvSpPr>
              <p:cNvPr id="125" name="Freeform 338"/>
              <p:cNvSpPr>
                <a:spLocks/>
              </p:cNvSpPr>
              <p:nvPr/>
            </p:nvSpPr>
            <p:spPr bwMode="gray">
              <a:xfrm>
                <a:off x="8911409" y="5550630"/>
                <a:ext cx="69737" cy="81863"/>
              </a:xfrm>
              <a:custGeom>
                <a:avLst/>
                <a:gdLst>
                  <a:gd name="T0" fmla="*/ 11 w 26"/>
                  <a:gd name="T1" fmla="*/ 31 h 31"/>
                  <a:gd name="T2" fmla="*/ 26 w 26"/>
                  <a:gd name="T3" fmla="*/ 16 h 31"/>
                  <a:gd name="T4" fmla="*/ 11 w 26"/>
                  <a:gd name="T5" fmla="*/ 0 h 31"/>
                  <a:gd name="T6" fmla="*/ 0 w 26"/>
                  <a:gd name="T7" fmla="*/ 0 h 31"/>
                  <a:gd name="T8" fmla="*/ 0 w 26"/>
                  <a:gd name="T9" fmla="*/ 31 h 31"/>
                  <a:gd name="T10" fmla="*/ 11 w 26"/>
                  <a:gd name="T11" fmla="*/ 31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6" h="31">
                    <a:moveTo>
                      <a:pt x="11" y="31"/>
                    </a:moveTo>
                    <a:cubicBezTo>
                      <a:pt x="19" y="31"/>
                      <a:pt x="26" y="24"/>
                      <a:pt x="26" y="16"/>
                    </a:cubicBezTo>
                    <a:cubicBezTo>
                      <a:pt x="26" y="7"/>
                      <a:pt x="19" y="0"/>
                      <a:pt x="1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31"/>
                      <a:pt x="0" y="31"/>
                      <a:pt x="0" y="31"/>
                    </a:cubicBezTo>
                    <a:lnTo>
                      <a:pt x="11" y="31"/>
                    </a:lnTo>
                    <a:close/>
                  </a:path>
                </a:pathLst>
              </a:custGeom>
              <a:solidFill>
                <a:srgbClr val="FF8C0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765"/>
              </a:p>
            </p:txBody>
          </p:sp>
          <p:sp>
            <p:nvSpPr>
              <p:cNvPr id="126" name="Freeform 339"/>
              <p:cNvSpPr>
                <a:spLocks/>
              </p:cNvSpPr>
              <p:nvPr/>
            </p:nvSpPr>
            <p:spPr bwMode="gray">
              <a:xfrm>
                <a:off x="8502087" y="5489990"/>
                <a:ext cx="412352" cy="203143"/>
              </a:xfrm>
              <a:custGeom>
                <a:avLst/>
                <a:gdLst>
                  <a:gd name="T0" fmla="*/ 154 w 154"/>
                  <a:gd name="T1" fmla="*/ 23 h 77"/>
                  <a:gd name="T2" fmla="*/ 121 w 154"/>
                  <a:gd name="T3" fmla="*/ 4 h 77"/>
                  <a:gd name="T4" fmla="*/ 105 w 154"/>
                  <a:gd name="T5" fmla="*/ 0 h 77"/>
                  <a:gd name="T6" fmla="*/ 8 w 154"/>
                  <a:gd name="T7" fmla="*/ 0 h 77"/>
                  <a:gd name="T8" fmla="*/ 0 w 154"/>
                  <a:gd name="T9" fmla="*/ 9 h 77"/>
                  <a:gd name="T10" fmla="*/ 0 w 154"/>
                  <a:gd name="T11" fmla="*/ 68 h 77"/>
                  <a:gd name="T12" fmla="*/ 8 w 154"/>
                  <a:gd name="T13" fmla="*/ 77 h 77"/>
                  <a:gd name="T14" fmla="*/ 105 w 154"/>
                  <a:gd name="T15" fmla="*/ 77 h 77"/>
                  <a:gd name="T16" fmla="*/ 121 w 154"/>
                  <a:gd name="T17" fmla="*/ 73 h 77"/>
                  <a:gd name="T18" fmla="*/ 154 w 154"/>
                  <a:gd name="T19" fmla="*/ 54 h 77"/>
                  <a:gd name="T20" fmla="*/ 154 w 154"/>
                  <a:gd name="T21" fmla="*/ 23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54" h="77">
                    <a:moveTo>
                      <a:pt x="154" y="23"/>
                    </a:moveTo>
                    <a:cubicBezTo>
                      <a:pt x="121" y="4"/>
                      <a:pt x="121" y="4"/>
                      <a:pt x="121" y="4"/>
                    </a:cubicBezTo>
                    <a:cubicBezTo>
                      <a:pt x="117" y="2"/>
                      <a:pt x="110" y="0"/>
                      <a:pt x="105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4" y="0"/>
                      <a:pt x="0" y="4"/>
                      <a:pt x="0" y="9"/>
                    </a:cubicBezTo>
                    <a:cubicBezTo>
                      <a:pt x="0" y="68"/>
                      <a:pt x="0" y="68"/>
                      <a:pt x="0" y="68"/>
                    </a:cubicBezTo>
                    <a:cubicBezTo>
                      <a:pt x="0" y="73"/>
                      <a:pt x="4" y="77"/>
                      <a:pt x="8" y="77"/>
                    </a:cubicBezTo>
                    <a:cubicBezTo>
                      <a:pt x="105" y="77"/>
                      <a:pt x="105" y="77"/>
                      <a:pt x="105" y="77"/>
                    </a:cubicBezTo>
                    <a:cubicBezTo>
                      <a:pt x="110" y="77"/>
                      <a:pt x="117" y="75"/>
                      <a:pt x="121" y="73"/>
                    </a:cubicBezTo>
                    <a:cubicBezTo>
                      <a:pt x="154" y="54"/>
                      <a:pt x="154" y="54"/>
                      <a:pt x="154" y="54"/>
                    </a:cubicBezTo>
                    <a:lnTo>
                      <a:pt x="154" y="23"/>
                    </a:lnTo>
                    <a:close/>
                  </a:path>
                </a:pathLst>
              </a:custGeom>
              <a:solidFill>
                <a:srgbClr val="FF8C0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765"/>
              </a:p>
            </p:txBody>
          </p:sp>
          <p:sp>
            <p:nvSpPr>
              <p:cNvPr id="127" name="Freeform 340"/>
              <p:cNvSpPr>
                <a:spLocks/>
              </p:cNvSpPr>
              <p:nvPr/>
            </p:nvSpPr>
            <p:spPr bwMode="gray">
              <a:xfrm>
                <a:off x="8502087" y="5493023"/>
                <a:ext cx="412352" cy="200112"/>
              </a:xfrm>
              <a:custGeom>
                <a:avLst/>
                <a:gdLst>
                  <a:gd name="T0" fmla="*/ 5 w 154"/>
                  <a:gd name="T1" fmla="*/ 0 h 76"/>
                  <a:gd name="T2" fmla="*/ 5 w 154"/>
                  <a:gd name="T3" fmla="*/ 59 h 76"/>
                  <a:gd name="T4" fmla="*/ 13 w 154"/>
                  <a:gd name="T5" fmla="*/ 67 h 76"/>
                  <a:gd name="T6" fmla="*/ 110 w 154"/>
                  <a:gd name="T7" fmla="*/ 67 h 76"/>
                  <a:gd name="T8" fmla="*/ 126 w 154"/>
                  <a:gd name="T9" fmla="*/ 64 h 76"/>
                  <a:gd name="T10" fmla="*/ 154 w 154"/>
                  <a:gd name="T11" fmla="*/ 47 h 76"/>
                  <a:gd name="T12" fmla="*/ 154 w 154"/>
                  <a:gd name="T13" fmla="*/ 53 h 76"/>
                  <a:gd name="T14" fmla="*/ 121 w 154"/>
                  <a:gd name="T15" fmla="*/ 72 h 76"/>
                  <a:gd name="T16" fmla="*/ 105 w 154"/>
                  <a:gd name="T17" fmla="*/ 76 h 76"/>
                  <a:gd name="T18" fmla="*/ 8 w 154"/>
                  <a:gd name="T19" fmla="*/ 76 h 76"/>
                  <a:gd name="T20" fmla="*/ 0 w 154"/>
                  <a:gd name="T21" fmla="*/ 67 h 76"/>
                  <a:gd name="T22" fmla="*/ 0 w 154"/>
                  <a:gd name="T23" fmla="*/ 8 h 76"/>
                  <a:gd name="T24" fmla="*/ 5 w 154"/>
                  <a:gd name="T25" fmla="*/ 0 h 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54" h="76">
                    <a:moveTo>
                      <a:pt x="5" y="0"/>
                    </a:moveTo>
                    <a:cubicBezTo>
                      <a:pt x="5" y="59"/>
                      <a:pt x="5" y="59"/>
                      <a:pt x="5" y="59"/>
                    </a:cubicBezTo>
                    <a:cubicBezTo>
                      <a:pt x="5" y="64"/>
                      <a:pt x="9" y="67"/>
                      <a:pt x="13" y="67"/>
                    </a:cubicBezTo>
                    <a:cubicBezTo>
                      <a:pt x="110" y="67"/>
                      <a:pt x="110" y="67"/>
                      <a:pt x="110" y="67"/>
                    </a:cubicBezTo>
                    <a:cubicBezTo>
                      <a:pt x="115" y="67"/>
                      <a:pt x="122" y="66"/>
                      <a:pt x="126" y="64"/>
                    </a:cubicBezTo>
                    <a:cubicBezTo>
                      <a:pt x="154" y="47"/>
                      <a:pt x="154" y="47"/>
                      <a:pt x="154" y="47"/>
                    </a:cubicBezTo>
                    <a:cubicBezTo>
                      <a:pt x="154" y="53"/>
                      <a:pt x="154" y="53"/>
                      <a:pt x="154" y="53"/>
                    </a:cubicBezTo>
                    <a:cubicBezTo>
                      <a:pt x="121" y="72"/>
                      <a:pt x="121" y="72"/>
                      <a:pt x="121" y="72"/>
                    </a:cubicBezTo>
                    <a:cubicBezTo>
                      <a:pt x="117" y="74"/>
                      <a:pt x="110" y="76"/>
                      <a:pt x="105" y="76"/>
                    </a:cubicBezTo>
                    <a:cubicBezTo>
                      <a:pt x="8" y="76"/>
                      <a:pt x="8" y="76"/>
                      <a:pt x="8" y="76"/>
                    </a:cubicBezTo>
                    <a:cubicBezTo>
                      <a:pt x="4" y="76"/>
                      <a:pt x="0" y="72"/>
                      <a:pt x="0" y="67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5"/>
                      <a:pt x="2" y="2"/>
                      <a:pt x="5" y="0"/>
                    </a:cubicBezTo>
                    <a:close/>
                  </a:path>
                </a:pathLst>
              </a:custGeom>
              <a:solidFill>
                <a:srgbClr val="DB7A0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765"/>
              </a:p>
            </p:txBody>
          </p:sp>
          <p:sp>
            <p:nvSpPr>
              <p:cNvPr id="128" name="Rectangle 341"/>
              <p:cNvSpPr>
                <a:spLocks noChangeArrowheads="1"/>
              </p:cNvSpPr>
              <p:nvPr/>
            </p:nvSpPr>
            <p:spPr bwMode="gray">
              <a:xfrm>
                <a:off x="8468736" y="5626431"/>
                <a:ext cx="33353" cy="33351"/>
              </a:xfrm>
              <a:prstGeom prst="rect">
                <a:avLst/>
              </a:prstGeom>
              <a:solidFill>
                <a:srgbClr val="969696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765"/>
              </a:p>
            </p:txBody>
          </p:sp>
          <p:sp>
            <p:nvSpPr>
              <p:cNvPr id="129" name="Freeform 342"/>
              <p:cNvSpPr>
                <a:spLocks/>
              </p:cNvSpPr>
              <p:nvPr/>
            </p:nvSpPr>
            <p:spPr bwMode="gray">
              <a:xfrm>
                <a:off x="8911409" y="5587014"/>
                <a:ext cx="69737" cy="45479"/>
              </a:xfrm>
              <a:custGeom>
                <a:avLst/>
                <a:gdLst>
                  <a:gd name="T0" fmla="*/ 26 w 26"/>
                  <a:gd name="T1" fmla="*/ 0 h 18"/>
                  <a:gd name="T2" fmla="*/ 26 w 26"/>
                  <a:gd name="T3" fmla="*/ 3 h 18"/>
                  <a:gd name="T4" fmla="*/ 11 w 26"/>
                  <a:gd name="T5" fmla="*/ 18 h 18"/>
                  <a:gd name="T6" fmla="*/ 0 w 26"/>
                  <a:gd name="T7" fmla="*/ 18 h 18"/>
                  <a:gd name="T8" fmla="*/ 0 w 26"/>
                  <a:gd name="T9" fmla="*/ 13 h 18"/>
                  <a:gd name="T10" fmla="*/ 11 w 26"/>
                  <a:gd name="T11" fmla="*/ 13 h 18"/>
                  <a:gd name="T12" fmla="*/ 26 w 26"/>
                  <a:gd name="T13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6" h="18">
                    <a:moveTo>
                      <a:pt x="26" y="0"/>
                    </a:moveTo>
                    <a:cubicBezTo>
                      <a:pt x="26" y="1"/>
                      <a:pt x="26" y="2"/>
                      <a:pt x="26" y="3"/>
                    </a:cubicBezTo>
                    <a:cubicBezTo>
                      <a:pt x="26" y="11"/>
                      <a:pt x="19" y="18"/>
                      <a:pt x="11" y="18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11" y="13"/>
                      <a:pt x="11" y="13"/>
                      <a:pt x="11" y="13"/>
                    </a:cubicBezTo>
                    <a:cubicBezTo>
                      <a:pt x="19" y="13"/>
                      <a:pt x="25" y="7"/>
                      <a:pt x="26" y="0"/>
                    </a:cubicBezTo>
                    <a:close/>
                  </a:path>
                </a:pathLst>
              </a:custGeom>
              <a:solidFill>
                <a:srgbClr val="DB7A0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765"/>
              </a:p>
            </p:txBody>
          </p:sp>
          <p:sp>
            <p:nvSpPr>
              <p:cNvPr id="130" name="Freeform 343"/>
              <p:cNvSpPr>
                <a:spLocks/>
              </p:cNvSpPr>
              <p:nvPr/>
            </p:nvSpPr>
            <p:spPr bwMode="gray">
              <a:xfrm>
                <a:off x="7022470" y="6469328"/>
                <a:ext cx="66704" cy="148567"/>
              </a:xfrm>
              <a:custGeom>
                <a:avLst/>
                <a:gdLst>
                  <a:gd name="T0" fmla="*/ 22 w 22"/>
                  <a:gd name="T1" fmla="*/ 0 h 49"/>
                  <a:gd name="T2" fmla="*/ 19 w 22"/>
                  <a:gd name="T3" fmla="*/ 0 h 49"/>
                  <a:gd name="T4" fmla="*/ 0 w 22"/>
                  <a:gd name="T5" fmla="*/ 34 h 49"/>
                  <a:gd name="T6" fmla="*/ 0 w 22"/>
                  <a:gd name="T7" fmla="*/ 49 h 49"/>
                  <a:gd name="T8" fmla="*/ 22 w 22"/>
                  <a:gd name="T9" fmla="*/ 49 h 49"/>
                  <a:gd name="T10" fmla="*/ 22 w 22"/>
                  <a:gd name="T11" fmla="*/ 0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2" h="49">
                    <a:moveTo>
                      <a:pt x="22" y="0"/>
                    </a:moveTo>
                    <a:lnTo>
                      <a:pt x="19" y="0"/>
                    </a:lnTo>
                    <a:lnTo>
                      <a:pt x="0" y="34"/>
                    </a:lnTo>
                    <a:lnTo>
                      <a:pt x="0" y="49"/>
                    </a:lnTo>
                    <a:lnTo>
                      <a:pt x="22" y="49"/>
                    </a:lnTo>
                    <a:lnTo>
                      <a:pt x="22" y="0"/>
                    </a:lnTo>
                    <a:close/>
                  </a:path>
                </a:pathLst>
              </a:custGeom>
              <a:solidFill>
                <a:srgbClr val="398ACA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765"/>
              </a:p>
            </p:txBody>
          </p:sp>
          <p:sp>
            <p:nvSpPr>
              <p:cNvPr id="131" name="Freeform 344"/>
              <p:cNvSpPr>
                <a:spLocks/>
              </p:cNvSpPr>
              <p:nvPr/>
            </p:nvSpPr>
            <p:spPr bwMode="gray">
              <a:xfrm>
                <a:off x="7022470" y="6469328"/>
                <a:ext cx="66704" cy="148567"/>
              </a:xfrm>
              <a:custGeom>
                <a:avLst/>
                <a:gdLst>
                  <a:gd name="T0" fmla="*/ 22 w 22"/>
                  <a:gd name="T1" fmla="*/ 0 h 49"/>
                  <a:gd name="T2" fmla="*/ 19 w 22"/>
                  <a:gd name="T3" fmla="*/ 0 h 49"/>
                  <a:gd name="T4" fmla="*/ 0 w 22"/>
                  <a:gd name="T5" fmla="*/ 34 h 49"/>
                  <a:gd name="T6" fmla="*/ 0 w 22"/>
                  <a:gd name="T7" fmla="*/ 49 h 49"/>
                  <a:gd name="T8" fmla="*/ 22 w 22"/>
                  <a:gd name="T9" fmla="*/ 49 h 49"/>
                  <a:gd name="T10" fmla="*/ 22 w 22"/>
                  <a:gd name="T11" fmla="*/ 0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2" h="49">
                    <a:moveTo>
                      <a:pt x="22" y="0"/>
                    </a:moveTo>
                    <a:lnTo>
                      <a:pt x="19" y="0"/>
                    </a:lnTo>
                    <a:lnTo>
                      <a:pt x="0" y="34"/>
                    </a:lnTo>
                    <a:lnTo>
                      <a:pt x="0" y="49"/>
                    </a:lnTo>
                    <a:lnTo>
                      <a:pt x="22" y="49"/>
                    </a:lnTo>
                    <a:lnTo>
                      <a:pt x="2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765"/>
              </a:p>
            </p:txBody>
          </p:sp>
          <p:sp>
            <p:nvSpPr>
              <p:cNvPr id="132" name="Freeform 345"/>
              <p:cNvSpPr>
                <a:spLocks/>
              </p:cNvSpPr>
              <p:nvPr/>
            </p:nvSpPr>
            <p:spPr bwMode="gray">
              <a:xfrm>
                <a:off x="6588895" y="6572416"/>
                <a:ext cx="433577" cy="45479"/>
              </a:xfrm>
              <a:custGeom>
                <a:avLst/>
                <a:gdLst>
                  <a:gd name="T0" fmla="*/ 143 w 143"/>
                  <a:gd name="T1" fmla="*/ 0 h 15"/>
                  <a:gd name="T2" fmla="*/ 143 w 143"/>
                  <a:gd name="T3" fmla="*/ 0 h 15"/>
                  <a:gd name="T4" fmla="*/ 126 w 143"/>
                  <a:gd name="T5" fmla="*/ 0 h 15"/>
                  <a:gd name="T6" fmla="*/ 101 w 143"/>
                  <a:gd name="T7" fmla="*/ 0 h 15"/>
                  <a:gd name="T8" fmla="*/ 84 w 143"/>
                  <a:gd name="T9" fmla="*/ 0 h 15"/>
                  <a:gd name="T10" fmla="*/ 59 w 143"/>
                  <a:gd name="T11" fmla="*/ 0 h 15"/>
                  <a:gd name="T12" fmla="*/ 43 w 143"/>
                  <a:gd name="T13" fmla="*/ 0 h 15"/>
                  <a:gd name="T14" fmla="*/ 18 w 143"/>
                  <a:gd name="T15" fmla="*/ 0 h 15"/>
                  <a:gd name="T16" fmla="*/ 0 w 143"/>
                  <a:gd name="T17" fmla="*/ 0 h 15"/>
                  <a:gd name="T18" fmla="*/ 18 w 143"/>
                  <a:gd name="T19" fmla="*/ 0 h 15"/>
                  <a:gd name="T20" fmla="*/ 18 w 143"/>
                  <a:gd name="T21" fmla="*/ 15 h 15"/>
                  <a:gd name="T22" fmla="*/ 43 w 143"/>
                  <a:gd name="T23" fmla="*/ 15 h 15"/>
                  <a:gd name="T24" fmla="*/ 43 w 143"/>
                  <a:gd name="T25" fmla="*/ 0 h 15"/>
                  <a:gd name="T26" fmla="*/ 59 w 143"/>
                  <a:gd name="T27" fmla="*/ 0 h 15"/>
                  <a:gd name="T28" fmla="*/ 59 w 143"/>
                  <a:gd name="T29" fmla="*/ 15 h 15"/>
                  <a:gd name="T30" fmla="*/ 84 w 143"/>
                  <a:gd name="T31" fmla="*/ 15 h 15"/>
                  <a:gd name="T32" fmla="*/ 84 w 143"/>
                  <a:gd name="T33" fmla="*/ 0 h 15"/>
                  <a:gd name="T34" fmla="*/ 101 w 143"/>
                  <a:gd name="T35" fmla="*/ 0 h 15"/>
                  <a:gd name="T36" fmla="*/ 101 w 143"/>
                  <a:gd name="T37" fmla="*/ 15 h 15"/>
                  <a:gd name="T38" fmla="*/ 126 w 143"/>
                  <a:gd name="T39" fmla="*/ 15 h 15"/>
                  <a:gd name="T40" fmla="*/ 126 w 143"/>
                  <a:gd name="T41" fmla="*/ 0 h 15"/>
                  <a:gd name="T42" fmla="*/ 143 w 143"/>
                  <a:gd name="T43" fmla="*/ 0 h 15"/>
                  <a:gd name="T44" fmla="*/ 143 w 143"/>
                  <a:gd name="T45" fmla="*/ 15 h 15"/>
                  <a:gd name="T46" fmla="*/ 143 w 143"/>
                  <a:gd name="T47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43" h="15">
                    <a:moveTo>
                      <a:pt x="143" y="0"/>
                    </a:moveTo>
                    <a:lnTo>
                      <a:pt x="143" y="0"/>
                    </a:lnTo>
                    <a:lnTo>
                      <a:pt x="126" y="0"/>
                    </a:lnTo>
                    <a:lnTo>
                      <a:pt x="101" y="0"/>
                    </a:lnTo>
                    <a:lnTo>
                      <a:pt x="84" y="0"/>
                    </a:lnTo>
                    <a:lnTo>
                      <a:pt x="59" y="0"/>
                    </a:lnTo>
                    <a:lnTo>
                      <a:pt x="43" y="0"/>
                    </a:lnTo>
                    <a:lnTo>
                      <a:pt x="18" y="0"/>
                    </a:lnTo>
                    <a:lnTo>
                      <a:pt x="0" y="0"/>
                    </a:lnTo>
                    <a:lnTo>
                      <a:pt x="18" y="0"/>
                    </a:lnTo>
                    <a:lnTo>
                      <a:pt x="18" y="15"/>
                    </a:lnTo>
                    <a:lnTo>
                      <a:pt x="43" y="15"/>
                    </a:lnTo>
                    <a:lnTo>
                      <a:pt x="43" y="0"/>
                    </a:lnTo>
                    <a:lnTo>
                      <a:pt x="59" y="0"/>
                    </a:lnTo>
                    <a:lnTo>
                      <a:pt x="59" y="15"/>
                    </a:lnTo>
                    <a:lnTo>
                      <a:pt x="84" y="15"/>
                    </a:lnTo>
                    <a:lnTo>
                      <a:pt x="84" y="0"/>
                    </a:lnTo>
                    <a:lnTo>
                      <a:pt x="101" y="0"/>
                    </a:lnTo>
                    <a:lnTo>
                      <a:pt x="101" y="15"/>
                    </a:lnTo>
                    <a:lnTo>
                      <a:pt x="126" y="15"/>
                    </a:lnTo>
                    <a:lnTo>
                      <a:pt x="126" y="0"/>
                    </a:lnTo>
                    <a:lnTo>
                      <a:pt x="143" y="0"/>
                    </a:lnTo>
                    <a:lnTo>
                      <a:pt x="143" y="15"/>
                    </a:lnTo>
                    <a:lnTo>
                      <a:pt x="143" y="0"/>
                    </a:lnTo>
                    <a:close/>
                  </a:path>
                </a:pathLst>
              </a:custGeom>
              <a:solidFill>
                <a:srgbClr val="398ACA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765"/>
              </a:p>
            </p:txBody>
          </p:sp>
          <p:sp>
            <p:nvSpPr>
              <p:cNvPr id="133" name="Freeform 346"/>
              <p:cNvSpPr>
                <a:spLocks/>
              </p:cNvSpPr>
              <p:nvPr/>
            </p:nvSpPr>
            <p:spPr bwMode="gray">
              <a:xfrm>
                <a:off x="6588895" y="6572416"/>
                <a:ext cx="433577" cy="45479"/>
              </a:xfrm>
              <a:custGeom>
                <a:avLst/>
                <a:gdLst>
                  <a:gd name="T0" fmla="*/ 143 w 143"/>
                  <a:gd name="T1" fmla="*/ 0 h 15"/>
                  <a:gd name="T2" fmla="*/ 143 w 143"/>
                  <a:gd name="T3" fmla="*/ 0 h 15"/>
                  <a:gd name="T4" fmla="*/ 126 w 143"/>
                  <a:gd name="T5" fmla="*/ 0 h 15"/>
                  <a:gd name="T6" fmla="*/ 101 w 143"/>
                  <a:gd name="T7" fmla="*/ 0 h 15"/>
                  <a:gd name="T8" fmla="*/ 84 w 143"/>
                  <a:gd name="T9" fmla="*/ 0 h 15"/>
                  <a:gd name="T10" fmla="*/ 59 w 143"/>
                  <a:gd name="T11" fmla="*/ 0 h 15"/>
                  <a:gd name="T12" fmla="*/ 43 w 143"/>
                  <a:gd name="T13" fmla="*/ 0 h 15"/>
                  <a:gd name="T14" fmla="*/ 18 w 143"/>
                  <a:gd name="T15" fmla="*/ 0 h 15"/>
                  <a:gd name="T16" fmla="*/ 0 w 143"/>
                  <a:gd name="T17" fmla="*/ 0 h 15"/>
                  <a:gd name="T18" fmla="*/ 18 w 143"/>
                  <a:gd name="T19" fmla="*/ 0 h 15"/>
                  <a:gd name="T20" fmla="*/ 18 w 143"/>
                  <a:gd name="T21" fmla="*/ 15 h 15"/>
                  <a:gd name="T22" fmla="*/ 43 w 143"/>
                  <a:gd name="T23" fmla="*/ 15 h 15"/>
                  <a:gd name="T24" fmla="*/ 43 w 143"/>
                  <a:gd name="T25" fmla="*/ 0 h 15"/>
                  <a:gd name="T26" fmla="*/ 59 w 143"/>
                  <a:gd name="T27" fmla="*/ 0 h 15"/>
                  <a:gd name="T28" fmla="*/ 59 w 143"/>
                  <a:gd name="T29" fmla="*/ 15 h 15"/>
                  <a:gd name="T30" fmla="*/ 84 w 143"/>
                  <a:gd name="T31" fmla="*/ 15 h 15"/>
                  <a:gd name="T32" fmla="*/ 84 w 143"/>
                  <a:gd name="T33" fmla="*/ 0 h 15"/>
                  <a:gd name="T34" fmla="*/ 101 w 143"/>
                  <a:gd name="T35" fmla="*/ 0 h 15"/>
                  <a:gd name="T36" fmla="*/ 101 w 143"/>
                  <a:gd name="T37" fmla="*/ 15 h 15"/>
                  <a:gd name="T38" fmla="*/ 126 w 143"/>
                  <a:gd name="T39" fmla="*/ 15 h 15"/>
                  <a:gd name="T40" fmla="*/ 126 w 143"/>
                  <a:gd name="T41" fmla="*/ 0 h 15"/>
                  <a:gd name="T42" fmla="*/ 143 w 143"/>
                  <a:gd name="T43" fmla="*/ 0 h 15"/>
                  <a:gd name="T44" fmla="*/ 143 w 143"/>
                  <a:gd name="T45" fmla="*/ 15 h 15"/>
                  <a:gd name="T46" fmla="*/ 143 w 143"/>
                  <a:gd name="T47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43" h="15">
                    <a:moveTo>
                      <a:pt x="143" y="0"/>
                    </a:moveTo>
                    <a:lnTo>
                      <a:pt x="143" y="0"/>
                    </a:lnTo>
                    <a:lnTo>
                      <a:pt x="126" y="0"/>
                    </a:lnTo>
                    <a:lnTo>
                      <a:pt x="101" y="0"/>
                    </a:lnTo>
                    <a:lnTo>
                      <a:pt x="84" y="0"/>
                    </a:lnTo>
                    <a:lnTo>
                      <a:pt x="59" y="0"/>
                    </a:lnTo>
                    <a:lnTo>
                      <a:pt x="43" y="0"/>
                    </a:lnTo>
                    <a:lnTo>
                      <a:pt x="18" y="0"/>
                    </a:lnTo>
                    <a:lnTo>
                      <a:pt x="0" y="0"/>
                    </a:lnTo>
                    <a:lnTo>
                      <a:pt x="18" y="0"/>
                    </a:lnTo>
                    <a:lnTo>
                      <a:pt x="18" y="15"/>
                    </a:lnTo>
                    <a:lnTo>
                      <a:pt x="43" y="15"/>
                    </a:lnTo>
                    <a:lnTo>
                      <a:pt x="43" y="0"/>
                    </a:lnTo>
                    <a:lnTo>
                      <a:pt x="59" y="0"/>
                    </a:lnTo>
                    <a:lnTo>
                      <a:pt x="59" y="15"/>
                    </a:lnTo>
                    <a:lnTo>
                      <a:pt x="84" y="15"/>
                    </a:lnTo>
                    <a:lnTo>
                      <a:pt x="84" y="0"/>
                    </a:lnTo>
                    <a:lnTo>
                      <a:pt x="101" y="0"/>
                    </a:lnTo>
                    <a:lnTo>
                      <a:pt x="101" y="15"/>
                    </a:lnTo>
                    <a:lnTo>
                      <a:pt x="126" y="15"/>
                    </a:lnTo>
                    <a:lnTo>
                      <a:pt x="126" y="0"/>
                    </a:lnTo>
                    <a:lnTo>
                      <a:pt x="143" y="0"/>
                    </a:lnTo>
                    <a:lnTo>
                      <a:pt x="143" y="15"/>
                    </a:lnTo>
                    <a:lnTo>
                      <a:pt x="143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765"/>
              </a:p>
            </p:txBody>
          </p:sp>
          <p:sp>
            <p:nvSpPr>
              <p:cNvPr id="134" name="Rectangle 347"/>
              <p:cNvSpPr>
                <a:spLocks noChangeArrowheads="1"/>
              </p:cNvSpPr>
              <p:nvPr/>
            </p:nvSpPr>
            <p:spPr bwMode="gray">
              <a:xfrm>
                <a:off x="6970927" y="6572416"/>
                <a:ext cx="51545" cy="45479"/>
              </a:xfrm>
              <a:prstGeom prst="rect">
                <a:avLst/>
              </a:prstGeom>
              <a:solidFill>
                <a:srgbClr val="00168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765"/>
              </a:p>
            </p:txBody>
          </p:sp>
          <p:sp>
            <p:nvSpPr>
              <p:cNvPr id="135" name="Rectangle 348"/>
              <p:cNvSpPr>
                <a:spLocks noChangeArrowheads="1"/>
              </p:cNvSpPr>
              <p:nvPr/>
            </p:nvSpPr>
            <p:spPr bwMode="gray">
              <a:xfrm>
                <a:off x="6970927" y="6572416"/>
                <a:ext cx="51545" cy="4547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765"/>
              </a:p>
            </p:txBody>
          </p:sp>
          <p:sp>
            <p:nvSpPr>
              <p:cNvPr id="136" name="Rectangle 349"/>
              <p:cNvSpPr>
                <a:spLocks noChangeArrowheads="1"/>
              </p:cNvSpPr>
              <p:nvPr/>
            </p:nvSpPr>
            <p:spPr bwMode="gray">
              <a:xfrm>
                <a:off x="6843583" y="6572416"/>
                <a:ext cx="51545" cy="45479"/>
              </a:xfrm>
              <a:prstGeom prst="rect">
                <a:avLst/>
              </a:prstGeom>
              <a:solidFill>
                <a:srgbClr val="00168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765"/>
              </a:p>
            </p:txBody>
          </p:sp>
          <p:sp>
            <p:nvSpPr>
              <p:cNvPr id="137" name="Rectangle 350"/>
              <p:cNvSpPr>
                <a:spLocks noChangeArrowheads="1"/>
              </p:cNvSpPr>
              <p:nvPr/>
            </p:nvSpPr>
            <p:spPr bwMode="gray">
              <a:xfrm>
                <a:off x="6843583" y="6572416"/>
                <a:ext cx="51545" cy="4547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765"/>
              </a:p>
            </p:txBody>
          </p:sp>
          <p:sp>
            <p:nvSpPr>
              <p:cNvPr id="138" name="Rectangle 351"/>
              <p:cNvSpPr>
                <a:spLocks noChangeArrowheads="1"/>
              </p:cNvSpPr>
              <p:nvPr/>
            </p:nvSpPr>
            <p:spPr bwMode="gray">
              <a:xfrm>
                <a:off x="6719270" y="6572416"/>
                <a:ext cx="48512" cy="45479"/>
              </a:xfrm>
              <a:prstGeom prst="rect">
                <a:avLst/>
              </a:prstGeom>
              <a:solidFill>
                <a:srgbClr val="00168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765"/>
              </a:p>
            </p:txBody>
          </p:sp>
          <p:sp>
            <p:nvSpPr>
              <p:cNvPr id="139" name="Rectangle 352"/>
              <p:cNvSpPr>
                <a:spLocks noChangeArrowheads="1"/>
              </p:cNvSpPr>
              <p:nvPr/>
            </p:nvSpPr>
            <p:spPr bwMode="gray">
              <a:xfrm>
                <a:off x="6719270" y="6572416"/>
                <a:ext cx="48512" cy="4547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765"/>
              </a:p>
            </p:txBody>
          </p:sp>
          <p:sp>
            <p:nvSpPr>
              <p:cNvPr id="140" name="Rectangle 353"/>
              <p:cNvSpPr>
                <a:spLocks noChangeArrowheads="1"/>
              </p:cNvSpPr>
              <p:nvPr/>
            </p:nvSpPr>
            <p:spPr bwMode="gray">
              <a:xfrm>
                <a:off x="6588895" y="6572416"/>
                <a:ext cx="54576" cy="45479"/>
              </a:xfrm>
              <a:prstGeom prst="rect">
                <a:avLst/>
              </a:prstGeom>
              <a:solidFill>
                <a:srgbClr val="00168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765"/>
              </a:p>
            </p:txBody>
          </p:sp>
          <p:sp>
            <p:nvSpPr>
              <p:cNvPr id="141" name="Rectangle 354"/>
              <p:cNvSpPr>
                <a:spLocks noChangeArrowheads="1"/>
              </p:cNvSpPr>
              <p:nvPr/>
            </p:nvSpPr>
            <p:spPr bwMode="gray">
              <a:xfrm>
                <a:off x="6588895" y="6572416"/>
                <a:ext cx="54576" cy="4547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765"/>
              </a:p>
            </p:txBody>
          </p:sp>
        </p:grpSp>
      </p:grpSp>
      <p:pic>
        <p:nvPicPr>
          <p:cNvPr id="142" name="MS logo gray - EM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 bwMode="black">
          <a:xfrm>
            <a:off x="454013" y="470067"/>
            <a:ext cx="1423303" cy="3048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357191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 mod="1">
    <p:ext uri="{DCECCB84-F9BA-43D5-87BE-67443E8EF086}">
      <p15:sldGuideLst xmlns:p15="http://schemas.microsoft.com/office/powerpoint/2012/main">
        <p15:guide id="1" pos="3427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&amp; Non-bullet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 bwMode="auto">
          <a:xfrm>
            <a:off x="8919698" y="0"/>
            <a:ext cx="3272302" cy="685799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79285" tIns="143428" rIns="179285" bIns="143428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914102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GB" sz="2353" dirty="0" err="1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69240" y="1189177"/>
            <a:ext cx="11655078" cy="2263268"/>
          </a:xfrm>
        </p:spPr>
        <p:txBody>
          <a:bodyPr>
            <a:spAutoFit/>
          </a:bodyPr>
          <a:lstStyle>
            <a:lvl1pPr marL="0" indent="0">
              <a:buNone/>
              <a:defRPr/>
            </a:lvl1pPr>
            <a:lvl2pPr marL="224097" indent="0">
              <a:buNone/>
              <a:defRPr/>
            </a:lvl2pPr>
            <a:lvl3pPr marL="448193" indent="0">
              <a:buNone/>
              <a:defRPr/>
            </a:lvl3pPr>
            <a:lvl4pPr marL="672290" indent="0">
              <a:buNone/>
              <a:defRPr/>
            </a:lvl4pPr>
            <a:lvl5pPr marL="896386" indent="0"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grpSp>
        <p:nvGrpSpPr>
          <p:cNvPr id="5" name="Group 4"/>
          <p:cNvGrpSpPr/>
          <p:nvPr/>
        </p:nvGrpSpPr>
        <p:grpSpPr>
          <a:xfrm>
            <a:off x="9696216" y="816708"/>
            <a:ext cx="2068865" cy="5584865"/>
            <a:chOff x="7884037" y="649239"/>
            <a:chExt cx="2110350" cy="5696045"/>
          </a:xfrm>
        </p:grpSpPr>
        <p:sp>
          <p:nvSpPr>
            <p:cNvPr id="6" name="Freeform 30"/>
            <p:cNvSpPr>
              <a:spLocks/>
            </p:cNvSpPr>
            <p:nvPr/>
          </p:nvSpPr>
          <p:spPr bwMode="gray">
            <a:xfrm>
              <a:off x="8213481" y="649239"/>
              <a:ext cx="945360" cy="1184089"/>
            </a:xfrm>
            <a:custGeom>
              <a:avLst/>
              <a:gdLst>
                <a:gd name="T0" fmla="*/ 106 w 106"/>
                <a:gd name="T1" fmla="*/ 53 h 134"/>
                <a:gd name="T2" fmla="*/ 53 w 106"/>
                <a:gd name="T3" fmla="*/ 0 h 134"/>
                <a:gd name="T4" fmla="*/ 0 w 106"/>
                <a:gd name="T5" fmla="*/ 53 h 134"/>
                <a:gd name="T6" fmla="*/ 16 w 106"/>
                <a:gd name="T7" fmla="*/ 90 h 134"/>
                <a:gd name="T8" fmla="*/ 16 w 106"/>
                <a:gd name="T9" fmla="*/ 90 h 134"/>
                <a:gd name="T10" fmla="*/ 32 w 106"/>
                <a:gd name="T11" fmla="*/ 124 h 134"/>
                <a:gd name="T12" fmla="*/ 52 w 106"/>
                <a:gd name="T13" fmla="*/ 133 h 134"/>
                <a:gd name="T14" fmla="*/ 52 w 106"/>
                <a:gd name="T15" fmla="*/ 134 h 134"/>
                <a:gd name="T16" fmla="*/ 53 w 106"/>
                <a:gd name="T17" fmla="*/ 133 h 134"/>
                <a:gd name="T18" fmla="*/ 54 w 106"/>
                <a:gd name="T19" fmla="*/ 134 h 134"/>
                <a:gd name="T20" fmla="*/ 54 w 106"/>
                <a:gd name="T21" fmla="*/ 133 h 134"/>
                <a:gd name="T22" fmla="*/ 73 w 106"/>
                <a:gd name="T23" fmla="*/ 124 h 134"/>
                <a:gd name="T24" fmla="*/ 89 w 106"/>
                <a:gd name="T25" fmla="*/ 91 h 134"/>
                <a:gd name="T26" fmla="*/ 106 w 106"/>
                <a:gd name="T27" fmla="*/ 53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06" h="134">
                  <a:moveTo>
                    <a:pt x="106" y="53"/>
                  </a:moveTo>
                  <a:cubicBezTo>
                    <a:pt x="106" y="24"/>
                    <a:pt x="82" y="0"/>
                    <a:pt x="53" y="0"/>
                  </a:cubicBezTo>
                  <a:cubicBezTo>
                    <a:pt x="24" y="0"/>
                    <a:pt x="0" y="24"/>
                    <a:pt x="0" y="53"/>
                  </a:cubicBezTo>
                  <a:cubicBezTo>
                    <a:pt x="0" y="68"/>
                    <a:pt x="6" y="81"/>
                    <a:pt x="16" y="90"/>
                  </a:cubicBezTo>
                  <a:cubicBezTo>
                    <a:pt x="16" y="90"/>
                    <a:pt x="16" y="90"/>
                    <a:pt x="16" y="90"/>
                  </a:cubicBezTo>
                  <a:cubicBezTo>
                    <a:pt x="32" y="107"/>
                    <a:pt x="32" y="124"/>
                    <a:pt x="32" y="124"/>
                  </a:cubicBezTo>
                  <a:cubicBezTo>
                    <a:pt x="52" y="133"/>
                    <a:pt x="52" y="133"/>
                    <a:pt x="52" y="133"/>
                  </a:cubicBezTo>
                  <a:cubicBezTo>
                    <a:pt x="52" y="134"/>
                    <a:pt x="52" y="134"/>
                    <a:pt x="52" y="134"/>
                  </a:cubicBezTo>
                  <a:cubicBezTo>
                    <a:pt x="53" y="133"/>
                    <a:pt x="53" y="133"/>
                    <a:pt x="53" y="133"/>
                  </a:cubicBezTo>
                  <a:cubicBezTo>
                    <a:pt x="54" y="134"/>
                    <a:pt x="54" y="134"/>
                    <a:pt x="54" y="134"/>
                  </a:cubicBezTo>
                  <a:cubicBezTo>
                    <a:pt x="54" y="133"/>
                    <a:pt x="54" y="133"/>
                    <a:pt x="54" y="133"/>
                  </a:cubicBezTo>
                  <a:cubicBezTo>
                    <a:pt x="73" y="124"/>
                    <a:pt x="73" y="124"/>
                    <a:pt x="73" y="124"/>
                  </a:cubicBezTo>
                  <a:cubicBezTo>
                    <a:pt x="73" y="124"/>
                    <a:pt x="74" y="107"/>
                    <a:pt x="89" y="91"/>
                  </a:cubicBezTo>
                  <a:cubicBezTo>
                    <a:pt x="99" y="81"/>
                    <a:pt x="106" y="68"/>
                    <a:pt x="106" y="5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765"/>
            </a:p>
          </p:txBody>
        </p:sp>
        <p:sp>
          <p:nvSpPr>
            <p:cNvPr id="7" name="Rectangle 31"/>
            <p:cNvSpPr>
              <a:spLocks noChangeArrowheads="1"/>
            </p:cNvSpPr>
            <p:nvPr/>
          </p:nvSpPr>
          <p:spPr bwMode="gray">
            <a:xfrm>
              <a:off x="8499955" y="1747386"/>
              <a:ext cx="362865" cy="210080"/>
            </a:xfrm>
            <a:prstGeom prst="rect">
              <a:avLst/>
            </a:prstGeom>
            <a:solidFill>
              <a:srgbClr val="93939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765"/>
            </a:p>
          </p:txBody>
        </p:sp>
        <p:sp>
          <p:nvSpPr>
            <p:cNvPr id="8" name="Freeform 32"/>
            <p:cNvSpPr>
              <a:spLocks/>
            </p:cNvSpPr>
            <p:nvPr/>
          </p:nvSpPr>
          <p:spPr bwMode="gray">
            <a:xfrm>
              <a:off x="8571572" y="1957466"/>
              <a:ext cx="229178" cy="81168"/>
            </a:xfrm>
            <a:custGeom>
              <a:avLst/>
              <a:gdLst>
                <a:gd name="T0" fmla="*/ 5 w 48"/>
                <a:gd name="T1" fmla="*/ 17 h 17"/>
                <a:gd name="T2" fmla="*/ 41 w 48"/>
                <a:gd name="T3" fmla="*/ 17 h 17"/>
                <a:gd name="T4" fmla="*/ 48 w 48"/>
                <a:gd name="T5" fmla="*/ 0 h 17"/>
                <a:gd name="T6" fmla="*/ 0 w 48"/>
                <a:gd name="T7" fmla="*/ 0 h 17"/>
                <a:gd name="T8" fmla="*/ 5 w 48"/>
                <a:gd name="T9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" h="17">
                  <a:moveTo>
                    <a:pt x="5" y="17"/>
                  </a:moveTo>
                  <a:lnTo>
                    <a:pt x="41" y="17"/>
                  </a:lnTo>
                  <a:lnTo>
                    <a:pt x="48" y="0"/>
                  </a:lnTo>
                  <a:lnTo>
                    <a:pt x="0" y="0"/>
                  </a:lnTo>
                  <a:lnTo>
                    <a:pt x="5" y="17"/>
                  </a:lnTo>
                  <a:close/>
                </a:path>
              </a:pathLst>
            </a:custGeom>
            <a:solidFill>
              <a:srgbClr val="50505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765"/>
            </a:p>
          </p:txBody>
        </p:sp>
        <p:sp>
          <p:nvSpPr>
            <p:cNvPr id="9" name="Line 33"/>
            <p:cNvSpPr>
              <a:spLocks noChangeShapeType="1"/>
            </p:cNvSpPr>
            <p:nvPr/>
          </p:nvSpPr>
          <p:spPr bwMode="gray">
            <a:xfrm>
              <a:off x="8499955" y="1890623"/>
              <a:ext cx="362865" cy="42974"/>
            </a:xfrm>
            <a:prstGeom prst="line">
              <a:avLst/>
            </a:prstGeom>
            <a:noFill/>
            <a:ln w="6350" cap="rnd">
              <a:solidFill>
                <a:srgbClr val="50505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765"/>
            </a:p>
          </p:txBody>
        </p:sp>
        <p:sp>
          <p:nvSpPr>
            <p:cNvPr id="10" name="Line 34"/>
            <p:cNvSpPr>
              <a:spLocks noChangeShapeType="1"/>
            </p:cNvSpPr>
            <p:nvPr/>
          </p:nvSpPr>
          <p:spPr bwMode="gray">
            <a:xfrm>
              <a:off x="8499955" y="1833328"/>
              <a:ext cx="362865" cy="38197"/>
            </a:xfrm>
            <a:prstGeom prst="line">
              <a:avLst/>
            </a:prstGeom>
            <a:noFill/>
            <a:ln w="6350" cap="rnd">
              <a:solidFill>
                <a:srgbClr val="50505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765"/>
            </a:p>
          </p:txBody>
        </p:sp>
        <p:sp>
          <p:nvSpPr>
            <p:cNvPr id="11" name="Line 35"/>
            <p:cNvSpPr>
              <a:spLocks noChangeShapeType="1"/>
            </p:cNvSpPr>
            <p:nvPr/>
          </p:nvSpPr>
          <p:spPr bwMode="gray">
            <a:xfrm>
              <a:off x="8499955" y="1780809"/>
              <a:ext cx="362865" cy="38197"/>
            </a:xfrm>
            <a:prstGeom prst="line">
              <a:avLst/>
            </a:prstGeom>
            <a:noFill/>
            <a:ln w="6350" cap="rnd">
              <a:solidFill>
                <a:srgbClr val="50505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765"/>
            </a:p>
          </p:txBody>
        </p:sp>
        <p:sp>
          <p:nvSpPr>
            <p:cNvPr id="12" name="Line 36"/>
            <p:cNvSpPr>
              <a:spLocks noChangeShapeType="1"/>
            </p:cNvSpPr>
            <p:nvPr/>
          </p:nvSpPr>
          <p:spPr bwMode="gray">
            <a:xfrm>
              <a:off x="7884037" y="6345284"/>
              <a:ext cx="2110350" cy="0"/>
            </a:xfrm>
            <a:prstGeom prst="line">
              <a:avLst/>
            </a:prstGeom>
            <a:noFill/>
            <a:ln w="50800" cap="rnd">
              <a:solidFill>
                <a:srgbClr val="C48C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765"/>
            </a:p>
          </p:txBody>
        </p:sp>
        <p:sp>
          <p:nvSpPr>
            <p:cNvPr id="13" name="Freeform 37"/>
            <p:cNvSpPr>
              <a:spLocks/>
            </p:cNvSpPr>
            <p:nvPr/>
          </p:nvSpPr>
          <p:spPr bwMode="gray">
            <a:xfrm>
              <a:off x="8667061" y="2048184"/>
              <a:ext cx="1102924" cy="892844"/>
            </a:xfrm>
            <a:custGeom>
              <a:avLst/>
              <a:gdLst>
                <a:gd name="T0" fmla="*/ 116 w 124"/>
                <a:gd name="T1" fmla="*/ 99 h 101"/>
                <a:gd name="T2" fmla="*/ 102 w 124"/>
                <a:gd name="T3" fmla="*/ 91 h 101"/>
                <a:gd name="T4" fmla="*/ 99 w 124"/>
                <a:gd name="T5" fmla="*/ 73 h 101"/>
                <a:gd name="T6" fmla="*/ 105 w 124"/>
                <a:gd name="T7" fmla="*/ 66 h 101"/>
                <a:gd name="T8" fmla="*/ 110 w 124"/>
                <a:gd name="T9" fmla="*/ 50 h 101"/>
                <a:gd name="T10" fmla="*/ 105 w 124"/>
                <a:gd name="T11" fmla="*/ 43 h 101"/>
                <a:gd name="T12" fmla="*/ 80 w 124"/>
                <a:gd name="T13" fmla="*/ 46 h 101"/>
                <a:gd name="T14" fmla="*/ 53 w 124"/>
                <a:gd name="T15" fmla="*/ 46 h 101"/>
                <a:gd name="T16" fmla="*/ 50 w 124"/>
                <a:gd name="T17" fmla="*/ 35 h 101"/>
                <a:gd name="T18" fmla="*/ 52 w 124"/>
                <a:gd name="T19" fmla="*/ 27 h 101"/>
                <a:gd name="T20" fmla="*/ 53 w 124"/>
                <a:gd name="T21" fmla="*/ 14 h 101"/>
                <a:gd name="T22" fmla="*/ 30 w 124"/>
                <a:gd name="T23" fmla="*/ 14 h 101"/>
                <a:gd name="T24" fmla="*/ 4 w 124"/>
                <a:gd name="T25" fmla="*/ 13 h 101"/>
                <a:gd name="T26" fmla="*/ 0 w 124"/>
                <a:gd name="T27" fmla="*/ 0 h 101"/>
                <a:gd name="T28" fmla="*/ 1 w 124"/>
                <a:gd name="T29" fmla="*/ 0 h 101"/>
                <a:gd name="T30" fmla="*/ 4 w 124"/>
                <a:gd name="T31" fmla="*/ 12 h 101"/>
                <a:gd name="T32" fmla="*/ 30 w 124"/>
                <a:gd name="T33" fmla="*/ 13 h 101"/>
                <a:gd name="T34" fmla="*/ 54 w 124"/>
                <a:gd name="T35" fmla="*/ 14 h 101"/>
                <a:gd name="T36" fmla="*/ 53 w 124"/>
                <a:gd name="T37" fmla="*/ 28 h 101"/>
                <a:gd name="T38" fmla="*/ 51 w 124"/>
                <a:gd name="T39" fmla="*/ 35 h 101"/>
                <a:gd name="T40" fmla="*/ 54 w 124"/>
                <a:gd name="T41" fmla="*/ 45 h 101"/>
                <a:gd name="T42" fmla="*/ 80 w 124"/>
                <a:gd name="T43" fmla="*/ 45 h 101"/>
                <a:gd name="T44" fmla="*/ 105 w 124"/>
                <a:gd name="T45" fmla="*/ 42 h 101"/>
                <a:gd name="T46" fmla="*/ 111 w 124"/>
                <a:gd name="T47" fmla="*/ 50 h 101"/>
                <a:gd name="T48" fmla="*/ 105 w 124"/>
                <a:gd name="T49" fmla="*/ 67 h 101"/>
                <a:gd name="T50" fmla="*/ 100 w 124"/>
                <a:gd name="T51" fmla="*/ 73 h 101"/>
                <a:gd name="T52" fmla="*/ 102 w 124"/>
                <a:gd name="T53" fmla="*/ 91 h 101"/>
                <a:gd name="T54" fmla="*/ 123 w 124"/>
                <a:gd name="T55" fmla="*/ 96 h 101"/>
                <a:gd name="T56" fmla="*/ 124 w 124"/>
                <a:gd name="T57" fmla="*/ 97 h 101"/>
                <a:gd name="T58" fmla="*/ 116 w 124"/>
                <a:gd name="T59" fmla="*/ 99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24" h="101">
                  <a:moveTo>
                    <a:pt x="116" y="99"/>
                  </a:moveTo>
                  <a:cubicBezTo>
                    <a:pt x="111" y="99"/>
                    <a:pt x="105" y="96"/>
                    <a:pt x="102" y="91"/>
                  </a:cubicBezTo>
                  <a:cubicBezTo>
                    <a:pt x="97" y="86"/>
                    <a:pt x="97" y="79"/>
                    <a:pt x="99" y="73"/>
                  </a:cubicBezTo>
                  <a:cubicBezTo>
                    <a:pt x="101" y="70"/>
                    <a:pt x="103" y="68"/>
                    <a:pt x="105" y="66"/>
                  </a:cubicBezTo>
                  <a:cubicBezTo>
                    <a:pt x="108" y="61"/>
                    <a:pt x="112" y="57"/>
                    <a:pt x="110" y="50"/>
                  </a:cubicBezTo>
                  <a:cubicBezTo>
                    <a:pt x="109" y="47"/>
                    <a:pt x="108" y="44"/>
                    <a:pt x="105" y="43"/>
                  </a:cubicBezTo>
                  <a:cubicBezTo>
                    <a:pt x="98" y="38"/>
                    <a:pt x="85" y="44"/>
                    <a:pt x="80" y="46"/>
                  </a:cubicBezTo>
                  <a:cubicBezTo>
                    <a:pt x="73" y="49"/>
                    <a:pt x="60" y="52"/>
                    <a:pt x="53" y="46"/>
                  </a:cubicBezTo>
                  <a:cubicBezTo>
                    <a:pt x="51" y="43"/>
                    <a:pt x="50" y="40"/>
                    <a:pt x="50" y="35"/>
                  </a:cubicBezTo>
                  <a:cubicBezTo>
                    <a:pt x="50" y="32"/>
                    <a:pt x="51" y="30"/>
                    <a:pt x="52" y="27"/>
                  </a:cubicBezTo>
                  <a:cubicBezTo>
                    <a:pt x="54" y="23"/>
                    <a:pt x="56" y="20"/>
                    <a:pt x="53" y="14"/>
                  </a:cubicBezTo>
                  <a:cubicBezTo>
                    <a:pt x="50" y="9"/>
                    <a:pt x="40" y="11"/>
                    <a:pt x="30" y="14"/>
                  </a:cubicBezTo>
                  <a:cubicBezTo>
                    <a:pt x="20" y="17"/>
                    <a:pt x="9" y="19"/>
                    <a:pt x="4" y="13"/>
                  </a:cubicBezTo>
                  <a:cubicBezTo>
                    <a:pt x="1" y="10"/>
                    <a:pt x="0" y="6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6"/>
                    <a:pt x="2" y="10"/>
                    <a:pt x="4" y="12"/>
                  </a:cubicBezTo>
                  <a:cubicBezTo>
                    <a:pt x="9" y="18"/>
                    <a:pt x="20" y="15"/>
                    <a:pt x="30" y="13"/>
                  </a:cubicBezTo>
                  <a:cubicBezTo>
                    <a:pt x="40" y="10"/>
                    <a:pt x="50" y="8"/>
                    <a:pt x="54" y="14"/>
                  </a:cubicBezTo>
                  <a:cubicBezTo>
                    <a:pt x="57" y="20"/>
                    <a:pt x="55" y="24"/>
                    <a:pt x="53" y="28"/>
                  </a:cubicBezTo>
                  <a:cubicBezTo>
                    <a:pt x="52" y="30"/>
                    <a:pt x="51" y="33"/>
                    <a:pt x="51" y="35"/>
                  </a:cubicBezTo>
                  <a:cubicBezTo>
                    <a:pt x="51" y="40"/>
                    <a:pt x="52" y="43"/>
                    <a:pt x="54" y="45"/>
                  </a:cubicBezTo>
                  <a:cubicBezTo>
                    <a:pt x="60" y="51"/>
                    <a:pt x="73" y="48"/>
                    <a:pt x="80" y="45"/>
                  </a:cubicBezTo>
                  <a:cubicBezTo>
                    <a:pt x="85" y="43"/>
                    <a:pt x="98" y="37"/>
                    <a:pt x="105" y="42"/>
                  </a:cubicBezTo>
                  <a:cubicBezTo>
                    <a:pt x="108" y="43"/>
                    <a:pt x="110" y="46"/>
                    <a:pt x="111" y="50"/>
                  </a:cubicBezTo>
                  <a:cubicBezTo>
                    <a:pt x="113" y="58"/>
                    <a:pt x="109" y="62"/>
                    <a:pt x="105" y="67"/>
                  </a:cubicBezTo>
                  <a:cubicBezTo>
                    <a:pt x="103" y="69"/>
                    <a:pt x="101" y="71"/>
                    <a:pt x="100" y="73"/>
                  </a:cubicBezTo>
                  <a:cubicBezTo>
                    <a:pt x="97" y="79"/>
                    <a:pt x="98" y="85"/>
                    <a:pt x="102" y="91"/>
                  </a:cubicBezTo>
                  <a:cubicBezTo>
                    <a:pt x="107" y="97"/>
                    <a:pt x="117" y="101"/>
                    <a:pt x="123" y="96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1" y="99"/>
                    <a:pt x="119" y="99"/>
                    <a:pt x="116" y="99"/>
                  </a:cubicBezTo>
                  <a:close/>
                </a:path>
              </a:pathLst>
            </a:custGeom>
            <a:solidFill>
              <a:srgbClr val="00205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765"/>
            </a:p>
          </p:txBody>
        </p:sp>
        <p:sp>
          <p:nvSpPr>
            <p:cNvPr id="14" name="Freeform 86"/>
            <p:cNvSpPr>
              <a:spLocks/>
            </p:cNvSpPr>
            <p:nvPr/>
          </p:nvSpPr>
          <p:spPr bwMode="gray">
            <a:xfrm>
              <a:off x="8633641" y="5275786"/>
              <a:ext cx="267375" cy="262601"/>
            </a:xfrm>
            <a:custGeom>
              <a:avLst/>
              <a:gdLst>
                <a:gd name="T0" fmla="*/ 29 w 30"/>
                <a:gd name="T1" fmla="*/ 14 h 30"/>
                <a:gd name="T2" fmla="*/ 16 w 30"/>
                <a:gd name="T3" fmla="*/ 29 h 30"/>
                <a:gd name="T4" fmla="*/ 0 w 30"/>
                <a:gd name="T5" fmla="*/ 16 h 30"/>
                <a:gd name="T6" fmla="*/ 14 w 30"/>
                <a:gd name="T7" fmla="*/ 0 h 30"/>
                <a:gd name="T8" fmla="*/ 29 w 30"/>
                <a:gd name="T9" fmla="*/ 14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30">
                  <a:moveTo>
                    <a:pt x="29" y="14"/>
                  </a:moveTo>
                  <a:cubicBezTo>
                    <a:pt x="30" y="22"/>
                    <a:pt x="24" y="29"/>
                    <a:pt x="16" y="29"/>
                  </a:cubicBezTo>
                  <a:cubicBezTo>
                    <a:pt x="8" y="30"/>
                    <a:pt x="1" y="24"/>
                    <a:pt x="0" y="16"/>
                  </a:cubicBezTo>
                  <a:cubicBezTo>
                    <a:pt x="0" y="8"/>
                    <a:pt x="6" y="1"/>
                    <a:pt x="14" y="0"/>
                  </a:cubicBezTo>
                  <a:cubicBezTo>
                    <a:pt x="22" y="0"/>
                    <a:pt x="29" y="6"/>
                    <a:pt x="29" y="14"/>
                  </a:cubicBezTo>
                  <a:close/>
                </a:path>
              </a:pathLst>
            </a:custGeom>
            <a:solidFill>
              <a:srgbClr val="0064B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765"/>
            </a:p>
          </p:txBody>
        </p:sp>
        <p:sp>
          <p:nvSpPr>
            <p:cNvPr id="15" name="Freeform 87"/>
            <p:cNvSpPr>
              <a:spLocks/>
            </p:cNvSpPr>
            <p:nvPr/>
          </p:nvSpPr>
          <p:spPr bwMode="gray">
            <a:xfrm>
              <a:off x="8562021" y="4583474"/>
              <a:ext cx="319897" cy="319897"/>
            </a:xfrm>
            <a:custGeom>
              <a:avLst/>
              <a:gdLst>
                <a:gd name="T0" fmla="*/ 36 w 36"/>
                <a:gd name="T1" fmla="*/ 17 h 36"/>
                <a:gd name="T2" fmla="*/ 19 w 36"/>
                <a:gd name="T3" fmla="*/ 36 h 36"/>
                <a:gd name="T4" fmla="*/ 1 w 36"/>
                <a:gd name="T5" fmla="*/ 19 h 36"/>
                <a:gd name="T6" fmla="*/ 17 w 36"/>
                <a:gd name="T7" fmla="*/ 1 h 36"/>
                <a:gd name="T8" fmla="*/ 36 w 36"/>
                <a:gd name="T9" fmla="*/ 17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36">
                  <a:moveTo>
                    <a:pt x="36" y="17"/>
                  </a:moveTo>
                  <a:cubicBezTo>
                    <a:pt x="36" y="27"/>
                    <a:pt x="29" y="35"/>
                    <a:pt x="19" y="36"/>
                  </a:cubicBezTo>
                  <a:cubicBezTo>
                    <a:pt x="10" y="36"/>
                    <a:pt x="1" y="29"/>
                    <a:pt x="1" y="19"/>
                  </a:cubicBezTo>
                  <a:cubicBezTo>
                    <a:pt x="0" y="10"/>
                    <a:pt x="7" y="1"/>
                    <a:pt x="17" y="1"/>
                  </a:cubicBezTo>
                  <a:cubicBezTo>
                    <a:pt x="27" y="0"/>
                    <a:pt x="35" y="7"/>
                    <a:pt x="36" y="17"/>
                  </a:cubicBezTo>
                  <a:close/>
                </a:path>
              </a:pathLst>
            </a:custGeom>
            <a:solidFill>
              <a:srgbClr val="0064B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765"/>
            </a:p>
          </p:txBody>
        </p:sp>
        <p:sp>
          <p:nvSpPr>
            <p:cNvPr id="16" name="Freeform 88"/>
            <p:cNvSpPr>
              <a:spLocks/>
            </p:cNvSpPr>
            <p:nvPr/>
          </p:nvSpPr>
          <p:spPr bwMode="gray">
            <a:xfrm>
              <a:off x="8571572" y="4736259"/>
              <a:ext cx="319897" cy="677987"/>
            </a:xfrm>
            <a:custGeom>
              <a:avLst/>
              <a:gdLst>
                <a:gd name="T0" fmla="*/ 67 w 67"/>
                <a:gd name="T1" fmla="*/ 139 h 142"/>
                <a:gd name="T2" fmla="*/ 13 w 67"/>
                <a:gd name="T3" fmla="*/ 142 h 142"/>
                <a:gd name="T4" fmla="*/ 0 w 67"/>
                <a:gd name="T5" fmla="*/ 4 h 142"/>
                <a:gd name="T6" fmla="*/ 65 w 67"/>
                <a:gd name="T7" fmla="*/ 0 h 142"/>
                <a:gd name="T8" fmla="*/ 67 w 67"/>
                <a:gd name="T9" fmla="*/ 139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142">
                  <a:moveTo>
                    <a:pt x="67" y="139"/>
                  </a:moveTo>
                  <a:lnTo>
                    <a:pt x="13" y="142"/>
                  </a:lnTo>
                  <a:lnTo>
                    <a:pt x="0" y="4"/>
                  </a:lnTo>
                  <a:lnTo>
                    <a:pt x="65" y="0"/>
                  </a:lnTo>
                  <a:lnTo>
                    <a:pt x="67" y="139"/>
                  </a:lnTo>
                  <a:close/>
                </a:path>
              </a:pathLst>
            </a:custGeom>
            <a:solidFill>
              <a:srgbClr val="0064B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765"/>
            </a:p>
          </p:txBody>
        </p:sp>
        <p:sp>
          <p:nvSpPr>
            <p:cNvPr id="17" name="Freeform 89"/>
            <p:cNvSpPr>
              <a:spLocks/>
            </p:cNvSpPr>
            <p:nvPr/>
          </p:nvSpPr>
          <p:spPr bwMode="gray">
            <a:xfrm>
              <a:off x="8633641" y="5275786"/>
              <a:ext cx="267375" cy="262601"/>
            </a:xfrm>
            <a:custGeom>
              <a:avLst/>
              <a:gdLst>
                <a:gd name="T0" fmla="*/ 0 w 30"/>
                <a:gd name="T1" fmla="*/ 16 h 30"/>
                <a:gd name="T2" fmla="*/ 14 w 30"/>
                <a:gd name="T3" fmla="*/ 0 h 30"/>
                <a:gd name="T4" fmla="*/ 29 w 30"/>
                <a:gd name="T5" fmla="*/ 14 h 30"/>
                <a:gd name="T6" fmla="*/ 16 w 30"/>
                <a:gd name="T7" fmla="*/ 29 h 30"/>
                <a:gd name="T8" fmla="*/ 0 w 30"/>
                <a:gd name="T9" fmla="*/ 16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30">
                  <a:moveTo>
                    <a:pt x="0" y="16"/>
                  </a:moveTo>
                  <a:cubicBezTo>
                    <a:pt x="0" y="8"/>
                    <a:pt x="6" y="1"/>
                    <a:pt x="14" y="0"/>
                  </a:cubicBezTo>
                  <a:cubicBezTo>
                    <a:pt x="22" y="0"/>
                    <a:pt x="29" y="6"/>
                    <a:pt x="29" y="14"/>
                  </a:cubicBezTo>
                  <a:cubicBezTo>
                    <a:pt x="30" y="22"/>
                    <a:pt x="24" y="29"/>
                    <a:pt x="16" y="29"/>
                  </a:cubicBezTo>
                  <a:cubicBezTo>
                    <a:pt x="8" y="30"/>
                    <a:pt x="1" y="24"/>
                    <a:pt x="0" y="16"/>
                  </a:cubicBezTo>
                  <a:close/>
                </a:path>
              </a:pathLst>
            </a:custGeom>
            <a:solidFill>
              <a:srgbClr val="0064B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765"/>
            </a:p>
          </p:txBody>
        </p:sp>
        <p:sp>
          <p:nvSpPr>
            <p:cNvPr id="18" name="Freeform 90"/>
            <p:cNvSpPr>
              <a:spLocks/>
            </p:cNvSpPr>
            <p:nvPr/>
          </p:nvSpPr>
          <p:spPr bwMode="gray">
            <a:xfrm>
              <a:off x="8972634" y="5275786"/>
              <a:ext cx="262601" cy="262601"/>
            </a:xfrm>
            <a:custGeom>
              <a:avLst/>
              <a:gdLst>
                <a:gd name="T0" fmla="*/ 29 w 30"/>
                <a:gd name="T1" fmla="*/ 14 h 30"/>
                <a:gd name="T2" fmla="*/ 16 w 30"/>
                <a:gd name="T3" fmla="*/ 29 h 30"/>
                <a:gd name="T4" fmla="*/ 0 w 30"/>
                <a:gd name="T5" fmla="*/ 16 h 30"/>
                <a:gd name="T6" fmla="*/ 14 w 30"/>
                <a:gd name="T7" fmla="*/ 0 h 30"/>
                <a:gd name="T8" fmla="*/ 29 w 30"/>
                <a:gd name="T9" fmla="*/ 14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30">
                  <a:moveTo>
                    <a:pt x="29" y="14"/>
                  </a:moveTo>
                  <a:cubicBezTo>
                    <a:pt x="30" y="22"/>
                    <a:pt x="24" y="29"/>
                    <a:pt x="16" y="29"/>
                  </a:cubicBezTo>
                  <a:cubicBezTo>
                    <a:pt x="7" y="30"/>
                    <a:pt x="1" y="24"/>
                    <a:pt x="0" y="16"/>
                  </a:cubicBezTo>
                  <a:cubicBezTo>
                    <a:pt x="0" y="8"/>
                    <a:pt x="6" y="1"/>
                    <a:pt x="14" y="0"/>
                  </a:cubicBezTo>
                  <a:cubicBezTo>
                    <a:pt x="22" y="0"/>
                    <a:pt x="29" y="6"/>
                    <a:pt x="29" y="14"/>
                  </a:cubicBezTo>
                  <a:close/>
                </a:path>
              </a:pathLst>
            </a:custGeom>
            <a:solidFill>
              <a:srgbClr val="0064B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765"/>
            </a:p>
          </p:txBody>
        </p:sp>
        <p:sp>
          <p:nvSpPr>
            <p:cNvPr id="19" name="Freeform 91"/>
            <p:cNvSpPr>
              <a:spLocks/>
            </p:cNvSpPr>
            <p:nvPr/>
          </p:nvSpPr>
          <p:spPr bwMode="gray">
            <a:xfrm>
              <a:off x="8901017" y="4583474"/>
              <a:ext cx="319897" cy="319897"/>
            </a:xfrm>
            <a:custGeom>
              <a:avLst/>
              <a:gdLst>
                <a:gd name="T0" fmla="*/ 36 w 36"/>
                <a:gd name="T1" fmla="*/ 17 h 36"/>
                <a:gd name="T2" fmla="*/ 19 w 36"/>
                <a:gd name="T3" fmla="*/ 36 h 36"/>
                <a:gd name="T4" fmla="*/ 1 w 36"/>
                <a:gd name="T5" fmla="*/ 19 h 36"/>
                <a:gd name="T6" fmla="*/ 17 w 36"/>
                <a:gd name="T7" fmla="*/ 1 h 36"/>
                <a:gd name="T8" fmla="*/ 36 w 36"/>
                <a:gd name="T9" fmla="*/ 17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36">
                  <a:moveTo>
                    <a:pt x="36" y="17"/>
                  </a:moveTo>
                  <a:cubicBezTo>
                    <a:pt x="36" y="27"/>
                    <a:pt x="29" y="35"/>
                    <a:pt x="19" y="36"/>
                  </a:cubicBezTo>
                  <a:cubicBezTo>
                    <a:pt x="9" y="36"/>
                    <a:pt x="1" y="29"/>
                    <a:pt x="1" y="19"/>
                  </a:cubicBezTo>
                  <a:cubicBezTo>
                    <a:pt x="0" y="10"/>
                    <a:pt x="7" y="1"/>
                    <a:pt x="17" y="1"/>
                  </a:cubicBezTo>
                  <a:cubicBezTo>
                    <a:pt x="27" y="0"/>
                    <a:pt x="35" y="7"/>
                    <a:pt x="36" y="17"/>
                  </a:cubicBezTo>
                  <a:close/>
                </a:path>
              </a:pathLst>
            </a:custGeom>
            <a:solidFill>
              <a:srgbClr val="2D3D87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765"/>
            </a:p>
          </p:txBody>
        </p:sp>
        <p:sp>
          <p:nvSpPr>
            <p:cNvPr id="20" name="Freeform 92"/>
            <p:cNvSpPr>
              <a:spLocks/>
            </p:cNvSpPr>
            <p:nvPr/>
          </p:nvSpPr>
          <p:spPr bwMode="gray">
            <a:xfrm>
              <a:off x="8905790" y="4736259"/>
              <a:ext cx="319897" cy="677987"/>
            </a:xfrm>
            <a:custGeom>
              <a:avLst/>
              <a:gdLst>
                <a:gd name="T0" fmla="*/ 67 w 67"/>
                <a:gd name="T1" fmla="*/ 139 h 142"/>
                <a:gd name="T2" fmla="*/ 14 w 67"/>
                <a:gd name="T3" fmla="*/ 142 h 142"/>
                <a:gd name="T4" fmla="*/ 0 w 67"/>
                <a:gd name="T5" fmla="*/ 4 h 142"/>
                <a:gd name="T6" fmla="*/ 66 w 67"/>
                <a:gd name="T7" fmla="*/ 0 h 142"/>
                <a:gd name="T8" fmla="*/ 67 w 67"/>
                <a:gd name="T9" fmla="*/ 139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142">
                  <a:moveTo>
                    <a:pt x="67" y="139"/>
                  </a:moveTo>
                  <a:lnTo>
                    <a:pt x="14" y="142"/>
                  </a:lnTo>
                  <a:lnTo>
                    <a:pt x="0" y="4"/>
                  </a:lnTo>
                  <a:lnTo>
                    <a:pt x="66" y="0"/>
                  </a:lnTo>
                  <a:lnTo>
                    <a:pt x="67" y="139"/>
                  </a:lnTo>
                  <a:close/>
                </a:path>
              </a:pathLst>
            </a:custGeom>
            <a:solidFill>
              <a:srgbClr val="0064B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765"/>
            </a:p>
          </p:txBody>
        </p:sp>
        <p:sp>
          <p:nvSpPr>
            <p:cNvPr id="21" name="Freeform 93"/>
            <p:cNvSpPr>
              <a:spLocks/>
            </p:cNvSpPr>
            <p:nvPr/>
          </p:nvSpPr>
          <p:spPr bwMode="gray">
            <a:xfrm>
              <a:off x="8972634" y="5275786"/>
              <a:ext cx="262601" cy="262601"/>
            </a:xfrm>
            <a:custGeom>
              <a:avLst/>
              <a:gdLst>
                <a:gd name="T0" fmla="*/ 0 w 30"/>
                <a:gd name="T1" fmla="*/ 16 h 30"/>
                <a:gd name="T2" fmla="*/ 14 w 30"/>
                <a:gd name="T3" fmla="*/ 0 h 30"/>
                <a:gd name="T4" fmla="*/ 29 w 30"/>
                <a:gd name="T5" fmla="*/ 14 h 30"/>
                <a:gd name="T6" fmla="*/ 16 w 30"/>
                <a:gd name="T7" fmla="*/ 29 h 30"/>
                <a:gd name="T8" fmla="*/ 0 w 30"/>
                <a:gd name="T9" fmla="*/ 16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30">
                  <a:moveTo>
                    <a:pt x="0" y="16"/>
                  </a:moveTo>
                  <a:cubicBezTo>
                    <a:pt x="0" y="8"/>
                    <a:pt x="6" y="1"/>
                    <a:pt x="14" y="0"/>
                  </a:cubicBezTo>
                  <a:cubicBezTo>
                    <a:pt x="22" y="0"/>
                    <a:pt x="29" y="6"/>
                    <a:pt x="29" y="14"/>
                  </a:cubicBezTo>
                  <a:cubicBezTo>
                    <a:pt x="30" y="22"/>
                    <a:pt x="24" y="29"/>
                    <a:pt x="16" y="29"/>
                  </a:cubicBezTo>
                  <a:cubicBezTo>
                    <a:pt x="7" y="30"/>
                    <a:pt x="1" y="24"/>
                    <a:pt x="0" y="16"/>
                  </a:cubicBezTo>
                  <a:close/>
                </a:path>
              </a:pathLst>
            </a:custGeom>
            <a:solidFill>
              <a:srgbClr val="0064B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765"/>
            </a:p>
          </p:txBody>
        </p:sp>
        <p:sp>
          <p:nvSpPr>
            <p:cNvPr id="22" name="Freeform 94"/>
            <p:cNvSpPr>
              <a:spLocks/>
            </p:cNvSpPr>
            <p:nvPr/>
          </p:nvSpPr>
          <p:spPr bwMode="gray">
            <a:xfrm>
              <a:off x="8604995" y="4612120"/>
              <a:ext cx="568173" cy="458357"/>
            </a:xfrm>
            <a:custGeom>
              <a:avLst/>
              <a:gdLst>
                <a:gd name="T0" fmla="*/ 4 w 64"/>
                <a:gd name="T1" fmla="*/ 52 h 52"/>
                <a:gd name="T2" fmla="*/ 32 w 64"/>
                <a:gd name="T3" fmla="*/ 44 h 52"/>
                <a:gd name="T4" fmla="*/ 61 w 64"/>
                <a:gd name="T5" fmla="*/ 52 h 52"/>
                <a:gd name="T6" fmla="*/ 64 w 64"/>
                <a:gd name="T7" fmla="*/ 0 h 52"/>
                <a:gd name="T8" fmla="*/ 0 w 64"/>
                <a:gd name="T9" fmla="*/ 0 h 52"/>
                <a:gd name="T10" fmla="*/ 4 w 64"/>
                <a:gd name="T11" fmla="*/ 5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4" h="52">
                  <a:moveTo>
                    <a:pt x="4" y="52"/>
                  </a:moveTo>
                  <a:cubicBezTo>
                    <a:pt x="4" y="49"/>
                    <a:pt x="16" y="44"/>
                    <a:pt x="32" y="44"/>
                  </a:cubicBezTo>
                  <a:cubicBezTo>
                    <a:pt x="48" y="44"/>
                    <a:pt x="61" y="49"/>
                    <a:pt x="61" y="52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4" y="52"/>
                    <a:pt x="4" y="52"/>
                  </a:cubicBezTo>
                  <a:close/>
                </a:path>
              </a:pathLst>
            </a:custGeom>
            <a:solidFill>
              <a:srgbClr val="0064B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765"/>
            </a:p>
          </p:txBody>
        </p:sp>
        <p:sp>
          <p:nvSpPr>
            <p:cNvPr id="23" name="Freeform 95"/>
            <p:cNvSpPr>
              <a:spLocks/>
            </p:cNvSpPr>
            <p:nvPr/>
          </p:nvSpPr>
          <p:spPr bwMode="gray">
            <a:xfrm>
              <a:off x="8552474" y="3681082"/>
              <a:ext cx="338995" cy="1193639"/>
            </a:xfrm>
            <a:custGeom>
              <a:avLst/>
              <a:gdLst>
                <a:gd name="T0" fmla="*/ 69 w 71"/>
                <a:gd name="T1" fmla="*/ 250 h 250"/>
                <a:gd name="T2" fmla="*/ 2 w 71"/>
                <a:gd name="T3" fmla="*/ 250 h 250"/>
                <a:gd name="T4" fmla="*/ 0 w 71"/>
                <a:gd name="T5" fmla="*/ 41 h 250"/>
                <a:gd name="T6" fmla="*/ 15 w 71"/>
                <a:gd name="T7" fmla="*/ 0 h 250"/>
                <a:gd name="T8" fmla="*/ 71 w 71"/>
                <a:gd name="T9" fmla="*/ 0 h 250"/>
                <a:gd name="T10" fmla="*/ 71 w 71"/>
                <a:gd name="T11" fmla="*/ 215 h 250"/>
                <a:gd name="T12" fmla="*/ 69 w 71"/>
                <a:gd name="T13" fmla="*/ 250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1" h="250">
                  <a:moveTo>
                    <a:pt x="69" y="250"/>
                  </a:moveTo>
                  <a:lnTo>
                    <a:pt x="2" y="250"/>
                  </a:lnTo>
                  <a:lnTo>
                    <a:pt x="0" y="41"/>
                  </a:lnTo>
                  <a:lnTo>
                    <a:pt x="15" y="0"/>
                  </a:lnTo>
                  <a:lnTo>
                    <a:pt x="71" y="0"/>
                  </a:lnTo>
                  <a:lnTo>
                    <a:pt x="71" y="215"/>
                  </a:lnTo>
                  <a:lnTo>
                    <a:pt x="69" y="250"/>
                  </a:lnTo>
                  <a:close/>
                </a:path>
              </a:pathLst>
            </a:custGeom>
            <a:solidFill>
              <a:srgbClr val="0078D7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765"/>
            </a:p>
          </p:txBody>
        </p:sp>
        <p:sp>
          <p:nvSpPr>
            <p:cNvPr id="24" name="Freeform 96"/>
            <p:cNvSpPr>
              <a:spLocks/>
            </p:cNvSpPr>
            <p:nvPr/>
          </p:nvSpPr>
          <p:spPr bwMode="gray">
            <a:xfrm>
              <a:off x="8304197" y="3762250"/>
              <a:ext cx="463133" cy="539527"/>
            </a:xfrm>
            <a:custGeom>
              <a:avLst/>
              <a:gdLst>
                <a:gd name="T0" fmla="*/ 0 w 97"/>
                <a:gd name="T1" fmla="*/ 91 h 113"/>
                <a:gd name="T2" fmla="*/ 41 w 97"/>
                <a:gd name="T3" fmla="*/ 113 h 113"/>
                <a:gd name="T4" fmla="*/ 97 w 97"/>
                <a:gd name="T5" fmla="*/ 32 h 113"/>
                <a:gd name="T6" fmla="*/ 41 w 97"/>
                <a:gd name="T7" fmla="*/ 0 h 113"/>
                <a:gd name="T8" fmla="*/ 0 w 97"/>
                <a:gd name="T9" fmla="*/ 91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7" h="113">
                  <a:moveTo>
                    <a:pt x="0" y="91"/>
                  </a:moveTo>
                  <a:lnTo>
                    <a:pt x="41" y="113"/>
                  </a:lnTo>
                  <a:lnTo>
                    <a:pt x="97" y="32"/>
                  </a:lnTo>
                  <a:lnTo>
                    <a:pt x="41" y="0"/>
                  </a:lnTo>
                  <a:lnTo>
                    <a:pt x="0" y="91"/>
                  </a:lnTo>
                  <a:close/>
                </a:path>
              </a:pathLst>
            </a:custGeom>
            <a:solidFill>
              <a:srgbClr val="0078D7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765"/>
            </a:p>
          </p:txBody>
        </p:sp>
        <p:sp>
          <p:nvSpPr>
            <p:cNvPr id="25" name="Freeform 97"/>
            <p:cNvSpPr>
              <a:spLocks/>
            </p:cNvSpPr>
            <p:nvPr/>
          </p:nvSpPr>
          <p:spPr bwMode="gray">
            <a:xfrm>
              <a:off x="8456982" y="3657210"/>
              <a:ext cx="353317" cy="353317"/>
            </a:xfrm>
            <a:custGeom>
              <a:avLst/>
              <a:gdLst>
                <a:gd name="T0" fmla="*/ 5 w 40"/>
                <a:gd name="T1" fmla="*/ 12 h 40"/>
                <a:gd name="T2" fmla="*/ 28 w 40"/>
                <a:gd name="T3" fmla="*/ 5 h 40"/>
                <a:gd name="T4" fmla="*/ 35 w 40"/>
                <a:gd name="T5" fmla="*/ 28 h 40"/>
                <a:gd name="T6" fmla="*/ 12 w 40"/>
                <a:gd name="T7" fmla="*/ 35 h 40"/>
                <a:gd name="T8" fmla="*/ 5 w 40"/>
                <a:gd name="T9" fmla="*/ 12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40">
                  <a:moveTo>
                    <a:pt x="5" y="12"/>
                  </a:moveTo>
                  <a:cubicBezTo>
                    <a:pt x="10" y="3"/>
                    <a:pt x="20" y="0"/>
                    <a:pt x="28" y="5"/>
                  </a:cubicBezTo>
                  <a:cubicBezTo>
                    <a:pt x="37" y="10"/>
                    <a:pt x="40" y="20"/>
                    <a:pt x="35" y="28"/>
                  </a:cubicBezTo>
                  <a:cubicBezTo>
                    <a:pt x="31" y="37"/>
                    <a:pt x="20" y="40"/>
                    <a:pt x="12" y="35"/>
                  </a:cubicBezTo>
                  <a:cubicBezTo>
                    <a:pt x="3" y="30"/>
                    <a:pt x="0" y="20"/>
                    <a:pt x="5" y="12"/>
                  </a:cubicBezTo>
                  <a:close/>
                </a:path>
              </a:pathLst>
            </a:custGeom>
            <a:solidFill>
              <a:srgbClr val="0078D7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765"/>
            </a:p>
          </p:txBody>
        </p:sp>
        <p:sp>
          <p:nvSpPr>
            <p:cNvPr id="26" name="Freeform 98"/>
            <p:cNvSpPr>
              <a:spLocks/>
            </p:cNvSpPr>
            <p:nvPr/>
          </p:nvSpPr>
          <p:spPr bwMode="gray">
            <a:xfrm>
              <a:off x="8633641" y="6034938"/>
              <a:ext cx="167112" cy="186210"/>
            </a:xfrm>
            <a:custGeom>
              <a:avLst/>
              <a:gdLst>
                <a:gd name="T0" fmla="*/ 0 w 35"/>
                <a:gd name="T1" fmla="*/ 39 h 39"/>
                <a:gd name="T2" fmla="*/ 33 w 35"/>
                <a:gd name="T3" fmla="*/ 39 h 39"/>
                <a:gd name="T4" fmla="*/ 35 w 35"/>
                <a:gd name="T5" fmla="*/ 2 h 39"/>
                <a:gd name="T6" fmla="*/ 4 w 35"/>
                <a:gd name="T7" fmla="*/ 0 h 39"/>
                <a:gd name="T8" fmla="*/ 0 w 35"/>
                <a:gd name="T9" fmla="*/ 3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39">
                  <a:moveTo>
                    <a:pt x="0" y="39"/>
                  </a:moveTo>
                  <a:lnTo>
                    <a:pt x="33" y="39"/>
                  </a:lnTo>
                  <a:lnTo>
                    <a:pt x="35" y="2"/>
                  </a:lnTo>
                  <a:lnTo>
                    <a:pt x="4" y="0"/>
                  </a:lnTo>
                  <a:lnTo>
                    <a:pt x="0" y="39"/>
                  </a:lnTo>
                  <a:close/>
                </a:path>
              </a:pathLst>
            </a:custGeom>
            <a:solidFill>
              <a:srgbClr val="409AE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765"/>
            </a:p>
          </p:txBody>
        </p:sp>
        <p:sp>
          <p:nvSpPr>
            <p:cNvPr id="27" name="Freeform 99"/>
            <p:cNvSpPr>
              <a:spLocks/>
            </p:cNvSpPr>
            <p:nvPr/>
          </p:nvSpPr>
          <p:spPr bwMode="gray">
            <a:xfrm>
              <a:off x="8604995" y="6149526"/>
              <a:ext cx="482232" cy="186210"/>
            </a:xfrm>
            <a:custGeom>
              <a:avLst/>
              <a:gdLst>
                <a:gd name="T0" fmla="*/ 1 w 54"/>
                <a:gd name="T1" fmla="*/ 20 h 21"/>
                <a:gd name="T2" fmla="*/ 17 w 54"/>
                <a:gd name="T3" fmla="*/ 20 h 21"/>
                <a:gd name="T4" fmla="*/ 17 w 54"/>
                <a:gd name="T5" fmla="*/ 18 h 21"/>
                <a:gd name="T6" fmla="*/ 39 w 54"/>
                <a:gd name="T7" fmla="*/ 21 h 21"/>
                <a:gd name="T8" fmla="*/ 53 w 54"/>
                <a:gd name="T9" fmla="*/ 20 h 21"/>
                <a:gd name="T10" fmla="*/ 54 w 54"/>
                <a:gd name="T11" fmla="*/ 18 h 21"/>
                <a:gd name="T12" fmla="*/ 22 w 54"/>
                <a:gd name="T13" fmla="*/ 0 h 21"/>
                <a:gd name="T14" fmla="*/ 21 w 54"/>
                <a:gd name="T15" fmla="*/ 0 h 21"/>
                <a:gd name="T16" fmla="*/ 13 w 54"/>
                <a:gd name="T17" fmla="*/ 5 h 21"/>
                <a:gd name="T18" fmla="*/ 3 w 54"/>
                <a:gd name="T19" fmla="*/ 0 h 21"/>
                <a:gd name="T20" fmla="*/ 1 w 54"/>
                <a:gd name="T21" fmla="*/ 2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4" h="21">
                  <a:moveTo>
                    <a:pt x="1" y="20"/>
                  </a:moveTo>
                  <a:cubicBezTo>
                    <a:pt x="17" y="20"/>
                    <a:pt x="17" y="20"/>
                    <a:pt x="17" y="20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22" y="19"/>
                    <a:pt x="34" y="21"/>
                    <a:pt x="39" y="21"/>
                  </a:cubicBezTo>
                  <a:cubicBezTo>
                    <a:pt x="43" y="21"/>
                    <a:pt x="49" y="21"/>
                    <a:pt x="53" y="20"/>
                  </a:cubicBezTo>
                  <a:cubicBezTo>
                    <a:pt x="53" y="20"/>
                    <a:pt x="54" y="19"/>
                    <a:pt x="54" y="18"/>
                  </a:cubicBezTo>
                  <a:cubicBezTo>
                    <a:pt x="53" y="12"/>
                    <a:pt x="28" y="8"/>
                    <a:pt x="22" y="0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19" y="2"/>
                    <a:pt x="17" y="6"/>
                    <a:pt x="13" y="5"/>
                  </a:cubicBezTo>
                  <a:cubicBezTo>
                    <a:pt x="9" y="5"/>
                    <a:pt x="5" y="2"/>
                    <a:pt x="3" y="0"/>
                  </a:cubicBezTo>
                  <a:cubicBezTo>
                    <a:pt x="1" y="2"/>
                    <a:pt x="0" y="19"/>
                    <a:pt x="1" y="20"/>
                  </a:cubicBezTo>
                  <a:close/>
                </a:path>
              </a:pathLst>
            </a:custGeom>
            <a:solidFill>
              <a:srgbClr val="191919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765"/>
            </a:p>
          </p:txBody>
        </p:sp>
        <p:sp>
          <p:nvSpPr>
            <p:cNvPr id="28" name="Freeform 100"/>
            <p:cNvSpPr>
              <a:spLocks/>
            </p:cNvSpPr>
            <p:nvPr/>
          </p:nvSpPr>
          <p:spPr bwMode="gray">
            <a:xfrm>
              <a:off x="8633641" y="5275786"/>
              <a:ext cx="267375" cy="262601"/>
            </a:xfrm>
            <a:custGeom>
              <a:avLst/>
              <a:gdLst>
                <a:gd name="T0" fmla="*/ 0 w 30"/>
                <a:gd name="T1" fmla="*/ 14 h 30"/>
                <a:gd name="T2" fmla="*/ 15 w 30"/>
                <a:gd name="T3" fmla="*/ 0 h 30"/>
                <a:gd name="T4" fmla="*/ 29 w 30"/>
                <a:gd name="T5" fmla="*/ 15 h 30"/>
                <a:gd name="T6" fmla="*/ 14 w 30"/>
                <a:gd name="T7" fmla="*/ 29 h 30"/>
                <a:gd name="T8" fmla="*/ 0 w 30"/>
                <a:gd name="T9" fmla="*/ 14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30">
                  <a:moveTo>
                    <a:pt x="0" y="14"/>
                  </a:moveTo>
                  <a:cubicBezTo>
                    <a:pt x="0" y="6"/>
                    <a:pt x="7" y="0"/>
                    <a:pt x="15" y="0"/>
                  </a:cubicBezTo>
                  <a:cubicBezTo>
                    <a:pt x="23" y="1"/>
                    <a:pt x="30" y="7"/>
                    <a:pt x="29" y="15"/>
                  </a:cubicBezTo>
                  <a:cubicBezTo>
                    <a:pt x="29" y="23"/>
                    <a:pt x="22" y="30"/>
                    <a:pt x="14" y="29"/>
                  </a:cubicBezTo>
                  <a:cubicBezTo>
                    <a:pt x="6" y="29"/>
                    <a:pt x="0" y="22"/>
                    <a:pt x="0" y="14"/>
                  </a:cubicBezTo>
                  <a:close/>
                </a:path>
              </a:pathLst>
            </a:custGeom>
            <a:solidFill>
              <a:srgbClr val="0064B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765"/>
            </a:p>
          </p:txBody>
        </p:sp>
        <p:sp>
          <p:nvSpPr>
            <p:cNvPr id="29" name="Freeform 101"/>
            <p:cNvSpPr>
              <a:spLocks/>
            </p:cNvSpPr>
            <p:nvPr/>
          </p:nvSpPr>
          <p:spPr bwMode="gray">
            <a:xfrm>
              <a:off x="8614543" y="5399924"/>
              <a:ext cx="276923" cy="792575"/>
            </a:xfrm>
            <a:custGeom>
              <a:avLst/>
              <a:gdLst>
                <a:gd name="T0" fmla="*/ 4 w 58"/>
                <a:gd name="T1" fmla="*/ 0 h 166"/>
                <a:gd name="T2" fmla="*/ 58 w 58"/>
                <a:gd name="T3" fmla="*/ 2 h 166"/>
                <a:gd name="T4" fmla="*/ 50 w 58"/>
                <a:gd name="T5" fmla="*/ 165 h 166"/>
                <a:gd name="T6" fmla="*/ 0 w 58"/>
                <a:gd name="T7" fmla="*/ 166 h 166"/>
                <a:gd name="T8" fmla="*/ 4 w 58"/>
                <a:gd name="T9" fmla="*/ 0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" h="166">
                  <a:moveTo>
                    <a:pt x="4" y="0"/>
                  </a:moveTo>
                  <a:lnTo>
                    <a:pt x="58" y="2"/>
                  </a:lnTo>
                  <a:lnTo>
                    <a:pt x="50" y="165"/>
                  </a:lnTo>
                  <a:lnTo>
                    <a:pt x="0" y="166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64B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765"/>
            </a:p>
          </p:txBody>
        </p:sp>
        <p:sp>
          <p:nvSpPr>
            <p:cNvPr id="30" name="Freeform 102"/>
            <p:cNvSpPr>
              <a:spLocks/>
            </p:cNvSpPr>
            <p:nvPr/>
          </p:nvSpPr>
          <p:spPr bwMode="gray">
            <a:xfrm>
              <a:off x="8972634" y="6034938"/>
              <a:ext cx="167112" cy="186210"/>
            </a:xfrm>
            <a:custGeom>
              <a:avLst/>
              <a:gdLst>
                <a:gd name="T0" fmla="*/ 0 w 35"/>
                <a:gd name="T1" fmla="*/ 39 h 39"/>
                <a:gd name="T2" fmla="*/ 33 w 35"/>
                <a:gd name="T3" fmla="*/ 39 h 39"/>
                <a:gd name="T4" fmla="*/ 35 w 35"/>
                <a:gd name="T5" fmla="*/ 2 h 39"/>
                <a:gd name="T6" fmla="*/ 3 w 35"/>
                <a:gd name="T7" fmla="*/ 0 h 39"/>
                <a:gd name="T8" fmla="*/ 0 w 35"/>
                <a:gd name="T9" fmla="*/ 3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39">
                  <a:moveTo>
                    <a:pt x="0" y="39"/>
                  </a:moveTo>
                  <a:lnTo>
                    <a:pt x="33" y="39"/>
                  </a:lnTo>
                  <a:lnTo>
                    <a:pt x="35" y="2"/>
                  </a:lnTo>
                  <a:lnTo>
                    <a:pt x="3" y="0"/>
                  </a:lnTo>
                  <a:lnTo>
                    <a:pt x="0" y="39"/>
                  </a:lnTo>
                  <a:close/>
                </a:path>
              </a:pathLst>
            </a:custGeom>
            <a:solidFill>
              <a:srgbClr val="409AE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765"/>
            </a:p>
          </p:txBody>
        </p:sp>
        <p:sp>
          <p:nvSpPr>
            <p:cNvPr id="31" name="Freeform 103"/>
            <p:cNvSpPr>
              <a:spLocks/>
            </p:cNvSpPr>
            <p:nvPr/>
          </p:nvSpPr>
          <p:spPr bwMode="gray">
            <a:xfrm>
              <a:off x="8943987" y="6149526"/>
              <a:ext cx="477455" cy="186210"/>
            </a:xfrm>
            <a:custGeom>
              <a:avLst/>
              <a:gdLst>
                <a:gd name="T0" fmla="*/ 1 w 54"/>
                <a:gd name="T1" fmla="*/ 20 h 21"/>
                <a:gd name="T2" fmla="*/ 17 w 54"/>
                <a:gd name="T3" fmla="*/ 20 h 21"/>
                <a:gd name="T4" fmla="*/ 17 w 54"/>
                <a:gd name="T5" fmla="*/ 18 h 21"/>
                <a:gd name="T6" fmla="*/ 39 w 54"/>
                <a:gd name="T7" fmla="*/ 21 h 21"/>
                <a:gd name="T8" fmla="*/ 52 w 54"/>
                <a:gd name="T9" fmla="*/ 20 h 21"/>
                <a:gd name="T10" fmla="*/ 54 w 54"/>
                <a:gd name="T11" fmla="*/ 18 h 21"/>
                <a:gd name="T12" fmla="*/ 21 w 54"/>
                <a:gd name="T13" fmla="*/ 0 h 21"/>
                <a:gd name="T14" fmla="*/ 21 w 54"/>
                <a:gd name="T15" fmla="*/ 0 h 21"/>
                <a:gd name="T16" fmla="*/ 13 w 54"/>
                <a:gd name="T17" fmla="*/ 5 h 21"/>
                <a:gd name="T18" fmla="*/ 3 w 54"/>
                <a:gd name="T19" fmla="*/ 0 h 21"/>
                <a:gd name="T20" fmla="*/ 1 w 54"/>
                <a:gd name="T21" fmla="*/ 2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4" h="21">
                  <a:moveTo>
                    <a:pt x="1" y="20"/>
                  </a:moveTo>
                  <a:cubicBezTo>
                    <a:pt x="17" y="20"/>
                    <a:pt x="17" y="20"/>
                    <a:pt x="17" y="20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22" y="19"/>
                    <a:pt x="33" y="21"/>
                    <a:pt x="39" y="21"/>
                  </a:cubicBezTo>
                  <a:cubicBezTo>
                    <a:pt x="43" y="21"/>
                    <a:pt x="49" y="21"/>
                    <a:pt x="52" y="20"/>
                  </a:cubicBezTo>
                  <a:cubicBezTo>
                    <a:pt x="53" y="20"/>
                    <a:pt x="54" y="19"/>
                    <a:pt x="54" y="18"/>
                  </a:cubicBezTo>
                  <a:cubicBezTo>
                    <a:pt x="53" y="12"/>
                    <a:pt x="28" y="8"/>
                    <a:pt x="21" y="0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19" y="2"/>
                    <a:pt x="17" y="6"/>
                    <a:pt x="13" y="5"/>
                  </a:cubicBezTo>
                  <a:cubicBezTo>
                    <a:pt x="9" y="5"/>
                    <a:pt x="5" y="2"/>
                    <a:pt x="3" y="0"/>
                  </a:cubicBezTo>
                  <a:cubicBezTo>
                    <a:pt x="1" y="2"/>
                    <a:pt x="0" y="19"/>
                    <a:pt x="1" y="20"/>
                  </a:cubicBezTo>
                  <a:close/>
                </a:path>
              </a:pathLst>
            </a:custGeom>
            <a:solidFill>
              <a:srgbClr val="191919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765"/>
            </a:p>
          </p:txBody>
        </p:sp>
        <p:sp>
          <p:nvSpPr>
            <p:cNvPr id="32" name="Freeform 104"/>
            <p:cNvSpPr>
              <a:spLocks/>
            </p:cNvSpPr>
            <p:nvPr/>
          </p:nvSpPr>
          <p:spPr bwMode="gray">
            <a:xfrm>
              <a:off x="8972634" y="5275786"/>
              <a:ext cx="253053" cy="262601"/>
            </a:xfrm>
            <a:custGeom>
              <a:avLst/>
              <a:gdLst>
                <a:gd name="T0" fmla="*/ 0 w 29"/>
                <a:gd name="T1" fmla="*/ 14 h 30"/>
                <a:gd name="T2" fmla="*/ 15 w 29"/>
                <a:gd name="T3" fmla="*/ 0 h 30"/>
                <a:gd name="T4" fmla="*/ 29 w 29"/>
                <a:gd name="T5" fmla="*/ 15 h 30"/>
                <a:gd name="T6" fmla="*/ 14 w 29"/>
                <a:gd name="T7" fmla="*/ 29 h 30"/>
                <a:gd name="T8" fmla="*/ 0 w 29"/>
                <a:gd name="T9" fmla="*/ 14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30">
                  <a:moveTo>
                    <a:pt x="0" y="14"/>
                  </a:moveTo>
                  <a:cubicBezTo>
                    <a:pt x="0" y="6"/>
                    <a:pt x="7" y="0"/>
                    <a:pt x="15" y="0"/>
                  </a:cubicBezTo>
                  <a:cubicBezTo>
                    <a:pt x="23" y="1"/>
                    <a:pt x="29" y="7"/>
                    <a:pt x="29" y="15"/>
                  </a:cubicBezTo>
                  <a:cubicBezTo>
                    <a:pt x="29" y="23"/>
                    <a:pt x="22" y="30"/>
                    <a:pt x="14" y="29"/>
                  </a:cubicBezTo>
                  <a:cubicBezTo>
                    <a:pt x="6" y="29"/>
                    <a:pt x="0" y="22"/>
                    <a:pt x="0" y="14"/>
                  </a:cubicBezTo>
                  <a:close/>
                </a:path>
              </a:pathLst>
            </a:custGeom>
            <a:solidFill>
              <a:srgbClr val="0064B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765"/>
            </a:p>
          </p:txBody>
        </p:sp>
        <p:sp>
          <p:nvSpPr>
            <p:cNvPr id="33" name="Freeform 105"/>
            <p:cNvSpPr>
              <a:spLocks/>
            </p:cNvSpPr>
            <p:nvPr/>
          </p:nvSpPr>
          <p:spPr bwMode="gray">
            <a:xfrm>
              <a:off x="8953535" y="5399924"/>
              <a:ext cx="272152" cy="792575"/>
            </a:xfrm>
            <a:custGeom>
              <a:avLst/>
              <a:gdLst>
                <a:gd name="T0" fmla="*/ 4 w 57"/>
                <a:gd name="T1" fmla="*/ 0 h 166"/>
                <a:gd name="T2" fmla="*/ 57 w 57"/>
                <a:gd name="T3" fmla="*/ 2 h 166"/>
                <a:gd name="T4" fmla="*/ 48 w 57"/>
                <a:gd name="T5" fmla="*/ 165 h 166"/>
                <a:gd name="T6" fmla="*/ 0 w 57"/>
                <a:gd name="T7" fmla="*/ 166 h 166"/>
                <a:gd name="T8" fmla="*/ 4 w 57"/>
                <a:gd name="T9" fmla="*/ 0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166">
                  <a:moveTo>
                    <a:pt x="4" y="0"/>
                  </a:moveTo>
                  <a:lnTo>
                    <a:pt x="57" y="2"/>
                  </a:lnTo>
                  <a:lnTo>
                    <a:pt x="48" y="165"/>
                  </a:lnTo>
                  <a:lnTo>
                    <a:pt x="0" y="166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64B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765"/>
            </a:p>
          </p:txBody>
        </p:sp>
        <p:sp>
          <p:nvSpPr>
            <p:cNvPr id="34" name="Freeform 106"/>
            <p:cNvSpPr>
              <a:spLocks/>
            </p:cNvSpPr>
            <p:nvPr/>
          </p:nvSpPr>
          <p:spPr bwMode="gray">
            <a:xfrm>
              <a:off x="9531256" y="2745270"/>
              <a:ext cx="219631" cy="487006"/>
            </a:xfrm>
            <a:custGeom>
              <a:avLst/>
              <a:gdLst>
                <a:gd name="T0" fmla="*/ 21 w 25"/>
                <a:gd name="T1" fmla="*/ 36 h 55"/>
                <a:gd name="T2" fmla="*/ 22 w 25"/>
                <a:gd name="T3" fmla="*/ 13 h 55"/>
                <a:gd name="T4" fmla="*/ 18 w 25"/>
                <a:gd name="T5" fmla="*/ 9 h 55"/>
                <a:gd name="T6" fmla="*/ 13 w 25"/>
                <a:gd name="T7" fmla="*/ 4 h 55"/>
                <a:gd name="T8" fmla="*/ 9 w 25"/>
                <a:gd name="T9" fmla="*/ 1 h 55"/>
                <a:gd name="T10" fmla="*/ 9 w 25"/>
                <a:gd name="T11" fmla="*/ 5 h 55"/>
                <a:gd name="T12" fmla="*/ 6 w 25"/>
                <a:gd name="T13" fmla="*/ 10 h 55"/>
                <a:gd name="T14" fmla="*/ 6 w 25"/>
                <a:gd name="T15" fmla="*/ 16 h 55"/>
                <a:gd name="T16" fmla="*/ 0 w 25"/>
                <a:gd name="T17" fmla="*/ 14 h 55"/>
                <a:gd name="T18" fmla="*/ 5 w 25"/>
                <a:gd name="T19" fmla="*/ 29 h 55"/>
                <a:gd name="T20" fmla="*/ 6 w 25"/>
                <a:gd name="T21" fmla="*/ 32 h 55"/>
                <a:gd name="T22" fmla="*/ 2 w 25"/>
                <a:gd name="T23" fmla="*/ 55 h 55"/>
                <a:gd name="T24" fmla="*/ 19 w 25"/>
                <a:gd name="T25" fmla="*/ 51 h 55"/>
                <a:gd name="T26" fmla="*/ 21 w 25"/>
                <a:gd name="T27" fmla="*/ 36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5" h="55">
                  <a:moveTo>
                    <a:pt x="21" y="36"/>
                  </a:moveTo>
                  <a:cubicBezTo>
                    <a:pt x="25" y="26"/>
                    <a:pt x="24" y="22"/>
                    <a:pt x="22" y="13"/>
                  </a:cubicBezTo>
                  <a:cubicBezTo>
                    <a:pt x="21" y="7"/>
                    <a:pt x="19" y="6"/>
                    <a:pt x="18" y="9"/>
                  </a:cubicBezTo>
                  <a:cubicBezTo>
                    <a:pt x="18" y="3"/>
                    <a:pt x="13" y="0"/>
                    <a:pt x="13" y="4"/>
                  </a:cubicBezTo>
                  <a:cubicBezTo>
                    <a:pt x="13" y="2"/>
                    <a:pt x="11" y="0"/>
                    <a:pt x="9" y="1"/>
                  </a:cubicBezTo>
                  <a:cubicBezTo>
                    <a:pt x="7" y="1"/>
                    <a:pt x="8" y="4"/>
                    <a:pt x="9" y="5"/>
                  </a:cubicBezTo>
                  <a:cubicBezTo>
                    <a:pt x="7" y="5"/>
                    <a:pt x="5" y="6"/>
                    <a:pt x="6" y="10"/>
                  </a:cubicBezTo>
                  <a:cubicBezTo>
                    <a:pt x="7" y="13"/>
                    <a:pt x="6" y="16"/>
                    <a:pt x="6" y="16"/>
                  </a:cubicBezTo>
                  <a:cubicBezTo>
                    <a:pt x="4" y="13"/>
                    <a:pt x="1" y="12"/>
                    <a:pt x="0" y="14"/>
                  </a:cubicBezTo>
                  <a:cubicBezTo>
                    <a:pt x="2" y="18"/>
                    <a:pt x="2" y="24"/>
                    <a:pt x="5" y="29"/>
                  </a:cubicBezTo>
                  <a:cubicBezTo>
                    <a:pt x="5" y="30"/>
                    <a:pt x="5" y="31"/>
                    <a:pt x="6" y="32"/>
                  </a:cubicBezTo>
                  <a:cubicBezTo>
                    <a:pt x="2" y="55"/>
                    <a:pt x="2" y="55"/>
                    <a:pt x="2" y="55"/>
                  </a:cubicBezTo>
                  <a:cubicBezTo>
                    <a:pt x="19" y="51"/>
                    <a:pt x="19" y="51"/>
                    <a:pt x="19" y="51"/>
                  </a:cubicBezTo>
                  <a:lnTo>
                    <a:pt x="21" y="36"/>
                  </a:lnTo>
                  <a:close/>
                </a:path>
              </a:pathLst>
            </a:custGeom>
            <a:solidFill>
              <a:srgbClr val="CE9C5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765"/>
            </a:p>
          </p:txBody>
        </p:sp>
        <p:sp>
          <p:nvSpPr>
            <p:cNvPr id="35" name="Freeform 107"/>
            <p:cNvSpPr>
              <a:spLocks/>
            </p:cNvSpPr>
            <p:nvPr/>
          </p:nvSpPr>
          <p:spPr bwMode="gray">
            <a:xfrm>
              <a:off x="9077674" y="3513973"/>
              <a:ext cx="549075" cy="463133"/>
            </a:xfrm>
            <a:custGeom>
              <a:avLst/>
              <a:gdLst>
                <a:gd name="T0" fmla="*/ 115 w 115"/>
                <a:gd name="T1" fmla="*/ 41 h 97"/>
                <a:gd name="T2" fmla="*/ 93 w 115"/>
                <a:gd name="T3" fmla="*/ 0 h 97"/>
                <a:gd name="T4" fmla="*/ 0 w 115"/>
                <a:gd name="T5" fmla="*/ 39 h 97"/>
                <a:gd name="T6" fmla="*/ 31 w 115"/>
                <a:gd name="T7" fmla="*/ 97 h 97"/>
                <a:gd name="T8" fmla="*/ 115 w 115"/>
                <a:gd name="T9" fmla="*/ 41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5" h="97">
                  <a:moveTo>
                    <a:pt x="115" y="41"/>
                  </a:moveTo>
                  <a:lnTo>
                    <a:pt x="93" y="0"/>
                  </a:lnTo>
                  <a:lnTo>
                    <a:pt x="0" y="39"/>
                  </a:lnTo>
                  <a:lnTo>
                    <a:pt x="31" y="97"/>
                  </a:lnTo>
                  <a:lnTo>
                    <a:pt x="115" y="41"/>
                  </a:lnTo>
                  <a:close/>
                </a:path>
              </a:pathLst>
            </a:custGeom>
            <a:solidFill>
              <a:srgbClr val="0078D7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765"/>
            </a:p>
          </p:txBody>
        </p:sp>
        <p:sp>
          <p:nvSpPr>
            <p:cNvPr id="36" name="Freeform 108"/>
            <p:cNvSpPr>
              <a:spLocks/>
            </p:cNvSpPr>
            <p:nvPr/>
          </p:nvSpPr>
          <p:spPr bwMode="gray">
            <a:xfrm>
              <a:off x="8977410" y="3666758"/>
              <a:ext cx="348543" cy="343769"/>
            </a:xfrm>
            <a:custGeom>
              <a:avLst/>
              <a:gdLst>
                <a:gd name="T0" fmla="*/ 28 w 39"/>
                <a:gd name="T1" fmla="*/ 35 h 39"/>
                <a:gd name="T2" fmla="*/ 5 w 39"/>
                <a:gd name="T3" fmla="*/ 28 h 39"/>
                <a:gd name="T4" fmla="*/ 11 w 39"/>
                <a:gd name="T5" fmla="*/ 5 h 39"/>
                <a:gd name="T6" fmla="*/ 35 w 39"/>
                <a:gd name="T7" fmla="*/ 11 h 39"/>
                <a:gd name="T8" fmla="*/ 28 w 39"/>
                <a:gd name="T9" fmla="*/ 35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39">
                  <a:moveTo>
                    <a:pt x="28" y="35"/>
                  </a:moveTo>
                  <a:cubicBezTo>
                    <a:pt x="20" y="39"/>
                    <a:pt x="9" y="36"/>
                    <a:pt x="5" y="28"/>
                  </a:cubicBezTo>
                  <a:cubicBezTo>
                    <a:pt x="0" y="20"/>
                    <a:pt x="3" y="9"/>
                    <a:pt x="11" y="5"/>
                  </a:cubicBezTo>
                  <a:cubicBezTo>
                    <a:pt x="20" y="0"/>
                    <a:pt x="30" y="3"/>
                    <a:pt x="35" y="11"/>
                  </a:cubicBezTo>
                  <a:cubicBezTo>
                    <a:pt x="39" y="20"/>
                    <a:pt x="36" y="30"/>
                    <a:pt x="28" y="35"/>
                  </a:cubicBezTo>
                  <a:close/>
                </a:path>
              </a:pathLst>
            </a:custGeom>
            <a:solidFill>
              <a:srgbClr val="0078D7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765"/>
            </a:p>
          </p:txBody>
        </p:sp>
        <p:sp>
          <p:nvSpPr>
            <p:cNvPr id="37" name="Freeform 109"/>
            <p:cNvSpPr>
              <a:spLocks/>
            </p:cNvSpPr>
            <p:nvPr/>
          </p:nvSpPr>
          <p:spPr bwMode="gray">
            <a:xfrm>
              <a:off x="9545578" y="3136784"/>
              <a:ext cx="190982" cy="76394"/>
            </a:xfrm>
            <a:custGeom>
              <a:avLst/>
              <a:gdLst>
                <a:gd name="T0" fmla="*/ 40 w 40"/>
                <a:gd name="T1" fmla="*/ 5 h 16"/>
                <a:gd name="T2" fmla="*/ 2 w 40"/>
                <a:gd name="T3" fmla="*/ 0 h 16"/>
                <a:gd name="T4" fmla="*/ 0 w 40"/>
                <a:gd name="T5" fmla="*/ 11 h 16"/>
                <a:gd name="T6" fmla="*/ 38 w 40"/>
                <a:gd name="T7" fmla="*/ 16 h 16"/>
                <a:gd name="T8" fmla="*/ 40 w 40"/>
                <a:gd name="T9" fmla="*/ 5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16">
                  <a:moveTo>
                    <a:pt x="40" y="5"/>
                  </a:moveTo>
                  <a:lnTo>
                    <a:pt x="2" y="0"/>
                  </a:lnTo>
                  <a:lnTo>
                    <a:pt x="0" y="11"/>
                  </a:lnTo>
                  <a:lnTo>
                    <a:pt x="38" y="16"/>
                  </a:lnTo>
                  <a:lnTo>
                    <a:pt x="40" y="5"/>
                  </a:lnTo>
                  <a:close/>
                </a:path>
              </a:pathLst>
            </a:custGeom>
            <a:solidFill>
              <a:srgbClr val="F3F3F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765"/>
            </a:p>
          </p:txBody>
        </p:sp>
        <p:sp>
          <p:nvSpPr>
            <p:cNvPr id="38" name="Freeform 110"/>
            <p:cNvSpPr>
              <a:spLocks/>
            </p:cNvSpPr>
            <p:nvPr/>
          </p:nvSpPr>
          <p:spPr bwMode="gray">
            <a:xfrm>
              <a:off x="9450089" y="3490101"/>
              <a:ext cx="238726" cy="238729"/>
            </a:xfrm>
            <a:custGeom>
              <a:avLst/>
              <a:gdLst>
                <a:gd name="T0" fmla="*/ 26 w 27"/>
                <a:gd name="T1" fmla="*/ 16 h 27"/>
                <a:gd name="T2" fmla="*/ 12 w 27"/>
                <a:gd name="T3" fmla="*/ 26 h 27"/>
                <a:gd name="T4" fmla="*/ 1 w 27"/>
                <a:gd name="T5" fmla="*/ 12 h 27"/>
                <a:gd name="T6" fmla="*/ 15 w 27"/>
                <a:gd name="T7" fmla="*/ 1 h 27"/>
                <a:gd name="T8" fmla="*/ 26 w 27"/>
                <a:gd name="T9" fmla="*/ 16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27">
                  <a:moveTo>
                    <a:pt x="26" y="16"/>
                  </a:moveTo>
                  <a:cubicBezTo>
                    <a:pt x="25" y="22"/>
                    <a:pt x="18" y="27"/>
                    <a:pt x="12" y="26"/>
                  </a:cubicBezTo>
                  <a:cubicBezTo>
                    <a:pt x="5" y="25"/>
                    <a:pt x="0" y="19"/>
                    <a:pt x="1" y="12"/>
                  </a:cubicBezTo>
                  <a:cubicBezTo>
                    <a:pt x="2" y="5"/>
                    <a:pt x="9" y="0"/>
                    <a:pt x="15" y="1"/>
                  </a:cubicBezTo>
                  <a:cubicBezTo>
                    <a:pt x="22" y="2"/>
                    <a:pt x="27" y="9"/>
                    <a:pt x="26" y="16"/>
                  </a:cubicBezTo>
                  <a:close/>
                </a:path>
              </a:pathLst>
            </a:custGeom>
            <a:solidFill>
              <a:srgbClr val="0078D7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765"/>
            </a:p>
          </p:txBody>
        </p:sp>
        <p:sp>
          <p:nvSpPr>
            <p:cNvPr id="39" name="Freeform 111"/>
            <p:cNvSpPr>
              <a:spLocks/>
            </p:cNvSpPr>
            <p:nvPr/>
          </p:nvSpPr>
          <p:spPr bwMode="gray">
            <a:xfrm>
              <a:off x="9450089" y="3490101"/>
              <a:ext cx="238726" cy="238729"/>
            </a:xfrm>
            <a:custGeom>
              <a:avLst/>
              <a:gdLst>
                <a:gd name="T0" fmla="*/ 1 w 27"/>
                <a:gd name="T1" fmla="*/ 12 h 27"/>
                <a:gd name="T2" fmla="*/ 15 w 27"/>
                <a:gd name="T3" fmla="*/ 1 h 27"/>
                <a:gd name="T4" fmla="*/ 26 w 27"/>
                <a:gd name="T5" fmla="*/ 16 h 27"/>
                <a:gd name="T6" fmla="*/ 12 w 27"/>
                <a:gd name="T7" fmla="*/ 26 h 27"/>
                <a:gd name="T8" fmla="*/ 1 w 27"/>
                <a:gd name="T9" fmla="*/ 12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27">
                  <a:moveTo>
                    <a:pt x="1" y="12"/>
                  </a:moveTo>
                  <a:cubicBezTo>
                    <a:pt x="2" y="5"/>
                    <a:pt x="9" y="0"/>
                    <a:pt x="15" y="1"/>
                  </a:cubicBezTo>
                  <a:cubicBezTo>
                    <a:pt x="22" y="2"/>
                    <a:pt x="27" y="9"/>
                    <a:pt x="26" y="16"/>
                  </a:cubicBezTo>
                  <a:cubicBezTo>
                    <a:pt x="25" y="22"/>
                    <a:pt x="18" y="27"/>
                    <a:pt x="12" y="26"/>
                  </a:cubicBezTo>
                  <a:cubicBezTo>
                    <a:pt x="5" y="25"/>
                    <a:pt x="0" y="19"/>
                    <a:pt x="1" y="12"/>
                  </a:cubicBezTo>
                  <a:close/>
                </a:path>
              </a:pathLst>
            </a:custGeom>
            <a:solidFill>
              <a:srgbClr val="0078D7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765"/>
            </a:p>
          </p:txBody>
        </p:sp>
        <p:sp>
          <p:nvSpPr>
            <p:cNvPr id="40" name="Freeform 112"/>
            <p:cNvSpPr>
              <a:spLocks/>
            </p:cNvSpPr>
            <p:nvPr/>
          </p:nvSpPr>
          <p:spPr bwMode="gray">
            <a:xfrm>
              <a:off x="9459637" y="3179755"/>
              <a:ext cx="267375" cy="448809"/>
            </a:xfrm>
            <a:custGeom>
              <a:avLst/>
              <a:gdLst>
                <a:gd name="T0" fmla="*/ 56 w 56"/>
                <a:gd name="T1" fmla="*/ 7 h 94"/>
                <a:gd name="T2" fmla="*/ 17 w 56"/>
                <a:gd name="T3" fmla="*/ 0 h 94"/>
                <a:gd name="T4" fmla="*/ 0 w 56"/>
                <a:gd name="T5" fmla="*/ 87 h 94"/>
                <a:gd name="T6" fmla="*/ 46 w 56"/>
                <a:gd name="T7" fmla="*/ 94 h 94"/>
                <a:gd name="T8" fmla="*/ 56 w 56"/>
                <a:gd name="T9" fmla="*/ 7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94">
                  <a:moveTo>
                    <a:pt x="56" y="7"/>
                  </a:moveTo>
                  <a:lnTo>
                    <a:pt x="17" y="0"/>
                  </a:lnTo>
                  <a:lnTo>
                    <a:pt x="0" y="87"/>
                  </a:lnTo>
                  <a:lnTo>
                    <a:pt x="46" y="94"/>
                  </a:lnTo>
                  <a:lnTo>
                    <a:pt x="56" y="7"/>
                  </a:lnTo>
                  <a:close/>
                </a:path>
              </a:pathLst>
            </a:custGeom>
            <a:solidFill>
              <a:srgbClr val="0078D7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765"/>
            </a:p>
          </p:txBody>
        </p:sp>
        <p:sp>
          <p:nvSpPr>
            <p:cNvPr id="41" name="Freeform 113"/>
            <p:cNvSpPr>
              <a:spLocks/>
            </p:cNvSpPr>
            <p:nvPr/>
          </p:nvSpPr>
          <p:spPr bwMode="gray">
            <a:xfrm>
              <a:off x="8891469" y="3681082"/>
              <a:ext cx="343769" cy="1193639"/>
            </a:xfrm>
            <a:custGeom>
              <a:avLst/>
              <a:gdLst>
                <a:gd name="T0" fmla="*/ 3 w 72"/>
                <a:gd name="T1" fmla="*/ 250 h 250"/>
                <a:gd name="T2" fmla="*/ 70 w 72"/>
                <a:gd name="T3" fmla="*/ 250 h 250"/>
                <a:gd name="T4" fmla="*/ 72 w 72"/>
                <a:gd name="T5" fmla="*/ 41 h 250"/>
                <a:gd name="T6" fmla="*/ 61 w 72"/>
                <a:gd name="T7" fmla="*/ 0 h 250"/>
                <a:gd name="T8" fmla="*/ 0 w 72"/>
                <a:gd name="T9" fmla="*/ 0 h 250"/>
                <a:gd name="T10" fmla="*/ 0 w 72"/>
                <a:gd name="T11" fmla="*/ 215 h 250"/>
                <a:gd name="T12" fmla="*/ 3 w 72"/>
                <a:gd name="T13" fmla="*/ 250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2" h="250">
                  <a:moveTo>
                    <a:pt x="3" y="250"/>
                  </a:moveTo>
                  <a:lnTo>
                    <a:pt x="70" y="250"/>
                  </a:lnTo>
                  <a:lnTo>
                    <a:pt x="72" y="41"/>
                  </a:lnTo>
                  <a:lnTo>
                    <a:pt x="61" y="0"/>
                  </a:lnTo>
                  <a:lnTo>
                    <a:pt x="0" y="0"/>
                  </a:lnTo>
                  <a:lnTo>
                    <a:pt x="0" y="215"/>
                  </a:lnTo>
                  <a:lnTo>
                    <a:pt x="3" y="250"/>
                  </a:lnTo>
                  <a:close/>
                </a:path>
              </a:pathLst>
            </a:custGeom>
            <a:solidFill>
              <a:srgbClr val="0078D7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765"/>
            </a:p>
          </p:txBody>
        </p:sp>
        <p:sp>
          <p:nvSpPr>
            <p:cNvPr id="42" name="Freeform 114"/>
            <p:cNvSpPr>
              <a:spLocks/>
            </p:cNvSpPr>
            <p:nvPr/>
          </p:nvSpPr>
          <p:spPr bwMode="gray">
            <a:xfrm>
              <a:off x="8791200" y="3533071"/>
              <a:ext cx="195758" cy="238729"/>
            </a:xfrm>
            <a:custGeom>
              <a:avLst/>
              <a:gdLst>
                <a:gd name="T0" fmla="*/ 22 w 22"/>
                <a:gd name="T1" fmla="*/ 19 h 27"/>
                <a:gd name="T2" fmla="*/ 22 w 22"/>
                <a:gd name="T3" fmla="*/ 0 h 27"/>
                <a:gd name="T4" fmla="*/ 0 w 22"/>
                <a:gd name="T5" fmla="*/ 0 h 27"/>
                <a:gd name="T6" fmla="*/ 0 w 22"/>
                <a:gd name="T7" fmla="*/ 19 h 27"/>
                <a:gd name="T8" fmla="*/ 11 w 22"/>
                <a:gd name="T9" fmla="*/ 27 h 27"/>
                <a:gd name="T10" fmla="*/ 22 w 22"/>
                <a:gd name="T11" fmla="*/ 19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" h="27">
                  <a:moveTo>
                    <a:pt x="22" y="19"/>
                  </a:moveTo>
                  <a:cubicBezTo>
                    <a:pt x="22" y="0"/>
                    <a:pt x="22" y="0"/>
                    <a:pt x="2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23"/>
                    <a:pt x="3" y="27"/>
                    <a:pt x="11" y="27"/>
                  </a:cubicBezTo>
                  <a:cubicBezTo>
                    <a:pt x="19" y="27"/>
                    <a:pt x="22" y="23"/>
                    <a:pt x="22" y="19"/>
                  </a:cubicBezTo>
                  <a:close/>
                </a:path>
              </a:pathLst>
            </a:custGeom>
            <a:solidFill>
              <a:srgbClr val="CE9C5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765"/>
            </a:p>
          </p:txBody>
        </p:sp>
        <p:sp>
          <p:nvSpPr>
            <p:cNvPr id="43" name="Freeform 115"/>
            <p:cNvSpPr>
              <a:spLocks/>
            </p:cNvSpPr>
            <p:nvPr/>
          </p:nvSpPr>
          <p:spPr bwMode="gray">
            <a:xfrm>
              <a:off x="8776878" y="3499651"/>
              <a:ext cx="210080" cy="181434"/>
            </a:xfrm>
            <a:custGeom>
              <a:avLst/>
              <a:gdLst>
                <a:gd name="T0" fmla="*/ 0 w 24"/>
                <a:gd name="T1" fmla="*/ 5 h 21"/>
                <a:gd name="T2" fmla="*/ 24 w 24"/>
                <a:gd name="T3" fmla="*/ 21 h 21"/>
                <a:gd name="T4" fmla="*/ 24 w 24"/>
                <a:gd name="T5" fmla="*/ 3 h 21"/>
                <a:gd name="T6" fmla="*/ 0 w 24"/>
                <a:gd name="T7" fmla="*/ 0 h 21"/>
                <a:gd name="T8" fmla="*/ 0 w 24"/>
                <a:gd name="T9" fmla="*/ 5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21">
                  <a:moveTo>
                    <a:pt x="0" y="5"/>
                  </a:moveTo>
                  <a:cubicBezTo>
                    <a:pt x="7" y="13"/>
                    <a:pt x="13" y="17"/>
                    <a:pt x="24" y="21"/>
                  </a:cubicBezTo>
                  <a:cubicBezTo>
                    <a:pt x="24" y="3"/>
                    <a:pt x="24" y="3"/>
                    <a:pt x="24" y="3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5"/>
                  </a:lnTo>
                  <a:close/>
                </a:path>
              </a:pathLst>
            </a:custGeom>
            <a:solidFill>
              <a:srgbClr val="BA8C57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765"/>
            </a:p>
          </p:txBody>
        </p:sp>
        <p:sp>
          <p:nvSpPr>
            <p:cNvPr id="44" name="Freeform 116"/>
            <p:cNvSpPr>
              <a:spLocks/>
            </p:cNvSpPr>
            <p:nvPr/>
          </p:nvSpPr>
          <p:spPr bwMode="gray">
            <a:xfrm>
              <a:off x="8604995" y="3179755"/>
              <a:ext cx="506101" cy="601594"/>
            </a:xfrm>
            <a:custGeom>
              <a:avLst/>
              <a:gdLst>
                <a:gd name="T0" fmla="*/ 56 w 57"/>
                <a:gd name="T1" fmla="*/ 23 h 68"/>
                <a:gd name="T2" fmla="*/ 45 w 57"/>
                <a:gd name="T3" fmla="*/ 16 h 68"/>
                <a:gd name="T4" fmla="*/ 45 w 57"/>
                <a:gd name="T5" fmla="*/ 14 h 68"/>
                <a:gd name="T6" fmla="*/ 46 w 57"/>
                <a:gd name="T7" fmla="*/ 12 h 68"/>
                <a:gd name="T8" fmla="*/ 46 w 57"/>
                <a:gd name="T9" fmla="*/ 10 h 68"/>
                <a:gd name="T10" fmla="*/ 37 w 57"/>
                <a:gd name="T11" fmla="*/ 8 h 68"/>
                <a:gd name="T12" fmla="*/ 35 w 57"/>
                <a:gd name="T13" fmla="*/ 7 h 68"/>
                <a:gd name="T14" fmla="*/ 25 w 57"/>
                <a:gd name="T15" fmla="*/ 0 h 68"/>
                <a:gd name="T16" fmla="*/ 0 w 57"/>
                <a:gd name="T17" fmla="*/ 26 h 68"/>
                <a:gd name="T18" fmla="*/ 4 w 57"/>
                <a:gd name="T19" fmla="*/ 30 h 68"/>
                <a:gd name="T20" fmla="*/ 1 w 57"/>
                <a:gd name="T21" fmla="*/ 33 h 68"/>
                <a:gd name="T22" fmla="*/ 56 w 57"/>
                <a:gd name="T23" fmla="*/ 26 h 68"/>
                <a:gd name="T24" fmla="*/ 56 w 57"/>
                <a:gd name="T25" fmla="*/ 23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7" h="68">
                  <a:moveTo>
                    <a:pt x="56" y="23"/>
                  </a:moveTo>
                  <a:cubicBezTo>
                    <a:pt x="51" y="21"/>
                    <a:pt x="45" y="16"/>
                    <a:pt x="45" y="16"/>
                  </a:cubicBezTo>
                  <a:cubicBezTo>
                    <a:pt x="44" y="15"/>
                    <a:pt x="44" y="15"/>
                    <a:pt x="45" y="14"/>
                  </a:cubicBezTo>
                  <a:cubicBezTo>
                    <a:pt x="46" y="12"/>
                    <a:pt x="46" y="12"/>
                    <a:pt x="46" y="12"/>
                  </a:cubicBezTo>
                  <a:cubicBezTo>
                    <a:pt x="47" y="11"/>
                    <a:pt x="46" y="11"/>
                    <a:pt x="46" y="10"/>
                  </a:cubicBezTo>
                  <a:cubicBezTo>
                    <a:pt x="37" y="8"/>
                    <a:pt x="37" y="8"/>
                    <a:pt x="37" y="8"/>
                  </a:cubicBezTo>
                  <a:cubicBezTo>
                    <a:pt x="36" y="7"/>
                    <a:pt x="35" y="7"/>
                    <a:pt x="35" y="7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4" y="30"/>
                    <a:pt x="4" y="30"/>
                    <a:pt x="4" y="30"/>
                  </a:cubicBezTo>
                  <a:cubicBezTo>
                    <a:pt x="1" y="33"/>
                    <a:pt x="1" y="33"/>
                    <a:pt x="1" y="33"/>
                  </a:cubicBezTo>
                  <a:cubicBezTo>
                    <a:pt x="1" y="33"/>
                    <a:pt x="26" y="68"/>
                    <a:pt x="56" y="26"/>
                  </a:cubicBezTo>
                  <a:cubicBezTo>
                    <a:pt x="57" y="25"/>
                    <a:pt x="57" y="23"/>
                    <a:pt x="56" y="23"/>
                  </a:cubicBezTo>
                  <a:close/>
                </a:path>
              </a:pathLst>
            </a:custGeom>
            <a:solidFill>
              <a:srgbClr val="CE9C5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765"/>
            </a:p>
          </p:txBody>
        </p:sp>
        <p:sp>
          <p:nvSpPr>
            <p:cNvPr id="45" name="Freeform 117"/>
            <p:cNvSpPr>
              <a:spLocks/>
            </p:cNvSpPr>
            <p:nvPr/>
          </p:nvSpPr>
          <p:spPr bwMode="gray">
            <a:xfrm>
              <a:off x="8571572" y="3084262"/>
              <a:ext cx="343769" cy="529977"/>
            </a:xfrm>
            <a:custGeom>
              <a:avLst/>
              <a:gdLst>
                <a:gd name="T0" fmla="*/ 0 w 39"/>
                <a:gd name="T1" fmla="*/ 29 h 60"/>
                <a:gd name="T2" fmla="*/ 14 w 39"/>
                <a:gd name="T3" fmla="*/ 7 h 60"/>
                <a:gd name="T4" fmla="*/ 27 w 39"/>
                <a:gd name="T5" fmla="*/ 4 h 60"/>
                <a:gd name="T6" fmla="*/ 24 w 39"/>
                <a:gd name="T7" fmla="*/ 18 h 60"/>
                <a:gd name="T8" fmla="*/ 21 w 39"/>
                <a:gd name="T9" fmla="*/ 22 h 60"/>
                <a:gd name="T10" fmla="*/ 21 w 39"/>
                <a:gd name="T11" fmla="*/ 26 h 60"/>
                <a:gd name="T12" fmla="*/ 32 w 39"/>
                <a:gd name="T13" fmla="*/ 33 h 60"/>
                <a:gd name="T14" fmla="*/ 30 w 39"/>
                <a:gd name="T15" fmla="*/ 35 h 60"/>
                <a:gd name="T16" fmla="*/ 29 w 39"/>
                <a:gd name="T17" fmla="*/ 36 h 60"/>
                <a:gd name="T18" fmla="*/ 20 w 39"/>
                <a:gd name="T19" fmla="*/ 38 h 60"/>
                <a:gd name="T20" fmla="*/ 25 w 39"/>
                <a:gd name="T21" fmla="*/ 44 h 60"/>
                <a:gd name="T22" fmla="*/ 32 w 39"/>
                <a:gd name="T23" fmla="*/ 45 h 60"/>
                <a:gd name="T24" fmla="*/ 35 w 39"/>
                <a:gd name="T25" fmla="*/ 57 h 60"/>
                <a:gd name="T26" fmla="*/ 12 w 39"/>
                <a:gd name="T27" fmla="*/ 54 h 60"/>
                <a:gd name="T28" fmla="*/ 0 w 39"/>
                <a:gd name="T29" fmla="*/ 35 h 60"/>
                <a:gd name="T30" fmla="*/ 0 w 39"/>
                <a:gd name="T31" fmla="*/ 2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9" h="60">
                  <a:moveTo>
                    <a:pt x="0" y="29"/>
                  </a:moveTo>
                  <a:cubicBezTo>
                    <a:pt x="2" y="22"/>
                    <a:pt x="7" y="13"/>
                    <a:pt x="14" y="7"/>
                  </a:cubicBezTo>
                  <a:cubicBezTo>
                    <a:pt x="18" y="3"/>
                    <a:pt x="23" y="0"/>
                    <a:pt x="27" y="4"/>
                  </a:cubicBezTo>
                  <a:cubicBezTo>
                    <a:pt x="33" y="10"/>
                    <a:pt x="27" y="16"/>
                    <a:pt x="24" y="18"/>
                  </a:cubicBezTo>
                  <a:cubicBezTo>
                    <a:pt x="21" y="22"/>
                    <a:pt x="21" y="22"/>
                    <a:pt x="21" y="22"/>
                  </a:cubicBezTo>
                  <a:cubicBezTo>
                    <a:pt x="19" y="23"/>
                    <a:pt x="20" y="25"/>
                    <a:pt x="21" y="26"/>
                  </a:cubicBezTo>
                  <a:cubicBezTo>
                    <a:pt x="32" y="33"/>
                    <a:pt x="32" y="33"/>
                    <a:pt x="32" y="33"/>
                  </a:cubicBezTo>
                  <a:cubicBezTo>
                    <a:pt x="30" y="35"/>
                    <a:pt x="30" y="35"/>
                    <a:pt x="30" y="35"/>
                  </a:cubicBezTo>
                  <a:cubicBezTo>
                    <a:pt x="30" y="36"/>
                    <a:pt x="30" y="36"/>
                    <a:pt x="29" y="36"/>
                  </a:cubicBezTo>
                  <a:cubicBezTo>
                    <a:pt x="27" y="35"/>
                    <a:pt x="22" y="34"/>
                    <a:pt x="20" y="38"/>
                  </a:cubicBezTo>
                  <a:cubicBezTo>
                    <a:pt x="19" y="42"/>
                    <a:pt x="22" y="44"/>
                    <a:pt x="25" y="44"/>
                  </a:cubicBezTo>
                  <a:cubicBezTo>
                    <a:pt x="27" y="45"/>
                    <a:pt x="30" y="44"/>
                    <a:pt x="32" y="45"/>
                  </a:cubicBezTo>
                  <a:cubicBezTo>
                    <a:pt x="33" y="46"/>
                    <a:pt x="39" y="50"/>
                    <a:pt x="35" y="57"/>
                  </a:cubicBezTo>
                  <a:cubicBezTo>
                    <a:pt x="25" y="60"/>
                    <a:pt x="18" y="57"/>
                    <a:pt x="12" y="54"/>
                  </a:cubicBezTo>
                  <a:cubicBezTo>
                    <a:pt x="5" y="50"/>
                    <a:pt x="1" y="43"/>
                    <a:pt x="0" y="35"/>
                  </a:cubicBezTo>
                  <a:cubicBezTo>
                    <a:pt x="0" y="33"/>
                    <a:pt x="0" y="31"/>
                    <a:pt x="0" y="29"/>
                  </a:cubicBezTo>
                  <a:close/>
                </a:path>
              </a:pathLst>
            </a:custGeom>
            <a:solidFill>
              <a:srgbClr val="301D19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765"/>
            </a:p>
          </p:txBody>
        </p:sp>
        <p:sp>
          <p:nvSpPr>
            <p:cNvPr id="46" name="Freeform 118"/>
            <p:cNvSpPr>
              <a:spLocks/>
            </p:cNvSpPr>
            <p:nvPr/>
          </p:nvSpPr>
          <p:spPr bwMode="gray">
            <a:xfrm>
              <a:off x="8862820" y="3284795"/>
              <a:ext cx="38197" cy="28646"/>
            </a:xfrm>
            <a:custGeom>
              <a:avLst/>
              <a:gdLst>
                <a:gd name="T0" fmla="*/ 3 w 4"/>
                <a:gd name="T1" fmla="*/ 1 h 3"/>
                <a:gd name="T2" fmla="*/ 3 w 4"/>
                <a:gd name="T3" fmla="*/ 3 h 3"/>
                <a:gd name="T4" fmla="*/ 1 w 4"/>
                <a:gd name="T5" fmla="*/ 3 h 3"/>
                <a:gd name="T6" fmla="*/ 1 w 4"/>
                <a:gd name="T7" fmla="*/ 1 h 3"/>
                <a:gd name="T8" fmla="*/ 3 w 4"/>
                <a:gd name="T9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3">
                  <a:moveTo>
                    <a:pt x="3" y="1"/>
                  </a:moveTo>
                  <a:cubicBezTo>
                    <a:pt x="4" y="1"/>
                    <a:pt x="4" y="2"/>
                    <a:pt x="3" y="3"/>
                  </a:cubicBezTo>
                  <a:cubicBezTo>
                    <a:pt x="2" y="3"/>
                    <a:pt x="2" y="3"/>
                    <a:pt x="1" y="3"/>
                  </a:cubicBezTo>
                  <a:cubicBezTo>
                    <a:pt x="0" y="2"/>
                    <a:pt x="0" y="1"/>
                    <a:pt x="1" y="1"/>
                  </a:cubicBezTo>
                  <a:cubicBezTo>
                    <a:pt x="2" y="0"/>
                    <a:pt x="3" y="0"/>
                    <a:pt x="3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765"/>
            </a:p>
          </p:txBody>
        </p:sp>
        <p:sp>
          <p:nvSpPr>
            <p:cNvPr id="47" name="Freeform 119"/>
            <p:cNvSpPr>
              <a:spLocks/>
            </p:cNvSpPr>
            <p:nvPr/>
          </p:nvSpPr>
          <p:spPr bwMode="gray">
            <a:xfrm>
              <a:off x="8891469" y="3681082"/>
              <a:ext cx="148014" cy="735283"/>
            </a:xfrm>
            <a:custGeom>
              <a:avLst/>
              <a:gdLst>
                <a:gd name="T0" fmla="*/ 0 w 31"/>
                <a:gd name="T1" fmla="*/ 15 h 154"/>
                <a:gd name="T2" fmla="*/ 0 w 31"/>
                <a:gd name="T3" fmla="*/ 154 h 154"/>
                <a:gd name="T4" fmla="*/ 18 w 31"/>
                <a:gd name="T5" fmla="*/ 67 h 154"/>
                <a:gd name="T6" fmla="*/ 31 w 31"/>
                <a:gd name="T7" fmla="*/ 6 h 154"/>
                <a:gd name="T8" fmla="*/ 30 w 31"/>
                <a:gd name="T9" fmla="*/ 0 h 154"/>
                <a:gd name="T10" fmla="*/ 0 w 31"/>
                <a:gd name="T11" fmla="*/ 15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1" h="154">
                  <a:moveTo>
                    <a:pt x="0" y="15"/>
                  </a:moveTo>
                  <a:lnTo>
                    <a:pt x="0" y="154"/>
                  </a:lnTo>
                  <a:lnTo>
                    <a:pt x="18" y="67"/>
                  </a:lnTo>
                  <a:lnTo>
                    <a:pt x="31" y="6"/>
                  </a:lnTo>
                  <a:lnTo>
                    <a:pt x="30" y="0"/>
                  </a:lnTo>
                  <a:lnTo>
                    <a:pt x="0" y="15"/>
                  </a:lnTo>
                  <a:close/>
                </a:path>
              </a:pathLst>
            </a:custGeom>
            <a:solidFill>
              <a:srgbClr val="D2D2D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765"/>
            </a:p>
          </p:txBody>
        </p:sp>
        <p:sp>
          <p:nvSpPr>
            <p:cNvPr id="48" name="Freeform 120"/>
            <p:cNvSpPr>
              <a:spLocks/>
            </p:cNvSpPr>
            <p:nvPr/>
          </p:nvSpPr>
          <p:spPr bwMode="gray">
            <a:xfrm>
              <a:off x="8748232" y="3681082"/>
              <a:ext cx="143237" cy="735283"/>
            </a:xfrm>
            <a:custGeom>
              <a:avLst/>
              <a:gdLst>
                <a:gd name="T0" fmla="*/ 30 w 30"/>
                <a:gd name="T1" fmla="*/ 15 h 154"/>
                <a:gd name="T2" fmla="*/ 30 w 30"/>
                <a:gd name="T3" fmla="*/ 154 h 154"/>
                <a:gd name="T4" fmla="*/ 13 w 30"/>
                <a:gd name="T5" fmla="*/ 71 h 154"/>
                <a:gd name="T6" fmla="*/ 0 w 30"/>
                <a:gd name="T7" fmla="*/ 6 h 154"/>
                <a:gd name="T8" fmla="*/ 2 w 30"/>
                <a:gd name="T9" fmla="*/ 0 h 154"/>
                <a:gd name="T10" fmla="*/ 30 w 30"/>
                <a:gd name="T11" fmla="*/ 15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0" h="154">
                  <a:moveTo>
                    <a:pt x="30" y="15"/>
                  </a:moveTo>
                  <a:lnTo>
                    <a:pt x="30" y="154"/>
                  </a:lnTo>
                  <a:lnTo>
                    <a:pt x="13" y="71"/>
                  </a:lnTo>
                  <a:lnTo>
                    <a:pt x="0" y="6"/>
                  </a:lnTo>
                  <a:lnTo>
                    <a:pt x="2" y="0"/>
                  </a:lnTo>
                  <a:lnTo>
                    <a:pt x="30" y="1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765"/>
            </a:p>
          </p:txBody>
        </p:sp>
        <p:sp>
          <p:nvSpPr>
            <p:cNvPr id="49" name="Freeform 121"/>
            <p:cNvSpPr>
              <a:spLocks/>
            </p:cNvSpPr>
            <p:nvPr/>
          </p:nvSpPr>
          <p:spPr bwMode="gray">
            <a:xfrm>
              <a:off x="8757780" y="3638111"/>
              <a:ext cx="133686" cy="186210"/>
            </a:xfrm>
            <a:custGeom>
              <a:avLst/>
              <a:gdLst>
                <a:gd name="T0" fmla="*/ 28 w 28"/>
                <a:gd name="T1" fmla="*/ 24 h 39"/>
                <a:gd name="T2" fmla="*/ 5 w 28"/>
                <a:gd name="T3" fmla="*/ 0 h 39"/>
                <a:gd name="T4" fmla="*/ 0 w 28"/>
                <a:gd name="T5" fmla="*/ 9 h 39"/>
                <a:gd name="T6" fmla="*/ 7 w 28"/>
                <a:gd name="T7" fmla="*/ 39 h 39"/>
                <a:gd name="T8" fmla="*/ 22 w 28"/>
                <a:gd name="T9" fmla="*/ 22 h 39"/>
                <a:gd name="T10" fmla="*/ 28 w 28"/>
                <a:gd name="T11" fmla="*/ 24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" h="39">
                  <a:moveTo>
                    <a:pt x="28" y="24"/>
                  </a:moveTo>
                  <a:lnTo>
                    <a:pt x="5" y="0"/>
                  </a:lnTo>
                  <a:lnTo>
                    <a:pt x="0" y="9"/>
                  </a:lnTo>
                  <a:lnTo>
                    <a:pt x="7" y="39"/>
                  </a:lnTo>
                  <a:lnTo>
                    <a:pt x="22" y="22"/>
                  </a:lnTo>
                  <a:lnTo>
                    <a:pt x="28" y="24"/>
                  </a:lnTo>
                  <a:close/>
                </a:path>
              </a:pathLst>
            </a:custGeom>
            <a:solidFill>
              <a:srgbClr val="D2D2D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765"/>
            </a:p>
          </p:txBody>
        </p:sp>
        <p:sp>
          <p:nvSpPr>
            <p:cNvPr id="50" name="Freeform 122"/>
            <p:cNvSpPr>
              <a:spLocks/>
            </p:cNvSpPr>
            <p:nvPr/>
          </p:nvSpPr>
          <p:spPr bwMode="gray">
            <a:xfrm>
              <a:off x="8891469" y="3638111"/>
              <a:ext cx="143237" cy="186210"/>
            </a:xfrm>
            <a:custGeom>
              <a:avLst/>
              <a:gdLst>
                <a:gd name="T0" fmla="*/ 0 w 30"/>
                <a:gd name="T1" fmla="*/ 24 h 39"/>
                <a:gd name="T2" fmla="*/ 24 w 30"/>
                <a:gd name="T3" fmla="*/ 0 h 39"/>
                <a:gd name="T4" fmla="*/ 30 w 30"/>
                <a:gd name="T5" fmla="*/ 9 h 39"/>
                <a:gd name="T6" fmla="*/ 22 w 30"/>
                <a:gd name="T7" fmla="*/ 39 h 39"/>
                <a:gd name="T8" fmla="*/ 7 w 30"/>
                <a:gd name="T9" fmla="*/ 22 h 39"/>
                <a:gd name="T10" fmla="*/ 0 w 30"/>
                <a:gd name="T11" fmla="*/ 24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0" h="39">
                  <a:moveTo>
                    <a:pt x="0" y="24"/>
                  </a:moveTo>
                  <a:lnTo>
                    <a:pt x="24" y="0"/>
                  </a:lnTo>
                  <a:lnTo>
                    <a:pt x="30" y="9"/>
                  </a:lnTo>
                  <a:lnTo>
                    <a:pt x="22" y="39"/>
                  </a:lnTo>
                  <a:lnTo>
                    <a:pt x="7" y="22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765"/>
            </a:p>
          </p:txBody>
        </p:sp>
        <p:sp>
          <p:nvSpPr>
            <p:cNvPr id="51" name="Freeform 123"/>
            <p:cNvSpPr>
              <a:spLocks/>
            </p:cNvSpPr>
            <p:nvPr/>
          </p:nvSpPr>
          <p:spPr bwMode="gray">
            <a:xfrm>
              <a:off x="8853272" y="3743151"/>
              <a:ext cx="81168" cy="62072"/>
            </a:xfrm>
            <a:custGeom>
              <a:avLst/>
              <a:gdLst>
                <a:gd name="T0" fmla="*/ 2 w 17"/>
                <a:gd name="T1" fmla="*/ 0 h 13"/>
                <a:gd name="T2" fmla="*/ 0 w 17"/>
                <a:gd name="T3" fmla="*/ 2 h 13"/>
                <a:gd name="T4" fmla="*/ 4 w 17"/>
                <a:gd name="T5" fmla="*/ 13 h 13"/>
                <a:gd name="T6" fmla="*/ 11 w 17"/>
                <a:gd name="T7" fmla="*/ 13 h 13"/>
                <a:gd name="T8" fmla="*/ 17 w 17"/>
                <a:gd name="T9" fmla="*/ 2 h 13"/>
                <a:gd name="T10" fmla="*/ 15 w 17"/>
                <a:gd name="T11" fmla="*/ 0 h 13"/>
                <a:gd name="T12" fmla="*/ 2 w 17"/>
                <a:gd name="T13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3">
                  <a:moveTo>
                    <a:pt x="2" y="0"/>
                  </a:moveTo>
                  <a:lnTo>
                    <a:pt x="0" y="2"/>
                  </a:lnTo>
                  <a:lnTo>
                    <a:pt x="4" y="13"/>
                  </a:lnTo>
                  <a:lnTo>
                    <a:pt x="11" y="13"/>
                  </a:lnTo>
                  <a:lnTo>
                    <a:pt x="17" y="2"/>
                  </a:lnTo>
                  <a:lnTo>
                    <a:pt x="15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9AB30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765"/>
            </a:p>
          </p:txBody>
        </p:sp>
        <p:sp>
          <p:nvSpPr>
            <p:cNvPr id="52" name="Freeform 124"/>
            <p:cNvSpPr>
              <a:spLocks/>
            </p:cNvSpPr>
            <p:nvPr/>
          </p:nvSpPr>
          <p:spPr bwMode="gray">
            <a:xfrm>
              <a:off x="8853272" y="3805221"/>
              <a:ext cx="62072" cy="611144"/>
            </a:xfrm>
            <a:custGeom>
              <a:avLst/>
              <a:gdLst>
                <a:gd name="T0" fmla="*/ 4 w 13"/>
                <a:gd name="T1" fmla="*/ 0 h 128"/>
                <a:gd name="T2" fmla="*/ 0 w 13"/>
                <a:gd name="T3" fmla="*/ 110 h 128"/>
                <a:gd name="T4" fmla="*/ 8 w 13"/>
                <a:gd name="T5" fmla="*/ 128 h 128"/>
                <a:gd name="T6" fmla="*/ 13 w 13"/>
                <a:gd name="T7" fmla="*/ 117 h 128"/>
                <a:gd name="T8" fmla="*/ 11 w 13"/>
                <a:gd name="T9" fmla="*/ 0 h 128"/>
                <a:gd name="T10" fmla="*/ 4 w 13"/>
                <a:gd name="T11" fmla="*/ 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" h="128">
                  <a:moveTo>
                    <a:pt x="4" y="0"/>
                  </a:moveTo>
                  <a:lnTo>
                    <a:pt x="0" y="110"/>
                  </a:lnTo>
                  <a:lnTo>
                    <a:pt x="8" y="128"/>
                  </a:lnTo>
                  <a:lnTo>
                    <a:pt x="13" y="117"/>
                  </a:lnTo>
                  <a:lnTo>
                    <a:pt x="11" y="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9AB30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765"/>
            </a:p>
          </p:txBody>
        </p:sp>
        <p:sp>
          <p:nvSpPr>
            <p:cNvPr id="53" name="Freeform 125"/>
            <p:cNvSpPr>
              <a:spLocks/>
            </p:cNvSpPr>
            <p:nvPr/>
          </p:nvSpPr>
          <p:spPr bwMode="gray">
            <a:xfrm>
              <a:off x="8891469" y="3676308"/>
              <a:ext cx="229178" cy="783027"/>
            </a:xfrm>
            <a:custGeom>
              <a:avLst/>
              <a:gdLst>
                <a:gd name="T0" fmla="*/ 26 w 26"/>
                <a:gd name="T1" fmla="*/ 8 h 89"/>
                <a:gd name="T2" fmla="*/ 22 w 26"/>
                <a:gd name="T3" fmla="*/ 12 h 89"/>
                <a:gd name="T4" fmla="*/ 25 w 26"/>
                <a:gd name="T5" fmla="*/ 14 h 89"/>
                <a:gd name="T6" fmla="*/ 0 w 26"/>
                <a:gd name="T7" fmla="*/ 89 h 89"/>
                <a:gd name="T8" fmla="*/ 0 w 26"/>
                <a:gd name="T9" fmla="*/ 82 h 89"/>
                <a:gd name="T10" fmla="*/ 16 w 26"/>
                <a:gd name="T11" fmla="*/ 0 h 89"/>
                <a:gd name="T12" fmla="*/ 26 w 26"/>
                <a:gd name="T13" fmla="*/ 8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89">
                  <a:moveTo>
                    <a:pt x="26" y="8"/>
                  </a:moveTo>
                  <a:cubicBezTo>
                    <a:pt x="22" y="12"/>
                    <a:pt x="22" y="12"/>
                    <a:pt x="22" y="12"/>
                  </a:cubicBezTo>
                  <a:cubicBezTo>
                    <a:pt x="25" y="14"/>
                    <a:pt x="25" y="14"/>
                    <a:pt x="25" y="14"/>
                  </a:cubicBezTo>
                  <a:cubicBezTo>
                    <a:pt x="18" y="36"/>
                    <a:pt x="0" y="89"/>
                    <a:pt x="0" y="89"/>
                  </a:cubicBezTo>
                  <a:cubicBezTo>
                    <a:pt x="0" y="82"/>
                    <a:pt x="0" y="82"/>
                    <a:pt x="0" y="82"/>
                  </a:cubicBezTo>
                  <a:cubicBezTo>
                    <a:pt x="5" y="62"/>
                    <a:pt x="16" y="0"/>
                    <a:pt x="16" y="0"/>
                  </a:cubicBezTo>
                  <a:lnTo>
                    <a:pt x="26" y="8"/>
                  </a:lnTo>
                  <a:close/>
                </a:path>
              </a:pathLst>
            </a:custGeom>
            <a:solidFill>
              <a:srgbClr val="0064B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765"/>
            </a:p>
          </p:txBody>
        </p:sp>
        <p:sp>
          <p:nvSpPr>
            <p:cNvPr id="54" name="Freeform 126"/>
            <p:cNvSpPr>
              <a:spLocks/>
            </p:cNvSpPr>
            <p:nvPr/>
          </p:nvSpPr>
          <p:spPr bwMode="gray">
            <a:xfrm>
              <a:off x="8251678" y="4593022"/>
              <a:ext cx="229178" cy="496554"/>
            </a:xfrm>
            <a:custGeom>
              <a:avLst/>
              <a:gdLst>
                <a:gd name="T0" fmla="*/ 3 w 26"/>
                <a:gd name="T1" fmla="*/ 20 h 56"/>
                <a:gd name="T2" fmla="*/ 3 w 26"/>
                <a:gd name="T3" fmla="*/ 43 h 56"/>
                <a:gd name="T4" fmla="*/ 8 w 26"/>
                <a:gd name="T5" fmla="*/ 47 h 56"/>
                <a:gd name="T6" fmla="*/ 13 w 26"/>
                <a:gd name="T7" fmla="*/ 52 h 56"/>
                <a:gd name="T8" fmla="*/ 18 w 26"/>
                <a:gd name="T9" fmla="*/ 55 h 56"/>
                <a:gd name="T10" fmla="*/ 18 w 26"/>
                <a:gd name="T11" fmla="*/ 50 h 56"/>
                <a:gd name="T12" fmla="*/ 20 w 26"/>
                <a:gd name="T13" fmla="*/ 45 h 56"/>
                <a:gd name="T14" fmla="*/ 20 w 26"/>
                <a:gd name="T15" fmla="*/ 39 h 56"/>
                <a:gd name="T16" fmla="*/ 26 w 26"/>
                <a:gd name="T17" fmla="*/ 41 h 56"/>
                <a:gd name="T18" fmla="*/ 20 w 26"/>
                <a:gd name="T19" fmla="*/ 26 h 56"/>
                <a:gd name="T20" fmla="*/ 19 w 26"/>
                <a:gd name="T21" fmla="*/ 24 h 56"/>
                <a:gd name="T22" fmla="*/ 21 w 26"/>
                <a:gd name="T23" fmla="*/ 0 h 56"/>
                <a:gd name="T24" fmla="*/ 4 w 26"/>
                <a:gd name="T25" fmla="*/ 5 h 56"/>
                <a:gd name="T26" fmla="*/ 3 w 26"/>
                <a:gd name="T27" fmla="*/ 2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6" h="56">
                  <a:moveTo>
                    <a:pt x="3" y="20"/>
                  </a:moveTo>
                  <a:cubicBezTo>
                    <a:pt x="0" y="30"/>
                    <a:pt x="1" y="34"/>
                    <a:pt x="3" y="43"/>
                  </a:cubicBezTo>
                  <a:cubicBezTo>
                    <a:pt x="5" y="49"/>
                    <a:pt x="7" y="50"/>
                    <a:pt x="8" y="47"/>
                  </a:cubicBezTo>
                  <a:cubicBezTo>
                    <a:pt x="8" y="53"/>
                    <a:pt x="13" y="56"/>
                    <a:pt x="13" y="52"/>
                  </a:cubicBezTo>
                  <a:cubicBezTo>
                    <a:pt x="14" y="53"/>
                    <a:pt x="16" y="55"/>
                    <a:pt x="18" y="55"/>
                  </a:cubicBezTo>
                  <a:cubicBezTo>
                    <a:pt x="19" y="54"/>
                    <a:pt x="18" y="51"/>
                    <a:pt x="18" y="50"/>
                  </a:cubicBezTo>
                  <a:cubicBezTo>
                    <a:pt x="20" y="50"/>
                    <a:pt x="22" y="49"/>
                    <a:pt x="20" y="45"/>
                  </a:cubicBezTo>
                  <a:cubicBezTo>
                    <a:pt x="19" y="42"/>
                    <a:pt x="20" y="39"/>
                    <a:pt x="20" y="39"/>
                  </a:cubicBezTo>
                  <a:cubicBezTo>
                    <a:pt x="22" y="42"/>
                    <a:pt x="25" y="43"/>
                    <a:pt x="26" y="41"/>
                  </a:cubicBezTo>
                  <a:cubicBezTo>
                    <a:pt x="24" y="37"/>
                    <a:pt x="23" y="31"/>
                    <a:pt x="20" y="26"/>
                  </a:cubicBezTo>
                  <a:cubicBezTo>
                    <a:pt x="20" y="25"/>
                    <a:pt x="19" y="24"/>
                    <a:pt x="19" y="24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4" y="5"/>
                    <a:pt x="4" y="5"/>
                    <a:pt x="4" y="5"/>
                  </a:cubicBezTo>
                  <a:lnTo>
                    <a:pt x="3" y="20"/>
                  </a:lnTo>
                  <a:close/>
                </a:path>
              </a:pathLst>
            </a:custGeom>
            <a:solidFill>
              <a:srgbClr val="CE9C5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765"/>
            </a:p>
          </p:txBody>
        </p:sp>
        <p:sp>
          <p:nvSpPr>
            <p:cNvPr id="55" name="Freeform 127"/>
            <p:cNvSpPr>
              <a:spLocks/>
            </p:cNvSpPr>
            <p:nvPr/>
          </p:nvSpPr>
          <p:spPr bwMode="gray">
            <a:xfrm>
              <a:off x="8275548" y="4134665"/>
              <a:ext cx="243503" cy="229178"/>
            </a:xfrm>
            <a:custGeom>
              <a:avLst/>
              <a:gdLst>
                <a:gd name="T0" fmla="*/ 1 w 27"/>
                <a:gd name="T1" fmla="*/ 12 h 26"/>
                <a:gd name="T2" fmla="*/ 15 w 27"/>
                <a:gd name="T3" fmla="*/ 1 h 26"/>
                <a:gd name="T4" fmla="*/ 26 w 27"/>
                <a:gd name="T5" fmla="*/ 15 h 26"/>
                <a:gd name="T6" fmla="*/ 12 w 27"/>
                <a:gd name="T7" fmla="*/ 26 h 26"/>
                <a:gd name="T8" fmla="*/ 1 w 27"/>
                <a:gd name="T9" fmla="*/ 12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26">
                  <a:moveTo>
                    <a:pt x="1" y="12"/>
                  </a:moveTo>
                  <a:cubicBezTo>
                    <a:pt x="2" y="5"/>
                    <a:pt x="8" y="0"/>
                    <a:pt x="15" y="1"/>
                  </a:cubicBezTo>
                  <a:cubicBezTo>
                    <a:pt x="22" y="2"/>
                    <a:pt x="27" y="8"/>
                    <a:pt x="26" y="15"/>
                  </a:cubicBezTo>
                  <a:cubicBezTo>
                    <a:pt x="25" y="22"/>
                    <a:pt x="19" y="26"/>
                    <a:pt x="12" y="26"/>
                  </a:cubicBezTo>
                  <a:cubicBezTo>
                    <a:pt x="5" y="25"/>
                    <a:pt x="0" y="19"/>
                    <a:pt x="1" y="12"/>
                  </a:cubicBezTo>
                  <a:close/>
                </a:path>
              </a:pathLst>
            </a:custGeom>
            <a:solidFill>
              <a:srgbClr val="0078D7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765"/>
            </a:p>
          </p:txBody>
        </p:sp>
        <p:sp>
          <p:nvSpPr>
            <p:cNvPr id="56" name="Freeform 128"/>
            <p:cNvSpPr>
              <a:spLocks/>
            </p:cNvSpPr>
            <p:nvPr/>
          </p:nvSpPr>
          <p:spPr bwMode="gray">
            <a:xfrm>
              <a:off x="8275548" y="4134665"/>
              <a:ext cx="243503" cy="229178"/>
            </a:xfrm>
            <a:custGeom>
              <a:avLst/>
              <a:gdLst>
                <a:gd name="T0" fmla="*/ 26 w 27"/>
                <a:gd name="T1" fmla="*/ 15 h 26"/>
                <a:gd name="T2" fmla="*/ 12 w 27"/>
                <a:gd name="T3" fmla="*/ 26 h 26"/>
                <a:gd name="T4" fmla="*/ 1 w 27"/>
                <a:gd name="T5" fmla="*/ 12 h 26"/>
                <a:gd name="T6" fmla="*/ 15 w 27"/>
                <a:gd name="T7" fmla="*/ 1 h 26"/>
                <a:gd name="T8" fmla="*/ 26 w 27"/>
                <a:gd name="T9" fmla="*/ 15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26">
                  <a:moveTo>
                    <a:pt x="26" y="15"/>
                  </a:moveTo>
                  <a:cubicBezTo>
                    <a:pt x="25" y="22"/>
                    <a:pt x="19" y="26"/>
                    <a:pt x="12" y="26"/>
                  </a:cubicBezTo>
                  <a:cubicBezTo>
                    <a:pt x="5" y="25"/>
                    <a:pt x="0" y="19"/>
                    <a:pt x="1" y="12"/>
                  </a:cubicBezTo>
                  <a:cubicBezTo>
                    <a:pt x="2" y="5"/>
                    <a:pt x="8" y="0"/>
                    <a:pt x="15" y="1"/>
                  </a:cubicBezTo>
                  <a:cubicBezTo>
                    <a:pt x="22" y="2"/>
                    <a:pt x="27" y="8"/>
                    <a:pt x="26" y="15"/>
                  </a:cubicBezTo>
                  <a:close/>
                </a:path>
              </a:pathLst>
            </a:custGeom>
            <a:solidFill>
              <a:srgbClr val="0078D7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765"/>
            </a:p>
          </p:txBody>
        </p:sp>
        <p:sp>
          <p:nvSpPr>
            <p:cNvPr id="57" name="Freeform 129"/>
            <p:cNvSpPr>
              <a:spLocks/>
            </p:cNvSpPr>
            <p:nvPr/>
          </p:nvSpPr>
          <p:spPr bwMode="gray">
            <a:xfrm>
              <a:off x="8261226" y="4239705"/>
              <a:ext cx="248277" cy="434487"/>
            </a:xfrm>
            <a:custGeom>
              <a:avLst/>
              <a:gdLst>
                <a:gd name="T0" fmla="*/ 0 w 52"/>
                <a:gd name="T1" fmla="*/ 87 h 91"/>
                <a:gd name="T2" fmla="*/ 39 w 52"/>
                <a:gd name="T3" fmla="*/ 91 h 91"/>
                <a:gd name="T4" fmla="*/ 52 w 52"/>
                <a:gd name="T5" fmla="*/ 6 h 91"/>
                <a:gd name="T6" fmla="*/ 5 w 52"/>
                <a:gd name="T7" fmla="*/ 0 h 91"/>
                <a:gd name="T8" fmla="*/ 0 w 52"/>
                <a:gd name="T9" fmla="*/ 87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" h="91">
                  <a:moveTo>
                    <a:pt x="0" y="87"/>
                  </a:moveTo>
                  <a:lnTo>
                    <a:pt x="39" y="91"/>
                  </a:lnTo>
                  <a:lnTo>
                    <a:pt x="52" y="6"/>
                  </a:lnTo>
                  <a:lnTo>
                    <a:pt x="5" y="0"/>
                  </a:lnTo>
                  <a:lnTo>
                    <a:pt x="0" y="87"/>
                  </a:lnTo>
                  <a:close/>
                </a:path>
              </a:pathLst>
            </a:custGeom>
            <a:solidFill>
              <a:srgbClr val="0078D7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765"/>
            </a:p>
          </p:txBody>
        </p:sp>
        <p:sp>
          <p:nvSpPr>
            <p:cNvPr id="58" name="Freeform 130"/>
            <p:cNvSpPr>
              <a:spLocks/>
            </p:cNvSpPr>
            <p:nvPr/>
          </p:nvSpPr>
          <p:spPr bwMode="gray">
            <a:xfrm>
              <a:off x="8261226" y="4655094"/>
              <a:ext cx="176660" cy="71620"/>
            </a:xfrm>
            <a:custGeom>
              <a:avLst/>
              <a:gdLst>
                <a:gd name="T0" fmla="*/ 0 w 37"/>
                <a:gd name="T1" fmla="*/ 11 h 15"/>
                <a:gd name="T2" fmla="*/ 37 w 37"/>
                <a:gd name="T3" fmla="*/ 15 h 15"/>
                <a:gd name="T4" fmla="*/ 37 w 37"/>
                <a:gd name="T5" fmla="*/ 4 h 15"/>
                <a:gd name="T6" fmla="*/ 0 w 37"/>
                <a:gd name="T7" fmla="*/ 0 h 15"/>
                <a:gd name="T8" fmla="*/ 0 w 37"/>
                <a:gd name="T9" fmla="*/ 11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" h="15">
                  <a:moveTo>
                    <a:pt x="0" y="11"/>
                  </a:moveTo>
                  <a:lnTo>
                    <a:pt x="37" y="15"/>
                  </a:lnTo>
                  <a:lnTo>
                    <a:pt x="37" y="4"/>
                  </a:lnTo>
                  <a:lnTo>
                    <a:pt x="0" y="0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F3F3F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765"/>
            </a:p>
          </p:txBody>
        </p:sp>
        <p:sp>
          <p:nvSpPr>
            <p:cNvPr id="59" name="Freeform 131"/>
            <p:cNvSpPr>
              <a:spLocks/>
            </p:cNvSpPr>
            <p:nvPr/>
          </p:nvSpPr>
          <p:spPr bwMode="gray">
            <a:xfrm>
              <a:off x="8667061" y="3676308"/>
              <a:ext cx="224404" cy="783027"/>
            </a:xfrm>
            <a:custGeom>
              <a:avLst/>
              <a:gdLst>
                <a:gd name="T0" fmla="*/ 0 w 25"/>
                <a:gd name="T1" fmla="*/ 8 h 89"/>
                <a:gd name="T2" fmla="*/ 4 w 25"/>
                <a:gd name="T3" fmla="*/ 12 h 89"/>
                <a:gd name="T4" fmla="*/ 1 w 25"/>
                <a:gd name="T5" fmla="*/ 14 h 89"/>
                <a:gd name="T6" fmla="*/ 25 w 25"/>
                <a:gd name="T7" fmla="*/ 89 h 89"/>
                <a:gd name="T8" fmla="*/ 25 w 25"/>
                <a:gd name="T9" fmla="*/ 82 h 89"/>
                <a:gd name="T10" fmla="*/ 10 w 25"/>
                <a:gd name="T11" fmla="*/ 0 h 89"/>
                <a:gd name="T12" fmla="*/ 0 w 25"/>
                <a:gd name="T13" fmla="*/ 8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" h="89">
                  <a:moveTo>
                    <a:pt x="0" y="8"/>
                  </a:moveTo>
                  <a:cubicBezTo>
                    <a:pt x="4" y="12"/>
                    <a:pt x="4" y="12"/>
                    <a:pt x="4" y="12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8" y="36"/>
                    <a:pt x="25" y="89"/>
                    <a:pt x="25" y="89"/>
                  </a:cubicBezTo>
                  <a:cubicBezTo>
                    <a:pt x="25" y="82"/>
                    <a:pt x="25" y="82"/>
                    <a:pt x="25" y="82"/>
                  </a:cubicBezTo>
                  <a:cubicBezTo>
                    <a:pt x="22" y="63"/>
                    <a:pt x="10" y="0"/>
                    <a:pt x="10" y="0"/>
                  </a:cubicBezTo>
                  <a:lnTo>
                    <a:pt x="0" y="8"/>
                  </a:lnTo>
                  <a:close/>
                </a:path>
              </a:pathLst>
            </a:custGeom>
            <a:solidFill>
              <a:srgbClr val="409AE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765"/>
            </a:p>
          </p:txBody>
        </p:sp>
        <p:sp>
          <p:nvSpPr>
            <p:cNvPr id="60" name="Freeform 132"/>
            <p:cNvSpPr>
              <a:spLocks/>
            </p:cNvSpPr>
            <p:nvPr/>
          </p:nvSpPr>
          <p:spPr bwMode="gray">
            <a:xfrm>
              <a:off x="8581120" y="4707612"/>
              <a:ext cx="639790" cy="229178"/>
            </a:xfrm>
            <a:custGeom>
              <a:avLst/>
              <a:gdLst>
                <a:gd name="T0" fmla="*/ 0 w 134"/>
                <a:gd name="T1" fmla="*/ 35 h 48"/>
                <a:gd name="T2" fmla="*/ 63 w 134"/>
                <a:gd name="T3" fmla="*/ 35 h 48"/>
                <a:gd name="T4" fmla="*/ 65 w 134"/>
                <a:gd name="T5" fmla="*/ 0 h 48"/>
                <a:gd name="T6" fmla="*/ 68 w 134"/>
                <a:gd name="T7" fmla="*/ 35 h 48"/>
                <a:gd name="T8" fmla="*/ 134 w 134"/>
                <a:gd name="T9" fmla="*/ 35 h 48"/>
                <a:gd name="T10" fmla="*/ 134 w 134"/>
                <a:gd name="T11" fmla="*/ 41 h 48"/>
                <a:gd name="T12" fmla="*/ 68 w 134"/>
                <a:gd name="T13" fmla="*/ 45 h 48"/>
                <a:gd name="T14" fmla="*/ 65 w 134"/>
                <a:gd name="T15" fmla="*/ 35 h 48"/>
                <a:gd name="T16" fmla="*/ 61 w 134"/>
                <a:gd name="T17" fmla="*/ 45 h 48"/>
                <a:gd name="T18" fmla="*/ 1 w 134"/>
                <a:gd name="T19" fmla="*/ 48 h 48"/>
                <a:gd name="T20" fmla="*/ 0 w 134"/>
                <a:gd name="T21" fmla="*/ 35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4" h="48">
                  <a:moveTo>
                    <a:pt x="0" y="35"/>
                  </a:moveTo>
                  <a:lnTo>
                    <a:pt x="63" y="35"/>
                  </a:lnTo>
                  <a:lnTo>
                    <a:pt x="65" y="0"/>
                  </a:lnTo>
                  <a:lnTo>
                    <a:pt x="68" y="35"/>
                  </a:lnTo>
                  <a:lnTo>
                    <a:pt x="134" y="35"/>
                  </a:lnTo>
                  <a:lnTo>
                    <a:pt x="134" y="41"/>
                  </a:lnTo>
                  <a:lnTo>
                    <a:pt x="68" y="45"/>
                  </a:lnTo>
                  <a:lnTo>
                    <a:pt x="65" y="35"/>
                  </a:lnTo>
                  <a:lnTo>
                    <a:pt x="61" y="45"/>
                  </a:lnTo>
                  <a:lnTo>
                    <a:pt x="1" y="48"/>
                  </a:lnTo>
                  <a:lnTo>
                    <a:pt x="0" y="35"/>
                  </a:lnTo>
                  <a:close/>
                </a:path>
              </a:pathLst>
            </a:custGeom>
            <a:solidFill>
              <a:srgbClr val="00488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765"/>
            </a:p>
          </p:txBody>
        </p:sp>
        <p:sp>
          <p:nvSpPr>
            <p:cNvPr id="61" name="Oval 133"/>
            <p:cNvSpPr>
              <a:spLocks noChangeArrowheads="1"/>
            </p:cNvSpPr>
            <p:nvPr/>
          </p:nvSpPr>
          <p:spPr bwMode="gray">
            <a:xfrm>
              <a:off x="8881918" y="4435463"/>
              <a:ext cx="23875" cy="23875"/>
            </a:xfrm>
            <a:prstGeom prst="ellipse">
              <a:avLst/>
            </a:prstGeom>
            <a:solidFill>
              <a:srgbClr val="00488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765"/>
            </a:p>
          </p:txBody>
        </p:sp>
        <p:sp>
          <p:nvSpPr>
            <p:cNvPr id="62" name="Oval 134"/>
            <p:cNvSpPr>
              <a:spLocks noChangeArrowheads="1"/>
            </p:cNvSpPr>
            <p:nvPr/>
          </p:nvSpPr>
          <p:spPr bwMode="gray">
            <a:xfrm>
              <a:off x="8881918" y="4631219"/>
              <a:ext cx="23875" cy="23875"/>
            </a:xfrm>
            <a:prstGeom prst="ellipse">
              <a:avLst/>
            </a:prstGeom>
            <a:solidFill>
              <a:srgbClr val="00488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765"/>
            </a:p>
          </p:txBody>
        </p:sp>
        <p:sp>
          <p:nvSpPr>
            <p:cNvPr id="63" name="Freeform 135"/>
            <p:cNvSpPr>
              <a:spLocks/>
            </p:cNvSpPr>
            <p:nvPr/>
          </p:nvSpPr>
          <p:spPr bwMode="gray">
            <a:xfrm>
              <a:off x="8977410" y="3337316"/>
              <a:ext cx="90718" cy="81168"/>
            </a:xfrm>
            <a:custGeom>
              <a:avLst/>
              <a:gdLst>
                <a:gd name="T0" fmla="*/ 6 w 10"/>
                <a:gd name="T1" fmla="*/ 0 h 9"/>
                <a:gd name="T2" fmla="*/ 0 w 10"/>
                <a:gd name="T3" fmla="*/ 9 h 9"/>
                <a:gd name="T4" fmla="*/ 10 w 10"/>
                <a:gd name="T5" fmla="*/ 3 h 9"/>
                <a:gd name="T6" fmla="*/ 6 w 10"/>
                <a:gd name="T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9">
                  <a:moveTo>
                    <a:pt x="6" y="0"/>
                  </a:moveTo>
                  <a:cubicBezTo>
                    <a:pt x="0" y="9"/>
                    <a:pt x="0" y="9"/>
                    <a:pt x="0" y="9"/>
                  </a:cubicBezTo>
                  <a:cubicBezTo>
                    <a:pt x="0" y="9"/>
                    <a:pt x="6" y="8"/>
                    <a:pt x="10" y="3"/>
                  </a:cubicBezTo>
                  <a:lnTo>
                    <a:pt x="6" y="0"/>
                  </a:lnTo>
                  <a:close/>
                </a:path>
              </a:pathLst>
            </a:custGeom>
            <a:solidFill>
              <a:srgbClr val="CB8C8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765"/>
            </a:p>
          </p:txBody>
        </p:sp>
        <p:sp>
          <p:nvSpPr>
            <p:cNvPr id="64" name="Freeform 136"/>
            <p:cNvSpPr>
              <a:spLocks/>
            </p:cNvSpPr>
            <p:nvPr/>
          </p:nvSpPr>
          <p:spPr bwMode="gray">
            <a:xfrm>
              <a:off x="8977410" y="3337316"/>
              <a:ext cx="81168" cy="81168"/>
            </a:xfrm>
            <a:custGeom>
              <a:avLst/>
              <a:gdLst>
                <a:gd name="T0" fmla="*/ 6 w 9"/>
                <a:gd name="T1" fmla="*/ 0 h 9"/>
                <a:gd name="T2" fmla="*/ 0 w 9"/>
                <a:gd name="T3" fmla="*/ 9 h 9"/>
                <a:gd name="T4" fmla="*/ 9 w 9"/>
                <a:gd name="T5" fmla="*/ 2 h 9"/>
                <a:gd name="T6" fmla="*/ 6 w 9"/>
                <a:gd name="T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9">
                  <a:moveTo>
                    <a:pt x="6" y="0"/>
                  </a:moveTo>
                  <a:cubicBezTo>
                    <a:pt x="0" y="9"/>
                    <a:pt x="0" y="9"/>
                    <a:pt x="0" y="9"/>
                  </a:cubicBezTo>
                  <a:cubicBezTo>
                    <a:pt x="0" y="9"/>
                    <a:pt x="5" y="8"/>
                    <a:pt x="9" y="2"/>
                  </a:cubicBezTo>
                  <a:lnTo>
                    <a:pt x="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765"/>
            </a:p>
          </p:txBody>
        </p:sp>
      </p:grpSp>
    </p:spTree>
    <p:extLst>
      <p:ext uri="{BB962C8B-B14F-4D97-AF65-F5344CB8AC3E}">
        <p14:creationId xmlns:p14="http://schemas.microsoft.com/office/powerpoint/2010/main" val="3962051889"/>
      </p:ext>
    </p:extLst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69303" y="1187644"/>
            <a:ext cx="11655078" cy="226658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6580835"/>
      </p:ext>
    </p:extLst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lumn Non-bullet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69241" y="1187644"/>
            <a:ext cx="5378548" cy="2115402"/>
          </a:xfrm>
        </p:spPr>
        <p:txBody>
          <a:bodyPr wrap="square">
            <a:spAutoFit/>
          </a:bodyPr>
          <a:lstStyle>
            <a:lvl1pPr marL="0" indent="0">
              <a:spcBef>
                <a:spcPts val="1200"/>
              </a:spcBef>
              <a:buClr>
                <a:schemeClr val="tx1"/>
              </a:buClr>
              <a:buFont typeface="Wingdings" panose="05000000000000000000" pitchFamily="2" charset="2"/>
              <a:buNone/>
              <a:defRPr sz="2941" b="0">
                <a:latin typeface="+mn-lt"/>
              </a:defRPr>
            </a:lvl1pPr>
            <a:lvl2pPr marL="250553" indent="0">
              <a:buFont typeface="Wingdings" panose="05000000000000000000" pitchFamily="2" charset="2"/>
              <a:buNone/>
              <a:defRPr sz="2353" b="0"/>
            </a:lvl2pPr>
            <a:lvl3pPr marL="441968" indent="0">
              <a:buFont typeface="Wingdings" panose="05000000000000000000" pitchFamily="2" charset="2"/>
              <a:buNone/>
              <a:tabLst/>
              <a:defRPr sz="2157" b="0"/>
            </a:lvl3pPr>
            <a:lvl4pPr marL="639608" indent="0">
              <a:buFont typeface="Wingdings" panose="05000000000000000000" pitchFamily="2" charset="2"/>
              <a:buNone/>
              <a:defRPr sz="2157" b="0"/>
            </a:lvl4pPr>
            <a:lvl5pPr marL="837250" indent="0">
              <a:buFont typeface="Wingdings" panose="05000000000000000000" pitchFamily="2" charset="2"/>
              <a:buNone/>
              <a:tabLst/>
              <a:defRPr sz="2157" b="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6544214" y="1187644"/>
            <a:ext cx="5378548" cy="2429576"/>
          </a:xfrm>
        </p:spPr>
        <p:txBody>
          <a:bodyPr wrap="square">
            <a:spAutoFit/>
          </a:bodyPr>
          <a:lstStyle>
            <a:lvl1pPr marL="0" indent="0">
              <a:spcBef>
                <a:spcPts val="1200"/>
              </a:spcBef>
              <a:buClr>
                <a:schemeClr val="tx1"/>
              </a:buClr>
              <a:buFont typeface="Arial" panose="020B0604020202020204" pitchFamily="34" charset="0"/>
              <a:buNone/>
              <a:defRPr lang="en-US" sz="2941" b="0" kern="1200" spc="0" baseline="0" dirty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1pPr>
            <a:lvl2pPr marL="250553" indent="0">
              <a:buFont typeface="Arial" panose="020B0604020202020204" pitchFamily="34" charset="0"/>
              <a:buNone/>
              <a:defRPr lang="en-US" sz="2353" b="0" kern="1200" spc="0" baseline="0" dirty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2pPr>
            <a:lvl3pPr marL="441968" indent="0">
              <a:buFont typeface="Arial" panose="020B0604020202020204" pitchFamily="34" charset="0"/>
              <a:buNone/>
              <a:tabLst/>
              <a:defRPr lang="en-US" sz="2157" b="0" kern="1200" spc="0" baseline="0" dirty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3pPr>
            <a:lvl4pPr marL="639608" indent="0">
              <a:buFont typeface="Arial" panose="020B0604020202020204" pitchFamily="34" charset="0"/>
              <a:buNone/>
              <a:defRPr lang="en-US" sz="2157" b="0" kern="1200" spc="0" baseline="0" dirty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4pPr>
            <a:lvl5pPr marL="837250" indent="0">
              <a:buFont typeface="Arial" panose="020B0604020202020204" pitchFamily="34" charset="0"/>
              <a:buNone/>
              <a:tabLst/>
              <a:defRPr lang="en-US" sz="2157" b="0" kern="1200" spc="0" baseline="0" dirty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5pPr>
          </a:lstStyle>
          <a:p>
            <a:pPr marL="504217" marR="0" lvl="0" indent="-504217" algn="l" defTabSz="914367" rtl="0" eaLnBrk="1" fontAlgn="auto" latinLnBrk="0" hangingPunct="1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tx1"/>
              </a:buClr>
              <a:buSzPct val="90000"/>
              <a:tabLst/>
            </a:pPr>
            <a:r>
              <a:rPr lang="en-US"/>
              <a:t>Edit Master text styles</a:t>
            </a:r>
          </a:p>
          <a:p>
            <a:pPr marL="504217" marR="0" lvl="1" indent="-504217" algn="l" defTabSz="914367" rtl="0" eaLnBrk="1" fontAlgn="auto" latinLnBrk="0" hangingPunct="1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tx1"/>
              </a:buClr>
              <a:buSzPct val="90000"/>
              <a:tabLst/>
            </a:pPr>
            <a:r>
              <a:rPr lang="en-US"/>
              <a:t>Second level</a:t>
            </a:r>
          </a:p>
          <a:p>
            <a:pPr marL="504217" marR="0" lvl="2" indent="-504217" algn="l" defTabSz="914367" rtl="0" eaLnBrk="1" fontAlgn="auto" latinLnBrk="0" hangingPunct="1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tx1"/>
              </a:buClr>
              <a:buSzPct val="90000"/>
              <a:tabLst/>
            </a:pPr>
            <a:r>
              <a:rPr lang="en-US"/>
              <a:t>Third level</a:t>
            </a:r>
          </a:p>
          <a:p>
            <a:pPr marL="504217" marR="0" lvl="3" indent="-504217" algn="l" defTabSz="914367" rtl="0" eaLnBrk="1" fontAlgn="auto" latinLnBrk="0" hangingPunct="1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tx1"/>
              </a:buClr>
              <a:buSzPct val="90000"/>
              <a:tabLst/>
            </a:pPr>
            <a:r>
              <a:rPr lang="en-US"/>
              <a:t>Fourth level</a:t>
            </a:r>
          </a:p>
          <a:p>
            <a:pPr marL="504217" marR="0" lvl="4" indent="-504217" algn="l" defTabSz="914367" rtl="0" eaLnBrk="1" fontAlgn="auto" latinLnBrk="0" hangingPunct="1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tx1"/>
              </a:buClr>
              <a:buSzPct val="90000"/>
              <a:tabLst/>
            </a:pPr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2394658"/>
      </p:ext>
    </p:extLst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lumn Bulle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69241" y="1187644"/>
            <a:ext cx="5378548" cy="2115402"/>
          </a:xfrm>
        </p:spPr>
        <p:txBody>
          <a:bodyPr wrap="square">
            <a:spAutoFit/>
          </a:bodyPr>
          <a:lstStyle>
            <a:lvl1pPr marL="227209" indent="-227209">
              <a:spcBef>
                <a:spcPts val="1200"/>
              </a:spcBef>
              <a:buClr>
                <a:schemeClr val="tx1"/>
              </a:buClr>
              <a:buFont typeface="Wingdings" panose="05000000000000000000" pitchFamily="2" charset="2"/>
              <a:buChar char=""/>
              <a:defRPr sz="2941" b="0">
                <a:latin typeface="+mn-lt"/>
              </a:defRPr>
            </a:lvl1pPr>
            <a:lvl2pPr marL="418625" indent="-168072">
              <a:buFont typeface="Wingdings" panose="05000000000000000000" pitchFamily="2" charset="2"/>
              <a:buChar char=""/>
              <a:defRPr sz="2353" b="0"/>
            </a:lvl2pPr>
            <a:lvl3pPr marL="627160" indent="-185191">
              <a:buFont typeface="Wingdings" panose="05000000000000000000" pitchFamily="2" charset="2"/>
              <a:buChar char=""/>
              <a:tabLst/>
              <a:defRPr sz="2157" b="0"/>
            </a:lvl3pPr>
            <a:lvl4pPr marL="812350" indent="-172742">
              <a:buFont typeface="Wingdings" panose="05000000000000000000" pitchFamily="2" charset="2"/>
              <a:buChar char=""/>
              <a:defRPr sz="2157" b="0"/>
            </a:lvl4pPr>
            <a:lvl5pPr marL="1003766" indent="-166517">
              <a:buFont typeface="Wingdings" panose="05000000000000000000" pitchFamily="2" charset="2"/>
              <a:buChar char=""/>
              <a:tabLst/>
              <a:defRPr sz="2157" b="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6544214" y="1187644"/>
            <a:ext cx="5378548" cy="2429576"/>
          </a:xfrm>
        </p:spPr>
        <p:txBody>
          <a:bodyPr wrap="square">
            <a:spAutoFit/>
          </a:bodyPr>
          <a:lstStyle>
            <a:lvl1pPr marL="281677" indent="-281677">
              <a:spcBef>
                <a:spcPts val="1200"/>
              </a:spcBef>
              <a:buClr>
                <a:schemeClr val="tx1"/>
              </a:buClr>
              <a:buFont typeface="Arial" pitchFamily="34" charset="0"/>
              <a:buChar char="•"/>
              <a:defRPr lang="en-US" sz="2941" b="0" kern="1200" spc="0" baseline="0" dirty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1pPr>
            <a:lvl2pPr marL="586698" indent="-336145">
              <a:defRPr lang="en-US" sz="2353" b="0" kern="1200" spc="0" baseline="0" dirty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2pPr>
            <a:lvl3pPr marL="778113" indent="-336145">
              <a:tabLst/>
              <a:defRPr lang="en-US" sz="2157" b="0" kern="1200" spc="0" baseline="0" dirty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3pPr>
            <a:lvl4pPr marL="975753" indent="-336145">
              <a:defRPr lang="en-US" sz="2157" b="0" kern="1200" spc="0" baseline="0" dirty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4pPr>
            <a:lvl5pPr marL="1173395" indent="-336145">
              <a:tabLst/>
              <a:defRPr lang="en-US" sz="2157" b="0" kern="1200" spc="0" baseline="0" dirty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5pPr>
          </a:lstStyle>
          <a:p>
            <a:pPr marL="227209" marR="0" lvl="0" indent="-227209" algn="l" defTabSz="914367" rtl="0" eaLnBrk="1" fontAlgn="auto" latinLnBrk="0" hangingPunct="1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tx1"/>
              </a:buClr>
              <a:buSzPct val="90000"/>
              <a:buFont typeface="Wingdings" panose="05000000000000000000" pitchFamily="2" charset="2"/>
              <a:buChar char=""/>
              <a:tabLst/>
            </a:pPr>
            <a:r>
              <a:rPr lang="en-US"/>
              <a:t>Edit Master text styles</a:t>
            </a:r>
          </a:p>
          <a:p>
            <a:pPr marL="227209" marR="0" lvl="1" indent="-227209" algn="l" defTabSz="914367" rtl="0" eaLnBrk="1" fontAlgn="auto" latinLnBrk="0" hangingPunct="1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tx1"/>
              </a:buClr>
              <a:buSzPct val="90000"/>
              <a:buFont typeface="Wingdings" panose="05000000000000000000" pitchFamily="2" charset="2"/>
              <a:buChar char=""/>
              <a:tabLst/>
            </a:pPr>
            <a:r>
              <a:rPr lang="en-US"/>
              <a:t>Second level</a:t>
            </a:r>
          </a:p>
          <a:p>
            <a:pPr marL="227209" marR="0" lvl="2" indent="-227209" algn="l" defTabSz="914367" rtl="0" eaLnBrk="1" fontAlgn="auto" latinLnBrk="0" hangingPunct="1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tx1"/>
              </a:buClr>
              <a:buSzPct val="90000"/>
              <a:buFont typeface="Wingdings" panose="05000000000000000000" pitchFamily="2" charset="2"/>
              <a:buChar char=""/>
              <a:tabLst/>
            </a:pPr>
            <a:r>
              <a:rPr lang="en-US"/>
              <a:t>Third level</a:t>
            </a:r>
          </a:p>
          <a:p>
            <a:pPr marL="227209" marR="0" lvl="3" indent="-227209" algn="l" defTabSz="914367" rtl="0" eaLnBrk="1" fontAlgn="auto" latinLnBrk="0" hangingPunct="1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tx1"/>
              </a:buClr>
              <a:buSzPct val="90000"/>
              <a:buFont typeface="Wingdings" panose="05000000000000000000" pitchFamily="2" charset="2"/>
              <a:buChar char=""/>
              <a:tabLst/>
            </a:pPr>
            <a:r>
              <a:rPr lang="en-US"/>
              <a:t>Fourth level</a:t>
            </a:r>
          </a:p>
          <a:p>
            <a:pPr marL="227209" marR="0" lvl="4" indent="-227209" algn="l" defTabSz="914367" rtl="0" eaLnBrk="1" fontAlgn="auto" latinLnBrk="0" hangingPunct="1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tx1"/>
              </a:buClr>
              <a:buSzPct val="90000"/>
              <a:buFont typeface="Wingdings" panose="05000000000000000000" pitchFamily="2" charset="2"/>
              <a:buChar char=""/>
              <a:tabLst/>
            </a:pPr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7158917"/>
      </p:ext>
    </p:extLst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2600964"/>
      </p:ext>
    </p:extLst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mo slide">
    <p:bg>
      <p:bgPr>
        <a:solidFill>
          <a:srgbClr val="002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69239" y="2084186"/>
            <a:ext cx="9859116" cy="1158793"/>
          </a:xfrm>
          <a:noFill/>
        </p:spPr>
        <p:txBody>
          <a:bodyPr tIns="91440" bIns="91440" anchor="t" anchorCtr="0">
            <a:spAutoFit/>
          </a:bodyPr>
          <a:lstStyle>
            <a:lvl1pPr>
              <a:defRPr sz="7058" spc="-98" baseline="0">
                <a:gradFill>
                  <a:gsLst>
                    <a:gs pos="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Demo title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269240" y="3877277"/>
            <a:ext cx="9860674" cy="724246"/>
          </a:xfrm>
          <a:noFill/>
        </p:spPr>
        <p:txBody>
          <a:bodyPr lIns="182880" tIns="146304" rIns="182880" bIns="146304">
            <a:spAutoFit/>
          </a:bodyPr>
          <a:lstStyle>
            <a:lvl1pPr marL="0" indent="0">
              <a:spcBef>
                <a:spcPts val="0"/>
              </a:spcBef>
              <a:buNone/>
              <a:defRPr sz="3137" spc="0" baseline="0">
                <a:gradFill>
                  <a:gsLst>
                    <a:gs pos="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j-lt"/>
              </a:defRPr>
            </a:lvl1pPr>
          </a:lstStyle>
          <a:p>
            <a:pPr lvl="0"/>
            <a:r>
              <a:rPr lang="en-US" dirty="0"/>
              <a:t>Speaker Name</a:t>
            </a:r>
          </a:p>
        </p:txBody>
      </p:sp>
    </p:spTree>
    <p:extLst>
      <p:ext uri="{BB962C8B-B14F-4D97-AF65-F5344CB8AC3E}">
        <p14:creationId xmlns:p14="http://schemas.microsoft.com/office/powerpoint/2010/main" val="184631915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ideo slide">
    <p:bg>
      <p:bgPr>
        <a:solidFill>
          <a:srgbClr val="002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69240" y="2084186"/>
            <a:ext cx="9859116" cy="1158793"/>
          </a:xfrm>
          <a:noFill/>
        </p:spPr>
        <p:txBody>
          <a:bodyPr tIns="91440" bIns="91440" anchor="t" anchorCtr="0">
            <a:spAutoFit/>
          </a:bodyPr>
          <a:lstStyle>
            <a:lvl1pPr>
              <a:defRPr lang="en-US" sz="7058" b="0" kern="1200" cap="none" spc="-98" baseline="0" dirty="0">
                <a:ln w="3175">
                  <a:noFill/>
                </a:ln>
                <a:gradFill>
                  <a:gsLst>
                    <a:gs pos="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effectLst/>
                <a:latin typeface="+mj-lt"/>
                <a:ea typeface="+mn-ea"/>
                <a:cs typeface="Segoe UI" pitchFamily="34" charset="0"/>
              </a:defRPr>
            </a:lvl1pPr>
          </a:lstStyle>
          <a:p>
            <a:r>
              <a:rPr lang="en-US" dirty="0"/>
              <a:t>Video title</a:t>
            </a:r>
          </a:p>
        </p:txBody>
      </p:sp>
    </p:spTree>
    <p:extLst>
      <p:ext uri="{BB962C8B-B14F-4D97-AF65-F5344CB8AC3E}">
        <p14:creationId xmlns:p14="http://schemas.microsoft.com/office/powerpoint/2010/main" val="229634559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emf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69240" y="289511"/>
            <a:ext cx="11655840" cy="899665"/>
          </a:xfrm>
          <a:prstGeom prst="rect">
            <a:avLst/>
          </a:prstGeom>
        </p:spPr>
        <p:txBody>
          <a:bodyPr vert="horz" wrap="square" lIns="146304" tIns="91440" rIns="146304" bIns="91440" rtlCol="0" anchor="t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269241" y="1189178"/>
            <a:ext cx="11653521" cy="2263268"/>
          </a:xfrm>
          <a:prstGeom prst="rect">
            <a:avLst/>
          </a:prstGeom>
        </p:spPr>
        <p:txBody>
          <a:bodyPr vert="horz" wrap="square" lIns="146304" tIns="91440" rIns="146304" bIns="91440" rtlCol="0">
            <a:sp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 rot="5400000">
            <a:off x="9187079" y="3012391"/>
            <a:ext cx="6858623" cy="8332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21350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</p:sldLayoutIdLst>
  <p:transition>
    <p:fade/>
  </p:transition>
  <p:txStyles>
    <p:titleStyle>
      <a:lvl1pPr algn="l" defTabSz="914367" rtl="0" eaLnBrk="1" latinLnBrk="0" hangingPunct="1">
        <a:lnSpc>
          <a:spcPct val="90000"/>
        </a:lnSpc>
        <a:spcBef>
          <a:spcPct val="0"/>
        </a:spcBef>
        <a:buNone/>
        <a:defRPr lang="en-US" sz="4705" b="0" kern="1200" cap="none" spc="-100" baseline="0" dirty="0" smtClean="0">
          <a:ln w="3175">
            <a:noFill/>
          </a:ln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effectLst/>
          <a:latin typeface="+mj-lt"/>
          <a:ea typeface="+mn-ea"/>
          <a:cs typeface="Segoe UI" pitchFamily="34" charset="0"/>
        </a:defRPr>
      </a:lvl1pPr>
    </p:titleStyle>
    <p:bodyStyle>
      <a:lvl1pPr marL="224097" marR="0" indent="-224097" algn="l" defTabSz="914367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Wingdings" panose="05000000000000000000" pitchFamily="2" charset="2"/>
        <a:buChar char=""/>
        <a:tabLst/>
        <a:defRPr sz="3529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j-lt"/>
          <a:ea typeface="+mn-ea"/>
          <a:cs typeface="+mn-cs"/>
        </a:defRPr>
      </a:lvl1pPr>
      <a:lvl2pPr marL="448193" marR="0" indent="-224097" algn="l" defTabSz="914367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Wingdings" panose="05000000000000000000" pitchFamily="2" charset="2"/>
        <a:buChar char=""/>
        <a:tabLst/>
        <a:defRPr sz="2745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+mn-cs"/>
        </a:defRPr>
      </a:lvl2pPr>
      <a:lvl3pPr marL="672290" marR="0" indent="-224097" algn="l" defTabSz="914367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Wingdings" panose="05000000000000000000" pitchFamily="2" charset="2"/>
        <a:buChar char=""/>
        <a:tabLst/>
        <a:defRPr sz="2353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+mn-cs"/>
        </a:defRPr>
      </a:lvl3pPr>
      <a:lvl4pPr marL="896386" marR="0" indent="-224097" algn="l" defTabSz="914367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Wingdings" panose="05000000000000000000" pitchFamily="2" charset="2"/>
        <a:buChar char=""/>
        <a:tabLst/>
        <a:defRPr sz="2157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+mn-cs"/>
        </a:defRPr>
      </a:lvl4pPr>
      <a:lvl5pPr marL="1120483" marR="0" indent="-224097" algn="l" defTabSz="914367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Wingdings" panose="05000000000000000000" pitchFamily="2" charset="2"/>
        <a:buChar char=""/>
        <a:tabLst/>
        <a:defRPr sz="2157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+mn-cs"/>
        </a:defRPr>
      </a:lvl5pPr>
      <a:lvl6pPr marL="2514509" indent="-228592" algn="l" defTabSz="914367" rtl="0" eaLnBrk="1" latinLnBrk="0" hangingPunct="1">
        <a:spcBef>
          <a:spcPct val="20000"/>
        </a:spcBef>
        <a:buFont typeface="Arial" pitchFamily="34" charset="0"/>
        <a:buChar char="•"/>
        <a:defRPr sz="1961" kern="1200">
          <a:solidFill>
            <a:schemeClr val="tx1"/>
          </a:solidFill>
          <a:latin typeface="+mn-lt"/>
          <a:ea typeface="+mn-ea"/>
          <a:cs typeface="+mn-cs"/>
        </a:defRPr>
      </a:lvl6pPr>
      <a:lvl7pPr marL="2971693" indent="-228592" algn="l" defTabSz="914367" rtl="0" eaLnBrk="1" latinLnBrk="0" hangingPunct="1">
        <a:spcBef>
          <a:spcPct val="20000"/>
        </a:spcBef>
        <a:buFont typeface="Arial" pitchFamily="34" charset="0"/>
        <a:buChar char="•"/>
        <a:defRPr sz="1961" kern="1200">
          <a:solidFill>
            <a:schemeClr val="tx1"/>
          </a:solidFill>
          <a:latin typeface="+mn-lt"/>
          <a:ea typeface="+mn-ea"/>
          <a:cs typeface="+mn-cs"/>
        </a:defRPr>
      </a:lvl7pPr>
      <a:lvl8pPr marL="3428877" indent="-228592" algn="l" defTabSz="914367" rtl="0" eaLnBrk="1" latinLnBrk="0" hangingPunct="1">
        <a:spcBef>
          <a:spcPct val="20000"/>
        </a:spcBef>
        <a:buFont typeface="Arial" pitchFamily="34" charset="0"/>
        <a:buChar char="•"/>
        <a:defRPr sz="1961" kern="1200">
          <a:solidFill>
            <a:schemeClr val="tx1"/>
          </a:solidFill>
          <a:latin typeface="+mn-lt"/>
          <a:ea typeface="+mn-ea"/>
          <a:cs typeface="+mn-cs"/>
        </a:defRPr>
      </a:lvl8pPr>
      <a:lvl9pPr marL="3886061" indent="-228592" algn="l" defTabSz="914367" rtl="0" eaLnBrk="1" latinLnBrk="0" hangingPunct="1">
        <a:spcBef>
          <a:spcPct val="20000"/>
        </a:spcBef>
        <a:buFont typeface="Arial" pitchFamily="34" charset="0"/>
        <a:buChar char="•"/>
        <a:defRPr sz="196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67" rtl="0" eaLnBrk="1" latinLnBrk="0" hangingPunct="1">
        <a:defRPr sz="1765" kern="1200">
          <a:solidFill>
            <a:schemeClr val="tx1"/>
          </a:solidFill>
          <a:latin typeface="+mn-lt"/>
          <a:ea typeface="+mn-ea"/>
          <a:cs typeface="+mn-cs"/>
        </a:defRPr>
      </a:lvl1pPr>
      <a:lvl2pPr marL="457183" algn="l" defTabSz="914367" rtl="0" eaLnBrk="1" latinLnBrk="0" hangingPunct="1">
        <a:defRPr sz="1765" kern="1200">
          <a:solidFill>
            <a:schemeClr val="tx1"/>
          </a:solidFill>
          <a:latin typeface="+mn-lt"/>
          <a:ea typeface="+mn-ea"/>
          <a:cs typeface="+mn-cs"/>
        </a:defRPr>
      </a:lvl2pPr>
      <a:lvl3pPr marL="914367" algn="l" defTabSz="914367" rtl="0" eaLnBrk="1" latinLnBrk="0" hangingPunct="1">
        <a:defRPr sz="1765" kern="1200">
          <a:solidFill>
            <a:schemeClr val="tx1"/>
          </a:solidFill>
          <a:latin typeface="+mn-lt"/>
          <a:ea typeface="+mn-ea"/>
          <a:cs typeface="+mn-cs"/>
        </a:defRPr>
      </a:lvl3pPr>
      <a:lvl4pPr marL="1371550" algn="l" defTabSz="914367" rtl="0" eaLnBrk="1" latinLnBrk="0" hangingPunct="1">
        <a:defRPr sz="1765" kern="1200">
          <a:solidFill>
            <a:schemeClr val="tx1"/>
          </a:solidFill>
          <a:latin typeface="+mn-lt"/>
          <a:ea typeface="+mn-ea"/>
          <a:cs typeface="+mn-cs"/>
        </a:defRPr>
      </a:lvl4pPr>
      <a:lvl5pPr marL="1828734" algn="l" defTabSz="914367" rtl="0" eaLnBrk="1" latinLnBrk="0" hangingPunct="1">
        <a:defRPr sz="1765" kern="1200">
          <a:solidFill>
            <a:schemeClr val="tx1"/>
          </a:solidFill>
          <a:latin typeface="+mn-lt"/>
          <a:ea typeface="+mn-ea"/>
          <a:cs typeface="+mn-cs"/>
        </a:defRPr>
      </a:lvl5pPr>
      <a:lvl6pPr marL="2285918" algn="l" defTabSz="914367" rtl="0" eaLnBrk="1" latinLnBrk="0" hangingPunct="1">
        <a:defRPr sz="1765" kern="1200">
          <a:solidFill>
            <a:schemeClr val="tx1"/>
          </a:solidFill>
          <a:latin typeface="+mn-lt"/>
          <a:ea typeface="+mn-ea"/>
          <a:cs typeface="+mn-cs"/>
        </a:defRPr>
      </a:lvl6pPr>
      <a:lvl7pPr marL="2743101" algn="l" defTabSz="914367" rtl="0" eaLnBrk="1" latinLnBrk="0" hangingPunct="1">
        <a:defRPr sz="1765" kern="1200">
          <a:solidFill>
            <a:schemeClr val="tx1"/>
          </a:solidFill>
          <a:latin typeface="+mn-lt"/>
          <a:ea typeface="+mn-ea"/>
          <a:cs typeface="+mn-cs"/>
        </a:defRPr>
      </a:lvl7pPr>
      <a:lvl8pPr marL="3200284" algn="l" defTabSz="914367" rtl="0" eaLnBrk="1" latinLnBrk="0" hangingPunct="1">
        <a:defRPr sz="1765" kern="1200">
          <a:solidFill>
            <a:schemeClr val="tx1"/>
          </a:solidFill>
          <a:latin typeface="+mn-lt"/>
          <a:ea typeface="+mn-ea"/>
          <a:cs typeface="+mn-cs"/>
        </a:defRPr>
      </a:lvl8pPr>
      <a:lvl9pPr marL="3657469" algn="l" defTabSz="914367" rtl="0" eaLnBrk="1" latinLnBrk="0" hangingPunct="1">
        <a:defRPr sz="176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187">
          <p15:clr>
            <a:srgbClr val="5ACBF0"/>
          </p15:clr>
        </p15:guide>
        <p15:guide id="2" pos="173">
          <p15:clr>
            <a:srgbClr val="5ACBF0"/>
          </p15:clr>
        </p15:guide>
        <p15:guide id="3" pos="749">
          <p15:clr>
            <a:srgbClr val="5ACBF0"/>
          </p15:clr>
        </p15:guide>
        <p15:guide id="4" pos="1325">
          <p15:clr>
            <a:srgbClr val="5ACBF0"/>
          </p15:clr>
        </p15:guide>
        <p15:guide id="5" pos="1901">
          <p15:clr>
            <a:srgbClr val="5ACBF0"/>
          </p15:clr>
        </p15:guide>
        <p15:guide id="6" pos="2477">
          <p15:clr>
            <a:srgbClr val="5ACBF0"/>
          </p15:clr>
        </p15:guide>
        <p15:guide id="7" pos="3053">
          <p15:clr>
            <a:srgbClr val="5ACBF0"/>
          </p15:clr>
        </p15:guide>
        <p15:guide id="8" pos="3629">
          <p15:clr>
            <a:srgbClr val="5ACBF0"/>
          </p15:clr>
        </p15:guide>
        <p15:guide id="9" pos="4205">
          <p15:clr>
            <a:srgbClr val="5ACBF0"/>
          </p15:clr>
        </p15:guide>
        <p15:guide id="10" pos="4781">
          <p15:clr>
            <a:srgbClr val="5ACBF0"/>
          </p15:clr>
        </p15:guide>
        <p15:guide id="11" pos="5357">
          <p15:clr>
            <a:srgbClr val="5ACBF0"/>
          </p15:clr>
        </p15:guide>
        <p15:guide id="12" pos="5933">
          <p15:clr>
            <a:srgbClr val="5ACBF0"/>
          </p15:clr>
        </p15:guide>
        <p15:guide id="13" pos="6509">
          <p15:clr>
            <a:srgbClr val="5ACBF0"/>
          </p15:clr>
        </p15:guide>
        <p15:guide id="14" pos="7085">
          <p15:clr>
            <a:srgbClr val="5ACBF0"/>
          </p15:clr>
        </p15:guide>
        <p15:guide id="15" pos="7661">
          <p15:clr>
            <a:srgbClr val="5ACBF0"/>
          </p15:clr>
        </p15:guide>
        <p15:guide id="16" pos="288">
          <p15:clr>
            <a:srgbClr val="C35EA4"/>
          </p15:clr>
        </p15:guide>
        <p15:guide id="17" pos="7546">
          <p15:clr>
            <a:srgbClr val="C35EA4"/>
          </p15:clr>
        </p15:guide>
        <p15:guide id="18" orient="horz" pos="763">
          <p15:clr>
            <a:srgbClr val="5ACBF0"/>
          </p15:clr>
        </p15:guide>
        <p15:guide id="19" orient="horz" pos="1339">
          <p15:clr>
            <a:srgbClr val="5ACBF0"/>
          </p15:clr>
        </p15:guide>
        <p15:guide id="20" orient="horz" pos="1915">
          <p15:clr>
            <a:srgbClr val="5ACBF0"/>
          </p15:clr>
        </p15:guide>
        <p15:guide id="21" orient="horz" pos="2491">
          <p15:clr>
            <a:srgbClr val="5ACBF0"/>
          </p15:clr>
        </p15:guide>
        <p15:guide id="22" orient="horz" pos="3067">
          <p15:clr>
            <a:srgbClr val="5ACBF0"/>
          </p15:clr>
        </p15:guide>
        <p15:guide id="23" orient="horz" pos="3643">
          <p15:clr>
            <a:srgbClr val="5ACBF0"/>
          </p15:clr>
        </p15:guide>
        <p15:guide id="24" orient="horz" pos="4219">
          <p15:clr>
            <a:srgbClr val="5ACBF0"/>
          </p15:clr>
        </p15:guide>
        <p15:guide id="25" orient="horz" pos="302">
          <p15:clr>
            <a:srgbClr val="C35EA4"/>
          </p15:clr>
        </p15:guide>
        <p15:guide id="26" orient="horz" pos="4104">
          <p15:clr>
            <a:srgbClr val="C35EA4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technet.microsoft.com/en-us/library/mt775114(v=exchg.160).aspx" TargetMode="External"/><Relationship Id="rId2" Type="http://schemas.openxmlformats.org/officeDocument/2006/relationships/hyperlink" Target="https://technet.microsoft.com/library/jj984289(v=exchg.160).aspx" TargetMode="Externa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https://docs.microsoft.com/en-us/office365/enterprise/powershell/assign-licenses-to-user-accounts-with-office-365-powershell" TargetMode="Externa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microsoft.com/en-us/download/details.aspx?id=35588" TargetMode="Externa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microsoft.com/en-us/download/details.aspx?id=51679" TargetMode="External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erwinmcm.com/automatic-context-switching-in-pnp-powershell/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4" Type="http://schemas.openxmlformats.org/officeDocument/2006/relationships/hyperlink" Target="https://www.erwinmcm.com/the-hidden-gem-in-pnp-powershell/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hyperlink" Target="https://msdn.microsoft.com/en-us/library/ms995355.aspx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powershellgallery.com/packages/CredentialManager/1.0" TargetMode="External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icrosoft.com/en-us/download/details.aspx?id=41950" TargetMode="External"/><Relationship Id="rId7" Type="http://schemas.openxmlformats.org/officeDocument/2006/relationships/hyperlink" Target="http://powershellblogger.com/2016/02/connect-to-all-office-365-services-with-powershell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www.microsoft.com/en-us/download/details.aspx?id=39366" TargetMode="External"/><Relationship Id="rId5" Type="http://schemas.openxmlformats.org/officeDocument/2006/relationships/hyperlink" Target="https://www.microsoft.com/en-us/download/details.aspx?id=35588" TargetMode="External"/><Relationship Id="rId4" Type="http://schemas.openxmlformats.org/officeDocument/2006/relationships/hyperlink" Target="https://docs.microsoft.com/en-us/powershell/azure/active-directory/install-adv2?view=azureadps-2.0" TargetMode="Externa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58727703"/>
      </p:ext>
    </p:extLst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FF04BD-7612-48FF-ADC4-F955CEA75C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/>
              <a:t>Exchange</a:t>
            </a:r>
            <a:endParaRPr lang="en-SI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7EFA17B-00D3-4079-A7D0-0C61BB48E45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69303" y="1187644"/>
            <a:ext cx="11655078" cy="3710311"/>
          </a:xfrm>
        </p:spPr>
        <p:txBody>
          <a:bodyPr/>
          <a:lstStyle/>
          <a:p>
            <a:endParaRPr lang="en-SI" sz="900" dirty="0">
              <a:latin typeface="Lucida Console" panose="020B0609040504020204" pitchFamily="49" charset="0"/>
            </a:endParaRPr>
          </a:p>
          <a:p>
            <a:pPr marL="0" indent="0">
              <a:buNone/>
            </a:pPr>
            <a:r>
              <a:rPr lang="en-US" sz="1800" dirty="0">
                <a:solidFill>
                  <a:srgbClr val="FF4500"/>
                </a:solidFill>
                <a:latin typeface="Lucida Console" panose="020B0609040504020204" pitchFamily="49" charset="0"/>
              </a:rPr>
              <a:t>$Exchange</a:t>
            </a:r>
            <a:r>
              <a:rPr lang="en-US" sz="1800" dirty="0">
                <a:solidFill>
                  <a:srgbClr val="A9A9A9"/>
                </a:solidFill>
                <a:latin typeface="Lucida Console" panose="020B0609040504020204" pitchFamily="49" charset="0"/>
              </a:rPr>
              <a:t>=</a:t>
            </a:r>
            <a:r>
              <a:rPr lang="en-US" sz="1800" dirty="0">
                <a:solidFill>
                  <a:srgbClr val="0000FF"/>
                </a:solidFill>
                <a:latin typeface="Lucida Console" panose="020B0609040504020204" pitchFamily="49" charset="0"/>
              </a:rPr>
              <a:t>New-</a:t>
            </a:r>
            <a:r>
              <a:rPr lang="en-US" sz="1800" dirty="0" err="1">
                <a:solidFill>
                  <a:srgbClr val="0000FF"/>
                </a:solidFill>
                <a:latin typeface="Lucida Console" panose="020B0609040504020204" pitchFamily="49" charset="0"/>
              </a:rPr>
              <a:t>PSSession</a:t>
            </a:r>
            <a:r>
              <a:rPr lang="en-US" sz="1800" dirty="0">
                <a:solidFill>
                  <a:prstClr val="black"/>
                </a:solidFill>
                <a:latin typeface="Lucida Console" panose="020B0609040504020204" pitchFamily="49" charset="0"/>
              </a:rPr>
              <a:t> </a:t>
            </a:r>
            <a:r>
              <a:rPr lang="en-US" sz="1800" dirty="0">
                <a:solidFill>
                  <a:srgbClr val="000080"/>
                </a:solidFill>
                <a:latin typeface="Lucida Console" panose="020B0609040504020204" pitchFamily="49" charset="0"/>
              </a:rPr>
              <a:t>-</a:t>
            </a:r>
            <a:r>
              <a:rPr lang="en-US" sz="1800" dirty="0" err="1">
                <a:solidFill>
                  <a:srgbClr val="000080"/>
                </a:solidFill>
                <a:latin typeface="Lucida Console" panose="020B0609040504020204" pitchFamily="49" charset="0"/>
              </a:rPr>
              <a:t>ConfigurationName</a:t>
            </a:r>
            <a:r>
              <a:rPr lang="en-US" sz="1800" dirty="0">
                <a:solidFill>
                  <a:prstClr val="black"/>
                </a:solidFill>
                <a:latin typeface="Lucida Console" panose="020B0609040504020204" pitchFamily="49" charset="0"/>
              </a:rPr>
              <a:t> </a:t>
            </a:r>
            <a:r>
              <a:rPr lang="en-US" sz="1800" dirty="0" err="1">
                <a:solidFill>
                  <a:srgbClr val="8A2BE2"/>
                </a:solidFill>
                <a:latin typeface="Lucida Console" panose="020B0609040504020204" pitchFamily="49" charset="0"/>
              </a:rPr>
              <a:t>Microsoft.Exchange</a:t>
            </a:r>
            <a:r>
              <a:rPr lang="en-US" sz="1800" dirty="0">
                <a:solidFill>
                  <a:prstClr val="black"/>
                </a:solidFill>
                <a:latin typeface="Lucida Console" panose="020B0609040504020204" pitchFamily="49" charset="0"/>
              </a:rPr>
              <a:t> </a:t>
            </a:r>
            <a:r>
              <a:rPr lang="en-US" sz="1800" dirty="0">
                <a:solidFill>
                  <a:srgbClr val="000080"/>
                </a:solidFill>
                <a:latin typeface="Lucida Console" panose="020B0609040504020204" pitchFamily="49" charset="0"/>
              </a:rPr>
              <a:t>-</a:t>
            </a:r>
            <a:r>
              <a:rPr lang="en-US" sz="1800" dirty="0" err="1">
                <a:solidFill>
                  <a:srgbClr val="000080"/>
                </a:solidFill>
                <a:latin typeface="Lucida Console" panose="020B0609040504020204" pitchFamily="49" charset="0"/>
              </a:rPr>
              <a:t>ConnectionUri</a:t>
            </a:r>
            <a:r>
              <a:rPr lang="en-US" sz="1800" dirty="0">
                <a:solidFill>
                  <a:prstClr val="black"/>
                </a:solidFill>
                <a:latin typeface="Lucida Console" panose="020B0609040504020204" pitchFamily="49" charset="0"/>
              </a:rPr>
              <a:t> </a:t>
            </a:r>
            <a:r>
              <a:rPr lang="en-US" sz="1800" dirty="0">
                <a:solidFill>
                  <a:srgbClr val="8B0000"/>
                </a:solidFill>
                <a:latin typeface="Lucida Console" panose="020B0609040504020204" pitchFamily="49" charset="0"/>
              </a:rPr>
              <a:t>"https://outlook.office365.com/</a:t>
            </a:r>
            <a:r>
              <a:rPr lang="en-US" sz="1800" dirty="0" err="1">
                <a:solidFill>
                  <a:srgbClr val="8B0000"/>
                </a:solidFill>
                <a:latin typeface="Lucida Console" panose="020B0609040504020204" pitchFamily="49" charset="0"/>
              </a:rPr>
              <a:t>powershell-liveid</a:t>
            </a:r>
            <a:r>
              <a:rPr lang="en-US" sz="1800" dirty="0">
                <a:solidFill>
                  <a:srgbClr val="8B0000"/>
                </a:solidFill>
                <a:latin typeface="Lucida Console" panose="020B0609040504020204" pitchFamily="49" charset="0"/>
              </a:rPr>
              <a:t>/"</a:t>
            </a:r>
            <a:r>
              <a:rPr lang="en-US" sz="1800" dirty="0">
                <a:solidFill>
                  <a:prstClr val="black"/>
                </a:solidFill>
                <a:latin typeface="Lucida Console" panose="020B0609040504020204" pitchFamily="49" charset="0"/>
              </a:rPr>
              <a:t> </a:t>
            </a:r>
            <a:r>
              <a:rPr lang="en-US" sz="1800" dirty="0">
                <a:solidFill>
                  <a:srgbClr val="000080"/>
                </a:solidFill>
                <a:latin typeface="Lucida Console" panose="020B0609040504020204" pitchFamily="49" charset="0"/>
              </a:rPr>
              <a:t>-Credential</a:t>
            </a:r>
            <a:r>
              <a:rPr lang="en-US" sz="1800" dirty="0">
                <a:solidFill>
                  <a:prstClr val="black"/>
                </a:solidFill>
                <a:latin typeface="Lucida Console" panose="020B0609040504020204" pitchFamily="49" charset="0"/>
              </a:rPr>
              <a:t> </a:t>
            </a:r>
            <a:r>
              <a:rPr lang="en-US" sz="1800" dirty="0">
                <a:solidFill>
                  <a:srgbClr val="FF4500"/>
                </a:solidFill>
                <a:latin typeface="Lucida Console" panose="020B0609040504020204" pitchFamily="49" charset="0"/>
              </a:rPr>
              <a:t>$MyAccount</a:t>
            </a:r>
            <a:r>
              <a:rPr lang="en-US" sz="1800" dirty="0">
                <a:solidFill>
                  <a:prstClr val="black"/>
                </a:solidFill>
                <a:latin typeface="Lucida Console" panose="020B0609040504020204" pitchFamily="49" charset="0"/>
              </a:rPr>
              <a:t> </a:t>
            </a:r>
            <a:r>
              <a:rPr lang="en-US" sz="1800" dirty="0">
                <a:solidFill>
                  <a:srgbClr val="000080"/>
                </a:solidFill>
                <a:latin typeface="Lucida Console" panose="020B0609040504020204" pitchFamily="49" charset="0"/>
              </a:rPr>
              <a:t>-Authentication</a:t>
            </a:r>
            <a:r>
              <a:rPr lang="en-US" sz="1800" dirty="0">
                <a:solidFill>
                  <a:prstClr val="black"/>
                </a:solidFill>
                <a:latin typeface="Lucida Console" panose="020B0609040504020204" pitchFamily="49" charset="0"/>
              </a:rPr>
              <a:t> </a:t>
            </a:r>
            <a:r>
              <a:rPr lang="en-US" sz="1800" dirty="0">
                <a:solidFill>
                  <a:srgbClr val="8B0000"/>
                </a:solidFill>
                <a:latin typeface="Lucida Console" panose="020B0609040504020204" pitchFamily="49" charset="0"/>
              </a:rPr>
              <a:t>"Basic"</a:t>
            </a:r>
            <a:r>
              <a:rPr lang="en-US" sz="1800" dirty="0">
                <a:solidFill>
                  <a:prstClr val="black"/>
                </a:solidFill>
                <a:latin typeface="Lucida Console" panose="020B0609040504020204" pitchFamily="49" charset="0"/>
              </a:rPr>
              <a:t> </a:t>
            </a:r>
            <a:r>
              <a:rPr lang="en-US" sz="1800" dirty="0">
                <a:solidFill>
                  <a:srgbClr val="000080"/>
                </a:solidFill>
                <a:latin typeface="Lucida Console" panose="020B0609040504020204" pitchFamily="49" charset="0"/>
              </a:rPr>
              <a:t>-</a:t>
            </a:r>
            <a:r>
              <a:rPr lang="en-US" sz="1800" dirty="0" err="1">
                <a:solidFill>
                  <a:srgbClr val="000080"/>
                </a:solidFill>
                <a:latin typeface="Lucida Console" panose="020B0609040504020204" pitchFamily="49" charset="0"/>
              </a:rPr>
              <a:t>AllowRedirection</a:t>
            </a:r>
            <a:endParaRPr lang="en-US" sz="1800" dirty="0">
              <a:solidFill>
                <a:prstClr val="black"/>
              </a:solidFill>
              <a:latin typeface="Lucida Console" panose="020B0609040504020204" pitchFamily="49" charset="0"/>
            </a:endParaRPr>
          </a:p>
          <a:p>
            <a:pPr marL="0" indent="0">
              <a:buNone/>
            </a:pPr>
            <a:r>
              <a:rPr lang="sl-SI" sz="1800" dirty="0">
                <a:solidFill>
                  <a:srgbClr val="0000FF"/>
                </a:solidFill>
                <a:latin typeface="Lucida Console" panose="020B0609040504020204" pitchFamily="49" charset="0"/>
              </a:rPr>
              <a:t>Import-</a:t>
            </a:r>
            <a:r>
              <a:rPr lang="sl-SI" sz="1800" dirty="0" err="1">
                <a:solidFill>
                  <a:srgbClr val="0000FF"/>
                </a:solidFill>
                <a:latin typeface="Lucida Console" panose="020B0609040504020204" pitchFamily="49" charset="0"/>
              </a:rPr>
              <a:t>PSSession</a:t>
            </a:r>
            <a:r>
              <a:rPr lang="sl-SI" sz="1800" dirty="0">
                <a:solidFill>
                  <a:prstClr val="black"/>
                </a:solidFill>
                <a:latin typeface="Lucida Console" panose="020B0609040504020204" pitchFamily="49" charset="0"/>
              </a:rPr>
              <a:t> </a:t>
            </a:r>
            <a:r>
              <a:rPr lang="sl-SI" sz="1800" dirty="0">
                <a:solidFill>
                  <a:srgbClr val="FF4500"/>
                </a:solidFill>
                <a:latin typeface="Lucida Console" panose="020B0609040504020204" pitchFamily="49" charset="0"/>
              </a:rPr>
              <a:t>$Exchange</a:t>
            </a:r>
            <a:endParaRPr lang="sl-SI" sz="1800" dirty="0">
              <a:solidFill>
                <a:prstClr val="black"/>
              </a:solidFill>
              <a:latin typeface="Lucida Console" panose="020B0609040504020204" pitchFamily="49" charset="0"/>
            </a:endParaRPr>
          </a:p>
          <a:p>
            <a:pPr marL="0" indent="0">
              <a:buNone/>
            </a:pPr>
            <a:r>
              <a:rPr lang="sl-SI" sz="1800" dirty="0" err="1">
                <a:solidFill>
                  <a:srgbClr val="0000FF"/>
                </a:solidFill>
                <a:latin typeface="Lucida Console" panose="020B0609040504020204" pitchFamily="49" charset="0"/>
              </a:rPr>
              <a:t>Get-Mailbox</a:t>
            </a:r>
            <a:endParaRPr lang="sl-SI" sz="1800" dirty="0">
              <a:solidFill>
                <a:prstClr val="black"/>
              </a:solidFill>
              <a:latin typeface="Lucida Console" panose="020B0609040504020204" pitchFamily="49" charset="0"/>
            </a:endParaRPr>
          </a:p>
          <a:p>
            <a:pPr marL="0" indent="0">
              <a:buNone/>
            </a:pPr>
            <a:r>
              <a:rPr lang="sl-SI" sz="1800" dirty="0" err="1">
                <a:solidFill>
                  <a:srgbClr val="0000FF"/>
                </a:solidFill>
                <a:latin typeface="Lucida Console" panose="020B0609040504020204" pitchFamily="49" charset="0"/>
              </a:rPr>
              <a:t>Remove-PSSession</a:t>
            </a:r>
            <a:r>
              <a:rPr lang="sl-SI" sz="1800" dirty="0">
                <a:solidFill>
                  <a:prstClr val="black"/>
                </a:solidFill>
                <a:latin typeface="Lucida Console" panose="020B0609040504020204" pitchFamily="49" charset="0"/>
              </a:rPr>
              <a:t> </a:t>
            </a:r>
            <a:r>
              <a:rPr lang="sl-SI" sz="1800" dirty="0">
                <a:solidFill>
                  <a:srgbClr val="FF4500"/>
                </a:solidFill>
                <a:latin typeface="Lucida Console" panose="020B0609040504020204" pitchFamily="49" charset="0"/>
              </a:rPr>
              <a:t>$Exchange </a:t>
            </a:r>
          </a:p>
          <a:p>
            <a:r>
              <a:rPr lang="en-US" dirty="0"/>
              <a:t>Skype and Exchange are limited to 3 sessions so always end your session.</a:t>
            </a:r>
          </a:p>
          <a:p>
            <a:endParaRPr lang="en-SI" dirty="0"/>
          </a:p>
        </p:txBody>
      </p:sp>
    </p:spTree>
    <p:extLst>
      <p:ext uri="{BB962C8B-B14F-4D97-AF65-F5344CB8AC3E}">
        <p14:creationId xmlns:p14="http://schemas.microsoft.com/office/powerpoint/2010/main" val="1398732076"/>
      </p:ext>
    </p:extLst>
  </p:cSld>
  <p:clrMapOvr>
    <a:masterClrMapping/>
  </p:clrMapOvr>
  <p:transition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B3C08B-F977-4D96-AD16-58DD01AED2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/>
              <a:t>Exchange...</a:t>
            </a:r>
            <a:endParaRPr lang="en-SI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5704AB-0DF2-41CA-B481-D968AAFCAA7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SI" dirty="0"/>
          </a:p>
          <a:p>
            <a:r>
              <a:rPr lang="en-US" dirty="0">
                <a:hlinkClick r:id="rId2"/>
              </a:rPr>
              <a:t>Just a little different</a:t>
            </a:r>
            <a:endParaRPr lang="en-US" dirty="0"/>
          </a:p>
          <a:p>
            <a:pPr lvl="1"/>
            <a:r>
              <a:rPr lang="en-US" dirty="0"/>
              <a:t>No cmdlets, uses Remoting</a:t>
            </a:r>
          </a:p>
          <a:p>
            <a:pPr lvl="1"/>
            <a:r>
              <a:rPr lang="en-US" dirty="0"/>
              <a:t>Limited to three sessions</a:t>
            </a:r>
          </a:p>
          <a:p>
            <a:pPr lvl="1"/>
            <a:r>
              <a:rPr lang="en-US" dirty="0"/>
              <a:t>Requires port 80</a:t>
            </a:r>
          </a:p>
          <a:p>
            <a:pPr lvl="1"/>
            <a:r>
              <a:rPr lang="en-US" dirty="0"/>
              <a:t>Close out gracefully</a:t>
            </a:r>
          </a:p>
          <a:p>
            <a:pPr lvl="1"/>
            <a:r>
              <a:rPr lang="en-US" dirty="0" err="1"/>
              <a:t>Remove-PSSession$Session</a:t>
            </a:r>
            <a:endParaRPr lang="en-US" dirty="0"/>
          </a:p>
          <a:p>
            <a:r>
              <a:rPr lang="en-US" dirty="0">
                <a:hlinkClick r:id="rId3"/>
              </a:rPr>
              <a:t>Supports MFA</a:t>
            </a:r>
            <a:endParaRPr lang="en-US" dirty="0"/>
          </a:p>
          <a:p>
            <a:endParaRPr lang="en-SI" dirty="0"/>
          </a:p>
        </p:txBody>
      </p:sp>
    </p:spTree>
    <p:extLst>
      <p:ext uri="{BB962C8B-B14F-4D97-AF65-F5344CB8AC3E}">
        <p14:creationId xmlns:p14="http://schemas.microsoft.com/office/powerpoint/2010/main" val="2265537726"/>
      </p:ext>
    </p:extLst>
  </p:cSld>
  <p:clrMapOvr>
    <a:masterClrMapping/>
  </p:clrMapOvr>
  <p:transition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46234E-6465-415C-855D-06CEF19AE5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/>
              <a:t>Exchange MFA</a:t>
            </a:r>
            <a:endParaRPr lang="en-SI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5E820E2-2FA2-442E-8FBF-23AD4D44A28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69241" y="1187643"/>
            <a:ext cx="5378548" cy="1335750"/>
          </a:xfrm>
        </p:spPr>
        <p:txBody>
          <a:bodyPr/>
          <a:lstStyle/>
          <a:p>
            <a:r>
              <a:rPr lang="sl-SI" sz="1800" dirty="0"/>
              <a:t> </a:t>
            </a:r>
            <a:r>
              <a:rPr lang="sl-SI" sz="1800" dirty="0" err="1">
                <a:solidFill>
                  <a:srgbClr val="0000FF"/>
                </a:solidFill>
                <a:latin typeface="Lucida Console" panose="020B0609040504020204" pitchFamily="49" charset="0"/>
              </a:rPr>
              <a:t>Connect-EXOPSSession</a:t>
            </a:r>
            <a:r>
              <a:rPr lang="sl-SI" sz="1800" dirty="0">
                <a:solidFill>
                  <a:prstClr val="black"/>
                </a:solidFill>
                <a:latin typeface="Lucida Console" panose="020B0609040504020204" pitchFamily="49" charset="0"/>
              </a:rPr>
              <a:t> </a:t>
            </a:r>
            <a:r>
              <a:rPr lang="sl-SI" sz="1800" dirty="0">
                <a:solidFill>
                  <a:srgbClr val="000080"/>
                </a:solidFill>
                <a:latin typeface="Lucida Console" panose="020B0609040504020204" pitchFamily="49" charset="0"/>
              </a:rPr>
              <a:t>-</a:t>
            </a:r>
            <a:r>
              <a:rPr lang="sl-SI" sz="1800" dirty="0" err="1">
                <a:solidFill>
                  <a:srgbClr val="000080"/>
                </a:solidFill>
                <a:latin typeface="Lucida Console" panose="020B0609040504020204" pitchFamily="49" charset="0"/>
              </a:rPr>
              <a:t>UserPrincipalName</a:t>
            </a:r>
            <a:r>
              <a:rPr lang="sl-SI" sz="1800" dirty="0">
                <a:solidFill>
                  <a:prstClr val="black"/>
                </a:solidFill>
                <a:latin typeface="Lucida Console" panose="020B0609040504020204" pitchFamily="49" charset="0"/>
              </a:rPr>
              <a:t> </a:t>
            </a:r>
            <a:r>
              <a:rPr lang="sl-SI" sz="1800" dirty="0">
                <a:solidFill>
                  <a:srgbClr val="8A2BE2"/>
                </a:solidFill>
                <a:latin typeface="Lucida Console" panose="020B0609040504020204" pitchFamily="49" charset="0"/>
              </a:rPr>
              <a:t>robi@kompas-xnet.si </a:t>
            </a:r>
          </a:p>
          <a:p>
            <a:endParaRPr lang="en-SI" sz="1800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7A4BBD6C-9D73-4938-A81F-216544049DF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SI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82A73F0-E7BA-4CE2-8DE8-DD0BB7EC706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79072" y="1187644"/>
            <a:ext cx="6280425" cy="3274314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229F6B83-C56E-4B00-B5F5-800C61D4895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551785"/>
            <a:ext cx="12192000" cy="22371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5404556"/>
      </p:ext>
    </p:extLst>
  </p:cSld>
  <p:clrMapOvr>
    <a:masterClrMapping/>
  </p:clrMapOvr>
  <p:transition>
    <p:fad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E2F1C3-05F1-4394-B3FB-1A345D4E5F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/>
              <a:t>Demo</a:t>
            </a:r>
            <a:endParaRPr lang="en-SI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02F736F-6615-4AC2-9D0C-6D9C6E73D1D4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sl-SI" dirty="0"/>
              <a:t>S4B, Exchange</a:t>
            </a:r>
            <a:endParaRPr lang="en-SI" dirty="0"/>
          </a:p>
        </p:txBody>
      </p:sp>
    </p:spTree>
    <p:extLst>
      <p:ext uri="{BB962C8B-B14F-4D97-AF65-F5344CB8AC3E}">
        <p14:creationId xmlns:p14="http://schemas.microsoft.com/office/powerpoint/2010/main" val="34077062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E84783-44AC-4F43-8F50-75A417050D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/>
              <a:t>Licensing</a:t>
            </a:r>
            <a:endParaRPr lang="en-SI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99CBF90-C9BE-4476-A22E-5E6E4FFFFC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69303" y="1187644"/>
            <a:ext cx="11655078" cy="5032181"/>
          </a:xfrm>
        </p:spPr>
        <p:txBody>
          <a:bodyPr>
            <a:normAutofit fontScale="92500" lnSpcReduction="10000"/>
          </a:bodyPr>
          <a:lstStyle/>
          <a:p>
            <a:r>
              <a:rPr lang="sl-SI" dirty="0"/>
              <a:t>Azure AD</a:t>
            </a:r>
          </a:p>
          <a:p>
            <a:pPr marL="0" indent="0">
              <a:buNone/>
            </a:pPr>
            <a:r>
              <a:rPr lang="en-US" sz="2300" dirty="0">
                <a:solidFill>
                  <a:srgbClr val="0000FF"/>
                </a:solidFill>
                <a:latin typeface="Lucida Console" panose="020B0609040504020204" pitchFamily="49" charset="0"/>
              </a:rPr>
              <a:t>Get-MsolUser</a:t>
            </a:r>
            <a:r>
              <a:rPr lang="en-US" sz="2300" dirty="0">
                <a:solidFill>
                  <a:prstClr val="black"/>
                </a:solidFill>
                <a:latin typeface="Lucida Console" panose="020B0609040504020204" pitchFamily="49" charset="0"/>
              </a:rPr>
              <a:t> </a:t>
            </a:r>
            <a:r>
              <a:rPr lang="en-US" sz="2300" dirty="0">
                <a:solidFill>
                  <a:srgbClr val="000080"/>
                </a:solidFill>
                <a:latin typeface="Lucida Console" panose="020B0609040504020204" pitchFamily="49" charset="0"/>
              </a:rPr>
              <a:t>-All</a:t>
            </a:r>
            <a:r>
              <a:rPr lang="en-US" sz="2300" dirty="0">
                <a:solidFill>
                  <a:prstClr val="black"/>
                </a:solidFill>
                <a:latin typeface="Lucida Console" panose="020B0609040504020204" pitchFamily="49" charset="0"/>
              </a:rPr>
              <a:t> </a:t>
            </a:r>
            <a:r>
              <a:rPr lang="en-US" sz="2300" dirty="0">
                <a:solidFill>
                  <a:srgbClr val="000080"/>
                </a:solidFill>
                <a:latin typeface="Lucida Console" panose="020B0609040504020204" pitchFamily="49" charset="0"/>
              </a:rPr>
              <a:t>-Department</a:t>
            </a:r>
            <a:r>
              <a:rPr lang="en-US" sz="2300" dirty="0">
                <a:solidFill>
                  <a:prstClr val="black"/>
                </a:solidFill>
                <a:latin typeface="Lucida Console" panose="020B0609040504020204" pitchFamily="49" charset="0"/>
              </a:rPr>
              <a:t> </a:t>
            </a:r>
            <a:r>
              <a:rPr lang="en-US" sz="2300" dirty="0">
                <a:solidFill>
                  <a:srgbClr val="8B0000"/>
                </a:solidFill>
                <a:latin typeface="Lucida Console" panose="020B0609040504020204" pitchFamily="49" charset="0"/>
              </a:rPr>
              <a:t>"Sales"</a:t>
            </a:r>
            <a:r>
              <a:rPr lang="en-US" sz="2300" dirty="0">
                <a:solidFill>
                  <a:prstClr val="black"/>
                </a:solidFill>
                <a:latin typeface="Lucida Console" panose="020B0609040504020204" pitchFamily="49" charset="0"/>
              </a:rPr>
              <a:t> </a:t>
            </a:r>
            <a:r>
              <a:rPr lang="en-US" sz="2300" dirty="0">
                <a:solidFill>
                  <a:srgbClr val="000080"/>
                </a:solidFill>
                <a:latin typeface="Lucida Console" panose="020B0609040504020204" pitchFamily="49" charset="0"/>
              </a:rPr>
              <a:t>-</a:t>
            </a:r>
            <a:r>
              <a:rPr lang="en-US" sz="2300" dirty="0" err="1">
                <a:solidFill>
                  <a:srgbClr val="000080"/>
                </a:solidFill>
                <a:latin typeface="Lucida Console" panose="020B0609040504020204" pitchFamily="49" charset="0"/>
              </a:rPr>
              <a:t>UsageLocation</a:t>
            </a:r>
            <a:r>
              <a:rPr lang="en-US" sz="2300" dirty="0">
                <a:solidFill>
                  <a:prstClr val="black"/>
                </a:solidFill>
                <a:latin typeface="Lucida Console" panose="020B0609040504020204" pitchFamily="49" charset="0"/>
              </a:rPr>
              <a:t> </a:t>
            </a:r>
            <a:r>
              <a:rPr lang="en-US" sz="2300" dirty="0">
                <a:solidFill>
                  <a:srgbClr val="8B0000"/>
                </a:solidFill>
                <a:latin typeface="Lucida Console" panose="020B0609040504020204" pitchFamily="49" charset="0"/>
              </a:rPr>
              <a:t>"US"</a:t>
            </a:r>
            <a:r>
              <a:rPr lang="en-US" sz="2300" dirty="0">
                <a:solidFill>
                  <a:prstClr val="black"/>
                </a:solidFill>
                <a:latin typeface="Lucida Console" panose="020B0609040504020204" pitchFamily="49" charset="0"/>
              </a:rPr>
              <a:t> </a:t>
            </a:r>
            <a:r>
              <a:rPr lang="en-US" sz="2300" dirty="0">
                <a:solidFill>
                  <a:srgbClr val="000080"/>
                </a:solidFill>
                <a:latin typeface="Lucida Console" panose="020B0609040504020204" pitchFamily="49" charset="0"/>
              </a:rPr>
              <a:t>-</a:t>
            </a:r>
            <a:r>
              <a:rPr lang="en-US" sz="2300" dirty="0" err="1">
                <a:solidFill>
                  <a:srgbClr val="000080"/>
                </a:solidFill>
                <a:latin typeface="Lucida Console" panose="020B0609040504020204" pitchFamily="49" charset="0"/>
              </a:rPr>
              <a:t>UnlicensedUsersOnly</a:t>
            </a:r>
            <a:r>
              <a:rPr lang="en-US" sz="2300" dirty="0">
                <a:solidFill>
                  <a:prstClr val="black"/>
                </a:solidFill>
                <a:latin typeface="Lucida Console" panose="020B0609040504020204" pitchFamily="49" charset="0"/>
              </a:rPr>
              <a:t>;</a:t>
            </a:r>
          </a:p>
          <a:p>
            <a:pPr marL="0" indent="0">
              <a:buNone/>
            </a:pPr>
            <a:endParaRPr lang="en-SI" sz="2300" dirty="0">
              <a:solidFill>
                <a:prstClr val="black"/>
              </a:solidFill>
              <a:latin typeface="Lucida Console" panose="020B0609040504020204" pitchFamily="49" charset="0"/>
            </a:endParaRPr>
          </a:p>
          <a:p>
            <a:pPr marL="0" indent="0">
              <a:buNone/>
            </a:pPr>
            <a:r>
              <a:rPr lang="sl-SI" sz="2300" dirty="0" err="1">
                <a:solidFill>
                  <a:srgbClr val="0000FF"/>
                </a:solidFill>
                <a:latin typeface="Lucida Console" panose="020B0609040504020204" pitchFamily="49" charset="0"/>
              </a:rPr>
              <a:t>Get-MsolAccountSku</a:t>
            </a:r>
            <a:endParaRPr lang="sl-SI" sz="2300" dirty="0">
              <a:solidFill>
                <a:prstClr val="black"/>
              </a:solidFill>
              <a:latin typeface="Lucida Console" panose="020B0609040504020204" pitchFamily="49" charset="0"/>
            </a:endParaRPr>
          </a:p>
          <a:p>
            <a:pPr marL="0" indent="0">
              <a:buNone/>
            </a:pPr>
            <a:endParaRPr lang="en-SI" sz="2300" dirty="0">
              <a:solidFill>
                <a:prstClr val="black"/>
              </a:solidFill>
              <a:latin typeface="Lucida Console" panose="020B0609040504020204" pitchFamily="49" charset="0"/>
            </a:endParaRPr>
          </a:p>
          <a:p>
            <a:pPr marL="0" indent="0">
              <a:buNone/>
            </a:pPr>
            <a:r>
              <a:rPr lang="sl-SI" sz="2300" dirty="0">
                <a:solidFill>
                  <a:srgbClr val="0000FF"/>
                </a:solidFill>
                <a:latin typeface="Lucida Console" panose="020B0609040504020204" pitchFamily="49" charset="0"/>
              </a:rPr>
              <a:t>Set-</a:t>
            </a:r>
            <a:r>
              <a:rPr lang="sl-SI" sz="2300" dirty="0" err="1">
                <a:solidFill>
                  <a:srgbClr val="0000FF"/>
                </a:solidFill>
                <a:latin typeface="Lucida Console" panose="020B0609040504020204" pitchFamily="49" charset="0"/>
              </a:rPr>
              <a:t>msoluser</a:t>
            </a:r>
            <a:r>
              <a:rPr lang="sl-SI" sz="2300" dirty="0">
                <a:solidFill>
                  <a:prstClr val="black"/>
                </a:solidFill>
                <a:latin typeface="Lucida Console" panose="020B0609040504020204" pitchFamily="49" charset="0"/>
              </a:rPr>
              <a:t> </a:t>
            </a:r>
            <a:r>
              <a:rPr lang="sl-SI" sz="2300" dirty="0">
                <a:solidFill>
                  <a:srgbClr val="000080"/>
                </a:solidFill>
                <a:latin typeface="Lucida Console" panose="020B0609040504020204" pitchFamily="49" charset="0"/>
              </a:rPr>
              <a:t>–</a:t>
            </a:r>
            <a:r>
              <a:rPr lang="sl-SI" sz="2300" dirty="0" err="1">
                <a:solidFill>
                  <a:srgbClr val="000080"/>
                </a:solidFill>
                <a:latin typeface="Lucida Console" panose="020B0609040504020204" pitchFamily="49" charset="0"/>
              </a:rPr>
              <a:t>userprincipalname</a:t>
            </a:r>
            <a:r>
              <a:rPr lang="sl-SI" sz="2300" dirty="0">
                <a:solidFill>
                  <a:prstClr val="black"/>
                </a:solidFill>
                <a:latin typeface="Lucida Console" panose="020B0609040504020204" pitchFamily="49" charset="0"/>
              </a:rPr>
              <a:t> </a:t>
            </a:r>
            <a:r>
              <a:rPr lang="sl-SI" sz="2300" dirty="0">
                <a:solidFill>
                  <a:srgbClr val="8A2BE2"/>
                </a:solidFill>
                <a:latin typeface="Lucida Console" panose="020B0609040504020204" pitchFamily="49" charset="0"/>
              </a:rPr>
              <a:t>robi@kompas-xnet.si</a:t>
            </a:r>
            <a:r>
              <a:rPr lang="sl-SI" sz="2300" dirty="0">
                <a:solidFill>
                  <a:prstClr val="black"/>
                </a:solidFill>
                <a:latin typeface="Lucida Console" panose="020B0609040504020204" pitchFamily="49" charset="0"/>
              </a:rPr>
              <a:t> </a:t>
            </a:r>
            <a:r>
              <a:rPr lang="sl-SI" sz="2300" dirty="0">
                <a:solidFill>
                  <a:srgbClr val="000080"/>
                </a:solidFill>
                <a:latin typeface="Lucida Console" panose="020B0609040504020204" pitchFamily="49" charset="0"/>
              </a:rPr>
              <a:t>–</a:t>
            </a:r>
            <a:r>
              <a:rPr lang="sl-SI" sz="2300" dirty="0" err="1">
                <a:solidFill>
                  <a:srgbClr val="000080"/>
                </a:solidFill>
                <a:latin typeface="Lucida Console" panose="020B0609040504020204" pitchFamily="49" charset="0"/>
              </a:rPr>
              <a:t>usagelocation</a:t>
            </a:r>
            <a:r>
              <a:rPr lang="sl-SI" sz="2300" dirty="0">
                <a:solidFill>
                  <a:prstClr val="black"/>
                </a:solidFill>
                <a:latin typeface="Lucida Console" panose="020B0609040504020204" pitchFamily="49" charset="0"/>
              </a:rPr>
              <a:t> </a:t>
            </a:r>
            <a:r>
              <a:rPr lang="sl-SI" sz="2300" dirty="0">
                <a:solidFill>
                  <a:srgbClr val="8A2BE2"/>
                </a:solidFill>
                <a:latin typeface="Lucida Console" panose="020B0609040504020204" pitchFamily="49" charset="0"/>
              </a:rPr>
              <a:t>SI</a:t>
            </a:r>
            <a:r>
              <a:rPr lang="sl-SI" sz="2300" dirty="0">
                <a:solidFill>
                  <a:prstClr val="black"/>
                </a:solidFill>
                <a:latin typeface="Lucida Console" panose="020B0609040504020204" pitchFamily="49" charset="0"/>
              </a:rPr>
              <a:t> </a:t>
            </a:r>
            <a:r>
              <a:rPr lang="sl-SI" sz="2300" dirty="0">
                <a:solidFill>
                  <a:srgbClr val="000080"/>
                </a:solidFill>
                <a:latin typeface="Lucida Console" panose="020B0609040504020204" pitchFamily="49" charset="0"/>
              </a:rPr>
              <a:t>-</a:t>
            </a:r>
            <a:r>
              <a:rPr lang="sl-SI" sz="2300" dirty="0" err="1">
                <a:solidFill>
                  <a:srgbClr val="000080"/>
                </a:solidFill>
                <a:latin typeface="Lucida Console" panose="020B0609040504020204" pitchFamily="49" charset="0"/>
              </a:rPr>
              <a:t>AddLicenses</a:t>
            </a:r>
            <a:r>
              <a:rPr lang="sl-SI" sz="2300" dirty="0">
                <a:solidFill>
                  <a:prstClr val="black"/>
                </a:solidFill>
                <a:latin typeface="Lucida Console" panose="020B0609040504020204" pitchFamily="49" charset="0"/>
              </a:rPr>
              <a:t> </a:t>
            </a:r>
            <a:r>
              <a:rPr lang="sl-SI" sz="2300" dirty="0">
                <a:solidFill>
                  <a:srgbClr val="8B0000"/>
                </a:solidFill>
                <a:latin typeface="Lucida Console" panose="020B0609040504020204" pitchFamily="49" charset="0"/>
              </a:rPr>
              <a:t>"</a:t>
            </a:r>
            <a:r>
              <a:rPr lang="sl-SI" sz="2300" dirty="0" err="1">
                <a:solidFill>
                  <a:srgbClr val="8B0000"/>
                </a:solidFill>
                <a:latin typeface="Lucida Console" panose="020B0609040504020204" pitchFamily="49" charset="0"/>
              </a:rPr>
              <a:t>litwareinc:ENTERPRISEPACK</a:t>
            </a:r>
            <a:r>
              <a:rPr lang="sl-SI" sz="2300" dirty="0">
                <a:solidFill>
                  <a:srgbClr val="8B0000"/>
                </a:solidFill>
                <a:latin typeface="Lucida Console" panose="020B0609040504020204" pitchFamily="49" charset="0"/>
              </a:rPr>
              <a:t>" </a:t>
            </a:r>
          </a:p>
          <a:p>
            <a:pPr marL="457200" lvl="1" indent="0">
              <a:buNone/>
            </a:pPr>
            <a:endParaRPr lang="sl-SI" dirty="0"/>
          </a:p>
          <a:p>
            <a:pPr marL="457200" lvl="1" indent="0">
              <a:buNone/>
            </a:pPr>
            <a:endParaRPr lang="sl-SI" dirty="0"/>
          </a:p>
          <a:p>
            <a:pPr marL="457200" lvl="1" indent="0">
              <a:buNone/>
            </a:pPr>
            <a:endParaRPr lang="sl-SI" dirty="0"/>
          </a:p>
          <a:p>
            <a:pPr marL="457200" lvl="1" indent="0">
              <a:buNone/>
            </a:pPr>
            <a:r>
              <a:rPr lang="en-US" dirty="0"/>
              <a:t>Assign licenses to user accounts with Office 365 PowerShell | Microsoft Docs</a:t>
            </a:r>
          </a:p>
          <a:p>
            <a:pPr marL="457200" lvl="1" indent="0">
              <a:buNone/>
            </a:pPr>
            <a:r>
              <a:rPr lang="en-US" dirty="0">
                <a:hlinkClick r:id="rId2"/>
              </a:rPr>
              <a:t>https://docs.microsoft.com/en-us/office365/enterprise/powershell/assign-licenses-to-user-accounts-with-office-365-powershell</a:t>
            </a:r>
            <a:r>
              <a:rPr lang="sl-SI" dirty="0"/>
              <a:t> </a:t>
            </a:r>
            <a:endParaRPr lang="en-SI" dirty="0"/>
          </a:p>
        </p:txBody>
      </p:sp>
    </p:spTree>
    <p:extLst>
      <p:ext uri="{BB962C8B-B14F-4D97-AF65-F5344CB8AC3E}">
        <p14:creationId xmlns:p14="http://schemas.microsoft.com/office/powerpoint/2010/main" val="2849909366"/>
      </p:ext>
    </p:extLst>
  </p:cSld>
  <p:clrMapOvr>
    <a:masterClrMapping/>
  </p:clrMapOvr>
  <p:transition>
    <p:fad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534FE6-6DB2-4DD2-A810-D18C785282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/>
              <a:t>SharePoint</a:t>
            </a:r>
            <a:endParaRPr lang="en-SI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E8A78DF-3C84-4836-8EEF-8C17F94C331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SI" dirty="0"/>
          </a:p>
          <a:p>
            <a:r>
              <a:rPr lang="en-US" dirty="0"/>
              <a:t>Be prepared for disappointment</a:t>
            </a:r>
          </a:p>
          <a:p>
            <a:r>
              <a:rPr lang="en-US" dirty="0"/>
              <a:t>Allows basic manipulation of SharePoint Online</a:t>
            </a:r>
          </a:p>
          <a:p>
            <a:r>
              <a:rPr lang="en-US" dirty="0"/>
              <a:t>Users and groups</a:t>
            </a:r>
          </a:p>
          <a:p>
            <a:r>
              <a:rPr lang="en-US" dirty="0"/>
              <a:t>Tenants</a:t>
            </a:r>
          </a:p>
          <a:p>
            <a:r>
              <a:rPr lang="en-US" dirty="0"/>
              <a:t>Site Collections</a:t>
            </a:r>
          </a:p>
          <a:p>
            <a:endParaRPr lang="en-SI" dirty="0"/>
          </a:p>
          <a:p>
            <a:r>
              <a:rPr lang="en-US" dirty="0">
                <a:hlinkClick r:id="rId2"/>
              </a:rPr>
              <a:t>Download here</a:t>
            </a:r>
            <a:endParaRPr lang="en-US" dirty="0"/>
          </a:p>
          <a:p>
            <a:endParaRPr lang="en-SI" dirty="0"/>
          </a:p>
        </p:txBody>
      </p:sp>
    </p:spTree>
    <p:extLst>
      <p:ext uri="{BB962C8B-B14F-4D97-AF65-F5344CB8AC3E}">
        <p14:creationId xmlns:p14="http://schemas.microsoft.com/office/powerpoint/2010/main" val="2950607164"/>
      </p:ext>
    </p:extLst>
  </p:cSld>
  <p:clrMapOvr>
    <a:masterClrMapping/>
  </p:clrMapOvr>
  <p:transition>
    <p:fad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D8F6BE-CD23-40F5-9597-914D84C7DC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/>
              <a:t>Connect to SPO</a:t>
            </a:r>
            <a:endParaRPr lang="en-SI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09C496-C30D-4135-8B13-1A530896368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69303" y="1187643"/>
            <a:ext cx="11655078" cy="495598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800" dirty="0">
                <a:solidFill>
                  <a:srgbClr val="0000FF"/>
                </a:solidFill>
                <a:latin typeface="Lucida Console" panose="020B0609040504020204" pitchFamily="49" charset="0"/>
              </a:rPr>
              <a:t>Connect-</a:t>
            </a:r>
            <a:r>
              <a:rPr lang="en-US" sz="1800" dirty="0" err="1">
                <a:solidFill>
                  <a:srgbClr val="0000FF"/>
                </a:solidFill>
                <a:latin typeface="Lucida Console" panose="020B0609040504020204" pitchFamily="49" charset="0"/>
              </a:rPr>
              <a:t>SPOService</a:t>
            </a:r>
            <a:r>
              <a:rPr lang="en-US" sz="1800" dirty="0">
                <a:solidFill>
                  <a:prstClr val="black"/>
                </a:solidFill>
                <a:latin typeface="Lucida Console" panose="020B0609040504020204" pitchFamily="49" charset="0"/>
              </a:rPr>
              <a:t> </a:t>
            </a:r>
            <a:r>
              <a:rPr lang="en-US" sz="1800" dirty="0">
                <a:solidFill>
                  <a:srgbClr val="000080"/>
                </a:solidFill>
                <a:latin typeface="Lucida Console" panose="020B0609040504020204" pitchFamily="49" charset="0"/>
              </a:rPr>
              <a:t>-URL</a:t>
            </a:r>
            <a:r>
              <a:rPr lang="en-US" sz="1800" dirty="0">
                <a:solidFill>
                  <a:prstClr val="black"/>
                </a:solidFill>
                <a:latin typeface="Lucida Console" panose="020B0609040504020204" pitchFamily="49" charset="0"/>
              </a:rPr>
              <a:t> </a:t>
            </a:r>
            <a:r>
              <a:rPr lang="en-US" sz="1800" dirty="0">
                <a:solidFill>
                  <a:srgbClr val="8A2BE2"/>
                </a:solidFill>
                <a:latin typeface="Lucida Console" panose="020B0609040504020204" pitchFamily="49" charset="0"/>
              </a:rPr>
              <a:t>https://Tenant-admin.sharepoint.com</a:t>
            </a:r>
            <a:r>
              <a:rPr lang="en-US" sz="1800" dirty="0">
                <a:solidFill>
                  <a:prstClr val="black"/>
                </a:solidFill>
                <a:latin typeface="Lucida Console" panose="020B0609040504020204" pitchFamily="49" charset="0"/>
              </a:rPr>
              <a:t> </a:t>
            </a:r>
            <a:r>
              <a:rPr lang="en-US" sz="1800" dirty="0">
                <a:solidFill>
                  <a:srgbClr val="000080"/>
                </a:solidFill>
                <a:latin typeface="Lucida Console" panose="020B0609040504020204" pitchFamily="49" charset="0"/>
              </a:rPr>
              <a:t>-Credential</a:t>
            </a:r>
            <a:r>
              <a:rPr lang="en-US" sz="1800" dirty="0">
                <a:solidFill>
                  <a:prstClr val="black"/>
                </a:solidFill>
                <a:latin typeface="Lucida Console" panose="020B0609040504020204" pitchFamily="49" charset="0"/>
              </a:rPr>
              <a:t> </a:t>
            </a:r>
            <a:r>
              <a:rPr lang="en-US" sz="1800" dirty="0">
                <a:solidFill>
                  <a:srgbClr val="FF4500"/>
                </a:solidFill>
                <a:latin typeface="Lucida Console" panose="020B0609040504020204" pitchFamily="49" charset="0"/>
              </a:rPr>
              <a:t>$MyAccount</a:t>
            </a:r>
            <a:endParaRPr lang="en-US" sz="1800" dirty="0">
              <a:solidFill>
                <a:prstClr val="black"/>
              </a:solidFill>
              <a:latin typeface="Lucida Console" panose="020B0609040504020204" pitchFamily="49" charset="0"/>
            </a:endParaRPr>
          </a:p>
          <a:p>
            <a:pPr marL="0" indent="0">
              <a:buNone/>
            </a:pPr>
            <a:r>
              <a:rPr lang="sl-SI" sz="1800" dirty="0" err="1">
                <a:solidFill>
                  <a:srgbClr val="0000FF"/>
                </a:solidFill>
                <a:latin typeface="Lucida Console" panose="020B0609040504020204" pitchFamily="49" charset="0"/>
              </a:rPr>
              <a:t>Get-SPOSite</a:t>
            </a:r>
            <a:endParaRPr lang="sl-SI" sz="1800" dirty="0">
              <a:solidFill>
                <a:prstClr val="black"/>
              </a:solidFill>
              <a:latin typeface="Lucida Console" panose="020B0609040504020204" pitchFamily="49" charset="0"/>
            </a:endParaRPr>
          </a:p>
          <a:p>
            <a:pPr marL="0" indent="0">
              <a:buNone/>
            </a:pPr>
            <a:r>
              <a:rPr lang="en-US" sz="1800" dirty="0">
                <a:solidFill>
                  <a:srgbClr val="0000FF"/>
                </a:solidFill>
                <a:latin typeface="Lucida Console" panose="020B0609040504020204" pitchFamily="49" charset="0"/>
              </a:rPr>
              <a:t>Get-Command</a:t>
            </a:r>
            <a:r>
              <a:rPr lang="en-US" sz="1800" dirty="0">
                <a:solidFill>
                  <a:prstClr val="black"/>
                </a:solidFill>
                <a:latin typeface="Lucida Console" panose="020B0609040504020204" pitchFamily="49" charset="0"/>
              </a:rPr>
              <a:t> </a:t>
            </a:r>
            <a:r>
              <a:rPr lang="en-US" sz="1800" dirty="0">
                <a:solidFill>
                  <a:srgbClr val="000080"/>
                </a:solidFill>
                <a:latin typeface="Lucida Console" panose="020B0609040504020204" pitchFamily="49" charset="0"/>
              </a:rPr>
              <a:t>-Module</a:t>
            </a:r>
            <a:r>
              <a:rPr lang="en-US" sz="1800" dirty="0">
                <a:solidFill>
                  <a:prstClr val="black"/>
                </a:solidFill>
                <a:latin typeface="Lucida Console" panose="020B0609040504020204" pitchFamily="49" charset="0"/>
              </a:rPr>
              <a:t> </a:t>
            </a:r>
            <a:r>
              <a:rPr lang="en-US" sz="1800" dirty="0" err="1">
                <a:solidFill>
                  <a:srgbClr val="8A2BE2"/>
                </a:solidFill>
                <a:latin typeface="Lucida Console" panose="020B0609040504020204" pitchFamily="49" charset="0"/>
              </a:rPr>
              <a:t>Microsoft.Online.SharePoint.PowerShell</a:t>
            </a:r>
            <a:r>
              <a:rPr lang="en-US" sz="1800" dirty="0">
                <a:solidFill>
                  <a:srgbClr val="8A2BE2"/>
                </a:solidFill>
                <a:latin typeface="Lucida Console" panose="020B0609040504020204" pitchFamily="49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106433031"/>
      </p:ext>
    </p:extLst>
  </p:cSld>
  <p:clrMapOvr>
    <a:masterClrMapping/>
  </p:clrMapOvr>
  <p:transition>
    <p:fad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262A9D-CC2A-45B3-AE17-187FF4664B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/>
              <a:t>Alternatives </a:t>
            </a:r>
            <a:endParaRPr lang="en-SI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BAE2EA2-EBA9-4B88-A6D4-00BDF612E92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sl-SI" dirty="0"/>
              <a:t>CSOM</a:t>
            </a:r>
          </a:p>
          <a:p>
            <a:r>
              <a:rPr lang="en-US" dirty="0"/>
              <a:t>Can use the Client Side Object Model with PowerShell to do more</a:t>
            </a:r>
          </a:p>
          <a:p>
            <a:r>
              <a:rPr lang="en-US" dirty="0" err="1"/>
              <a:t>Developery</a:t>
            </a:r>
            <a:r>
              <a:rPr lang="en-US" dirty="0"/>
              <a:t>, be afraid</a:t>
            </a:r>
          </a:p>
          <a:p>
            <a:r>
              <a:rPr lang="en-US" dirty="0"/>
              <a:t>Copy DLLs from server</a:t>
            </a:r>
          </a:p>
          <a:p>
            <a:r>
              <a:rPr lang="en-US" dirty="0"/>
              <a:t>Or download </a:t>
            </a:r>
            <a:r>
              <a:rPr lang="en-US" dirty="0">
                <a:hlinkClick r:id="rId2"/>
              </a:rPr>
              <a:t>SharePoint 2016</a:t>
            </a:r>
            <a:r>
              <a:rPr lang="sl-SI" dirty="0">
                <a:hlinkClick r:id="rId2"/>
              </a:rPr>
              <a:t> </a:t>
            </a:r>
            <a:r>
              <a:rPr lang="en-US" dirty="0">
                <a:hlinkClick r:id="rId2"/>
              </a:rPr>
              <a:t>Client SDK</a:t>
            </a:r>
            <a:endParaRPr lang="en-US" dirty="0"/>
          </a:p>
          <a:p>
            <a:endParaRPr lang="en-SI" dirty="0"/>
          </a:p>
        </p:txBody>
      </p:sp>
    </p:spTree>
    <p:extLst>
      <p:ext uri="{BB962C8B-B14F-4D97-AF65-F5344CB8AC3E}">
        <p14:creationId xmlns:p14="http://schemas.microsoft.com/office/powerpoint/2010/main" val="692561573"/>
      </p:ext>
    </p:extLst>
  </p:cSld>
  <p:clrMapOvr>
    <a:masterClrMapping/>
  </p:clrMapOvr>
  <p:transition>
    <p:fad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634F5C-9D72-4C1F-8AC9-B72E51A3E7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/>
              <a:t>CSOM</a:t>
            </a:r>
            <a:endParaRPr lang="en-SI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1AF7EDF-0D4D-4C89-A52F-428E0B3B481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Chris O'Brien: Using CSOM in PowerShell scripts with Office 365</a:t>
            </a:r>
          </a:p>
          <a:p>
            <a:r>
              <a:rPr lang="en-US" dirty="0"/>
              <a:t>http://www.sharepointnutsandbolts.com/2013/12/Using-CSOM-in-PowerShell-scripts-with-Office365.html</a:t>
            </a:r>
            <a:endParaRPr lang="en-SI" dirty="0"/>
          </a:p>
        </p:txBody>
      </p:sp>
    </p:spTree>
    <p:extLst>
      <p:ext uri="{BB962C8B-B14F-4D97-AF65-F5344CB8AC3E}">
        <p14:creationId xmlns:p14="http://schemas.microsoft.com/office/powerpoint/2010/main" val="206029984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B2E3DE-B90E-445C-AC8D-DA784FB7C6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/>
              <a:t>PnP</a:t>
            </a:r>
            <a:endParaRPr lang="en-SI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28A9BFA-BA6B-468A-A53C-4B1334FA42F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69303" y="1187644"/>
            <a:ext cx="11655078" cy="4959156"/>
          </a:xfrm>
        </p:spPr>
        <p:txBody>
          <a:bodyPr>
            <a:normAutofit fontScale="70000" lnSpcReduction="20000"/>
          </a:bodyPr>
          <a:lstStyle/>
          <a:p>
            <a:r>
              <a:rPr lang="en-US" dirty="0"/>
              <a:t>More scary developer stuff</a:t>
            </a:r>
          </a:p>
          <a:p>
            <a:r>
              <a:rPr lang="en-US" dirty="0"/>
              <a:t>Hidden in </a:t>
            </a:r>
            <a:r>
              <a:rPr lang="en-US" dirty="0" err="1"/>
              <a:t>Github</a:t>
            </a:r>
            <a:endParaRPr lang="en-US" dirty="0"/>
          </a:p>
          <a:p>
            <a:pPr lvl="1"/>
            <a:r>
              <a:rPr lang="en-US" dirty="0"/>
              <a:t>https://github.com/SharePoint/PnP-PowerShell</a:t>
            </a:r>
          </a:p>
          <a:p>
            <a:r>
              <a:rPr lang="sl-SI" dirty="0"/>
              <a:t>337 </a:t>
            </a:r>
            <a:r>
              <a:rPr lang="sl-SI" dirty="0" err="1"/>
              <a:t>commands</a:t>
            </a:r>
            <a:r>
              <a:rPr lang="sl-SI" dirty="0"/>
              <a:t> </a:t>
            </a:r>
            <a:r>
              <a:rPr lang="sl-SI" dirty="0" err="1"/>
              <a:t>available</a:t>
            </a:r>
            <a:endParaRPr lang="sl-SI" dirty="0"/>
          </a:p>
          <a:p>
            <a:endParaRPr lang="en-US" dirty="0"/>
          </a:p>
          <a:p>
            <a:pPr marL="0" indent="0">
              <a:buNone/>
            </a:pPr>
            <a:r>
              <a:rPr lang="sl-SI" sz="2300" dirty="0" err="1">
                <a:solidFill>
                  <a:srgbClr val="0000FF"/>
                </a:solidFill>
                <a:latin typeface="Lucida Console" panose="020B0609040504020204" pitchFamily="49" charset="0"/>
              </a:rPr>
              <a:t>Install</a:t>
            </a:r>
            <a:r>
              <a:rPr lang="sl-SI" sz="2300" dirty="0">
                <a:solidFill>
                  <a:srgbClr val="0000FF"/>
                </a:solidFill>
                <a:latin typeface="Lucida Console" panose="020B0609040504020204" pitchFamily="49" charset="0"/>
              </a:rPr>
              <a:t>-Module</a:t>
            </a:r>
            <a:r>
              <a:rPr lang="sl-SI" sz="2300" dirty="0">
                <a:solidFill>
                  <a:prstClr val="black"/>
                </a:solidFill>
                <a:latin typeface="Lucida Console" panose="020B0609040504020204" pitchFamily="49" charset="0"/>
              </a:rPr>
              <a:t> </a:t>
            </a:r>
            <a:r>
              <a:rPr lang="sl-SI" sz="2300" dirty="0" err="1">
                <a:solidFill>
                  <a:srgbClr val="8A2BE2"/>
                </a:solidFill>
                <a:latin typeface="Lucida Console" panose="020B0609040504020204" pitchFamily="49" charset="0"/>
              </a:rPr>
              <a:t>SharePointPnPPowerShellOnline</a:t>
            </a:r>
            <a:endParaRPr lang="sl-SI" sz="2300" dirty="0">
              <a:solidFill>
                <a:prstClr val="black"/>
              </a:solidFill>
              <a:latin typeface="Lucida Console" panose="020B0609040504020204" pitchFamily="49" charset="0"/>
            </a:endParaRPr>
          </a:p>
          <a:p>
            <a:pPr marL="0" indent="0">
              <a:buNone/>
            </a:pPr>
            <a:r>
              <a:rPr lang="sl-SI" sz="2300" dirty="0" err="1">
                <a:solidFill>
                  <a:srgbClr val="0000FF"/>
                </a:solidFill>
                <a:latin typeface="Lucida Console" panose="020B0609040504020204" pitchFamily="49" charset="0"/>
              </a:rPr>
              <a:t>Get-Command</a:t>
            </a:r>
            <a:r>
              <a:rPr lang="sl-SI" sz="2300" dirty="0">
                <a:solidFill>
                  <a:prstClr val="black"/>
                </a:solidFill>
                <a:latin typeface="Lucida Console" panose="020B0609040504020204" pitchFamily="49" charset="0"/>
              </a:rPr>
              <a:t> </a:t>
            </a:r>
            <a:r>
              <a:rPr lang="sl-SI" sz="2300" dirty="0">
                <a:solidFill>
                  <a:srgbClr val="000080"/>
                </a:solidFill>
                <a:latin typeface="Lucida Console" panose="020B0609040504020204" pitchFamily="49" charset="0"/>
              </a:rPr>
              <a:t>-Module</a:t>
            </a:r>
            <a:r>
              <a:rPr lang="sl-SI" sz="2300" dirty="0">
                <a:solidFill>
                  <a:prstClr val="black"/>
                </a:solidFill>
                <a:latin typeface="Lucida Console" panose="020B0609040504020204" pitchFamily="49" charset="0"/>
              </a:rPr>
              <a:t> </a:t>
            </a:r>
            <a:r>
              <a:rPr lang="sl-SI" sz="2300" dirty="0" err="1">
                <a:solidFill>
                  <a:srgbClr val="8A2BE2"/>
                </a:solidFill>
                <a:latin typeface="Lucida Console" panose="020B0609040504020204" pitchFamily="49" charset="0"/>
              </a:rPr>
              <a:t>SharePointPnPPowerShellOnline</a:t>
            </a:r>
            <a:r>
              <a:rPr lang="sl-SI" sz="2300" dirty="0">
                <a:solidFill>
                  <a:srgbClr val="8A2BE2"/>
                </a:solidFill>
                <a:latin typeface="Lucida Console" panose="020B0609040504020204" pitchFamily="49" charset="0"/>
              </a:rPr>
              <a:t> </a:t>
            </a:r>
          </a:p>
          <a:p>
            <a:endParaRPr lang="sl-SI" dirty="0"/>
          </a:p>
          <a:p>
            <a:r>
              <a:rPr lang="en-US" dirty="0"/>
              <a:t>Works with all the </a:t>
            </a:r>
            <a:r>
              <a:rPr lang="en-US" dirty="0" err="1"/>
              <a:t>SharePoints</a:t>
            </a:r>
            <a:endParaRPr lang="en-US" dirty="0"/>
          </a:p>
          <a:p>
            <a:r>
              <a:rPr lang="en-US" dirty="0"/>
              <a:t>Scoped at Site Collection</a:t>
            </a:r>
            <a:endParaRPr lang="sl-SI" dirty="0"/>
          </a:p>
          <a:p>
            <a:endParaRPr lang="sl-SI" dirty="0"/>
          </a:p>
          <a:p>
            <a:r>
              <a:rPr lang="en-US" dirty="0"/>
              <a:t>Automatic Context Switching in PnP PowerShell</a:t>
            </a:r>
          </a:p>
          <a:p>
            <a:pPr marL="0" indent="0">
              <a:buNone/>
            </a:pPr>
            <a:r>
              <a:rPr lang="en-US" dirty="0">
                <a:hlinkClick r:id="rId3"/>
              </a:rPr>
              <a:t>https://www.erwinmcm.com/automatic-context-switching-in-pnp-powershell/</a:t>
            </a:r>
            <a:endParaRPr lang="sl-SI" dirty="0"/>
          </a:p>
          <a:p>
            <a:r>
              <a:rPr lang="en-US" dirty="0"/>
              <a:t>The hidden gem in PnP PowerShell</a:t>
            </a:r>
          </a:p>
          <a:p>
            <a:pPr marL="0" indent="0">
              <a:buNone/>
            </a:pPr>
            <a:r>
              <a:rPr lang="en-US" dirty="0">
                <a:hlinkClick r:id="rId4"/>
              </a:rPr>
              <a:t>https://www.erwinmcm.com/the-hidden-gem-in-pnp-powershell/</a:t>
            </a:r>
            <a:r>
              <a:rPr lang="sl-SI" dirty="0"/>
              <a:t> </a:t>
            </a:r>
            <a:endParaRPr lang="en-US" dirty="0"/>
          </a:p>
          <a:p>
            <a:endParaRPr lang="en-SI" dirty="0"/>
          </a:p>
        </p:txBody>
      </p:sp>
    </p:spTree>
    <p:extLst>
      <p:ext uri="{BB962C8B-B14F-4D97-AF65-F5344CB8AC3E}">
        <p14:creationId xmlns:p14="http://schemas.microsoft.com/office/powerpoint/2010/main" val="2106916947"/>
      </p:ext>
    </p:extLst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B57AE9-BBE8-47EC-BF02-F1C54CDB6B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/>
              <a:t>PowerShell with O365</a:t>
            </a:r>
            <a:endParaRPr lang="en-SI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751B74D-3F47-4B11-9FD7-0DD96AF70B78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sl-SI" dirty="0"/>
              <a:t>Robi Vončina </a:t>
            </a:r>
          </a:p>
          <a:p>
            <a:r>
              <a:rPr lang="sl-SI" dirty="0"/>
              <a:t>robi@kompas-xnet.si</a:t>
            </a:r>
            <a:endParaRPr lang="en-SI" dirty="0"/>
          </a:p>
        </p:txBody>
      </p:sp>
    </p:spTree>
    <p:extLst>
      <p:ext uri="{BB962C8B-B14F-4D97-AF65-F5344CB8AC3E}">
        <p14:creationId xmlns:p14="http://schemas.microsoft.com/office/powerpoint/2010/main" val="15928960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E1D710-30F3-4B8B-9EAC-AE22E079F8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/>
              <a:t>About PnP</a:t>
            </a:r>
            <a:endParaRPr lang="en-SI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9B631B2-6094-4E37-8225-3753CFD64DE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69303" y="1187644"/>
            <a:ext cx="11655078" cy="5156006"/>
          </a:xfrm>
        </p:spPr>
        <p:txBody>
          <a:bodyPr>
            <a:normAutofit fontScale="92500" lnSpcReduction="20000"/>
          </a:bodyPr>
          <a:lstStyle/>
          <a:p>
            <a:r>
              <a:rPr lang="en-US" dirty="0" err="1"/>
              <a:t>Vesa</a:t>
            </a:r>
            <a:r>
              <a:rPr lang="sl-SI" dirty="0"/>
              <a:t> </a:t>
            </a:r>
            <a:r>
              <a:rPr lang="en-US" dirty="0"/>
              <a:t>Juvonen, Senior Program Manager from SharePoint Engineering and MCM for SharePoint, is one of the main project owners</a:t>
            </a:r>
          </a:p>
          <a:p>
            <a:r>
              <a:rPr lang="en-US" dirty="0"/>
              <a:t>Is scanned the same as any PowerShell Gallery Module (not at all)</a:t>
            </a:r>
          </a:p>
          <a:p>
            <a:r>
              <a:rPr lang="en-US" dirty="0"/>
              <a:t>Erwin van Hunen</a:t>
            </a:r>
            <a:r>
              <a:rPr lang="sl-SI" dirty="0"/>
              <a:t> </a:t>
            </a:r>
            <a:r>
              <a:rPr lang="en-US" dirty="0"/>
              <a:t>works at </a:t>
            </a:r>
            <a:r>
              <a:rPr lang="en-US" dirty="0" err="1"/>
              <a:t>RenCore</a:t>
            </a:r>
            <a:endParaRPr lang="en-US" dirty="0"/>
          </a:p>
          <a:p>
            <a:pPr lvl="1"/>
            <a:r>
              <a:rPr lang="en-US" dirty="0"/>
              <a:t>Exceptions are approved by SharePoint Engineering team</a:t>
            </a:r>
          </a:p>
          <a:p>
            <a:r>
              <a:rPr lang="en-US" dirty="0"/>
              <a:t>Uses the same API as web parts and other SharePoint code</a:t>
            </a:r>
          </a:p>
          <a:p>
            <a:r>
              <a:rPr lang="en-US" dirty="0"/>
              <a:t>It’s Open Source</a:t>
            </a:r>
          </a:p>
          <a:p>
            <a:r>
              <a:rPr lang="en-US" dirty="0"/>
              <a:t>Respects SharePoint security</a:t>
            </a:r>
          </a:p>
          <a:p>
            <a:pPr lvl="1"/>
            <a:r>
              <a:rPr lang="en-US" dirty="0"/>
              <a:t>Can be more secure, as it can be more fine grained</a:t>
            </a:r>
          </a:p>
          <a:p>
            <a:r>
              <a:rPr lang="en-US" dirty="0"/>
              <a:t>PnP PowerShell hits the Office 365 API a billion times a month</a:t>
            </a:r>
          </a:p>
          <a:p>
            <a:endParaRPr lang="en-SI" dirty="0"/>
          </a:p>
        </p:txBody>
      </p:sp>
    </p:spTree>
    <p:extLst>
      <p:ext uri="{BB962C8B-B14F-4D97-AF65-F5344CB8AC3E}">
        <p14:creationId xmlns:p14="http://schemas.microsoft.com/office/powerpoint/2010/main" val="3613889203"/>
      </p:ext>
    </p:extLst>
  </p:cSld>
  <p:clrMapOvr>
    <a:masterClrMapping/>
  </p:clrMapOvr>
  <p:transition>
    <p:fade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5639B8-4469-44BA-A927-65CB5A5A52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/>
              <a:t>Favorites</a:t>
            </a:r>
            <a:endParaRPr lang="en-SI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A055E4F-D255-435B-A5C2-309E812918F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69303" y="1187644"/>
            <a:ext cx="11655078" cy="5270306"/>
          </a:xfrm>
        </p:spPr>
        <p:txBody>
          <a:bodyPr>
            <a:normAutofit fontScale="85000" lnSpcReduction="10000"/>
          </a:bodyPr>
          <a:lstStyle/>
          <a:p>
            <a:r>
              <a:rPr lang="en-US" dirty="0" err="1"/>
              <a:t>PnPFile</a:t>
            </a:r>
            <a:endParaRPr lang="en-US" dirty="0"/>
          </a:p>
          <a:p>
            <a:r>
              <a:rPr lang="en-US" dirty="0"/>
              <a:t>Add-</a:t>
            </a:r>
            <a:r>
              <a:rPr lang="en-US" dirty="0" err="1"/>
              <a:t>PnPFile</a:t>
            </a:r>
            <a:r>
              <a:rPr lang="en-US" dirty="0"/>
              <a:t> , Copy-</a:t>
            </a:r>
            <a:r>
              <a:rPr lang="en-US" dirty="0" err="1"/>
              <a:t>PnPFile</a:t>
            </a:r>
            <a:r>
              <a:rPr lang="en-US" dirty="0"/>
              <a:t>,  Find-</a:t>
            </a:r>
            <a:r>
              <a:rPr lang="en-US" dirty="0" err="1"/>
              <a:t>PnPFile</a:t>
            </a:r>
            <a:r>
              <a:rPr lang="en-US" dirty="0"/>
              <a:t>, Get-</a:t>
            </a:r>
            <a:r>
              <a:rPr lang="en-US" dirty="0" err="1"/>
              <a:t>PnPFile</a:t>
            </a:r>
            <a:r>
              <a:rPr lang="en-US" dirty="0"/>
              <a:t>, Move-</a:t>
            </a:r>
            <a:r>
              <a:rPr lang="en-US" dirty="0" err="1"/>
              <a:t>PnPFile</a:t>
            </a:r>
            <a:r>
              <a:rPr lang="en-US" dirty="0"/>
              <a:t>, Remove-</a:t>
            </a:r>
            <a:r>
              <a:rPr lang="en-US" dirty="0" err="1"/>
              <a:t>PnPFile</a:t>
            </a:r>
            <a:r>
              <a:rPr lang="en-US" dirty="0"/>
              <a:t>, Rename-</a:t>
            </a:r>
            <a:r>
              <a:rPr lang="en-US" dirty="0" err="1"/>
              <a:t>PnPFile</a:t>
            </a:r>
            <a:r>
              <a:rPr lang="en-US" dirty="0"/>
              <a:t>, Set-</a:t>
            </a:r>
            <a:r>
              <a:rPr lang="en-US" dirty="0" err="1"/>
              <a:t>PnPFileCheckedIn</a:t>
            </a:r>
            <a:r>
              <a:rPr lang="en-US" dirty="0"/>
              <a:t>, Set-</a:t>
            </a:r>
            <a:r>
              <a:rPr lang="en-US" dirty="0" err="1"/>
              <a:t>PnPFileCheckedOut</a:t>
            </a:r>
            <a:endParaRPr lang="en-US" dirty="0"/>
          </a:p>
          <a:p>
            <a:r>
              <a:rPr lang="en-US" dirty="0" err="1"/>
              <a:t>PnPList</a:t>
            </a:r>
            <a:endParaRPr lang="en-US" dirty="0"/>
          </a:p>
          <a:p>
            <a:pPr lvl="1"/>
            <a:r>
              <a:rPr lang="en-US" dirty="0"/>
              <a:t>Add, Get, Set, Remove</a:t>
            </a:r>
          </a:p>
          <a:p>
            <a:r>
              <a:rPr lang="en-US" dirty="0"/>
              <a:t>Get-</a:t>
            </a:r>
            <a:r>
              <a:rPr lang="en-US" dirty="0" err="1"/>
              <a:t>PnPListItem</a:t>
            </a:r>
            <a:endParaRPr lang="en-US" dirty="0"/>
          </a:p>
          <a:p>
            <a:r>
              <a:rPr lang="en-US" dirty="0"/>
              <a:t>Set-</a:t>
            </a:r>
            <a:r>
              <a:rPr lang="en-US" dirty="0" err="1"/>
              <a:t>PnPGroupPermissions</a:t>
            </a:r>
            <a:endParaRPr lang="en-US" dirty="0"/>
          </a:p>
          <a:p>
            <a:r>
              <a:rPr lang="en-US" dirty="0"/>
              <a:t>Add-</a:t>
            </a:r>
            <a:r>
              <a:rPr lang="en-US" dirty="0" err="1"/>
              <a:t>PnPView</a:t>
            </a:r>
            <a:endParaRPr lang="en-US" dirty="0"/>
          </a:p>
          <a:p>
            <a:r>
              <a:rPr lang="en-US" dirty="0"/>
              <a:t>Get-</a:t>
            </a:r>
            <a:r>
              <a:rPr lang="en-US" dirty="0" err="1"/>
              <a:t>PnPField</a:t>
            </a:r>
            <a:endParaRPr lang="en-US" dirty="0"/>
          </a:p>
          <a:p>
            <a:r>
              <a:rPr lang="en-US" dirty="0"/>
              <a:t>Provisioning</a:t>
            </a:r>
          </a:p>
          <a:p>
            <a:pPr lvl="1"/>
            <a:r>
              <a:rPr lang="en-US" dirty="0"/>
              <a:t>Get-Command -Module </a:t>
            </a:r>
            <a:r>
              <a:rPr lang="en-US" dirty="0" err="1"/>
              <a:t>SharePointPnPPowerShellOnline</a:t>
            </a:r>
            <a:r>
              <a:rPr lang="sl-SI" dirty="0"/>
              <a:t> </a:t>
            </a:r>
            <a:r>
              <a:rPr lang="en-US" dirty="0"/>
              <a:t>-Noun "*Provisioning*"</a:t>
            </a:r>
          </a:p>
          <a:p>
            <a:endParaRPr lang="en-SI" dirty="0"/>
          </a:p>
        </p:txBody>
      </p:sp>
    </p:spTree>
    <p:extLst>
      <p:ext uri="{BB962C8B-B14F-4D97-AF65-F5344CB8AC3E}">
        <p14:creationId xmlns:p14="http://schemas.microsoft.com/office/powerpoint/2010/main" val="2316525628"/>
      </p:ext>
    </p:extLst>
  </p:cSld>
  <p:clrMapOvr>
    <a:masterClrMapping/>
  </p:clrMapOvr>
  <p:transition>
    <p:fade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B0A93F-17E8-413C-B9C3-AEA142D495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/>
              <a:t>Teams	</a:t>
            </a:r>
            <a:endParaRPr lang="en-SI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3761CA0-2B3E-4583-B11C-41B0545973B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69303" y="1187644"/>
            <a:ext cx="11655078" cy="3087064"/>
          </a:xfrm>
        </p:spPr>
        <p:txBody>
          <a:bodyPr/>
          <a:lstStyle/>
          <a:p>
            <a:r>
              <a:rPr lang="en-US" dirty="0"/>
              <a:t>PowerShell Support</a:t>
            </a:r>
          </a:p>
          <a:p>
            <a:pPr marL="0" indent="0">
              <a:buNone/>
            </a:pPr>
            <a:r>
              <a:rPr lang="sl-SI" sz="1800" i="1" dirty="0"/>
              <a:t>	</a:t>
            </a:r>
            <a:r>
              <a:rPr lang="en-US" sz="1800" i="1" dirty="0"/>
              <a:t>https://blogs.technet.microsoft.com/skypehybridguy/2017/11/07/microsoft-teams-powershell-support/</a:t>
            </a:r>
          </a:p>
          <a:p>
            <a:r>
              <a:rPr lang="en-US" dirty="0"/>
              <a:t>For automating all those Teams Tasks</a:t>
            </a:r>
          </a:p>
          <a:p>
            <a:pPr marL="0" indent="0">
              <a:buNone/>
            </a:pPr>
            <a:r>
              <a:rPr lang="sl-SI" sz="1800" dirty="0" err="1">
                <a:solidFill>
                  <a:srgbClr val="0000FF"/>
                </a:solidFill>
                <a:latin typeface="Lucida Console" panose="020B0609040504020204" pitchFamily="49" charset="0"/>
              </a:rPr>
              <a:t>Install</a:t>
            </a:r>
            <a:r>
              <a:rPr lang="sl-SI" sz="1800" dirty="0">
                <a:solidFill>
                  <a:srgbClr val="0000FF"/>
                </a:solidFill>
                <a:latin typeface="Lucida Console" panose="020B0609040504020204" pitchFamily="49" charset="0"/>
              </a:rPr>
              <a:t>-Module</a:t>
            </a:r>
            <a:r>
              <a:rPr lang="sl-SI" sz="1800" dirty="0">
                <a:solidFill>
                  <a:prstClr val="black"/>
                </a:solidFill>
                <a:latin typeface="Lucida Console" panose="020B0609040504020204" pitchFamily="49" charset="0"/>
              </a:rPr>
              <a:t> </a:t>
            </a:r>
            <a:r>
              <a:rPr lang="sl-SI" sz="1800" dirty="0" err="1">
                <a:solidFill>
                  <a:srgbClr val="8A2BE2"/>
                </a:solidFill>
                <a:latin typeface="Lucida Console" panose="020B0609040504020204" pitchFamily="49" charset="0"/>
              </a:rPr>
              <a:t>MicrosoftTeams</a:t>
            </a:r>
            <a:r>
              <a:rPr lang="sl-SI" sz="1800" dirty="0">
                <a:solidFill>
                  <a:srgbClr val="8A2BE2"/>
                </a:solidFill>
                <a:latin typeface="Lucida Console" panose="020B0609040504020204" pitchFamily="49" charset="0"/>
              </a:rPr>
              <a:t> </a:t>
            </a:r>
          </a:p>
          <a:p>
            <a:endParaRPr lang="sl-SI" dirty="0"/>
          </a:p>
          <a:p>
            <a:pPr marL="0" indent="0">
              <a:buNone/>
            </a:pPr>
            <a:r>
              <a:rPr lang="sl-SI" sz="1800" dirty="0" err="1">
                <a:solidFill>
                  <a:srgbClr val="0000FF"/>
                </a:solidFill>
                <a:latin typeface="Lucida Console" panose="020B0609040504020204" pitchFamily="49" charset="0"/>
              </a:rPr>
              <a:t>Connect-MicrosoftTeams</a:t>
            </a:r>
            <a:endParaRPr lang="sl-SI" sz="1800" dirty="0">
              <a:solidFill>
                <a:prstClr val="black"/>
              </a:solidFill>
              <a:latin typeface="Lucida Console" panose="020B0609040504020204" pitchFamily="49" charset="0"/>
            </a:endParaRPr>
          </a:p>
          <a:p>
            <a:pPr marL="0" indent="0">
              <a:buNone/>
            </a:pPr>
            <a:r>
              <a:rPr lang="sl-SI" sz="1800" dirty="0" err="1">
                <a:solidFill>
                  <a:srgbClr val="0000FF"/>
                </a:solidFill>
                <a:latin typeface="Lucida Console" panose="020B0609040504020204" pitchFamily="49" charset="0"/>
              </a:rPr>
              <a:t>Get-Command</a:t>
            </a:r>
            <a:r>
              <a:rPr lang="sl-SI" sz="1800" dirty="0">
                <a:solidFill>
                  <a:prstClr val="black"/>
                </a:solidFill>
                <a:latin typeface="Lucida Console" panose="020B0609040504020204" pitchFamily="49" charset="0"/>
              </a:rPr>
              <a:t> </a:t>
            </a:r>
            <a:r>
              <a:rPr lang="sl-SI" sz="1800" dirty="0">
                <a:solidFill>
                  <a:srgbClr val="000080"/>
                </a:solidFill>
                <a:latin typeface="Lucida Console" panose="020B0609040504020204" pitchFamily="49" charset="0"/>
              </a:rPr>
              <a:t>-Module</a:t>
            </a:r>
            <a:r>
              <a:rPr lang="sl-SI" sz="1800" dirty="0">
                <a:solidFill>
                  <a:prstClr val="black"/>
                </a:solidFill>
                <a:latin typeface="Lucida Console" panose="020B0609040504020204" pitchFamily="49" charset="0"/>
              </a:rPr>
              <a:t> </a:t>
            </a:r>
            <a:r>
              <a:rPr lang="sl-SI" sz="1800" dirty="0" err="1">
                <a:solidFill>
                  <a:srgbClr val="8A2BE2"/>
                </a:solidFill>
                <a:latin typeface="Lucida Console" panose="020B0609040504020204" pitchFamily="49" charset="0"/>
              </a:rPr>
              <a:t>MicrosoftTeams</a:t>
            </a:r>
            <a:r>
              <a:rPr lang="sl-SI" sz="1800" dirty="0">
                <a:solidFill>
                  <a:srgbClr val="8A2BE2"/>
                </a:solidFill>
                <a:latin typeface="Lucida Console" panose="020B0609040504020204" pitchFamily="49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235024723"/>
      </p:ext>
    </p:extLst>
  </p:cSld>
  <p:clrMapOvr>
    <a:masterClrMapping/>
  </p:clrMapOvr>
  <p:transition>
    <p:fade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2321BF-00B7-4E25-B770-5FD13346AF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/>
              <a:t>Demo</a:t>
            </a:r>
            <a:endParaRPr lang="en-SI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066E95B-FEC4-4645-AC89-606C3EBDF3F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sl-SI" dirty="0"/>
              <a:t>SharePoint, </a:t>
            </a:r>
            <a:r>
              <a:rPr lang="sl-SI" dirty="0" err="1"/>
              <a:t>Teams</a:t>
            </a:r>
            <a:endParaRPr lang="en-SI" dirty="0"/>
          </a:p>
        </p:txBody>
      </p:sp>
    </p:spTree>
    <p:extLst>
      <p:ext uri="{BB962C8B-B14F-4D97-AF65-F5344CB8AC3E}">
        <p14:creationId xmlns:p14="http://schemas.microsoft.com/office/powerpoint/2010/main" val="24527649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2EE5CABC-B72B-4946-91BA-318121E3E3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/>
              <a:t>Password management</a:t>
            </a:r>
            <a:endParaRPr lang="en-SI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DDC80FF-6606-420C-945F-D963511AF70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SI" dirty="0"/>
          </a:p>
        </p:txBody>
      </p:sp>
    </p:spTree>
    <p:extLst>
      <p:ext uri="{BB962C8B-B14F-4D97-AF65-F5344CB8AC3E}">
        <p14:creationId xmlns:p14="http://schemas.microsoft.com/office/powerpoint/2010/main" val="182952739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2687E168-FE2C-4EB2-8363-71574CC1D5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err="1"/>
              <a:t>Encrypted</a:t>
            </a:r>
            <a:r>
              <a:rPr lang="sl-SI" dirty="0"/>
              <a:t> file </a:t>
            </a:r>
            <a:r>
              <a:rPr lang="sl-SI" dirty="0" err="1"/>
              <a:t>with</a:t>
            </a:r>
            <a:r>
              <a:rPr lang="sl-SI" dirty="0"/>
              <a:t> </a:t>
            </a:r>
            <a:r>
              <a:rPr lang="sl-SI" dirty="0" err="1"/>
              <a:t>password</a:t>
            </a:r>
            <a:endParaRPr lang="sl-SI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B2B358E9-F4D1-42BA-A3D2-52A035719AD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69303" y="1187644"/>
            <a:ext cx="11655078" cy="5308406"/>
          </a:xfrm>
        </p:spPr>
        <p:txBody>
          <a:bodyPr>
            <a:normAutofit fontScale="92500" lnSpcReduction="10000"/>
          </a:bodyPr>
          <a:lstStyle/>
          <a:p>
            <a:r>
              <a:rPr lang="sl-SI" dirty="0" err="1"/>
              <a:t>Only</a:t>
            </a:r>
            <a:r>
              <a:rPr lang="sl-SI" dirty="0"/>
              <a:t> </a:t>
            </a:r>
            <a:r>
              <a:rPr lang="sl-SI" dirty="0" err="1"/>
              <a:t>works</a:t>
            </a:r>
            <a:r>
              <a:rPr lang="sl-SI" dirty="0"/>
              <a:t> </a:t>
            </a:r>
            <a:r>
              <a:rPr lang="sl-SI" dirty="0" err="1"/>
              <a:t>with</a:t>
            </a:r>
            <a:r>
              <a:rPr lang="sl-SI" dirty="0"/>
              <a:t> </a:t>
            </a:r>
            <a:r>
              <a:rPr lang="sl-SI" dirty="0" err="1"/>
              <a:t>user</a:t>
            </a:r>
            <a:r>
              <a:rPr lang="sl-SI" dirty="0"/>
              <a:t> </a:t>
            </a:r>
            <a:r>
              <a:rPr lang="sl-SI" dirty="0" err="1"/>
              <a:t>that</a:t>
            </a:r>
            <a:r>
              <a:rPr lang="sl-SI" dirty="0"/>
              <a:t> </a:t>
            </a:r>
            <a:r>
              <a:rPr lang="sl-SI" dirty="0" err="1"/>
              <a:t>encrypted</a:t>
            </a:r>
            <a:r>
              <a:rPr lang="sl-SI" dirty="0"/>
              <a:t> </a:t>
            </a:r>
            <a:r>
              <a:rPr lang="sl-SI" dirty="0" err="1"/>
              <a:t>the</a:t>
            </a:r>
            <a:r>
              <a:rPr lang="sl-SI" dirty="0"/>
              <a:t> </a:t>
            </a:r>
            <a:r>
              <a:rPr lang="sl-SI" dirty="0" err="1"/>
              <a:t>password</a:t>
            </a:r>
            <a:endParaRPr lang="sl-SI" dirty="0"/>
          </a:p>
          <a:p>
            <a:r>
              <a:rPr lang="sl-SI" dirty="0"/>
              <a:t>PowerShell v3</a:t>
            </a:r>
          </a:p>
          <a:p>
            <a:pPr marL="0" indent="0">
              <a:buNone/>
            </a:pPr>
            <a:r>
              <a:rPr lang="sl-SI" sz="1900" dirty="0">
                <a:solidFill>
                  <a:srgbClr val="006400"/>
                </a:solidFill>
                <a:latin typeface="Lucida Console" panose="020B0609040504020204" pitchFamily="49" charset="0"/>
              </a:rPr>
              <a:t># </a:t>
            </a:r>
            <a:r>
              <a:rPr lang="sl-SI" sz="1900" dirty="0" err="1">
                <a:solidFill>
                  <a:srgbClr val="006400"/>
                </a:solidFill>
                <a:latin typeface="Lucida Console" panose="020B0609040504020204" pitchFamily="49" charset="0"/>
              </a:rPr>
              <a:t>Create-EncryptedCredentialFile</a:t>
            </a:r>
            <a:r>
              <a:rPr lang="sl-SI" sz="1900" dirty="0">
                <a:solidFill>
                  <a:srgbClr val="006400"/>
                </a:solidFill>
                <a:latin typeface="Lucida Console" panose="020B0609040504020204" pitchFamily="49" charset="0"/>
              </a:rPr>
              <a:t> </a:t>
            </a:r>
            <a:endParaRPr lang="sl-SI" sz="1900" dirty="0">
              <a:solidFill>
                <a:prstClr val="black"/>
              </a:solidFill>
              <a:latin typeface="Lucida Console" panose="020B0609040504020204" pitchFamily="49" charset="0"/>
            </a:endParaRPr>
          </a:p>
          <a:p>
            <a:pPr marL="0" indent="0">
              <a:buNone/>
            </a:pPr>
            <a:r>
              <a:rPr lang="sl-SI" sz="1900" dirty="0">
                <a:solidFill>
                  <a:srgbClr val="FF4500"/>
                </a:solidFill>
                <a:latin typeface="Lucida Console" panose="020B0609040504020204" pitchFamily="49" charset="0"/>
              </a:rPr>
              <a:t>$</a:t>
            </a:r>
            <a:r>
              <a:rPr lang="sl-SI" sz="1900" dirty="0" err="1">
                <a:solidFill>
                  <a:srgbClr val="FF4500"/>
                </a:solidFill>
                <a:latin typeface="Lucida Console" panose="020B0609040504020204" pitchFamily="49" charset="0"/>
              </a:rPr>
              <a:t>credentials</a:t>
            </a:r>
            <a:r>
              <a:rPr lang="sl-SI" sz="1900" dirty="0">
                <a:solidFill>
                  <a:prstClr val="black"/>
                </a:solidFill>
                <a:latin typeface="Lucida Console" panose="020B0609040504020204" pitchFamily="49" charset="0"/>
              </a:rPr>
              <a:t> </a:t>
            </a:r>
            <a:r>
              <a:rPr lang="sl-SI" sz="1900" dirty="0">
                <a:solidFill>
                  <a:srgbClr val="A9A9A9"/>
                </a:solidFill>
                <a:latin typeface="Lucida Console" panose="020B0609040504020204" pitchFamily="49" charset="0"/>
              </a:rPr>
              <a:t>=</a:t>
            </a:r>
            <a:r>
              <a:rPr lang="sl-SI" sz="1900" dirty="0">
                <a:solidFill>
                  <a:prstClr val="black"/>
                </a:solidFill>
                <a:latin typeface="Lucida Console" panose="020B0609040504020204" pitchFamily="49" charset="0"/>
              </a:rPr>
              <a:t> </a:t>
            </a:r>
            <a:r>
              <a:rPr lang="sl-SI" sz="1900" dirty="0" err="1">
                <a:solidFill>
                  <a:srgbClr val="0000FF"/>
                </a:solidFill>
                <a:latin typeface="Lucida Console" panose="020B0609040504020204" pitchFamily="49" charset="0"/>
              </a:rPr>
              <a:t>Get-Credential</a:t>
            </a:r>
            <a:r>
              <a:rPr lang="sl-SI" sz="1900" dirty="0">
                <a:solidFill>
                  <a:prstClr val="black"/>
                </a:solidFill>
                <a:latin typeface="Lucida Console" panose="020B0609040504020204" pitchFamily="49" charset="0"/>
              </a:rPr>
              <a:t> </a:t>
            </a:r>
          </a:p>
          <a:p>
            <a:pPr marL="0" indent="0">
              <a:buNone/>
            </a:pPr>
            <a:r>
              <a:rPr lang="pt-BR" sz="1900" dirty="0">
                <a:solidFill>
                  <a:srgbClr val="FF4500"/>
                </a:solidFill>
                <a:latin typeface="Lucida Console" panose="020B0609040504020204" pitchFamily="49" charset="0"/>
              </a:rPr>
              <a:t>$filename</a:t>
            </a:r>
            <a:r>
              <a:rPr lang="pt-BR" sz="1900" dirty="0">
                <a:solidFill>
                  <a:prstClr val="black"/>
                </a:solidFill>
                <a:latin typeface="Lucida Console" panose="020B0609040504020204" pitchFamily="49" charset="0"/>
              </a:rPr>
              <a:t> </a:t>
            </a:r>
            <a:r>
              <a:rPr lang="pt-BR" sz="1900" dirty="0">
                <a:solidFill>
                  <a:srgbClr val="A9A9A9"/>
                </a:solidFill>
                <a:latin typeface="Lucida Console" panose="020B0609040504020204" pitchFamily="49" charset="0"/>
              </a:rPr>
              <a:t>=</a:t>
            </a:r>
            <a:r>
              <a:rPr lang="pt-BR" sz="1900" dirty="0">
                <a:solidFill>
                  <a:prstClr val="black"/>
                </a:solidFill>
                <a:latin typeface="Lucida Console" panose="020B0609040504020204" pitchFamily="49" charset="0"/>
              </a:rPr>
              <a:t> </a:t>
            </a:r>
            <a:r>
              <a:rPr lang="pt-BR" sz="1900" dirty="0">
                <a:solidFill>
                  <a:srgbClr val="8B0000"/>
                </a:solidFill>
                <a:latin typeface="Lucida Console" panose="020B0609040504020204" pitchFamily="49" charset="0"/>
              </a:rPr>
              <a:t>'C:\temp\secretfile.txt’</a:t>
            </a:r>
            <a:r>
              <a:rPr lang="pt-BR" sz="1900" dirty="0">
                <a:solidFill>
                  <a:prstClr val="black"/>
                </a:solidFill>
                <a:latin typeface="Lucida Console" panose="020B0609040504020204" pitchFamily="49" charset="0"/>
              </a:rPr>
              <a:t> </a:t>
            </a:r>
          </a:p>
          <a:p>
            <a:pPr marL="0" indent="0">
              <a:buNone/>
            </a:pPr>
            <a:r>
              <a:rPr lang="sl-SI" sz="1900" dirty="0">
                <a:solidFill>
                  <a:srgbClr val="FF4500"/>
                </a:solidFill>
                <a:latin typeface="Lucida Console" panose="020B0609040504020204" pitchFamily="49" charset="0"/>
              </a:rPr>
              <a:t>$</a:t>
            </a:r>
            <a:r>
              <a:rPr lang="sl-SI" sz="1900" dirty="0" err="1">
                <a:solidFill>
                  <a:srgbClr val="FF4500"/>
                </a:solidFill>
                <a:latin typeface="Lucida Console" panose="020B0609040504020204" pitchFamily="49" charset="0"/>
              </a:rPr>
              <a:t>credentials</a:t>
            </a:r>
            <a:r>
              <a:rPr lang="sl-SI" sz="1900" dirty="0">
                <a:solidFill>
                  <a:prstClr val="black"/>
                </a:solidFill>
                <a:latin typeface="Lucida Console" panose="020B0609040504020204" pitchFamily="49" charset="0"/>
              </a:rPr>
              <a:t> </a:t>
            </a:r>
            <a:r>
              <a:rPr lang="sl-SI" sz="1900" dirty="0">
                <a:solidFill>
                  <a:srgbClr val="A9A9A9"/>
                </a:solidFill>
                <a:latin typeface="Lucida Console" panose="020B0609040504020204" pitchFamily="49" charset="0"/>
              </a:rPr>
              <a:t>|</a:t>
            </a:r>
            <a:r>
              <a:rPr lang="sl-SI" sz="1900" dirty="0">
                <a:solidFill>
                  <a:prstClr val="black"/>
                </a:solidFill>
                <a:latin typeface="Lucida Console" panose="020B0609040504020204" pitchFamily="49" charset="0"/>
              </a:rPr>
              <a:t> </a:t>
            </a:r>
            <a:r>
              <a:rPr lang="sl-SI" sz="1900" dirty="0" err="1">
                <a:solidFill>
                  <a:srgbClr val="0000FF"/>
                </a:solidFill>
                <a:latin typeface="Lucida Console" panose="020B0609040504020204" pitchFamily="49" charset="0"/>
              </a:rPr>
              <a:t>Export-CliXml</a:t>
            </a:r>
            <a:r>
              <a:rPr lang="sl-SI" sz="1900" dirty="0">
                <a:solidFill>
                  <a:prstClr val="black"/>
                </a:solidFill>
                <a:latin typeface="Lucida Console" panose="020B0609040504020204" pitchFamily="49" charset="0"/>
              </a:rPr>
              <a:t> </a:t>
            </a:r>
            <a:r>
              <a:rPr lang="sl-SI" sz="1900" dirty="0">
                <a:solidFill>
                  <a:srgbClr val="000080"/>
                </a:solidFill>
                <a:latin typeface="Lucida Console" panose="020B0609040504020204" pitchFamily="49" charset="0"/>
              </a:rPr>
              <a:t>-</a:t>
            </a:r>
            <a:r>
              <a:rPr lang="sl-SI" sz="1900" dirty="0" err="1">
                <a:solidFill>
                  <a:srgbClr val="000080"/>
                </a:solidFill>
                <a:latin typeface="Lucida Console" panose="020B0609040504020204" pitchFamily="49" charset="0"/>
              </a:rPr>
              <a:t>Path</a:t>
            </a:r>
            <a:r>
              <a:rPr lang="sl-SI" sz="1900" dirty="0">
                <a:solidFill>
                  <a:prstClr val="black"/>
                </a:solidFill>
                <a:latin typeface="Lucida Console" panose="020B0609040504020204" pitchFamily="49" charset="0"/>
              </a:rPr>
              <a:t> </a:t>
            </a:r>
            <a:r>
              <a:rPr lang="sl-SI" sz="1900" dirty="0">
                <a:solidFill>
                  <a:srgbClr val="FF4500"/>
                </a:solidFill>
                <a:latin typeface="Lucida Console" panose="020B0609040504020204" pitchFamily="49" charset="0"/>
              </a:rPr>
              <a:t>$</a:t>
            </a:r>
            <a:r>
              <a:rPr lang="sl-SI" sz="1900" dirty="0" err="1">
                <a:solidFill>
                  <a:srgbClr val="FF4500"/>
                </a:solidFill>
                <a:latin typeface="Lucida Console" panose="020B0609040504020204" pitchFamily="49" charset="0"/>
              </a:rPr>
              <a:t>filename</a:t>
            </a:r>
            <a:r>
              <a:rPr lang="sl-SI" sz="1900" dirty="0">
                <a:solidFill>
                  <a:srgbClr val="FF4500"/>
                </a:solidFill>
                <a:latin typeface="Lucida Console" panose="020B0609040504020204" pitchFamily="49" charset="0"/>
              </a:rPr>
              <a:t> </a:t>
            </a:r>
          </a:p>
          <a:p>
            <a:endParaRPr lang="sl-SI" dirty="0"/>
          </a:p>
          <a:p>
            <a:endParaRPr lang="sl-SI" dirty="0"/>
          </a:p>
          <a:p>
            <a:r>
              <a:rPr lang="sl-SI" dirty="0" err="1"/>
              <a:t>PowerShell</a:t>
            </a:r>
            <a:r>
              <a:rPr lang="sl-SI" dirty="0"/>
              <a:t> v2</a:t>
            </a:r>
          </a:p>
          <a:p>
            <a:pPr marL="0" indent="0">
              <a:buNone/>
            </a:pPr>
            <a:r>
              <a:rPr lang="en-US" sz="2300" dirty="0">
                <a:solidFill>
                  <a:srgbClr val="006400"/>
                </a:solidFill>
                <a:latin typeface="Lucida Console" panose="020B0609040504020204" pitchFamily="49" charset="0"/>
              </a:rPr>
              <a:t># Since we’re doing this remotely, we need to authenticate </a:t>
            </a:r>
            <a:endParaRPr lang="en-US" sz="2300" dirty="0">
              <a:solidFill>
                <a:prstClr val="black"/>
              </a:solidFill>
              <a:latin typeface="Lucida Console" panose="020B0609040504020204" pitchFamily="49" charset="0"/>
            </a:endParaRPr>
          </a:p>
          <a:p>
            <a:pPr marL="0" indent="0">
              <a:buNone/>
            </a:pPr>
            <a:r>
              <a:rPr lang="en-US" sz="2300" dirty="0">
                <a:solidFill>
                  <a:srgbClr val="FF4500"/>
                </a:solidFill>
                <a:latin typeface="Lucida Console" panose="020B0609040504020204" pitchFamily="49" charset="0"/>
              </a:rPr>
              <a:t>$temp</a:t>
            </a:r>
            <a:r>
              <a:rPr lang="en-US" sz="2300" dirty="0">
                <a:solidFill>
                  <a:prstClr val="black"/>
                </a:solidFill>
                <a:latin typeface="Lucida Console" panose="020B0609040504020204" pitchFamily="49" charset="0"/>
              </a:rPr>
              <a:t> </a:t>
            </a:r>
            <a:r>
              <a:rPr lang="en-US" sz="2300" dirty="0">
                <a:solidFill>
                  <a:srgbClr val="A9A9A9"/>
                </a:solidFill>
                <a:latin typeface="Lucida Console" panose="020B0609040504020204" pitchFamily="49" charset="0"/>
              </a:rPr>
              <a:t>=</a:t>
            </a:r>
            <a:r>
              <a:rPr lang="en-US" sz="2300" dirty="0">
                <a:solidFill>
                  <a:prstClr val="black"/>
                </a:solidFill>
                <a:latin typeface="Lucida Console" panose="020B0609040504020204" pitchFamily="49" charset="0"/>
              </a:rPr>
              <a:t> </a:t>
            </a:r>
            <a:r>
              <a:rPr lang="en-US" sz="2300" dirty="0">
                <a:solidFill>
                  <a:srgbClr val="0000FF"/>
                </a:solidFill>
                <a:latin typeface="Lucida Console" panose="020B0609040504020204" pitchFamily="49" charset="0"/>
              </a:rPr>
              <a:t>Get-Content</a:t>
            </a:r>
            <a:r>
              <a:rPr lang="en-US" sz="2300" dirty="0">
                <a:solidFill>
                  <a:prstClr val="black"/>
                </a:solidFill>
                <a:latin typeface="Lucida Console" panose="020B0609040504020204" pitchFamily="49" charset="0"/>
              </a:rPr>
              <a:t> </a:t>
            </a:r>
            <a:r>
              <a:rPr lang="en-US" sz="2300" dirty="0">
                <a:solidFill>
                  <a:srgbClr val="8A2BE2"/>
                </a:solidFill>
                <a:latin typeface="Lucida Console" panose="020B0609040504020204" pitchFamily="49" charset="0"/>
              </a:rPr>
              <a:t>C:\temp\secretfile.txt</a:t>
            </a:r>
            <a:r>
              <a:rPr lang="en-US" sz="2300" dirty="0">
                <a:solidFill>
                  <a:prstClr val="black"/>
                </a:solidFill>
                <a:latin typeface="Lucida Console" panose="020B0609040504020204" pitchFamily="49" charset="0"/>
              </a:rPr>
              <a:t> </a:t>
            </a:r>
          </a:p>
          <a:p>
            <a:pPr marL="0" indent="0">
              <a:buNone/>
            </a:pPr>
            <a:r>
              <a:rPr lang="sl-SI" sz="2300" dirty="0">
                <a:solidFill>
                  <a:srgbClr val="FF4500"/>
                </a:solidFill>
                <a:latin typeface="Lucida Console" panose="020B0609040504020204" pitchFamily="49" charset="0"/>
              </a:rPr>
              <a:t>$</a:t>
            </a:r>
            <a:r>
              <a:rPr lang="sl-SI" sz="2300" dirty="0" err="1">
                <a:solidFill>
                  <a:srgbClr val="FF4500"/>
                </a:solidFill>
                <a:latin typeface="Lucida Console" panose="020B0609040504020204" pitchFamily="49" charset="0"/>
              </a:rPr>
              <a:t>securePassword</a:t>
            </a:r>
            <a:r>
              <a:rPr lang="sl-SI" sz="2300" dirty="0">
                <a:solidFill>
                  <a:prstClr val="black"/>
                </a:solidFill>
                <a:latin typeface="Lucida Console" panose="020B0609040504020204" pitchFamily="49" charset="0"/>
              </a:rPr>
              <a:t> </a:t>
            </a:r>
            <a:r>
              <a:rPr lang="sl-SI" sz="2300" dirty="0">
                <a:solidFill>
                  <a:srgbClr val="A9A9A9"/>
                </a:solidFill>
                <a:latin typeface="Lucida Console" panose="020B0609040504020204" pitchFamily="49" charset="0"/>
              </a:rPr>
              <a:t>=</a:t>
            </a:r>
            <a:r>
              <a:rPr lang="sl-SI" sz="2300" dirty="0">
                <a:solidFill>
                  <a:prstClr val="black"/>
                </a:solidFill>
                <a:latin typeface="Lucida Console" panose="020B0609040504020204" pitchFamily="49" charset="0"/>
              </a:rPr>
              <a:t> </a:t>
            </a:r>
            <a:r>
              <a:rPr lang="sl-SI" sz="2300" dirty="0" err="1">
                <a:solidFill>
                  <a:srgbClr val="0000FF"/>
                </a:solidFill>
                <a:latin typeface="Lucida Console" panose="020B0609040504020204" pitchFamily="49" charset="0"/>
              </a:rPr>
              <a:t>ConvertTo-SecureString</a:t>
            </a:r>
            <a:r>
              <a:rPr lang="sl-SI" sz="2300" dirty="0">
                <a:solidFill>
                  <a:prstClr val="black"/>
                </a:solidFill>
                <a:latin typeface="Lucida Console" panose="020B0609040504020204" pitchFamily="49" charset="0"/>
              </a:rPr>
              <a:t> </a:t>
            </a:r>
            <a:r>
              <a:rPr lang="sl-SI" sz="2300" dirty="0">
                <a:solidFill>
                  <a:srgbClr val="000080"/>
                </a:solidFill>
                <a:latin typeface="Lucida Console" panose="020B0609040504020204" pitchFamily="49" charset="0"/>
              </a:rPr>
              <a:t>-</a:t>
            </a:r>
            <a:r>
              <a:rPr lang="sl-SI" sz="2300" dirty="0" err="1">
                <a:solidFill>
                  <a:srgbClr val="000080"/>
                </a:solidFill>
                <a:latin typeface="Lucida Console" panose="020B0609040504020204" pitchFamily="49" charset="0"/>
              </a:rPr>
              <a:t>String</a:t>
            </a:r>
            <a:r>
              <a:rPr lang="sl-SI" sz="2300" dirty="0">
                <a:solidFill>
                  <a:prstClr val="black"/>
                </a:solidFill>
                <a:latin typeface="Lucida Console" panose="020B0609040504020204" pitchFamily="49" charset="0"/>
              </a:rPr>
              <a:t> </a:t>
            </a:r>
            <a:r>
              <a:rPr lang="sl-SI" sz="2300" dirty="0">
                <a:solidFill>
                  <a:srgbClr val="FF4500"/>
                </a:solidFill>
                <a:latin typeface="Lucida Console" panose="020B0609040504020204" pitchFamily="49" charset="0"/>
              </a:rPr>
              <a:t>$</a:t>
            </a:r>
            <a:r>
              <a:rPr lang="sl-SI" sz="2300" dirty="0" err="1">
                <a:solidFill>
                  <a:srgbClr val="FF4500"/>
                </a:solidFill>
                <a:latin typeface="Lucida Console" panose="020B0609040504020204" pitchFamily="49" charset="0"/>
              </a:rPr>
              <a:t>temp</a:t>
            </a:r>
            <a:r>
              <a:rPr lang="sl-SI" sz="2300" dirty="0">
                <a:solidFill>
                  <a:prstClr val="black"/>
                </a:solidFill>
                <a:latin typeface="Lucida Console" panose="020B0609040504020204" pitchFamily="49" charset="0"/>
              </a:rPr>
              <a:t> </a:t>
            </a:r>
          </a:p>
          <a:p>
            <a:pPr marL="0" indent="0">
              <a:buNone/>
            </a:pPr>
            <a:r>
              <a:rPr lang="en-US" sz="2300" dirty="0">
                <a:solidFill>
                  <a:srgbClr val="FF4500"/>
                </a:solidFill>
                <a:latin typeface="Lucida Console" panose="020B0609040504020204" pitchFamily="49" charset="0"/>
              </a:rPr>
              <a:t>$credentials</a:t>
            </a:r>
            <a:r>
              <a:rPr lang="en-US" sz="2300" dirty="0">
                <a:solidFill>
                  <a:prstClr val="black"/>
                </a:solidFill>
                <a:latin typeface="Lucida Console" panose="020B0609040504020204" pitchFamily="49" charset="0"/>
              </a:rPr>
              <a:t> </a:t>
            </a:r>
            <a:r>
              <a:rPr lang="en-US" sz="2300" dirty="0">
                <a:solidFill>
                  <a:srgbClr val="A9A9A9"/>
                </a:solidFill>
                <a:latin typeface="Lucida Console" panose="020B0609040504020204" pitchFamily="49" charset="0"/>
              </a:rPr>
              <a:t>=</a:t>
            </a:r>
            <a:r>
              <a:rPr lang="en-US" sz="2300" dirty="0">
                <a:solidFill>
                  <a:prstClr val="black"/>
                </a:solidFill>
                <a:latin typeface="Lucida Console" panose="020B0609040504020204" pitchFamily="49" charset="0"/>
              </a:rPr>
              <a:t> </a:t>
            </a:r>
            <a:r>
              <a:rPr lang="en-US" sz="2300" dirty="0">
                <a:solidFill>
                  <a:srgbClr val="0000FF"/>
                </a:solidFill>
                <a:latin typeface="Lucida Console" panose="020B0609040504020204" pitchFamily="49" charset="0"/>
              </a:rPr>
              <a:t>New-Object</a:t>
            </a:r>
            <a:r>
              <a:rPr lang="en-US" sz="2300" dirty="0">
                <a:solidFill>
                  <a:prstClr val="black"/>
                </a:solidFill>
                <a:latin typeface="Lucida Console" panose="020B0609040504020204" pitchFamily="49" charset="0"/>
              </a:rPr>
              <a:t> </a:t>
            </a:r>
            <a:r>
              <a:rPr lang="en-US" sz="2300" dirty="0" err="1">
                <a:solidFill>
                  <a:srgbClr val="8A2BE2"/>
                </a:solidFill>
                <a:latin typeface="Lucida Console" panose="020B0609040504020204" pitchFamily="49" charset="0"/>
              </a:rPr>
              <a:t>System.Management.Automation.PSCredential</a:t>
            </a:r>
            <a:r>
              <a:rPr lang="en-US" sz="2300" dirty="0">
                <a:solidFill>
                  <a:prstClr val="black"/>
                </a:solidFill>
                <a:latin typeface="Lucida Console" panose="020B0609040504020204" pitchFamily="49" charset="0"/>
              </a:rPr>
              <a:t> (</a:t>
            </a:r>
            <a:r>
              <a:rPr lang="en-US" sz="2300" dirty="0">
                <a:solidFill>
                  <a:srgbClr val="8B0000"/>
                </a:solidFill>
                <a:latin typeface="Lucida Console" panose="020B0609040504020204" pitchFamily="49" charset="0"/>
              </a:rPr>
              <a:t>"</a:t>
            </a:r>
            <a:r>
              <a:rPr lang="en-US" sz="2300" dirty="0" err="1">
                <a:solidFill>
                  <a:srgbClr val="8B0000"/>
                </a:solidFill>
                <a:latin typeface="Lucida Console" panose="020B0609040504020204" pitchFamily="49" charset="0"/>
              </a:rPr>
              <a:t>contoso</a:t>
            </a:r>
            <a:r>
              <a:rPr lang="en-US" sz="2300" dirty="0">
                <a:solidFill>
                  <a:srgbClr val="8B0000"/>
                </a:solidFill>
                <a:latin typeface="Lucida Console" panose="020B0609040504020204" pitchFamily="49" charset="0"/>
              </a:rPr>
              <a:t>\</a:t>
            </a:r>
            <a:r>
              <a:rPr lang="en-US" sz="2300" dirty="0" err="1">
                <a:solidFill>
                  <a:srgbClr val="8B0000"/>
                </a:solidFill>
                <a:latin typeface="Lucida Console" panose="020B0609040504020204" pitchFamily="49" charset="0"/>
              </a:rPr>
              <a:t>johnsmith</a:t>
            </a:r>
            <a:r>
              <a:rPr lang="en-US" sz="2300" dirty="0">
                <a:solidFill>
                  <a:srgbClr val="8B0000"/>
                </a:solidFill>
                <a:latin typeface="Lucida Console" panose="020B0609040504020204" pitchFamily="49" charset="0"/>
              </a:rPr>
              <a:t>"</a:t>
            </a:r>
            <a:r>
              <a:rPr lang="en-US" sz="2300" dirty="0">
                <a:solidFill>
                  <a:srgbClr val="A9A9A9"/>
                </a:solidFill>
                <a:latin typeface="Lucida Console" panose="020B0609040504020204" pitchFamily="49" charset="0"/>
              </a:rPr>
              <a:t>,</a:t>
            </a:r>
            <a:r>
              <a:rPr lang="en-US" sz="2300" dirty="0">
                <a:solidFill>
                  <a:prstClr val="black"/>
                </a:solidFill>
                <a:latin typeface="Lucida Console" panose="020B0609040504020204" pitchFamily="49" charset="0"/>
              </a:rPr>
              <a:t> </a:t>
            </a:r>
            <a:r>
              <a:rPr lang="en-US" sz="2300" dirty="0">
                <a:solidFill>
                  <a:srgbClr val="FF4500"/>
                </a:solidFill>
                <a:latin typeface="Lucida Console" panose="020B0609040504020204" pitchFamily="49" charset="0"/>
              </a:rPr>
              <a:t>$</a:t>
            </a:r>
            <a:r>
              <a:rPr lang="en-US" sz="2300" dirty="0" err="1">
                <a:solidFill>
                  <a:srgbClr val="FF4500"/>
                </a:solidFill>
                <a:latin typeface="Lucida Console" panose="020B0609040504020204" pitchFamily="49" charset="0"/>
              </a:rPr>
              <a:t>securePassword</a:t>
            </a:r>
            <a:r>
              <a:rPr lang="en-US" sz="2300" dirty="0">
                <a:solidFill>
                  <a:prstClr val="black"/>
                </a:solidFill>
                <a:latin typeface="Lucida Console" panose="020B0609040504020204" pitchFamily="49" charset="0"/>
              </a:rPr>
              <a:t>) </a:t>
            </a:r>
          </a:p>
          <a:p>
            <a:endParaRPr lang="sl-SI" dirty="0"/>
          </a:p>
          <a:p>
            <a:endParaRPr lang="sl-SI" dirty="0"/>
          </a:p>
          <a:p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1601349978"/>
      </p:ext>
    </p:extLst>
  </p:cSld>
  <p:clrMapOvr>
    <a:masterClrMapping/>
  </p:clrMapOvr>
  <p:transition>
    <p:fade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EF3BA8-6139-4E5D-8879-BF7DB8A0C2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err="1"/>
              <a:t>Encrypted</a:t>
            </a:r>
            <a:r>
              <a:rPr lang="sl-SI" dirty="0"/>
              <a:t> file </a:t>
            </a:r>
            <a:r>
              <a:rPr lang="sl-SI" dirty="0" err="1"/>
              <a:t>with</a:t>
            </a:r>
            <a:r>
              <a:rPr lang="sl-SI" dirty="0"/>
              <a:t> </a:t>
            </a:r>
            <a:r>
              <a:rPr lang="sl-SI" dirty="0" err="1"/>
              <a:t>password</a:t>
            </a:r>
            <a:endParaRPr lang="en-SI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60B71FC-E45D-4FB4-ABD0-45E7EC1E9FF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66920" y="1120969"/>
            <a:ext cx="11655078" cy="5537006"/>
          </a:xfrm>
        </p:spPr>
        <p:txBody>
          <a:bodyPr/>
          <a:lstStyle/>
          <a:p>
            <a:r>
              <a:rPr lang="en-US" dirty="0" err="1"/>
              <a:t>Powershell</a:t>
            </a:r>
            <a:r>
              <a:rPr lang="en-US" dirty="0"/>
              <a:t> will use Windows Data Protection API (</a:t>
            </a:r>
            <a:r>
              <a:rPr lang="en-US" dirty="0">
                <a:hlinkClick r:id="rId3"/>
              </a:rPr>
              <a:t>DPAPI</a:t>
            </a:r>
            <a:r>
              <a:rPr lang="en-US" dirty="0"/>
              <a:t>) to encrypt/decrypt your strings</a:t>
            </a:r>
            <a:endParaRPr lang="sl-SI" dirty="0"/>
          </a:p>
          <a:p>
            <a:pPr lvl="1"/>
            <a:r>
              <a:rPr lang="sl-SI" dirty="0" err="1"/>
              <a:t>Only</a:t>
            </a:r>
            <a:r>
              <a:rPr lang="sl-SI" dirty="0"/>
              <a:t> </a:t>
            </a:r>
            <a:r>
              <a:rPr lang="sl-SI" dirty="0" err="1"/>
              <a:t>user</a:t>
            </a:r>
            <a:r>
              <a:rPr lang="sl-SI" dirty="0"/>
              <a:t> </a:t>
            </a:r>
            <a:r>
              <a:rPr lang="sl-SI" dirty="0" err="1"/>
              <a:t>who</a:t>
            </a:r>
            <a:r>
              <a:rPr lang="sl-SI" dirty="0"/>
              <a:t> </a:t>
            </a:r>
            <a:r>
              <a:rPr lang="sl-SI" dirty="0" err="1"/>
              <a:t>encrypted</a:t>
            </a:r>
            <a:r>
              <a:rPr lang="sl-SI" dirty="0"/>
              <a:t> </a:t>
            </a:r>
            <a:r>
              <a:rPr lang="sl-SI" dirty="0" err="1"/>
              <a:t>the</a:t>
            </a:r>
            <a:r>
              <a:rPr lang="sl-SI" dirty="0"/>
              <a:t> </a:t>
            </a:r>
            <a:r>
              <a:rPr lang="sl-SI" dirty="0" err="1"/>
              <a:t>pass</a:t>
            </a:r>
            <a:r>
              <a:rPr lang="sl-SI" dirty="0"/>
              <a:t> </a:t>
            </a:r>
            <a:r>
              <a:rPr lang="sl-SI" dirty="0" err="1"/>
              <a:t>ont</a:t>
            </a:r>
            <a:r>
              <a:rPr lang="sl-SI" dirty="0"/>
              <a:t> </a:t>
            </a:r>
            <a:r>
              <a:rPr lang="sl-SI" dirty="0" err="1"/>
              <a:t>the</a:t>
            </a:r>
            <a:r>
              <a:rPr lang="sl-SI" dirty="0"/>
              <a:t> same </a:t>
            </a:r>
            <a:r>
              <a:rPr lang="sl-SI" dirty="0" err="1"/>
              <a:t>machine</a:t>
            </a:r>
            <a:r>
              <a:rPr lang="sl-SI" dirty="0"/>
              <a:t> </a:t>
            </a:r>
            <a:r>
              <a:rPr lang="sl-SI" dirty="0" err="1"/>
              <a:t>can</a:t>
            </a:r>
            <a:r>
              <a:rPr lang="sl-SI" dirty="0"/>
              <a:t> </a:t>
            </a:r>
            <a:r>
              <a:rPr lang="sl-SI" dirty="0" err="1"/>
              <a:t>decrypt</a:t>
            </a:r>
            <a:r>
              <a:rPr lang="sl-SI" dirty="0"/>
              <a:t> it</a:t>
            </a:r>
          </a:p>
          <a:p>
            <a:endParaRPr lang="sl-SI" dirty="0"/>
          </a:p>
          <a:p>
            <a:r>
              <a:rPr lang="sl-SI" dirty="0" err="1"/>
              <a:t>Key</a:t>
            </a:r>
            <a:r>
              <a:rPr lang="sl-SI" dirty="0"/>
              <a:t>/</a:t>
            </a:r>
            <a:r>
              <a:rPr lang="sl-SI" dirty="0" err="1"/>
              <a:t>SecureKey</a:t>
            </a:r>
            <a:r>
              <a:rPr lang="sl-SI" dirty="0"/>
              <a:t> - </a:t>
            </a:r>
            <a:r>
              <a:rPr lang="sl-SI" dirty="0" err="1"/>
              <a:t>Advanced</a:t>
            </a:r>
            <a:r>
              <a:rPr lang="sl-SI" dirty="0"/>
              <a:t> </a:t>
            </a:r>
            <a:r>
              <a:rPr lang="sl-SI" dirty="0" err="1"/>
              <a:t>Encryption</a:t>
            </a:r>
            <a:r>
              <a:rPr lang="sl-SI" dirty="0"/>
              <a:t> Standard (AES)</a:t>
            </a:r>
          </a:p>
          <a:p>
            <a:pPr lvl="1"/>
            <a:r>
              <a:rPr lang="sl-SI" dirty="0" err="1"/>
              <a:t>Can</a:t>
            </a:r>
            <a:r>
              <a:rPr lang="sl-SI" dirty="0"/>
              <a:t> be used on </a:t>
            </a:r>
            <a:r>
              <a:rPr lang="sl-SI" dirty="0" err="1"/>
              <a:t>any</a:t>
            </a:r>
            <a:r>
              <a:rPr lang="sl-SI" dirty="0"/>
              <a:t> </a:t>
            </a:r>
            <a:r>
              <a:rPr lang="sl-SI" dirty="0" err="1"/>
              <a:t>machine</a:t>
            </a:r>
            <a:r>
              <a:rPr lang="sl-SI" dirty="0"/>
              <a:t> </a:t>
            </a:r>
            <a:r>
              <a:rPr lang="sl-SI" dirty="0" err="1"/>
              <a:t>any</a:t>
            </a:r>
            <a:r>
              <a:rPr lang="sl-SI" dirty="0"/>
              <a:t> </a:t>
            </a:r>
            <a:r>
              <a:rPr lang="sl-SI" dirty="0" err="1"/>
              <a:t>user</a:t>
            </a:r>
            <a:r>
              <a:rPr lang="sl-SI" dirty="0"/>
              <a:t> as </a:t>
            </a:r>
            <a:r>
              <a:rPr lang="sl-SI" dirty="0" err="1"/>
              <a:t>long</a:t>
            </a:r>
            <a:r>
              <a:rPr lang="sl-SI" dirty="0"/>
              <a:t> as it </a:t>
            </a:r>
            <a:r>
              <a:rPr lang="sl-SI" dirty="0" err="1"/>
              <a:t>knows</a:t>
            </a:r>
            <a:r>
              <a:rPr lang="sl-SI" dirty="0"/>
              <a:t> </a:t>
            </a:r>
            <a:r>
              <a:rPr lang="sl-SI" dirty="0" err="1"/>
              <a:t>key</a:t>
            </a:r>
            <a:r>
              <a:rPr lang="sl-SI" dirty="0"/>
              <a:t> used to </a:t>
            </a:r>
            <a:r>
              <a:rPr lang="sl-SI" dirty="0" err="1"/>
              <a:t>encrypt</a:t>
            </a:r>
            <a:r>
              <a:rPr lang="sl-SI" dirty="0"/>
              <a:t> </a:t>
            </a:r>
            <a:r>
              <a:rPr lang="sl-SI" dirty="0" err="1"/>
              <a:t>password</a:t>
            </a:r>
            <a:endParaRPr lang="sl-SI" dirty="0"/>
          </a:p>
          <a:p>
            <a:pPr lvl="1"/>
            <a:endParaRPr lang="sl-SI" dirty="0"/>
          </a:p>
          <a:p>
            <a:pPr marL="0" indent="0">
              <a:buNone/>
            </a:pPr>
            <a:r>
              <a:rPr lang="en-US" sz="1800" dirty="0">
                <a:solidFill>
                  <a:srgbClr val="FF4500"/>
                </a:solidFill>
                <a:latin typeface="Lucida Console" panose="020B0609040504020204" pitchFamily="49" charset="0"/>
              </a:rPr>
              <a:t>$Key</a:t>
            </a:r>
            <a:r>
              <a:rPr lang="en-US" sz="1800" dirty="0">
                <a:solidFill>
                  <a:prstClr val="black"/>
                </a:solidFill>
                <a:latin typeface="Lucida Console" panose="020B0609040504020204" pitchFamily="49" charset="0"/>
              </a:rPr>
              <a:t> </a:t>
            </a:r>
            <a:r>
              <a:rPr lang="en-US" sz="1800" dirty="0">
                <a:solidFill>
                  <a:srgbClr val="A9A9A9"/>
                </a:solidFill>
                <a:latin typeface="Lucida Console" panose="020B0609040504020204" pitchFamily="49" charset="0"/>
              </a:rPr>
              <a:t>=</a:t>
            </a:r>
            <a:r>
              <a:rPr lang="en-US" sz="1800" dirty="0">
                <a:solidFill>
                  <a:prstClr val="black"/>
                </a:solidFill>
                <a:latin typeface="Lucida Console" panose="020B0609040504020204" pitchFamily="49" charset="0"/>
              </a:rPr>
              <a:t> </a:t>
            </a:r>
            <a:r>
              <a:rPr lang="en-US" sz="1800" dirty="0">
                <a:solidFill>
                  <a:srgbClr val="0000FF"/>
                </a:solidFill>
                <a:latin typeface="Lucida Console" panose="020B0609040504020204" pitchFamily="49" charset="0"/>
              </a:rPr>
              <a:t>New-Object</a:t>
            </a:r>
            <a:r>
              <a:rPr lang="en-US" sz="1800" dirty="0">
                <a:solidFill>
                  <a:prstClr val="black"/>
                </a:solidFill>
                <a:latin typeface="Lucida Console" panose="020B0609040504020204" pitchFamily="49" charset="0"/>
              </a:rPr>
              <a:t> </a:t>
            </a:r>
            <a:r>
              <a:rPr lang="en-US" sz="1800" dirty="0">
                <a:solidFill>
                  <a:srgbClr val="8A2BE2"/>
                </a:solidFill>
                <a:latin typeface="Lucida Console" panose="020B0609040504020204" pitchFamily="49" charset="0"/>
              </a:rPr>
              <a:t>Byte[]</a:t>
            </a:r>
            <a:r>
              <a:rPr lang="en-US" sz="1800" dirty="0">
                <a:solidFill>
                  <a:prstClr val="black"/>
                </a:solidFill>
                <a:latin typeface="Lucida Console" panose="020B0609040504020204" pitchFamily="49" charset="0"/>
              </a:rPr>
              <a:t> </a:t>
            </a:r>
            <a:r>
              <a:rPr lang="en-US" sz="1800" dirty="0">
                <a:solidFill>
                  <a:srgbClr val="800080"/>
                </a:solidFill>
                <a:latin typeface="Lucida Console" panose="020B0609040504020204" pitchFamily="49" charset="0"/>
              </a:rPr>
              <a:t>16</a:t>
            </a:r>
            <a:r>
              <a:rPr lang="en-US" sz="1800" dirty="0">
                <a:solidFill>
                  <a:prstClr val="black"/>
                </a:solidFill>
                <a:latin typeface="Lucida Console" panose="020B0609040504020204" pitchFamily="49" charset="0"/>
              </a:rPr>
              <a:t>   </a:t>
            </a:r>
            <a:r>
              <a:rPr lang="en-US" sz="1800" dirty="0">
                <a:solidFill>
                  <a:srgbClr val="006400"/>
                </a:solidFill>
                <a:latin typeface="Lucida Console" panose="020B0609040504020204" pitchFamily="49" charset="0"/>
              </a:rPr>
              <a:t># You can use 16, 24, or 32 for AES</a:t>
            </a:r>
            <a:endParaRPr lang="en-US" sz="1800" dirty="0">
              <a:solidFill>
                <a:prstClr val="black"/>
              </a:solidFill>
              <a:latin typeface="Lucida Console" panose="020B0609040504020204" pitchFamily="49" charset="0"/>
            </a:endParaRPr>
          </a:p>
          <a:p>
            <a:pPr marL="0" indent="0">
              <a:buNone/>
            </a:pPr>
            <a:r>
              <a:rPr lang="en-US" sz="1800" dirty="0">
                <a:solidFill>
                  <a:srgbClr val="A9A9A9"/>
                </a:solidFill>
                <a:latin typeface="Lucida Console" panose="020B0609040504020204" pitchFamily="49" charset="0"/>
              </a:rPr>
              <a:t>[</a:t>
            </a:r>
            <a:r>
              <a:rPr lang="en-US" sz="1800" dirty="0" err="1">
                <a:solidFill>
                  <a:srgbClr val="008080"/>
                </a:solidFill>
                <a:latin typeface="Lucida Console" panose="020B0609040504020204" pitchFamily="49" charset="0"/>
              </a:rPr>
              <a:t>Security.Cryptography.RNGCryptoServiceProvider</a:t>
            </a:r>
            <a:r>
              <a:rPr lang="en-US" sz="1800" dirty="0">
                <a:solidFill>
                  <a:srgbClr val="A9A9A9"/>
                </a:solidFill>
                <a:latin typeface="Lucida Console" panose="020B0609040504020204" pitchFamily="49" charset="0"/>
              </a:rPr>
              <a:t>]::</a:t>
            </a:r>
            <a:r>
              <a:rPr lang="en-US" sz="1800" dirty="0">
                <a:solidFill>
                  <a:prstClr val="black"/>
                </a:solidFill>
                <a:latin typeface="Lucida Console" panose="020B0609040504020204" pitchFamily="49" charset="0"/>
              </a:rPr>
              <a:t>Create()</a:t>
            </a:r>
            <a:r>
              <a:rPr lang="en-US" sz="1800" dirty="0">
                <a:solidFill>
                  <a:srgbClr val="A9A9A9"/>
                </a:solidFill>
                <a:latin typeface="Lucida Console" panose="020B0609040504020204" pitchFamily="49" charset="0"/>
              </a:rPr>
              <a:t>.</a:t>
            </a:r>
            <a:r>
              <a:rPr lang="en-US" sz="1800" dirty="0" err="1">
                <a:solidFill>
                  <a:prstClr val="black"/>
                </a:solidFill>
                <a:latin typeface="Lucida Console" panose="020B0609040504020204" pitchFamily="49" charset="0"/>
              </a:rPr>
              <a:t>GetBytes</a:t>
            </a:r>
            <a:r>
              <a:rPr lang="en-US" sz="1800" dirty="0">
                <a:solidFill>
                  <a:prstClr val="black"/>
                </a:solidFill>
                <a:latin typeface="Lucida Console" panose="020B0609040504020204" pitchFamily="49" charset="0"/>
              </a:rPr>
              <a:t>(</a:t>
            </a:r>
            <a:r>
              <a:rPr lang="en-US" sz="1800" dirty="0">
                <a:solidFill>
                  <a:srgbClr val="FF4500"/>
                </a:solidFill>
                <a:latin typeface="Lucida Console" panose="020B0609040504020204" pitchFamily="49" charset="0"/>
              </a:rPr>
              <a:t>$Key</a:t>
            </a:r>
            <a:r>
              <a:rPr lang="en-US" sz="1800" dirty="0">
                <a:solidFill>
                  <a:prstClr val="black"/>
                </a:solidFill>
                <a:latin typeface="Lucida Console" panose="020B0609040504020204" pitchFamily="49" charset="0"/>
              </a:rPr>
              <a:t>)</a:t>
            </a:r>
          </a:p>
          <a:p>
            <a:pPr marL="0" indent="0">
              <a:buNone/>
            </a:pPr>
            <a:r>
              <a:rPr lang="sl-SI" sz="1800" dirty="0">
                <a:solidFill>
                  <a:srgbClr val="FF4500"/>
                </a:solidFill>
                <a:latin typeface="Lucida Console" panose="020B0609040504020204" pitchFamily="49" charset="0"/>
              </a:rPr>
              <a:t>$</a:t>
            </a:r>
            <a:r>
              <a:rPr lang="sl-SI" sz="1800" dirty="0" err="1">
                <a:solidFill>
                  <a:srgbClr val="FF4500"/>
                </a:solidFill>
                <a:latin typeface="Lucida Console" panose="020B0609040504020204" pitchFamily="49" charset="0"/>
              </a:rPr>
              <a:t>Key</a:t>
            </a:r>
            <a:r>
              <a:rPr lang="sl-SI" sz="1800" dirty="0">
                <a:solidFill>
                  <a:prstClr val="black"/>
                </a:solidFill>
                <a:latin typeface="Lucida Console" panose="020B0609040504020204" pitchFamily="49" charset="0"/>
              </a:rPr>
              <a:t> </a:t>
            </a:r>
            <a:r>
              <a:rPr lang="sl-SI" sz="1800" dirty="0">
                <a:solidFill>
                  <a:srgbClr val="A9A9A9"/>
                </a:solidFill>
                <a:latin typeface="Lucida Console" panose="020B0609040504020204" pitchFamily="49" charset="0"/>
              </a:rPr>
              <a:t>|</a:t>
            </a:r>
            <a:r>
              <a:rPr lang="sl-SI" sz="1800" dirty="0">
                <a:solidFill>
                  <a:prstClr val="black"/>
                </a:solidFill>
                <a:latin typeface="Lucida Console" panose="020B0609040504020204" pitchFamily="49" charset="0"/>
              </a:rPr>
              <a:t> </a:t>
            </a:r>
            <a:r>
              <a:rPr lang="sl-SI" sz="1800" dirty="0">
                <a:solidFill>
                  <a:srgbClr val="0000FF"/>
                </a:solidFill>
                <a:latin typeface="Lucida Console" panose="020B0609040504020204" pitchFamily="49" charset="0"/>
              </a:rPr>
              <a:t>out-file</a:t>
            </a:r>
            <a:r>
              <a:rPr lang="sl-SI" sz="1800" dirty="0">
                <a:solidFill>
                  <a:prstClr val="black"/>
                </a:solidFill>
                <a:latin typeface="Lucida Console" panose="020B0609040504020204" pitchFamily="49" charset="0"/>
              </a:rPr>
              <a:t> </a:t>
            </a:r>
            <a:r>
              <a:rPr lang="sl-SI" sz="1800" dirty="0">
                <a:solidFill>
                  <a:srgbClr val="FF4500"/>
                </a:solidFill>
                <a:latin typeface="Lucida Console" panose="020B0609040504020204" pitchFamily="49" charset="0"/>
              </a:rPr>
              <a:t>$</a:t>
            </a:r>
            <a:r>
              <a:rPr lang="sl-SI" sz="1800" dirty="0" err="1">
                <a:solidFill>
                  <a:srgbClr val="FF4500"/>
                </a:solidFill>
                <a:latin typeface="Lucida Console" panose="020B0609040504020204" pitchFamily="49" charset="0"/>
              </a:rPr>
              <a:t>KeyFile</a:t>
            </a:r>
            <a:endParaRPr lang="sl-SI" sz="3600" dirty="0">
              <a:solidFill>
                <a:srgbClr val="FF4500"/>
              </a:solidFill>
              <a:latin typeface="Lucida Console" panose="020B0609040504020204" pitchFamily="49" charset="0"/>
            </a:endParaRPr>
          </a:p>
          <a:p>
            <a:pPr marL="0" indent="0">
              <a:buNone/>
            </a:pPr>
            <a:r>
              <a:rPr lang="en-US" sz="1800" dirty="0">
                <a:solidFill>
                  <a:srgbClr val="FF4500"/>
                </a:solidFill>
                <a:latin typeface="Lucida Console" panose="020B0609040504020204" pitchFamily="49" charset="0"/>
              </a:rPr>
              <a:t>$Password</a:t>
            </a:r>
            <a:r>
              <a:rPr lang="en-US" sz="1800" dirty="0">
                <a:solidFill>
                  <a:prstClr val="black"/>
                </a:solidFill>
                <a:latin typeface="Lucida Console" panose="020B0609040504020204" pitchFamily="49" charset="0"/>
              </a:rPr>
              <a:t> </a:t>
            </a:r>
            <a:r>
              <a:rPr lang="en-US" sz="1800" dirty="0">
                <a:solidFill>
                  <a:srgbClr val="A9A9A9"/>
                </a:solidFill>
                <a:latin typeface="Lucida Console" panose="020B0609040504020204" pitchFamily="49" charset="0"/>
              </a:rPr>
              <a:t>|</a:t>
            </a:r>
            <a:r>
              <a:rPr lang="en-US" sz="1800" dirty="0">
                <a:solidFill>
                  <a:prstClr val="black"/>
                </a:solidFill>
                <a:latin typeface="Lucida Console" panose="020B0609040504020204" pitchFamily="49" charset="0"/>
              </a:rPr>
              <a:t> </a:t>
            </a:r>
            <a:r>
              <a:rPr lang="en-US" sz="1800" dirty="0" err="1">
                <a:solidFill>
                  <a:srgbClr val="0000FF"/>
                </a:solidFill>
                <a:latin typeface="Lucida Console" panose="020B0609040504020204" pitchFamily="49" charset="0"/>
              </a:rPr>
              <a:t>ConvertFrom-SecureString</a:t>
            </a:r>
            <a:r>
              <a:rPr lang="en-US" sz="1800" dirty="0">
                <a:solidFill>
                  <a:prstClr val="black"/>
                </a:solidFill>
                <a:latin typeface="Lucida Console" panose="020B0609040504020204" pitchFamily="49" charset="0"/>
              </a:rPr>
              <a:t> </a:t>
            </a:r>
            <a:r>
              <a:rPr lang="en-US" sz="1800" dirty="0">
                <a:solidFill>
                  <a:srgbClr val="000080"/>
                </a:solidFill>
                <a:latin typeface="Lucida Console" panose="020B0609040504020204" pitchFamily="49" charset="0"/>
              </a:rPr>
              <a:t>-key</a:t>
            </a:r>
            <a:r>
              <a:rPr lang="en-US" sz="1800" dirty="0">
                <a:solidFill>
                  <a:prstClr val="black"/>
                </a:solidFill>
                <a:latin typeface="Lucida Console" panose="020B0609040504020204" pitchFamily="49" charset="0"/>
              </a:rPr>
              <a:t> </a:t>
            </a:r>
            <a:r>
              <a:rPr lang="en-US" sz="1800" dirty="0">
                <a:solidFill>
                  <a:srgbClr val="FF4500"/>
                </a:solidFill>
                <a:latin typeface="Lucida Console" panose="020B0609040504020204" pitchFamily="49" charset="0"/>
              </a:rPr>
              <a:t>$Key</a:t>
            </a:r>
            <a:r>
              <a:rPr lang="en-US" sz="1800" dirty="0">
                <a:solidFill>
                  <a:prstClr val="black"/>
                </a:solidFill>
                <a:latin typeface="Lucida Console" panose="020B0609040504020204" pitchFamily="49" charset="0"/>
              </a:rPr>
              <a:t> </a:t>
            </a:r>
            <a:r>
              <a:rPr lang="en-US" sz="1800" dirty="0">
                <a:solidFill>
                  <a:srgbClr val="A9A9A9"/>
                </a:solidFill>
                <a:latin typeface="Lucida Console" panose="020B0609040504020204" pitchFamily="49" charset="0"/>
              </a:rPr>
              <a:t>|</a:t>
            </a:r>
            <a:r>
              <a:rPr lang="en-US" sz="1800" dirty="0">
                <a:solidFill>
                  <a:prstClr val="black"/>
                </a:solidFill>
                <a:latin typeface="Lucida Console" panose="020B0609040504020204" pitchFamily="49" charset="0"/>
              </a:rPr>
              <a:t> </a:t>
            </a:r>
            <a:r>
              <a:rPr lang="en-US" sz="1800" dirty="0">
                <a:solidFill>
                  <a:srgbClr val="0000FF"/>
                </a:solidFill>
                <a:latin typeface="Lucida Console" panose="020B0609040504020204" pitchFamily="49" charset="0"/>
              </a:rPr>
              <a:t>Out-File</a:t>
            </a:r>
            <a:r>
              <a:rPr lang="en-US" sz="1800" dirty="0">
                <a:solidFill>
                  <a:prstClr val="black"/>
                </a:solidFill>
                <a:latin typeface="Lucida Console" panose="020B0609040504020204" pitchFamily="49" charset="0"/>
              </a:rPr>
              <a:t> </a:t>
            </a:r>
            <a:r>
              <a:rPr lang="en-US" sz="1800" dirty="0">
                <a:solidFill>
                  <a:srgbClr val="FF4500"/>
                </a:solidFill>
                <a:latin typeface="Lucida Console" panose="020B0609040504020204" pitchFamily="49" charset="0"/>
              </a:rPr>
              <a:t>$</a:t>
            </a:r>
            <a:r>
              <a:rPr lang="en-US" sz="1800" dirty="0" err="1">
                <a:solidFill>
                  <a:srgbClr val="FF4500"/>
                </a:solidFill>
                <a:latin typeface="Lucida Console" panose="020B0609040504020204" pitchFamily="49" charset="0"/>
              </a:rPr>
              <a:t>PasswordFile</a:t>
            </a:r>
            <a:r>
              <a:rPr lang="en-US" sz="1800" dirty="0">
                <a:solidFill>
                  <a:srgbClr val="FF4500"/>
                </a:solidFill>
                <a:latin typeface="Lucida Console" panose="020B0609040504020204" pitchFamily="49" charset="0"/>
              </a:rPr>
              <a:t> </a:t>
            </a:r>
          </a:p>
          <a:p>
            <a:pPr marL="0" indent="0">
              <a:buNone/>
            </a:pPr>
            <a:endParaRPr lang="sl-SI" sz="3600" dirty="0">
              <a:solidFill>
                <a:srgbClr val="FF4500"/>
              </a:solidFill>
              <a:latin typeface="Lucida Console" panose="020B0609040504020204" pitchFamily="49" charset="0"/>
            </a:endParaRPr>
          </a:p>
          <a:p>
            <a:endParaRPr lang="sl-SI" dirty="0"/>
          </a:p>
          <a:p>
            <a:endParaRPr lang="en-SI" dirty="0"/>
          </a:p>
        </p:txBody>
      </p:sp>
    </p:spTree>
    <p:extLst>
      <p:ext uri="{BB962C8B-B14F-4D97-AF65-F5344CB8AC3E}">
        <p14:creationId xmlns:p14="http://schemas.microsoft.com/office/powerpoint/2010/main" val="4070866303"/>
      </p:ext>
    </p:extLst>
  </p:cSld>
  <p:clrMapOvr>
    <a:masterClrMapping/>
  </p:clrMapOvr>
  <p:transition>
    <p:fade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4279DE-72A4-4328-9039-4BD0D2E8AC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err="1"/>
              <a:t>Credential</a:t>
            </a:r>
            <a:r>
              <a:rPr lang="sl-SI" dirty="0"/>
              <a:t> manager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0EE083-B6DD-4B30-A4B8-7E1EA8D07EA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69303" y="1187644"/>
            <a:ext cx="11655078" cy="4936931"/>
          </a:xfrm>
        </p:spPr>
        <p:txBody>
          <a:bodyPr/>
          <a:lstStyle/>
          <a:p>
            <a:r>
              <a:rPr lang="en-US" dirty="0"/>
              <a:t>PowerShell Gallery | PowerShell Credential Manager 1.0</a:t>
            </a:r>
          </a:p>
          <a:p>
            <a:r>
              <a:rPr lang="en-US" dirty="0">
                <a:hlinkClick r:id="rId2"/>
              </a:rPr>
              <a:t>https://www.powershellgallery.com/packages/CredentialManager/1.0</a:t>
            </a:r>
            <a:endParaRPr lang="sl-SI" dirty="0"/>
          </a:p>
          <a:p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434341875"/>
      </p:ext>
    </p:extLst>
  </p:cSld>
  <p:clrMapOvr>
    <a:masterClrMapping/>
  </p:clrMapOvr>
  <p:transition>
    <p:fade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829DA9-EC2A-44AC-843C-E39172D03C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SI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617A5F1-51C6-4E52-BF95-3556C32902C8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sl-SI" dirty="0" err="1"/>
              <a:t>Password</a:t>
            </a:r>
            <a:r>
              <a:rPr lang="sl-SI" dirty="0"/>
              <a:t> management</a:t>
            </a:r>
            <a:endParaRPr lang="en-SI" dirty="0"/>
          </a:p>
        </p:txBody>
      </p:sp>
    </p:spTree>
    <p:extLst>
      <p:ext uri="{BB962C8B-B14F-4D97-AF65-F5344CB8AC3E}">
        <p14:creationId xmlns:p14="http://schemas.microsoft.com/office/powerpoint/2010/main" val="29864375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099A2F-EA5E-4955-931C-D803E6D90F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SI"/>
          </a:p>
        </p:txBody>
      </p:sp>
    </p:spTree>
    <p:extLst>
      <p:ext uri="{BB962C8B-B14F-4D97-AF65-F5344CB8AC3E}">
        <p14:creationId xmlns:p14="http://schemas.microsoft.com/office/powerpoint/2010/main" val="997421330"/>
      </p:ext>
    </p:extLst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err="1"/>
              <a:t>About</a:t>
            </a:r>
            <a:r>
              <a:rPr lang="sl-SI" dirty="0"/>
              <a:t>…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type="body" sz="quarter" idx="10"/>
          </p:nvPr>
        </p:nvSpPr>
        <p:spPr>
          <a:xfrm>
            <a:off x="269303" y="1187644"/>
            <a:ext cx="11655078" cy="4775006"/>
          </a:xfrm>
        </p:spPr>
        <p:txBody>
          <a:bodyPr>
            <a:normAutofit fontScale="92500" lnSpcReduction="10000"/>
          </a:bodyPr>
          <a:lstStyle/>
          <a:p>
            <a:r>
              <a:rPr lang="sl-SI" dirty="0" err="1"/>
              <a:t>Graduated</a:t>
            </a:r>
            <a:r>
              <a:rPr lang="sl-SI" dirty="0"/>
              <a:t> at </a:t>
            </a:r>
            <a:r>
              <a:rPr lang="sl-SI" dirty="0" err="1"/>
              <a:t>Faculty</a:t>
            </a:r>
            <a:r>
              <a:rPr lang="sl-SI" dirty="0"/>
              <a:t> of </a:t>
            </a:r>
            <a:r>
              <a:rPr lang="sl-SI" dirty="0" err="1"/>
              <a:t>economics</a:t>
            </a:r>
            <a:r>
              <a:rPr lang="sl-SI" dirty="0"/>
              <a:t> in Ljubljana</a:t>
            </a:r>
          </a:p>
          <a:p>
            <a:r>
              <a:rPr lang="sl-SI" dirty="0" err="1"/>
              <a:t>Working</a:t>
            </a:r>
            <a:r>
              <a:rPr lang="sl-SI" dirty="0"/>
              <a:t> at Kompas </a:t>
            </a:r>
            <a:r>
              <a:rPr lang="sl-SI" dirty="0" err="1"/>
              <a:t>Xnet</a:t>
            </a:r>
            <a:endParaRPr lang="sl-SI" dirty="0"/>
          </a:p>
          <a:p>
            <a:r>
              <a:rPr lang="sl-SI" dirty="0" err="1"/>
              <a:t>Started</a:t>
            </a:r>
            <a:r>
              <a:rPr lang="sl-SI" dirty="0"/>
              <a:t> as MS Office </a:t>
            </a:r>
            <a:r>
              <a:rPr lang="sl-SI" dirty="0" err="1"/>
              <a:t>instructor</a:t>
            </a:r>
            <a:endParaRPr lang="sl-SI" dirty="0"/>
          </a:p>
          <a:p>
            <a:r>
              <a:rPr lang="sl-SI" dirty="0" err="1"/>
              <a:t>System</a:t>
            </a:r>
            <a:r>
              <a:rPr lang="sl-SI" dirty="0"/>
              <a:t> </a:t>
            </a:r>
            <a:r>
              <a:rPr lang="sl-SI" dirty="0" err="1"/>
              <a:t>admin</a:t>
            </a:r>
            <a:endParaRPr lang="sl-SI" dirty="0"/>
          </a:p>
          <a:p>
            <a:r>
              <a:rPr lang="sl-SI" dirty="0"/>
              <a:t>MCT </a:t>
            </a:r>
            <a:r>
              <a:rPr lang="sl-SI" dirty="0" err="1"/>
              <a:t>for</a:t>
            </a:r>
            <a:r>
              <a:rPr lang="sl-SI" dirty="0"/>
              <a:t> 10 </a:t>
            </a:r>
            <a:r>
              <a:rPr lang="sl-SI" dirty="0" err="1"/>
              <a:t>years</a:t>
            </a:r>
            <a:endParaRPr lang="sl-SI" dirty="0"/>
          </a:p>
          <a:p>
            <a:r>
              <a:rPr lang="sl-SI" dirty="0" err="1"/>
              <a:t>Worked</a:t>
            </a:r>
            <a:r>
              <a:rPr lang="sl-SI" dirty="0"/>
              <a:t> </a:t>
            </a:r>
            <a:r>
              <a:rPr lang="sl-SI" dirty="0" err="1"/>
              <a:t>for</a:t>
            </a:r>
            <a:r>
              <a:rPr lang="sl-SI" dirty="0"/>
              <a:t> </a:t>
            </a:r>
            <a:r>
              <a:rPr lang="sl-SI" dirty="0" err="1"/>
              <a:t>European</a:t>
            </a:r>
            <a:r>
              <a:rPr lang="sl-SI" dirty="0"/>
              <a:t> </a:t>
            </a:r>
            <a:r>
              <a:rPr lang="sl-SI" dirty="0" err="1"/>
              <a:t>games</a:t>
            </a:r>
            <a:r>
              <a:rPr lang="sl-SI" dirty="0"/>
              <a:t> in Baku, </a:t>
            </a:r>
            <a:r>
              <a:rPr lang="sl-SI" dirty="0" err="1"/>
              <a:t>Azerbaijan</a:t>
            </a:r>
            <a:endParaRPr lang="sl-SI" dirty="0"/>
          </a:p>
          <a:p>
            <a:r>
              <a:rPr lang="sl-SI" dirty="0" err="1"/>
              <a:t>Worked</a:t>
            </a:r>
            <a:r>
              <a:rPr lang="sl-SI" dirty="0"/>
              <a:t> </a:t>
            </a:r>
            <a:r>
              <a:rPr lang="sl-SI" dirty="0" err="1"/>
              <a:t>for</a:t>
            </a:r>
            <a:r>
              <a:rPr lang="sl-SI" dirty="0"/>
              <a:t> </a:t>
            </a:r>
            <a:r>
              <a:rPr lang="sl-SI" dirty="0" err="1"/>
              <a:t>Asian</a:t>
            </a:r>
            <a:r>
              <a:rPr lang="sl-SI" dirty="0"/>
              <a:t> </a:t>
            </a:r>
            <a:r>
              <a:rPr lang="sl-SI" dirty="0" err="1"/>
              <a:t>games</a:t>
            </a:r>
            <a:r>
              <a:rPr lang="sl-SI" dirty="0"/>
              <a:t> in </a:t>
            </a:r>
            <a:r>
              <a:rPr lang="sl-SI" dirty="0" err="1"/>
              <a:t>Ashgabat</a:t>
            </a:r>
            <a:r>
              <a:rPr lang="sl-SI" dirty="0"/>
              <a:t>, Turkmenistan</a:t>
            </a:r>
          </a:p>
          <a:p>
            <a:endParaRPr lang="sl-SI" dirty="0"/>
          </a:p>
          <a:p>
            <a:r>
              <a:rPr lang="sl-SI" dirty="0" err="1"/>
              <a:t>Diving</a:t>
            </a:r>
            <a:r>
              <a:rPr lang="sl-SI" dirty="0"/>
              <a:t>, </a:t>
            </a:r>
            <a:r>
              <a:rPr lang="sl-SI" dirty="0" err="1"/>
              <a:t>pool</a:t>
            </a:r>
            <a:r>
              <a:rPr lang="sl-SI" dirty="0"/>
              <a:t> </a:t>
            </a:r>
            <a:r>
              <a:rPr lang="sl-SI" dirty="0" err="1"/>
              <a:t>player</a:t>
            </a:r>
            <a:r>
              <a:rPr lang="sl-SI" dirty="0"/>
              <a:t>, </a:t>
            </a:r>
            <a:r>
              <a:rPr lang="sl-SI" dirty="0" err="1"/>
              <a:t>snooker</a:t>
            </a:r>
            <a:endParaRPr lang="sl-SI" dirty="0"/>
          </a:p>
          <a:p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29952983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eveal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76AF10-3226-4BC1-AD12-2BD2F5A616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/>
              <a:t>Agenda</a:t>
            </a:r>
            <a:endParaRPr lang="en-SI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76C72F6-6CC3-4943-AE97-DB37CC7D063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69303" y="1187644"/>
            <a:ext cx="11655078" cy="4125232"/>
          </a:xfrm>
        </p:spPr>
        <p:txBody>
          <a:bodyPr/>
          <a:lstStyle/>
          <a:p>
            <a:r>
              <a:rPr lang="sl-SI" dirty="0"/>
              <a:t>Prereqs</a:t>
            </a:r>
          </a:p>
          <a:p>
            <a:r>
              <a:rPr lang="sl-SI" dirty="0" err="1"/>
              <a:t>Official</a:t>
            </a:r>
            <a:r>
              <a:rPr lang="sl-SI" dirty="0"/>
              <a:t> </a:t>
            </a:r>
            <a:r>
              <a:rPr lang="sl-SI" dirty="0" err="1"/>
              <a:t>cmdlets</a:t>
            </a:r>
            <a:endParaRPr lang="sl-SI" dirty="0"/>
          </a:p>
          <a:p>
            <a:pPr lvl="1"/>
            <a:r>
              <a:rPr lang="sl-SI" dirty="0"/>
              <a:t>S4B</a:t>
            </a:r>
          </a:p>
          <a:p>
            <a:pPr lvl="1"/>
            <a:r>
              <a:rPr lang="sl-SI" dirty="0"/>
              <a:t>Exchange</a:t>
            </a:r>
          </a:p>
          <a:p>
            <a:pPr lvl="1"/>
            <a:r>
              <a:rPr lang="sl-SI" dirty="0"/>
              <a:t>SharePoint </a:t>
            </a:r>
            <a:r>
              <a:rPr lang="sl-SI" dirty="0">
                <a:sym typeface="Wingdings" panose="05000000000000000000" pitchFamily="2" charset="2"/>
              </a:rPr>
              <a:t></a:t>
            </a:r>
            <a:endParaRPr lang="sl-SI" dirty="0"/>
          </a:p>
          <a:p>
            <a:pPr lvl="2"/>
            <a:r>
              <a:rPr lang="sl-SI" dirty="0" err="1"/>
              <a:t>PnP</a:t>
            </a:r>
            <a:endParaRPr lang="sl-SI" dirty="0"/>
          </a:p>
          <a:p>
            <a:pPr lvl="1"/>
            <a:r>
              <a:rPr lang="sl-SI" dirty="0" err="1"/>
              <a:t>Teams</a:t>
            </a:r>
            <a:endParaRPr lang="sl-SI" dirty="0"/>
          </a:p>
          <a:p>
            <a:r>
              <a:rPr lang="sl-SI" dirty="0"/>
              <a:t>Password management</a:t>
            </a:r>
            <a:endParaRPr lang="en-SI" dirty="0"/>
          </a:p>
        </p:txBody>
      </p:sp>
    </p:spTree>
    <p:extLst>
      <p:ext uri="{BB962C8B-B14F-4D97-AF65-F5344CB8AC3E}">
        <p14:creationId xmlns:p14="http://schemas.microsoft.com/office/powerpoint/2010/main" val="652739589"/>
      </p:ext>
    </p:extLst>
  </p:cSld>
  <p:clrMapOvr>
    <a:masterClrMapping/>
  </p:clrMapOvr>
  <p:transition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C96638-070A-4E48-AE98-096C8DE710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/>
              <a:t>Prereqs</a:t>
            </a:r>
            <a:endParaRPr lang="en-SI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9E79BB5-26C5-4A2B-BF22-66C988A8182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69303" y="1187644"/>
            <a:ext cx="11655078" cy="4855304"/>
          </a:xfrm>
        </p:spPr>
        <p:txBody>
          <a:bodyPr/>
          <a:lstStyle/>
          <a:p>
            <a:r>
              <a:rPr lang="en-US" dirty="0"/>
              <a:t>Microsoft Official Office 365 PowerShell cmdlets</a:t>
            </a:r>
          </a:p>
          <a:p>
            <a:r>
              <a:rPr lang="en-US" dirty="0">
                <a:hlinkClick r:id="rId3"/>
              </a:rPr>
              <a:t>Install Sign-in Assistant</a:t>
            </a:r>
            <a:r>
              <a:rPr lang="en-US" dirty="0"/>
              <a:t> –64bit</a:t>
            </a:r>
          </a:p>
          <a:p>
            <a:r>
              <a:rPr lang="en-US" dirty="0"/>
              <a:t>Install </a:t>
            </a:r>
            <a:r>
              <a:rPr lang="en-US" dirty="0" err="1"/>
              <a:t>MSOnlineModule</a:t>
            </a:r>
            <a:r>
              <a:rPr lang="en-US" dirty="0"/>
              <a:t> </a:t>
            </a:r>
            <a:r>
              <a:rPr lang="sl-SI" dirty="0"/>
              <a:t>(</a:t>
            </a:r>
            <a:r>
              <a:rPr lang="sl-SI" sz="2800" dirty="0" err="1"/>
              <a:t>install</a:t>
            </a:r>
            <a:r>
              <a:rPr lang="sl-SI" sz="2800" dirty="0"/>
              <a:t>-module </a:t>
            </a:r>
            <a:r>
              <a:rPr lang="sl-SI" sz="2800" dirty="0" err="1"/>
              <a:t>msonline</a:t>
            </a:r>
            <a:r>
              <a:rPr lang="sl-SI" dirty="0"/>
              <a:t>)</a:t>
            </a:r>
            <a:endParaRPr lang="en-US" dirty="0"/>
          </a:p>
          <a:p>
            <a:r>
              <a:rPr lang="en-US" dirty="0">
                <a:hlinkClick r:id="rId4"/>
              </a:rPr>
              <a:t>Install Azure AD Module(v2)</a:t>
            </a:r>
            <a:r>
              <a:rPr lang="en-US" dirty="0"/>
              <a:t> (Release or Preview)</a:t>
            </a:r>
          </a:p>
          <a:p>
            <a:r>
              <a:rPr lang="en-US" dirty="0">
                <a:hlinkClick r:id="rId5"/>
              </a:rPr>
              <a:t>Install SharePoint Online Module</a:t>
            </a:r>
            <a:endParaRPr lang="en-US" dirty="0"/>
          </a:p>
          <a:p>
            <a:r>
              <a:rPr lang="en-US" dirty="0">
                <a:hlinkClick r:id="rId6"/>
              </a:rPr>
              <a:t>Install Skype for Business Online Module</a:t>
            </a:r>
            <a:endParaRPr lang="en-US" dirty="0"/>
          </a:p>
          <a:p>
            <a:r>
              <a:rPr lang="en-US" dirty="0">
                <a:hlinkClick r:id="rId7"/>
              </a:rPr>
              <a:t>Connect to all Office 365 Services</a:t>
            </a:r>
            <a:endParaRPr lang="en-US" dirty="0"/>
          </a:p>
          <a:p>
            <a:endParaRPr lang="en-SI" dirty="0"/>
          </a:p>
        </p:txBody>
      </p:sp>
    </p:spTree>
    <p:extLst>
      <p:ext uri="{BB962C8B-B14F-4D97-AF65-F5344CB8AC3E}">
        <p14:creationId xmlns:p14="http://schemas.microsoft.com/office/powerpoint/2010/main" val="2607706016"/>
      </p:ext>
    </p:extLst>
  </p:cSld>
  <p:clrMapOvr>
    <a:masterClrMapping/>
  </p:clrMapOvr>
  <p:transition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5AD3FF-A9BE-4B28-9AB7-0F20CCD370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/>
              <a:t>Before you connect</a:t>
            </a:r>
            <a:endParaRPr lang="en-SI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F33407-07B9-40F2-839D-19BE5EBD99F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66920" y="1189176"/>
            <a:ext cx="11655078" cy="5154474"/>
          </a:xfrm>
        </p:spPr>
        <p:txBody>
          <a:bodyPr>
            <a:normAutofit lnSpcReduction="10000"/>
          </a:bodyPr>
          <a:lstStyle/>
          <a:p>
            <a:endParaRPr lang="en-SI" dirty="0"/>
          </a:p>
          <a:p>
            <a:r>
              <a:rPr lang="en-US" dirty="0"/>
              <a:t>Have to be able to Run PowerShell as an Administrator</a:t>
            </a:r>
          </a:p>
          <a:p>
            <a:r>
              <a:rPr lang="en-US" dirty="0"/>
              <a:t>Have to be an Office 365 Global Administrator</a:t>
            </a:r>
          </a:p>
          <a:p>
            <a:r>
              <a:rPr lang="en-US" dirty="0"/>
              <a:t>Except Exchange</a:t>
            </a:r>
          </a:p>
          <a:p>
            <a:r>
              <a:rPr lang="en-US" dirty="0"/>
              <a:t>Should be running PowerShell 3.0 or later</a:t>
            </a:r>
          </a:p>
          <a:p>
            <a:r>
              <a:rPr lang="en-US" dirty="0"/>
              <a:t>$</a:t>
            </a:r>
            <a:r>
              <a:rPr lang="en-US" dirty="0" err="1"/>
              <a:t>PSVersionTable.PSVersion</a:t>
            </a:r>
            <a:endParaRPr lang="en-US" dirty="0"/>
          </a:p>
          <a:p>
            <a:r>
              <a:rPr lang="en-US" dirty="0"/>
              <a:t>Recommend 5.1 on your Windows desktop</a:t>
            </a:r>
          </a:p>
          <a:p>
            <a:r>
              <a:rPr lang="en-US" dirty="0"/>
              <a:t>Also consider adding </a:t>
            </a:r>
            <a:r>
              <a:rPr lang="en-US" dirty="0" err="1"/>
              <a:t>PSReadLine</a:t>
            </a:r>
            <a:r>
              <a:rPr lang="sl-SI" dirty="0"/>
              <a:t> </a:t>
            </a:r>
            <a:r>
              <a:rPr lang="en-US" dirty="0"/>
              <a:t>if you are not on Win10</a:t>
            </a:r>
          </a:p>
          <a:p>
            <a:r>
              <a:rPr lang="en-US" dirty="0"/>
              <a:t>Execution policy needs to be </a:t>
            </a:r>
            <a:r>
              <a:rPr lang="en-US" dirty="0" err="1"/>
              <a:t>RemoteSigned</a:t>
            </a:r>
            <a:endParaRPr lang="en-US" dirty="0"/>
          </a:p>
          <a:p>
            <a:endParaRPr lang="en-SI" dirty="0"/>
          </a:p>
        </p:txBody>
      </p:sp>
    </p:spTree>
    <p:extLst>
      <p:ext uri="{BB962C8B-B14F-4D97-AF65-F5344CB8AC3E}">
        <p14:creationId xmlns:p14="http://schemas.microsoft.com/office/powerpoint/2010/main" val="1003431261"/>
      </p:ext>
    </p:extLst>
  </p:cSld>
  <p:clrMapOvr>
    <a:masterClrMapping/>
  </p:clrMapOvr>
  <p:transition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497EDE98-520F-4669-9738-36B8F07E8F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/>
              <a:t>Options</a:t>
            </a:r>
            <a:endParaRPr lang="en-SI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C75D4F7D-F8C1-4C03-90AC-1BDB9C42C34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69303" y="1187644"/>
            <a:ext cx="11655078" cy="5089331"/>
          </a:xfrm>
        </p:spPr>
        <p:txBody>
          <a:bodyPr>
            <a:normAutofit fontScale="85000" lnSpcReduction="20000"/>
          </a:bodyPr>
          <a:lstStyle/>
          <a:p>
            <a:endParaRPr lang="en-SI" dirty="0"/>
          </a:p>
          <a:p>
            <a:r>
              <a:rPr lang="en-US" dirty="0"/>
              <a:t>You will need your O365 username and password a lot so you have good and bad options:</a:t>
            </a:r>
          </a:p>
          <a:p>
            <a:r>
              <a:rPr lang="en-US" dirty="0"/>
              <a:t>Annoying but secure</a:t>
            </a:r>
          </a:p>
          <a:p>
            <a:pPr marL="0" indent="0">
              <a:buNone/>
            </a:pPr>
            <a:r>
              <a:rPr lang="sl-SI" sz="2100" dirty="0">
                <a:solidFill>
                  <a:srgbClr val="FF4500"/>
                </a:solidFill>
                <a:latin typeface="Lucida Console" panose="020B0609040504020204" pitchFamily="49" charset="0"/>
              </a:rPr>
              <a:t>$</a:t>
            </a:r>
            <a:r>
              <a:rPr lang="sl-SI" sz="2100" dirty="0" err="1">
                <a:solidFill>
                  <a:srgbClr val="FF4500"/>
                </a:solidFill>
                <a:latin typeface="Lucida Console" panose="020B0609040504020204" pitchFamily="49" charset="0"/>
              </a:rPr>
              <a:t>MyAccount</a:t>
            </a:r>
            <a:r>
              <a:rPr lang="sl-SI" sz="2100" dirty="0">
                <a:solidFill>
                  <a:srgbClr val="A9A9A9"/>
                </a:solidFill>
                <a:latin typeface="Lucida Console" panose="020B0609040504020204" pitchFamily="49" charset="0"/>
              </a:rPr>
              <a:t>=</a:t>
            </a:r>
            <a:r>
              <a:rPr lang="sl-SI" sz="2100" dirty="0" err="1">
                <a:solidFill>
                  <a:srgbClr val="0000FF"/>
                </a:solidFill>
                <a:latin typeface="Lucida Console" panose="020B0609040504020204" pitchFamily="49" charset="0"/>
              </a:rPr>
              <a:t>Get-Credential</a:t>
            </a:r>
            <a:r>
              <a:rPr lang="sl-SI" sz="2100" dirty="0">
                <a:solidFill>
                  <a:srgbClr val="0000FF"/>
                </a:solidFill>
                <a:latin typeface="Lucida Console" panose="020B0609040504020204" pitchFamily="49" charset="0"/>
              </a:rPr>
              <a:t> </a:t>
            </a:r>
          </a:p>
          <a:p>
            <a:r>
              <a:rPr lang="en-US" dirty="0"/>
              <a:t>Less annoying and way, way less secure</a:t>
            </a:r>
            <a:endParaRPr lang="en-SI" dirty="0"/>
          </a:p>
          <a:p>
            <a:pPr marL="0" indent="0">
              <a:buNone/>
            </a:pPr>
            <a:r>
              <a:rPr lang="sl-SI" sz="2100" dirty="0">
                <a:solidFill>
                  <a:srgbClr val="FF4500"/>
                </a:solidFill>
                <a:latin typeface="Lucida Console" panose="020B0609040504020204" pitchFamily="49" charset="0"/>
              </a:rPr>
              <a:t>$</a:t>
            </a:r>
            <a:r>
              <a:rPr lang="sl-SI" sz="2100" dirty="0" err="1">
                <a:solidFill>
                  <a:srgbClr val="FF4500"/>
                </a:solidFill>
                <a:latin typeface="Lucida Console" panose="020B0609040504020204" pitchFamily="49" charset="0"/>
              </a:rPr>
              <a:t>username</a:t>
            </a:r>
            <a:r>
              <a:rPr lang="sl-SI" sz="2100" dirty="0">
                <a:solidFill>
                  <a:prstClr val="black"/>
                </a:solidFill>
                <a:latin typeface="Lucida Console" panose="020B0609040504020204" pitchFamily="49" charset="0"/>
              </a:rPr>
              <a:t> </a:t>
            </a:r>
            <a:r>
              <a:rPr lang="sl-SI" sz="2100" dirty="0">
                <a:solidFill>
                  <a:srgbClr val="A9A9A9"/>
                </a:solidFill>
                <a:latin typeface="Lucida Console" panose="020B0609040504020204" pitchFamily="49" charset="0"/>
              </a:rPr>
              <a:t>=</a:t>
            </a:r>
            <a:r>
              <a:rPr lang="sl-SI" sz="2100" dirty="0">
                <a:solidFill>
                  <a:prstClr val="black"/>
                </a:solidFill>
                <a:latin typeface="Lucida Console" panose="020B0609040504020204" pitchFamily="49" charset="0"/>
              </a:rPr>
              <a:t> </a:t>
            </a:r>
            <a:r>
              <a:rPr lang="sl-SI" sz="2100" dirty="0">
                <a:solidFill>
                  <a:srgbClr val="0000FF"/>
                </a:solidFill>
                <a:latin typeface="Lucida Console" panose="020B0609040504020204" pitchFamily="49" charset="0"/>
              </a:rPr>
              <a:t>admin@company.onmicrosoft.com</a:t>
            </a:r>
            <a:endParaRPr lang="sl-SI" sz="2100" dirty="0">
              <a:solidFill>
                <a:prstClr val="black"/>
              </a:solidFill>
              <a:latin typeface="Lucida Console" panose="020B0609040504020204" pitchFamily="49" charset="0"/>
            </a:endParaRPr>
          </a:p>
          <a:p>
            <a:pPr marL="0" indent="0">
              <a:buNone/>
            </a:pPr>
            <a:r>
              <a:rPr lang="sl-SI" sz="2100" dirty="0">
                <a:solidFill>
                  <a:srgbClr val="FF4500"/>
                </a:solidFill>
                <a:latin typeface="Lucida Console" panose="020B0609040504020204" pitchFamily="49" charset="0"/>
              </a:rPr>
              <a:t>$</a:t>
            </a:r>
            <a:r>
              <a:rPr lang="sl-SI" sz="2100" dirty="0" err="1">
                <a:solidFill>
                  <a:srgbClr val="FF4500"/>
                </a:solidFill>
                <a:latin typeface="Lucida Console" panose="020B0609040504020204" pitchFamily="49" charset="0"/>
              </a:rPr>
              <a:t>password</a:t>
            </a:r>
            <a:r>
              <a:rPr lang="sl-SI" sz="2100" dirty="0">
                <a:solidFill>
                  <a:prstClr val="black"/>
                </a:solidFill>
                <a:latin typeface="Lucida Console" panose="020B0609040504020204" pitchFamily="49" charset="0"/>
              </a:rPr>
              <a:t> </a:t>
            </a:r>
            <a:r>
              <a:rPr lang="sl-SI" sz="2100" dirty="0">
                <a:solidFill>
                  <a:srgbClr val="A9A9A9"/>
                </a:solidFill>
                <a:latin typeface="Lucida Console" panose="020B0609040504020204" pitchFamily="49" charset="0"/>
              </a:rPr>
              <a:t>=</a:t>
            </a:r>
            <a:r>
              <a:rPr lang="sl-SI" sz="2100" dirty="0">
                <a:solidFill>
                  <a:prstClr val="black"/>
                </a:solidFill>
                <a:latin typeface="Lucida Console" panose="020B0609040504020204" pitchFamily="49" charset="0"/>
              </a:rPr>
              <a:t> </a:t>
            </a:r>
            <a:r>
              <a:rPr lang="sl-SI" sz="2100" dirty="0">
                <a:solidFill>
                  <a:srgbClr val="8B0000"/>
                </a:solidFill>
                <a:latin typeface="Lucida Console" panose="020B0609040504020204" pitchFamily="49" charset="0"/>
              </a:rPr>
              <a:t>"</a:t>
            </a:r>
            <a:r>
              <a:rPr lang="sl-SI" sz="2100" dirty="0" err="1">
                <a:solidFill>
                  <a:srgbClr val="8B0000"/>
                </a:solidFill>
                <a:latin typeface="Lucida Console" panose="020B0609040504020204" pitchFamily="49" charset="0"/>
              </a:rPr>
              <a:t>RightHereInPlainText</a:t>
            </a:r>
            <a:r>
              <a:rPr lang="sl-SI" sz="2100" dirty="0">
                <a:solidFill>
                  <a:srgbClr val="8B0000"/>
                </a:solidFill>
                <a:latin typeface="Lucida Console" panose="020B0609040504020204" pitchFamily="49" charset="0"/>
              </a:rPr>
              <a:t>"</a:t>
            </a:r>
            <a:endParaRPr lang="sl-SI" sz="2100" dirty="0">
              <a:solidFill>
                <a:prstClr val="black"/>
              </a:solidFill>
              <a:latin typeface="Lucida Console" panose="020B0609040504020204" pitchFamily="49" charset="0"/>
            </a:endParaRPr>
          </a:p>
          <a:p>
            <a:pPr marL="0" indent="0">
              <a:buNone/>
            </a:pPr>
            <a:r>
              <a:rPr lang="sl-SI" sz="2100" dirty="0">
                <a:solidFill>
                  <a:srgbClr val="FF4500"/>
                </a:solidFill>
                <a:latin typeface="Lucida Console" panose="020B0609040504020204" pitchFamily="49" charset="0"/>
              </a:rPr>
              <a:t>$</a:t>
            </a:r>
            <a:r>
              <a:rPr lang="sl-SI" sz="2100" dirty="0" err="1">
                <a:solidFill>
                  <a:srgbClr val="FF4500"/>
                </a:solidFill>
                <a:latin typeface="Lucida Console" panose="020B0609040504020204" pitchFamily="49" charset="0"/>
              </a:rPr>
              <a:t>secure</a:t>
            </a:r>
            <a:r>
              <a:rPr lang="sl-SI" sz="2100" dirty="0">
                <a:solidFill>
                  <a:prstClr val="black"/>
                </a:solidFill>
                <a:latin typeface="Lucida Console" panose="020B0609040504020204" pitchFamily="49" charset="0"/>
              </a:rPr>
              <a:t> </a:t>
            </a:r>
            <a:r>
              <a:rPr lang="sl-SI" sz="2100" dirty="0">
                <a:solidFill>
                  <a:srgbClr val="A9A9A9"/>
                </a:solidFill>
                <a:latin typeface="Lucida Console" panose="020B0609040504020204" pitchFamily="49" charset="0"/>
              </a:rPr>
              <a:t>=</a:t>
            </a:r>
            <a:r>
              <a:rPr lang="sl-SI" sz="2100" dirty="0">
                <a:solidFill>
                  <a:prstClr val="black"/>
                </a:solidFill>
                <a:latin typeface="Lucida Console" panose="020B0609040504020204" pitchFamily="49" charset="0"/>
              </a:rPr>
              <a:t> </a:t>
            </a:r>
            <a:r>
              <a:rPr lang="sl-SI" sz="2100" dirty="0">
                <a:solidFill>
                  <a:srgbClr val="FF4500"/>
                </a:solidFill>
                <a:latin typeface="Lucida Console" panose="020B0609040504020204" pitchFamily="49" charset="0"/>
              </a:rPr>
              <a:t>$</a:t>
            </a:r>
            <a:r>
              <a:rPr lang="sl-SI" sz="2100" dirty="0" err="1">
                <a:solidFill>
                  <a:srgbClr val="FF4500"/>
                </a:solidFill>
                <a:latin typeface="Lucida Console" panose="020B0609040504020204" pitchFamily="49" charset="0"/>
              </a:rPr>
              <a:t>password</a:t>
            </a:r>
            <a:r>
              <a:rPr lang="sl-SI" sz="2100" dirty="0">
                <a:solidFill>
                  <a:prstClr val="black"/>
                </a:solidFill>
                <a:latin typeface="Lucida Console" panose="020B0609040504020204" pitchFamily="49" charset="0"/>
              </a:rPr>
              <a:t> </a:t>
            </a:r>
            <a:r>
              <a:rPr lang="sl-SI" sz="2100" dirty="0">
                <a:solidFill>
                  <a:srgbClr val="A9A9A9"/>
                </a:solidFill>
                <a:latin typeface="Lucida Console" panose="020B0609040504020204" pitchFamily="49" charset="0"/>
              </a:rPr>
              <a:t>|</a:t>
            </a:r>
            <a:r>
              <a:rPr lang="sl-SI" sz="2100" dirty="0">
                <a:solidFill>
                  <a:prstClr val="black"/>
                </a:solidFill>
                <a:latin typeface="Lucida Console" panose="020B0609040504020204" pitchFamily="49" charset="0"/>
              </a:rPr>
              <a:t> </a:t>
            </a:r>
            <a:r>
              <a:rPr lang="sl-SI" sz="2100" dirty="0" err="1">
                <a:solidFill>
                  <a:srgbClr val="0000FF"/>
                </a:solidFill>
                <a:latin typeface="Lucida Console" panose="020B0609040504020204" pitchFamily="49" charset="0"/>
              </a:rPr>
              <a:t>ConvertTo-SecureString-AsPlainText</a:t>
            </a:r>
            <a:r>
              <a:rPr lang="sl-SI" sz="2100" dirty="0">
                <a:solidFill>
                  <a:prstClr val="black"/>
                </a:solidFill>
                <a:latin typeface="Lucida Console" panose="020B0609040504020204" pitchFamily="49" charset="0"/>
              </a:rPr>
              <a:t> </a:t>
            </a:r>
            <a:r>
              <a:rPr lang="sl-SI" sz="2100" dirty="0">
                <a:solidFill>
                  <a:srgbClr val="000080"/>
                </a:solidFill>
                <a:latin typeface="Lucida Console" panose="020B0609040504020204" pitchFamily="49" charset="0"/>
              </a:rPr>
              <a:t>–</a:t>
            </a:r>
            <a:r>
              <a:rPr lang="sl-SI" sz="2100" dirty="0" err="1">
                <a:solidFill>
                  <a:srgbClr val="000080"/>
                </a:solidFill>
                <a:latin typeface="Lucida Console" panose="020B0609040504020204" pitchFamily="49" charset="0"/>
              </a:rPr>
              <a:t>Force</a:t>
            </a:r>
            <a:endParaRPr lang="sl-SI" sz="2100" dirty="0">
              <a:solidFill>
                <a:prstClr val="black"/>
              </a:solidFill>
              <a:latin typeface="Lucida Console" panose="020B0609040504020204" pitchFamily="49" charset="0"/>
            </a:endParaRPr>
          </a:p>
          <a:p>
            <a:pPr marL="0" indent="0">
              <a:buNone/>
            </a:pPr>
            <a:r>
              <a:rPr lang="en-US" sz="2100" dirty="0">
                <a:solidFill>
                  <a:srgbClr val="FF4500"/>
                </a:solidFill>
                <a:latin typeface="Lucida Console" panose="020B0609040504020204" pitchFamily="49" charset="0"/>
              </a:rPr>
              <a:t>$MyAccount</a:t>
            </a:r>
            <a:r>
              <a:rPr lang="en-US" sz="2100" dirty="0">
                <a:solidFill>
                  <a:prstClr val="black"/>
                </a:solidFill>
                <a:latin typeface="Lucida Console" panose="020B0609040504020204" pitchFamily="49" charset="0"/>
              </a:rPr>
              <a:t> </a:t>
            </a:r>
            <a:r>
              <a:rPr lang="en-US" sz="2100" dirty="0">
                <a:solidFill>
                  <a:srgbClr val="A9A9A9"/>
                </a:solidFill>
                <a:latin typeface="Lucida Console" panose="020B0609040504020204" pitchFamily="49" charset="0"/>
              </a:rPr>
              <a:t>=</a:t>
            </a:r>
            <a:r>
              <a:rPr lang="en-US" sz="2100" dirty="0">
                <a:solidFill>
                  <a:prstClr val="black"/>
                </a:solidFill>
                <a:latin typeface="Lucida Console" panose="020B0609040504020204" pitchFamily="49" charset="0"/>
              </a:rPr>
              <a:t> </a:t>
            </a:r>
            <a:r>
              <a:rPr lang="en-US" sz="2100" dirty="0">
                <a:solidFill>
                  <a:srgbClr val="0000FF"/>
                </a:solidFill>
                <a:latin typeface="Lucida Console" panose="020B0609040504020204" pitchFamily="49" charset="0"/>
              </a:rPr>
              <a:t>New-Object</a:t>
            </a:r>
            <a:r>
              <a:rPr lang="en-US" sz="2100" dirty="0">
                <a:solidFill>
                  <a:prstClr val="black"/>
                </a:solidFill>
                <a:latin typeface="Lucida Console" panose="020B0609040504020204" pitchFamily="49" charset="0"/>
              </a:rPr>
              <a:t> </a:t>
            </a:r>
            <a:r>
              <a:rPr lang="en-US" sz="2100" dirty="0" err="1">
                <a:solidFill>
                  <a:srgbClr val="8A2BE2"/>
                </a:solidFill>
                <a:latin typeface="Lucida Console" panose="020B0609040504020204" pitchFamily="49" charset="0"/>
              </a:rPr>
              <a:t>System.Management.Automation.PSCredential</a:t>
            </a:r>
            <a:r>
              <a:rPr lang="en-US" sz="2100" dirty="0">
                <a:solidFill>
                  <a:prstClr val="black"/>
                </a:solidFill>
                <a:latin typeface="Lucida Console" panose="020B0609040504020204" pitchFamily="49" charset="0"/>
              </a:rPr>
              <a:t>(</a:t>
            </a:r>
            <a:r>
              <a:rPr lang="en-US" sz="2100" dirty="0">
                <a:solidFill>
                  <a:srgbClr val="FF4500"/>
                </a:solidFill>
                <a:latin typeface="Lucida Console" panose="020B0609040504020204" pitchFamily="49" charset="0"/>
              </a:rPr>
              <a:t>$username</a:t>
            </a:r>
            <a:r>
              <a:rPr lang="en-US" sz="2100" dirty="0">
                <a:solidFill>
                  <a:srgbClr val="A9A9A9"/>
                </a:solidFill>
                <a:latin typeface="Lucida Console" panose="020B0609040504020204" pitchFamily="49" charset="0"/>
              </a:rPr>
              <a:t>,</a:t>
            </a:r>
            <a:r>
              <a:rPr lang="en-US" sz="2100" dirty="0">
                <a:solidFill>
                  <a:prstClr val="black"/>
                </a:solidFill>
                <a:latin typeface="Lucida Console" panose="020B0609040504020204" pitchFamily="49" charset="0"/>
              </a:rPr>
              <a:t> </a:t>
            </a:r>
            <a:r>
              <a:rPr lang="en-US" sz="2100" dirty="0">
                <a:solidFill>
                  <a:srgbClr val="FF4500"/>
                </a:solidFill>
                <a:latin typeface="Lucida Console" panose="020B0609040504020204" pitchFamily="49" charset="0"/>
              </a:rPr>
              <a:t>$secure</a:t>
            </a:r>
            <a:r>
              <a:rPr lang="en-US" sz="2100" dirty="0">
                <a:solidFill>
                  <a:prstClr val="black"/>
                </a:solidFill>
                <a:latin typeface="Lucida Console" panose="020B0609040504020204" pitchFamily="49" charset="0"/>
              </a:rPr>
              <a:t>)</a:t>
            </a:r>
          </a:p>
          <a:p>
            <a:r>
              <a:rPr lang="en-SI" sz="3600" dirty="0">
                <a:solidFill>
                  <a:prstClr val="black"/>
                </a:solidFill>
                <a:latin typeface="Lucida Console" panose="020B0609040504020204" pitchFamily="49" charset="0"/>
              </a:rPr>
              <a:t> </a:t>
            </a:r>
          </a:p>
          <a:p>
            <a:r>
              <a:rPr lang="en-US" dirty="0"/>
              <a:t>Use an encrypted file</a:t>
            </a:r>
          </a:p>
          <a:p>
            <a:r>
              <a:rPr lang="en-US" dirty="0"/>
              <a:t>Use Credential Manager</a:t>
            </a:r>
          </a:p>
          <a:p>
            <a:endParaRPr lang="en-SI" dirty="0"/>
          </a:p>
        </p:txBody>
      </p:sp>
    </p:spTree>
    <p:extLst>
      <p:ext uri="{BB962C8B-B14F-4D97-AF65-F5344CB8AC3E}">
        <p14:creationId xmlns:p14="http://schemas.microsoft.com/office/powerpoint/2010/main" val="4113740287"/>
      </p:ext>
    </p:extLst>
  </p:cSld>
  <p:clrMapOvr>
    <a:masterClrMapping/>
  </p:clrMapOvr>
  <p:transition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E6C5A8-DEB7-425D-B6EB-9DF2CB9A1E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/>
              <a:t>Connect to your tenant</a:t>
            </a:r>
            <a:endParaRPr lang="en-SI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85424E2-D399-4CEF-93EC-6D7EF672DC4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69303" y="1187644"/>
            <a:ext cx="11655078" cy="5380845"/>
          </a:xfrm>
        </p:spPr>
        <p:txBody>
          <a:bodyPr>
            <a:normAutofit/>
          </a:bodyPr>
          <a:lstStyle/>
          <a:p>
            <a:endParaRPr lang="en-SI" dirty="0"/>
          </a:p>
          <a:p>
            <a:r>
              <a:rPr lang="en-US" dirty="0" err="1"/>
              <a:t>MSOnline</a:t>
            </a:r>
            <a:r>
              <a:rPr lang="en-US" dirty="0"/>
              <a:t>(v1)</a:t>
            </a:r>
          </a:p>
          <a:p>
            <a:r>
              <a:rPr lang="sl-SI" sz="1900" dirty="0">
                <a:solidFill>
                  <a:srgbClr val="FF4500"/>
                </a:solidFill>
                <a:latin typeface="Lucida Console" panose="020B0609040504020204" pitchFamily="49" charset="0"/>
              </a:rPr>
              <a:t>$</a:t>
            </a:r>
            <a:r>
              <a:rPr lang="sl-SI" sz="1900" dirty="0" err="1">
                <a:solidFill>
                  <a:srgbClr val="FF4500"/>
                </a:solidFill>
                <a:latin typeface="Lucida Console" panose="020B0609040504020204" pitchFamily="49" charset="0"/>
              </a:rPr>
              <a:t>MyAccount</a:t>
            </a:r>
            <a:r>
              <a:rPr lang="sl-SI" sz="1900" dirty="0">
                <a:solidFill>
                  <a:srgbClr val="A9A9A9"/>
                </a:solidFill>
                <a:latin typeface="Lucida Console" panose="020B0609040504020204" pitchFamily="49" charset="0"/>
              </a:rPr>
              <a:t>=</a:t>
            </a:r>
            <a:r>
              <a:rPr lang="sl-SI" sz="1900" dirty="0">
                <a:solidFill>
                  <a:prstClr val="black"/>
                </a:solidFill>
                <a:latin typeface="Lucida Console" panose="020B0609040504020204" pitchFamily="49" charset="0"/>
              </a:rPr>
              <a:t> </a:t>
            </a:r>
            <a:r>
              <a:rPr lang="sl-SI" sz="1900" dirty="0" err="1">
                <a:solidFill>
                  <a:srgbClr val="0000FF"/>
                </a:solidFill>
                <a:latin typeface="Lucida Console" panose="020B0609040504020204" pitchFamily="49" charset="0"/>
              </a:rPr>
              <a:t>Get-Credential</a:t>
            </a:r>
            <a:endParaRPr lang="sl-SI" sz="1900" dirty="0">
              <a:solidFill>
                <a:prstClr val="black"/>
              </a:solidFill>
              <a:latin typeface="Lucida Console" panose="020B0609040504020204" pitchFamily="49" charset="0"/>
            </a:endParaRPr>
          </a:p>
          <a:p>
            <a:r>
              <a:rPr lang="sl-SI" sz="1900" dirty="0" err="1">
                <a:solidFill>
                  <a:srgbClr val="0000FF"/>
                </a:solidFill>
                <a:latin typeface="Lucida Console" panose="020B0609040504020204" pitchFamily="49" charset="0"/>
              </a:rPr>
              <a:t>Connect-MsolService-Credential</a:t>
            </a:r>
            <a:r>
              <a:rPr lang="sl-SI" sz="1900" dirty="0">
                <a:solidFill>
                  <a:srgbClr val="0000FF"/>
                </a:solidFill>
                <a:latin typeface="Lucida Console" panose="020B0609040504020204" pitchFamily="49" charset="0"/>
              </a:rPr>
              <a:t> </a:t>
            </a:r>
            <a:r>
              <a:rPr lang="sl-SI" sz="1900" dirty="0">
                <a:solidFill>
                  <a:srgbClr val="FF4500"/>
                </a:solidFill>
                <a:latin typeface="Lucida Console" panose="020B0609040504020204" pitchFamily="49" charset="0"/>
              </a:rPr>
              <a:t>$</a:t>
            </a:r>
            <a:r>
              <a:rPr lang="sl-SI" sz="1900" dirty="0" err="1">
                <a:solidFill>
                  <a:srgbClr val="FF4500"/>
                </a:solidFill>
                <a:latin typeface="Lucida Console" panose="020B0609040504020204" pitchFamily="49" charset="0"/>
              </a:rPr>
              <a:t>MyAccount</a:t>
            </a:r>
            <a:endParaRPr lang="sl-SI" sz="1900" dirty="0">
              <a:solidFill>
                <a:prstClr val="black"/>
              </a:solidFill>
              <a:latin typeface="Lucida Console" panose="020B0609040504020204" pitchFamily="49" charset="0"/>
            </a:endParaRPr>
          </a:p>
          <a:p>
            <a:r>
              <a:rPr lang="sl-SI" sz="1900" dirty="0" err="1">
                <a:solidFill>
                  <a:srgbClr val="0000FF"/>
                </a:solidFill>
                <a:latin typeface="Lucida Console" panose="020B0609040504020204" pitchFamily="49" charset="0"/>
              </a:rPr>
              <a:t>Get-MsolUSer</a:t>
            </a:r>
            <a:endParaRPr lang="sl-SI" sz="1900" dirty="0">
              <a:solidFill>
                <a:prstClr val="black"/>
              </a:solidFill>
              <a:latin typeface="Lucida Console" panose="020B0609040504020204" pitchFamily="49" charset="0"/>
            </a:endParaRPr>
          </a:p>
          <a:p>
            <a:r>
              <a:rPr lang="sl-SI" sz="1900" dirty="0" err="1">
                <a:solidFill>
                  <a:srgbClr val="0000FF"/>
                </a:solidFill>
                <a:latin typeface="Lucida Console" panose="020B0609040504020204" pitchFamily="49" charset="0"/>
              </a:rPr>
              <a:t>Get-Command</a:t>
            </a:r>
            <a:r>
              <a:rPr lang="sl-SI" sz="1900" dirty="0">
                <a:solidFill>
                  <a:prstClr val="black"/>
                </a:solidFill>
                <a:latin typeface="Lucida Console" panose="020B0609040504020204" pitchFamily="49" charset="0"/>
              </a:rPr>
              <a:t> </a:t>
            </a:r>
            <a:r>
              <a:rPr lang="sl-SI" sz="1900" dirty="0">
                <a:solidFill>
                  <a:srgbClr val="000080"/>
                </a:solidFill>
                <a:latin typeface="Lucida Console" panose="020B0609040504020204" pitchFamily="49" charset="0"/>
              </a:rPr>
              <a:t>-Module</a:t>
            </a:r>
            <a:r>
              <a:rPr lang="sl-SI" sz="1900" dirty="0">
                <a:solidFill>
                  <a:prstClr val="black"/>
                </a:solidFill>
                <a:latin typeface="Lucida Console" panose="020B0609040504020204" pitchFamily="49" charset="0"/>
              </a:rPr>
              <a:t> </a:t>
            </a:r>
            <a:r>
              <a:rPr lang="sl-SI" sz="1900" dirty="0" err="1">
                <a:solidFill>
                  <a:srgbClr val="8A2BE2"/>
                </a:solidFill>
                <a:latin typeface="Lucida Console" panose="020B0609040504020204" pitchFamily="49" charset="0"/>
              </a:rPr>
              <a:t>msonline</a:t>
            </a:r>
            <a:r>
              <a:rPr lang="sl-SI" sz="1900" dirty="0">
                <a:solidFill>
                  <a:srgbClr val="8A2BE2"/>
                </a:solidFill>
                <a:latin typeface="Lucida Console" panose="020B0609040504020204" pitchFamily="49" charset="0"/>
              </a:rPr>
              <a:t> </a:t>
            </a:r>
            <a:endParaRPr lang="en-US" sz="1900" i="1" dirty="0"/>
          </a:p>
          <a:p>
            <a:r>
              <a:rPr lang="en-US" dirty="0" err="1"/>
              <a:t>AzureAD</a:t>
            </a:r>
            <a:r>
              <a:rPr lang="en-US" dirty="0"/>
              <a:t>(v2)</a:t>
            </a:r>
            <a:endParaRPr lang="en-SI" dirty="0"/>
          </a:p>
          <a:p>
            <a:r>
              <a:rPr lang="sl-SI" sz="1900" dirty="0">
                <a:solidFill>
                  <a:srgbClr val="FF4500"/>
                </a:solidFill>
                <a:latin typeface="Lucida Console" panose="020B0609040504020204" pitchFamily="49" charset="0"/>
              </a:rPr>
              <a:t>$</a:t>
            </a:r>
            <a:r>
              <a:rPr lang="sl-SI" sz="1900" dirty="0" err="1">
                <a:solidFill>
                  <a:srgbClr val="FF4500"/>
                </a:solidFill>
                <a:latin typeface="Lucida Console" panose="020B0609040504020204" pitchFamily="49" charset="0"/>
              </a:rPr>
              <a:t>MyAccount</a:t>
            </a:r>
            <a:r>
              <a:rPr lang="sl-SI" sz="1900" dirty="0">
                <a:solidFill>
                  <a:srgbClr val="A9A9A9"/>
                </a:solidFill>
                <a:latin typeface="Lucida Console" panose="020B0609040504020204" pitchFamily="49" charset="0"/>
              </a:rPr>
              <a:t>=</a:t>
            </a:r>
            <a:r>
              <a:rPr lang="sl-SI" sz="1900" dirty="0">
                <a:solidFill>
                  <a:prstClr val="black"/>
                </a:solidFill>
                <a:latin typeface="Lucida Console" panose="020B0609040504020204" pitchFamily="49" charset="0"/>
              </a:rPr>
              <a:t> </a:t>
            </a:r>
            <a:r>
              <a:rPr lang="sl-SI" sz="1900" dirty="0" err="1">
                <a:solidFill>
                  <a:srgbClr val="0000FF"/>
                </a:solidFill>
                <a:latin typeface="Lucida Console" panose="020B0609040504020204" pitchFamily="49" charset="0"/>
              </a:rPr>
              <a:t>Get-Credential</a:t>
            </a:r>
            <a:endParaRPr lang="sl-SI" sz="1900" dirty="0">
              <a:solidFill>
                <a:prstClr val="black"/>
              </a:solidFill>
              <a:latin typeface="Lucida Console" panose="020B0609040504020204" pitchFamily="49" charset="0"/>
            </a:endParaRPr>
          </a:p>
          <a:p>
            <a:r>
              <a:rPr lang="sl-SI" sz="1900" dirty="0" err="1">
                <a:solidFill>
                  <a:srgbClr val="0000FF"/>
                </a:solidFill>
                <a:latin typeface="Lucida Console" panose="020B0609040504020204" pitchFamily="49" charset="0"/>
              </a:rPr>
              <a:t>Connect-AzureAD-Credential</a:t>
            </a:r>
            <a:r>
              <a:rPr lang="sl-SI" sz="1900" dirty="0">
                <a:solidFill>
                  <a:prstClr val="black"/>
                </a:solidFill>
                <a:latin typeface="Lucida Console" panose="020B0609040504020204" pitchFamily="49" charset="0"/>
              </a:rPr>
              <a:t> </a:t>
            </a:r>
            <a:r>
              <a:rPr lang="sl-SI" sz="1900" dirty="0">
                <a:solidFill>
                  <a:srgbClr val="FF4500"/>
                </a:solidFill>
                <a:latin typeface="Lucida Console" panose="020B0609040504020204" pitchFamily="49" charset="0"/>
              </a:rPr>
              <a:t>$</a:t>
            </a:r>
            <a:r>
              <a:rPr lang="sl-SI" sz="1900" dirty="0" err="1">
                <a:solidFill>
                  <a:srgbClr val="FF4500"/>
                </a:solidFill>
                <a:latin typeface="Lucida Console" panose="020B0609040504020204" pitchFamily="49" charset="0"/>
              </a:rPr>
              <a:t>MyAccount</a:t>
            </a:r>
            <a:endParaRPr lang="sl-SI" sz="1900" dirty="0">
              <a:solidFill>
                <a:prstClr val="black"/>
              </a:solidFill>
              <a:latin typeface="Lucida Console" panose="020B0609040504020204" pitchFamily="49" charset="0"/>
            </a:endParaRPr>
          </a:p>
          <a:p>
            <a:r>
              <a:rPr lang="sl-SI" sz="1900" dirty="0" err="1">
                <a:solidFill>
                  <a:srgbClr val="0000FF"/>
                </a:solidFill>
                <a:latin typeface="Lucida Console" panose="020B0609040504020204" pitchFamily="49" charset="0"/>
              </a:rPr>
              <a:t>Get-AzureADUser</a:t>
            </a:r>
            <a:endParaRPr lang="sl-SI" sz="1900" dirty="0">
              <a:solidFill>
                <a:prstClr val="black"/>
              </a:solidFill>
              <a:latin typeface="Lucida Console" panose="020B0609040504020204" pitchFamily="49" charset="0"/>
            </a:endParaRPr>
          </a:p>
          <a:p>
            <a:r>
              <a:rPr lang="sl-SI" sz="1900" dirty="0" err="1">
                <a:solidFill>
                  <a:srgbClr val="0000FF"/>
                </a:solidFill>
                <a:latin typeface="Lucida Console" panose="020B0609040504020204" pitchFamily="49" charset="0"/>
              </a:rPr>
              <a:t>Get-Command</a:t>
            </a:r>
            <a:r>
              <a:rPr lang="sl-SI" sz="1900" dirty="0">
                <a:solidFill>
                  <a:prstClr val="black"/>
                </a:solidFill>
                <a:latin typeface="Lucida Console" panose="020B0609040504020204" pitchFamily="49" charset="0"/>
              </a:rPr>
              <a:t> </a:t>
            </a:r>
            <a:r>
              <a:rPr lang="sl-SI" sz="1900" dirty="0">
                <a:solidFill>
                  <a:srgbClr val="000080"/>
                </a:solidFill>
                <a:latin typeface="Lucida Console" panose="020B0609040504020204" pitchFamily="49" charset="0"/>
              </a:rPr>
              <a:t>-Module</a:t>
            </a:r>
            <a:r>
              <a:rPr lang="sl-SI" sz="1900" dirty="0">
                <a:solidFill>
                  <a:prstClr val="black"/>
                </a:solidFill>
                <a:latin typeface="Lucida Console" panose="020B0609040504020204" pitchFamily="49" charset="0"/>
              </a:rPr>
              <a:t> </a:t>
            </a:r>
            <a:r>
              <a:rPr lang="sl-SI" sz="1900" dirty="0" err="1">
                <a:solidFill>
                  <a:srgbClr val="8A2BE2"/>
                </a:solidFill>
                <a:latin typeface="Lucida Console" panose="020B0609040504020204" pitchFamily="49" charset="0"/>
              </a:rPr>
              <a:t>AzureAD</a:t>
            </a:r>
            <a:r>
              <a:rPr lang="sl-SI" sz="1900" dirty="0">
                <a:solidFill>
                  <a:srgbClr val="8A2BE2"/>
                </a:solidFill>
                <a:latin typeface="Lucida Console" panose="020B0609040504020204" pitchFamily="49" charset="0"/>
              </a:rPr>
              <a:t> </a:t>
            </a:r>
          </a:p>
          <a:p>
            <a:r>
              <a:rPr lang="en-US" dirty="0"/>
              <a:t>Install-Module </a:t>
            </a:r>
            <a:r>
              <a:rPr lang="en-US" dirty="0" err="1"/>
              <a:t>azuread</a:t>
            </a:r>
            <a:endParaRPr lang="en-US" dirty="0"/>
          </a:p>
          <a:p>
            <a:endParaRPr lang="en-SI" dirty="0"/>
          </a:p>
        </p:txBody>
      </p:sp>
    </p:spTree>
    <p:extLst>
      <p:ext uri="{BB962C8B-B14F-4D97-AF65-F5344CB8AC3E}">
        <p14:creationId xmlns:p14="http://schemas.microsoft.com/office/powerpoint/2010/main" val="4204540670"/>
      </p:ext>
    </p:extLst>
  </p:cSld>
  <p:clrMapOvr>
    <a:masterClrMapping/>
  </p:clrMapOvr>
  <p:transition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8F6E91-5DE7-469B-B65B-2F93877E09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/>
              <a:t>S4B</a:t>
            </a:r>
            <a:endParaRPr lang="en-SI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70A33C8-1E27-42D9-96BF-09874F805FB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69303" y="1187644"/>
            <a:ext cx="11655078" cy="4618637"/>
          </a:xfrm>
        </p:spPr>
        <p:txBody>
          <a:bodyPr/>
          <a:lstStyle/>
          <a:p>
            <a:r>
              <a:rPr lang="sl-SI" sz="1800" dirty="0">
                <a:solidFill>
                  <a:srgbClr val="FF4500"/>
                </a:solidFill>
                <a:latin typeface="Lucida Console" panose="020B0609040504020204" pitchFamily="49" charset="0"/>
              </a:rPr>
              <a:t>$Skype</a:t>
            </a:r>
            <a:r>
              <a:rPr lang="sl-SI" sz="1800" dirty="0">
                <a:solidFill>
                  <a:srgbClr val="A9A9A9"/>
                </a:solidFill>
                <a:latin typeface="Lucida Console" panose="020B0609040504020204" pitchFamily="49" charset="0"/>
              </a:rPr>
              <a:t>=</a:t>
            </a:r>
            <a:r>
              <a:rPr lang="sl-SI" sz="1800" dirty="0">
                <a:solidFill>
                  <a:srgbClr val="0000FF"/>
                </a:solidFill>
                <a:latin typeface="Lucida Console" panose="020B0609040504020204" pitchFamily="49" charset="0"/>
              </a:rPr>
              <a:t>New-</a:t>
            </a:r>
            <a:r>
              <a:rPr lang="sl-SI" sz="1800" dirty="0" err="1">
                <a:solidFill>
                  <a:srgbClr val="0000FF"/>
                </a:solidFill>
                <a:latin typeface="Lucida Console" panose="020B0609040504020204" pitchFamily="49" charset="0"/>
              </a:rPr>
              <a:t>CsOnlineSession</a:t>
            </a:r>
            <a:r>
              <a:rPr lang="sl-SI" sz="1800" dirty="0">
                <a:solidFill>
                  <a:prstClr val="black"/>
                </a:solidFill>
                <a:latin typeface="Lucida Console" panose="020B0609040504020204" pitchFamily="49" charset="0"/>
              </a:rPr>
              <a:t> </a:t>
            </a:r>
            <a:r>
              <a:rPr lang="sl-SI" sz="1800" dirty="0">
                <a:solidFill>
                  <a:srgbClr val="000080"/>
                </a:solidFill>
                <a:latin typeface="Lucida Console" panose="020B0609040504020204" pitchFamily="49" charset="0"/>
              </a:rPr>
              <a:t>-</a:t>
            </a:r>
            <a:r>
              <a:rPr lang="sl-SI" sz="1800" dirty="0" err="1">
                <a:solidFill>
                  <a:srgbClr val="000080"/>
                </a:solidFill>
                <a:latin typeface="Lucida Console" panose="020B0609040504020204" pitchFamily="49" charset="0"/>
              </a:rPr>
              <a:t>Credential</a:t>
            </a:r>
            <a:r>
              <a:rPr lang="sl-SI" sz="1800" dirty="0">
                <a:solidFill>
                  <a:prstClr val="black"/>
                </a:solidFill>
                <a:latin typeface="Lucida Console" panose="020B0609040504020204" pitchFamily="49" charset="0"/>
              </a:rPr>
              <a:t> </a:t>
            </a:r>
            <a:r>
              <a:rPr lang="sl-SI" sz="1800" dirty="0">
                <a:solidFill>
                  <a:srgbClr val="FF4500"/>
                </a:solidFill>
                <a:latin typeface="Lucida Console" panose="020B0609040504020204" pitchFamily="49" charset="0"/>
              </a:rPr>
              <a:t>$</a:t>
            </a:r>
            <a:r>
              <a:rPr lang="sl-SI" sz="1800" dirty="0" err="1">
                <a:solidFill>
                  <a:srgbClr val="FF4500"/>
                </a:solidFill>
                <a:latin typeface="Lucida Console" panose="020B0609040504020204" pitchFamily="49" charset="0"/>
              </a:rPr>
              <a:t>MyAccount</a:t>
            </a:r>
            <a:endParaRPr lang="sl-SI" sz="1800" dirty="0">
              <a:solidFill>
                <a:prstClr val="black"/>
              </a:solidFill>
              <a:latin typeface="Lucida Console" panose="020B0609040504020204" pitchFamily="49" charset="0"/>
            </a:endParaRPr>
          </a:p>
          <a:p>
            <a:r>
              <a:rPr lang="sl-SI" sz="1800" dirty="0">
                <a:solidFill>
                  <a:srgbClr val="0000FF"/>
                </a:solidFill>
                <a:latin typeface="Lucida Console" panose="020B0609040504020204" pitchFamily="49" charset="0"/>
              </a:rPr>
              <a:t>Import-</a:t>
            </a:r>
            <a:r>
              <a:rPr lang="sl-SI" sz="1800" dirty="0" err="1">
                <a:solidFill>
                  <a:srgbClr val="0000FF"/>
                </a:solidFill>
                <a:latin typeface="Lucida Console" panose="020B0609040504020204" pitchFamily="49" charset="0"/>
              </a:rPr>
              <a:t>PSSession</a:t>
            </a:r>
            <a:r>
              <a:rPr lang="sl-SI" sz="1800" dirty="0">
                <a:solidFill>
                  <a:prstClr val="black"/>
                </a:solidFill>
                <a:latin typeface="Lucida Console" panose="020B0609040504020204" pitchFamily="49" charset="0"/>
              </a:rPr>
              <a:t> </a:t>
            </a:r>
            <a:r>
              <a:rPr lang="sl-SI" sz="1800" dirty="0">
                <a:solidFill>
                  <a:srgbClr val="FF4500"/>
                </a:solidFill>
                <a:latin typeface="Lucida Console" panose="020B0609040504020204" pitchFamily="49" charset="0"/>
              </a:rPr>
              <a:t>$Skype</a:t>
            </a:r>
            <a:endParaRPr lang="sl-SI" sz="1800" dirty="0">
              <a:solidFill>
                <a:prstClr val="black"/>
              </a:solidFill>
              <a:latin typeface="Lucida Console" panose="020B0609040504020204" pitchFamily="49" charset="0"/>
            </a:endParaRPr>
          </a:p>
          <a:p>
            <a:r>
              <a:rPr lang="sl-SI" sz="1800" dirty="0" err="1">
                <a:solidFill>
                  <a:srgbClr val="0000FF"/>
                </a:solidFill>
                <a:latin typeface="Lucida Console" panose="020B0609040504020204" pitchFamily="49" charset="0"/>
              </a:rPr>
              <a:t>Get-CsOnlineUser</a:t>
            </a:r>
            <a:endParaRPr lang="sl-SI" sz="1800" dirty="0">
              <a:solidFill>
                <a:prstClr val="black"/>
              </a:solidFill>
              <a:latin typeface="Lucida Console" panose="020B0609040504020204" pitchFamily="49" charset="0"/>
            </a:endParaRPr>
          </a:p>
          <a:p>
            <a:r>
              <a:rPr lang="sl-SI" sz="1800" dirty="0" err="1">
                <a:solidFill>
                  <a:srgbClr val="0000FF"/>
                </a:solidFill>
                <a:latin typeface="Lucida Console" panose="020B0609040504020204" pitchFamily="49" charset="0"/>
              </a:rPr>
              <a:t>Remove-PSSession</a:t>
            </a:r>
            <a:r>
              <a:rPr lang="sl-SI" sz="1800" dirty="0">
                <a:solidFill>
                  <a:prstClr val="black"/>
                </a:solidFill>
                <a:latin typeface="Lucida Console" panose="020B0609040504020204" pitchFamily="49" charset="0"/>
              </a:rPr>
              <a:t> </a:t>
            </a:r>
            <a:r>
              <a:rPr lang="sl-SI" sz="1800" dirty="0">
                <a:solidFill>
                  <a:srgbClr val="FF4500"/>
                </a:solidFill>
                <a:latin typeface="Lucida Console" panose="020B0609040504020204" pitchFamily="49" charset="0"/>
              </a:rPr>
              <a:t>$Skype</a:t>
            </a:r>
            <a:endParaRPr lang="sl-SI" sz="1800" dirty="0">
              <a:solidFill>
                <a:prstClr val="black"/>
              </a:solidFill>
              <a:latin typeface="Lucida Console" panose="020B0609040504020204" pitchFamily="49" charset="0"/>
            </a:endParaRPr>
          </a:p>
          <a:p>
            <a:pPr marL="0" indent="0">
              <a:buNone/>
            </a:pPr>
            <a:r>
              <a:rPr lang="en-SI" sz="3600" dirty="0">
                <a:solidFill>
                  <a:prstClr val="black"/>
                </a:solidFill>
                <a:latin typeface="Lucida Console" panose="020B0609040504020204" pitchFamily="49" charset="0"/>
              </a:rPr>
              <a:t> </a:t>
            </a:r>
          </a:p>
          <a:p>
            <a:r>
              <a:rPr lang="en-US" dirty="0"/>
              <a:t>This one can be confusing. Remember that Skype for Business, Lync, and Communication Server are all the same thing. The cmdlets and documentation tend to use them interchangeably.</a:t>
            </a:r>
          </a:p>
          <a:p>
            <a:endParaRPr lang="en-SI" dirty="0"/>
          </a:p>
        </p:txBody>
      </p:sp>
    </p:spTree>
    <p:extLst>
      <p:ext uri="{BB962C8B-B14F-4D97-AF65-F5344CB8AC3E}">
        <p14:creationId xmlns:p14="http://schemas.microsoft.com/office/powerpoint/2010/main" val="4282774996"/>
      </p:ext>
    </p:extLst>
  </p:cSld>
  <p:clrMapOvr>
    <a:masterClrMapping/>
  </p:clrMapOvr>
  <p:transition>
    <p:fade/>
  </p:transition>
</p:sld>
</file>

<file path=ppt/theme/theme1.xml><?xml version="1.0" encoding="utf-8"?>
<a:theme xmlns:a="http://schemas.openxmlformats.org/drawingml/2006/main" name="WHITE TEMPLATE">
  <a:themeElements>
    <a:clrScheme name="BT - Blue - white back, gold">
      <a:dk1>
        <a:srgbClr val="353535"/>
      </a:dk1>
      <a:lt1>
        <a:srgbClr val="FFFFFF"/>
      </a:lt1>
      <a:dk2>
        <a:srgbClr val="0078D7"/>
      </a:dk2>
      <a:lt2>
        <a:srgbClr val="EAEAEA"/>
      </a:lt2>
      <a:accent1>
        <a:srgbClr val="0078D7"/>
      </a:accent1>
      <a:accent2>
        <a:srgbClr val="002050"/>
      </a:accent2>
      <a:accent3>
        <a:srgbClr val="00BCF2"/>
      </a:accent3>
      <a:accent4>
        <a:srgbClr val="FF8C00"/>
      </a:accent4>
      <a:accent5>
        <a:srgbClr val="737373"/>
      </a:accent5>
      <a:accent6>
        <a:srgbClr val="E6E6E6"/>
      </a:accent6>
      <a:hlink>
        <a:srgbClr val="0078D7"/>
      </a:hlink>
      <a:folHlink>
        <a:srgbClr val="0078D7"/>
      </a:folHlink>
    </a:clrScheme>
    <a:fontScheme name="Segoe UI Light - Segoe UI Semilight">
      <a:majorFont>
        <a:latin typeface="Segoe UI Light"/>
        <a:ea typeface=""/>
        <a:cs typeface=""/>
      </a:majorFont>
      <a:minorFont>
        <a:latin typeface="Segoe UI Semilight"/>
        <a:ea typeface=""/>
        <a:cs typeface=""/>
      </a:minorFont>
    </a:fontScheme>
    <a:fmtScheme name="Coutur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>
          <a:noFill/>
          <a:headEnd type="none" w="med" len="med"/>
          <a:tailEnd type="none" w="med" len="med"/>
        </a:ln>
        <a:effectLst/>
      </a:spPr>
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<a:prstTxWarp prst="textNoShape">
          <a:avLst/>
        </a:prstTxWarp>
        <a:noAutofit/>
      </a:bodyPr>
      <a:lstStyle>
        <a:defPPr defTabSz="932472" fontAlgn="base">
          <a:lnSpc>
            <a:spcPct val="90000"/>
          </a:lnSpc>
          <a:spcBef>
            <a:spcPct val="0"/>
          </a:spcBef>
          <a:spcAft>
            <a:spcPct val="0"/>
          </a:spcAft>
          <a:defRPr sz="2400" dirty="0" err="1" smtClean="0">
            <a:gradFill>
              <a:gsLst>
                <a:gs pos="0">
                  <a:srgbClr val="FFFFFF"/>
                </a:gs>
                <a:gs pos="100000">
                  <a:srgbClr val="FFFFFF"/>
                </a:gs>
              </a:gsLst>
              <a:lin ang="5400000" scaled="0"/>
            </a:gradFill>
            <a:ea typeface="Segoe UI" pitchFamily="34" charset="0"/>
            <a:cs typeface="Segoe UI" pitchFamily="34" charset="0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  <a:lnDef>
      <a:spPr>
        <a:ln>
          <a:solidFill>
            <a:schemeClr val="tx1"/>
          </a:solidFill>
          <a:headEnd type="none"/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182880" tIns="146304" rIns="182880" bIns="146304" rtlCol="0">
        <a:spAutoFit/>
      </a:bodyPr>
      <a:lstStyle>
        <a:defPPr>
          <a:lnSpc>
            <a:spcPct val="90000"/>
          </a:lnSpc>
          <a:spcAft>
            <a:spcPts val="600"/>
          </a:spcAft>
          <a:defRPr sz="2400" dirty="0" err="1" smtClean="0">
            <a:gradFill>
              <a:gsLst>
                <a:gs pos="2917">
                  <a:schemeClr val="tx1"/>
                </a:gs>
                <a:gs pos="30000">
                  <a:schemeClr val="tx1"/>
                </a:gs>
              </a:gsLst>
              <a:lin ang="5400000" scaled="0"/>
            </a:gra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16-9_Business_BLUE_2017_22.potx" id="{B944339A-53D9-4B08-9DEE-9C9280C8A2CF}" vid="{AF574AC0-5464-4A71-BEA8-6A4D93F7C12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NetWork8 template</Template>
  <TotalTime>2081</TotalTime>
  <Words>1051</Words>
  <Application>Microsoft Office PowerPoint</Application>
  <PresentationFormat>Widescreen</PresentationFormat>
  <Paragraphs>223</Paragraphs>
  <Slides>29</Slides>
  <Notes>5</Notes>
  <HiddenSlides>1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7" baseType="lpstr">
      <vt:lpstr>Arial</vt:lpstr>
      <vt:lpstr>Calibri</vt:lpstr>
      <vt:lpstr>Lucida Console</vt:lpstr>
      <vt:lpstr>Segoe UI</vt:lpstr>
      <vt:lpstr>Segoe UI Light</vt:lpstr>
      <vt:lpstr>Segoe UI Semilight</vt:lpstr>
      <vt:lpstr>Wingdings</vt:lpstr>
      <vt:lpstr>WHITE TEMPLATE</vt:lpstr>
      <vt:lpstr>PowerPoint Presentation</vt:lpstr>
      <vt:lpstr>PowerShell with O365</vt:lpstr>
      <vt:lpstr>About…</vt:lpstr>
      <vt:lpstr>Agenda</vt:lpstr>
      <vt:lpstr>Prereqs</vt:lpstr>
      <vt:lpstr>Before you connect</vt:lpstr>
      <vt:lpstr>Options</vt:lpstr>
      <vt:lpstr>Connect to your tenant</vt:lpstr>
      <vt:lpstr>S4B</vt:lpstr>
      <vt:lpstr>Exchange</vt:lpstr>
      <vt:lpstr>Exchange...</vt:lpstr>
      <vt:lpstr>Exchange MFA</vt:lpstr>
      <vt:lpstr>Demo</vt:lpstr>
      <vt:lpstr>Licensing</vt:lpstr>
      <vt:lpstr>SharePoint</vt:lpstr>
      <vt:lpstr>Connect to SPO</vt:lpstr>
      <vt:lpstr>Alternatives </vt:lpstr>
      <vt:lpstr>CSOM</vt:lpstr>
      <vt:lpstr>PnP</vt:lpstr>
      <vt:lpstr>About PnP</vt:lpstr>
      <vt:lpstr>Favorites</vt:lpstr>
      <vt:lpstr>Teams </vt:lpstr>
      <vt:lpstr>Demo</vt:lpstr>
      <vt:lpstr>Password management</vt:lpstr>
      <vt:lpstr>Encrypted file with password</vt:lpstr>
      <vt:lpstr>Encrypted file with password</vt:lpstr>
      <vt:lpstr>Credential manager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PowerShell with O365</dc:title>
  <dc:creator>Robi Vončina</dc:creator>
  <cp:lastModifiedBy>Robi Vončina</cp:lastModifiedBy>
  <cp:revision>10</cp:revision>
  <dcterms:created xsi:type="dcterms:W3CDTF">2018-01-07T21:08:15Z</dcterms:created>
  <dcterms:modified xsi:type="dcterms:W3CDTF">2018-04-21T21:11:00Z</dcterms:modified>
</cp:coreProperties>
</file>