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7" r:id="rId4"/>
    <p:sldMasterId id="214748366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</p:sldIdLst>
  <p:sldSz cy="6994525" cx="124364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203">
          <p15:clr>
            <a:srgbClr val="A4A3A4"/>
          </p15:clr>
        </p15:guide>
        <p15:guide id="2" pos="3917">
          <p15:clr>
            <a:srgbClr val="A4A3A4"/>
          </p15:clr>
        </p15:guide>
      </p15:sldGuideLst>
    </p:ext>
    <p:ext uri="{2D200454-40CA-4A62-9FC3-DE9A4176ACB9}">
      <p15:notes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203" orient="horz"/>
        <p:guide pos="3917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5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" name="Shape 5"/>
          <p:cNvSpPr txBox="1"/>
          <p:nvPr>
            <p:ph idx="11" type="ftr"/>
          </p:nvPr>
        </p:nvSpPr>
        <p:spPr>
          <a:xfrm>
            <a:off x="0" y="8686800"/>
            <a:ext cx="5920740" cy="35596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285750" lvl="1" marL="914400" marR="0" rtl="0" algn="l">
              <a:lnSpc>
                <a:spcPct val="9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•"/>
              <a:defRPr b="0" i="0" sz="9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285750" lvl="2" marL="1371600" marR="0" rtl="0" algn="l">
              <a:lnSpc>
                <a:spcPct val="9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•"/>
              <a:defRPr b="0" i="0" sz="9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285750" lvl="3" marL="1828800" marR="0" rtl="0" algn="l">
              <a:lnSpc>
                <a:spcPct val="9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•"/>
              <a:defRPr b="0" i="0" sz="9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285750" lvl="4" marL="2286000" marR="0" rtl="0" algn="l">
              <a:lnSpc>
                <a:spcPct val="9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•"/>
              <a:defRPr b="0" i="0" sz="9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228600" lvl="5" marL="2743200" marR="0" rtl="0" algn="l">
              <a:spcBef>
                <a:spcPts val="34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5909309" y="8685213"/>
            <a:ext cx="947103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9" name="Shape 2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70" name="Shape 270"/>
          <p:cNvSpPr txBox="1"/>
          <p:nvPr>
            <p:ph idx="3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71" name="Shape 271"/>
          <p:cNvSpPr txBox="1"/>
          <p:nvPr>
            <p:ph idx="11" type="ftr"/>
          </p:nvPr>
        </p:nvSpPr>
        <p:spPr>
          <a:xfrm>
            <a:off x="0" y="8686800"/>
            <a:ext cx="5920740" cy="3559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5715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© Microsoft Corporation. All rights reserved. MICROSOFT MAKES NO WARRANTIES, EXPRESS, IMPLIED OR STATUTORY, AS TO THE INFORMATION IN THIS PRESENTATION.</a:t>
            </a:r>
            <a:endParaRPr sz="4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72" name="Shape 272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4/10/2018 8:17 AM</a:t>
            </a:r>
            <a:endParaRPr sz="1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73" name="Shape 273"/>
          <p:cNvSpPr txBox="1"/>
          <p:nvPr>
            <p:ph idx="12" type="sldNum"/>
          </p:nvPr>
        </p:nvSpPr>
        <p:spPr>
          <a:xfrm>
            <a:off x="5909309" y="8685213"/>
            <a:ext cx="947103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58" name="Shape 3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59" name="Shape 359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4/10/2018 8:17 AM</a:t>
            </a:r>
            <a:endParaRPr sz="1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60" name="Shape 360"/>
          <p:cNvSpPr txBox="1"/>
          <p:nvPr>
            <p:ph idx="12" type="sldNum"/>
          </p:nvPr>
        </p:nvSpPr>
        <p:spPr>
          <a:xfrm>
            <a:off x="6172199" y="8685213"/>
            <a:ext cx="6843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61" name="Shape 361"/>
          <p:cNvSpPr txBox="1"/>
          <p:nvPr>
            <p:ph idx="11" type="ftr"/>
          </p:nvPr>
        </p:nvSpPr>
        <p:spPr>
          <a:xfrm>
            <a:off x="0" y="8686800"/>
            <a:ext cx="5920800" cy="356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5715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© Microsoft Corporation. All rights reserved. MICROSOFT MAKES NO WARRANTIES, EXPRESS, IMPLIED OR STATUTORY, AS TO THE INFORMATION IN THIS PRESENTATION.</a:t>
            </a:r>
            <a:endParaRPr sz="4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62" name="Shape 362"/>
          <p:cNvSpPr txBox="1"/>
          <p:nvPr>
            <p:ph idx="3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hape 367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68" name="Shape 3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69" name="Shape 369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4/10/2018 8:17 AM</a:t>
            </a:r>
            <a:endParaRPr sz="1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70" name="Shape 370"/>
          <p:cNvSpPr txBox="1"/>
          <p:nvPr>
            <p:ph idx="12" type="sldNum"/>
          </p:nvPr>
        </p:nvSpPr>
        <p:spPr>
          <a:xfrm>
            <a:off x="6172199" y="8685213"/>
            <a:ext cx="6843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71" name="Shape 371"/>
          <p:cNvSpPr txBox="1"/>
          <p:nvPr>
            <p:ph idx="11" type="ftr"/>
          </p:nvPr>
        </p:nvSpPr>
        <p:spPr>
          <a:xfrm>
            <a:off x="0" y="8686800"/>
            <a:ext cx="5920800" cy="356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5715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© Microsoft Corporation. All rights reserved. MICROSOFT MAKES NO WARRANTIES, EXPRESS, IMPLIED OR STATUTORY, AS TO THE INFORMATION IN THIS PRESENTATION.</a:t>
            </a:r>
            <a:endParaRPr sz="4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72" name="Shape 372"/>
          <p:cNvSpPr txBox="1"/>
          <p:nvPr>
            <p:ph idx="3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78" name="Shape 3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79" name="Shape 379"/>
          <p:cNvSpPr txBox="1"/>
          <p:nvPr>
            <p:ph idx="3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80" name="Shape 380"/>
          <p:cNvSpPr txBox="1"/>
          <p:nvPr>
            <p:ph idx="11" type="ftr"/>
          </p:nvPr>
        </p:nvSpPr>
        <p:spPr>
          <a:xfrm>
            <a:off x="0" y="8686800"/>
            <a:ext cx="5920740" cy="3559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5715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© Microsoft Corporation. All rights reserved. MICROSOFT MAKES NO WARRANTIES, EXPRESS, IMPLIED OR STATUTORY, AS TO THE INFORMATION IN THIS PRESENTATION.</a:t>
            </a:r>
            <a:endParaRPr sz="4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81" name="Shape 381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4/10/2018 8:17 AM</a:t>
            </a:r>
            <a:endParaRPr sz="1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82" name="Shape 382"/>
          <p:cNvSpPr txBox="1"/>
          <p:nvPr>
            <p:ph idx="12" type="sldNum"/>
          </p:nvPr>
        </p:nvSpPr>
        <p:spPr>
          <a:xfrm>
            <a:off x="5909309" y="8685213"/>
            <a:ext cx="947103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88" name="Shape 3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89" name="Shape 389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4/10/2018 8:17 AM</a:t>
            </a:r>
            <a:endParaRPr sz="1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90" name="Shape 390"/>
          <p:cNvSpPr txBox="1"/>
          <p:nvPr>
            <p:ph idx="12" type="sldNum"/>
          </p:nvPr>
        </p:nvSpPr>
        <p:spPr>
          <a:xfrm>
            <a:off x="6172199" y="8685213"/>
            <a:ext cx="6843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91" name="Shape 391"/>
          <p:cNvSpPr txBox="1"/>
          <p:nvPr>
            <p:ph idx="11" type="ftr"/>
          </p:nvPr>
        </p:nvSpPr>
        <p:spPr>
          <a:xfrm>
            <a:off x="0" y="8686800"/>
            <a:ext cx="5920800" cy="356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5715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© Microsoft Corporation. All rights reserved. MICROSOFT MAKES NO WARRANTIES, EXPRESS, IMPLIED OR STATUTORY, AS TO THE INFORMATION IN THIS PRESENTATION.</a:t>
            </a:r>
            <a:endParaRPr sz="4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92" name="Shape 392"/>
          <p:cNvSpPr txBox="1"/>
          <p:nvPr>
            <p:ph idx="3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Shape 397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98" name="Shape 39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99" name="Shape 399"/>
          <p:cNvSpPr txBox="1"/>
          <p:nvPr>
            <p:ph idx="12" type="sldNum"/>
          </p:nvPr>
        </p:nvSpPr>
        <p:spPr>
          <a:xfrm>
            <a:off x="5909309" y="8685213"/>
            <a:ext cx="947103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00" name="Shape 400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4/10/2018 8:17 AM</a:t>
            </a:r>
            <a:endParaRPr sz="1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01" name="Shape 401"/>
          <p:cNvSpPr txBox="1"/>
          <p:nvPr>
            <p:ph idx="3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02" name="Shape 402"/>
          <p:cNvSpPr txBox="1"/>
          <p:nvPr>
            <p:ph idx="11" type="ftr"/>
          </p:nvPr>
        </p:nvSpPr>
        <p:spPr>
          <a:xfrm>
            <a:off x="0" y="8686800"/>
            <a:ext cx="5920740" cy="3559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5715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© Microsoft Corporation. All rights reserved. MICROSOFT MAKES NO WARRANTIES, EXPRESS, IMPLIED OR STATUTORY, AS TO THE INFORMATION IN THIS PRESENTATION.</a:t>
            </a:r>
            <a:endParaRPr sz="4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08" name="Shape 4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09" name="Shape 409"/>
          <p:cNvSpPr txBox="1"/>
          <p:nvPr>
            <p:ph idx="12" type="sldNum"/>
          </p:nvPr>
        </p:nvSpPr>
        <p:spPr>
          <a:xfrm>
            <a:off x="5909309" y="8685213"/>
            <a:ext cx="9471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10" name="Shape 410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4/10/2018 8:17 AM</a:t>
            </a:r>
            <a:endParaRPr sz="1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11" name="Shape 411"/>
          <p:cNvSpPr txBox="1"/>
          <p:nvPr>
            <p:ph idx="3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12" name="Shape 412"/>
          <p:cNvSpPr txBox="1"/>
          <p:nvPr>
            <p:ph idx="11" type="ftr"/>
          </p:nvPr>
        </p:nvSpPr>
        <p:spPr>
          <a:xfrm>
            <a:off x="0" y="8686800"/>
            <a:ext cx="5920800" cy="356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5715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© Microsoft Corporation. All rights reserved. MICROSOFT MAKES NO WARRANTIES, EXPRESS, IMPLIED OR STATUTORY, AS TO THE INFORMATION IN THIS PRESENTATION.</a:t>
            </a:r>
            <a:endParaRPr sz="4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Shape 417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18" name="Shape 4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19" name="Shape 419"/>
          <p:cNvSpPr txBox="1"/>
          <p:nvPr>
            <p:ph idx="3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20" name="Shape 420"/>
          <p:cNvSpPr txBox="1"/>
          <p:nvPr>
            <p:ph idx="11" type="ftr"/>
          </p:nvPr>
        </p:nvSpPr>
        <p:spPr>
          <a:xfrm>
            <a:off x="0" y="8686800"/>
            <a:ext cx="5920740" cy="3559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5715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© Microsoft Corporation. All rights reserved. MICROSOFT MAKES NO WARRANTIES, EXPRESS, IMPLIED OR STATUTORY, AS TO THE INFORMATION IN THIS PRESENTATION.</a:t>
            </a:r>
            <a:endParaRPr sz="4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21" name="Shape 421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4/10/2018 8:17 AM</a:t>
            </a:r>
            <a:endParaRPr sz="12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22" name="Shape 422"/>
          <p:cNvSpPr txBox="1"/>
          <p:nvPr>
            <p:ph idx="12" type="sldNum"/>
          </p:nvPr>
        </p:nvSpPr>
        <p:spPr>
          <a:xfrm>
            <a:off x="5909309" y="8685213"/>
            <a:ext cx="947103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Shape 427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28" name="Shape 42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29" name="Shape 429"/>
          <p:cNvSpPr txBox="1"/>
          <p:nvPr>
            <p:ph idx="3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30" name="Shape 430"/>
          <p:cNvSpPr txBox="1"/>
          <p:nvPr>
            <p:ph idx="11" type="ftr"/>
          </p:nvPr>
        </p:nvSpPr>
        <p:spPr>
          <a:xfrm>
            <a:off x="0" y="8686800"/>
            <a:ext cx="5920800" cy="356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5715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© Microsoft Corporation. All rights reserved. MICROSOFT MAKES NO WARRANTIES, EXPRESS, IMPLIED OR STATUTORY, AS TO THE INFORMATION IN THIS PRESENTATION.</a:t>
            </a:r>
            <a:endParaRPr sz="4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31" name="Shape 431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4/10/2018 8:17 AM</a:t>
            </a:r>
            <a:endParaRPr sz="12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32" name="Shape 432"/>
          <p:cNvSpPr txBox="1"/>
          <p:nvPr>
            <p:ph idx="12" type="sldNum"/>
          </p:nvPr>
        </p:nvSpPr>
        <p:spPr>
          <a:xfrm>
            <a:off x="5909309" y="8685213"/>
            <a:ext cx="9471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6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Shape 437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38" name="Shape 4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39" name="Shape 439"/>
          <p:cNvSpPr txBox="1"/>
          <p:nvPr>
            <p:ph idx="3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40" name="Shape 440"/>
          <p:cNvSpPr txBox="1"/>
          <p:nvPr>
            <p:ph idx="11" type="ftr"/>
          </p:nvPr>
        </p:nvSpPr>
        <p:spPr>
          <a:xfrm>
            <a:off x="0" y="8686800"/>
            <a:ext cx="5920800" cy="356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5715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© Microsoft Corporation. All rights reserved. MICROSOFT MAKES NO WARRANTIES, EXPRESS, IMPLIED OR STATUTORY, AS TO THE INFORMATION IN THIS PRESENTATION.</a:t>
            </a:r>
            <a:endParaRPr sz="4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41" name="Shape 441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4/10/2018 8:17 AM</a:t>
            </a:r>
            <a:endParaRPr sz="12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42" name="Shape 442"/>
          <p:cNvSpPr txBox="1"/>
          <p:nvPr>
            <p:ph idx="12" type="sldNum"/>
          </p:nvPr>
        </p:nvSpPr>
        <p:spPr>
          <a:xfrm>
            <a:off x="5909309" y="8685213"/>
            <a:ext cx="9471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Shape 447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48" name="Shape 44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49" name="Shape 449"/>
          <p:cNvSpPr txBox="1"/>
          <p:nvPr>
            <p:ph idx="3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50" name="Shape 450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4/10/2018 8:17 AM</a:t>
            </a:r>
            <a:endParaRPr sz="12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51" name="Shape 451"/>
          <p:cNvSpPr txBox="1"/>
          <p:nvPr>
            <p:ph idx="12" type="sldNum"/>
          </p:nvPr>
        </p:nvSpPr>
        <p:spPr>
          <a:xfrm>
            <a:off x="5909309" y="8685213"/>
            <a:ext cx="947103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52" name="Shape 452"/>
          <p:cNvSpPr txBox="1"/>
          <p:nvPr>
            <p:ph idx="11" type="ftr"/>
          </p:nvPr>
        </p:nvSpPr>
        <p:spPr>
          <a:xfrm>
            <a:off x="0" y="8686800"/>
            <a:ext cx="5920740" cy="3559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5715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© Microsoft Corporation. All rights reserved. MICROSOFT MAKES NO WARRANTIES, EXPRESS, IMPLIED OR STATUTORY, AS TO THE INFORMATION IN THIS PRESENTATION.</a:t>
            </a:r>
            <a:endParaRPr sz="4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7" name="Shape 2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78" name="Shape 278"/>
          <p:cNvSpPr txBox="1"/>
          <p:nvPr>
            <p:ph idx="3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79" name="Shape 279"/>
          <p:cNvSpPr txBox="1"/>
          <p:nvPr>
            <p:ph idx="11" type="ftr"/>
          </p:nvPr>
        </p:nvSpPr>
        <p:spPr>
          <a:xfrm>
            <a:off x="0" y="8686800"/>
            <a:ext cx="5920740" cy="3559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5715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" u="none" cap="none" strike="noStrik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© Microsoft Corporation. All rights reserved. MICROSOFT MAKES NO WARRANTIES, EXPRESS, IMPLIED OR STATUTORY, AS TO THE INFORMATION IN THIS PRESENTATION.</a:t>
            </a:r>
            <a:endParaRPr b="0" i="0" sz="400" u="none" cap="none" strike="noStrike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80" name="Shape 280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4/10/2018 8:17 AM</a:t>
            </a:r>
            <a:endParaRPr b="0" i="0" sz="1200" u="none" cap="none" strike="noStrik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81" name="Shape 281"/>
          <p:cNvSpPr txBox="1"/>
          <p:nvPr>
            <p:ph idx="12" type="sldNum"/>
          </p:nvPr>
        </p:nvSpPr>
        <p:spPr>
          <a:xfrm>
            <a:off x="5909309" y="8685213"/>
            <a:ext cx="947103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b="0" i="0" sz="1200" u="none" cap="none" strike="noStrik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8" name="Shape 2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89" name="Shape 289"/>
          <p:cNvSpPr txBox="1"/>
          <p:nvPr>
            <p:ph idx="3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90" name="Shape 290"/>
          <p:cNvSpPr txBox="1"/>
          <p:nvPr>
            <p:ph idx="11" type="ftr"/>
          </p:nvPr>
        </p:nvSpPr>
        <p:spPr>
          <a:xfrm>
            <a:off x="0" y="8686800"/>
            <a:ext cx="5920800" cy="356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5715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© Microsoft Corporation. All rights reserved. MICROSOFT MAKES NO WARRANTIES, EXPRESS, IMPLIED OR STATUTORY, AS TO THE INFORMATION IN THIS PRESENTATION.</a:t>
            </a:r>
            <a:endParaRPr sz="4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91" name="Shape 291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4/10/2018 8:17 AM</a:t>
            </a:r>
            <a:endParaRPr sz="12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92" name="Shape 292"/>
          <p:cNvSpPr txBox="1"/>
          <p:nvPr>
            <p:ph idx="12" type="sldNum"/>
          </p:nvPr>
        </p:nvSpPr>
        <p:spPr>
          <a:xfrm>
            <a:off x="5909309" y="8685213"/>
            <a:ext cx="9471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8" name="Shape 29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99" name="Shape 299"/>
          <p:cNvSpPr txBox="1"/>
          <p:nvPr>
            <p:ph idx="3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00" name="Shape 300"/>
          <p:cNvSpPr txBox="1"/>
          <p:nvPr>
            <p:ph idx="11" type="ftr"/>
          </p:nvPr>
        </p:nvSpPr>
        <p:spPr>
          <a:xfrm>
            <a:off x="0" y="8686800"/>
            <a:ext cx="5920800" cy="356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5715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© Microsoft Corporation. All rights reserved. MICROSOFT MAKES NO WARRANTIES, EXPRESS, IMPLIED OR STATUTORY, AS TO THE INFORMATION IN THIS PRESENTATION.</a:t>
            </a:r>
            <a:endParaRPr sz="4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01" name="Shape 301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4/10/2018 8:17 AM</a:t>
            </a:r>
            <a:endParaRPr sz="12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02" name="Shape 302"/>
          <p:cNvSpPr txBox="1"/>
          <p:nvPr>
            <p:ph idx="12" type="sldNum"/>
          </p:nvPr>
        </p:nvSpPr>
        <p:spPr>
          <a:xfrm>
            <a:off x="5909309" y="8685213"/>
            <a:ext cx="9471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8" name="Shape 3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09" name="Shape 309"/>
          <p:cNvSpPr txBox="1"/>
          <p:nvPr>
            <p:ph idx="3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10" name="Shape 310"/>
          <p:cNvSpPr txBox="1"/>
          <p:nvPr>
            <p:ph idx="11" type="ftr"/>
          </p:nvPr>
        </p:nvSpPr>
        <p:spPr>
          <a:xfrm>
            <a:off x="0" y="8686800"/>
            <a:ext cx="5920800" cy="356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5715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© Microsoft Corporation. All rights reserved. MICROSOFT MAKES NO WARRANTIES, EXPRESS, IMPLIED OR STATUTORY, AS TO THE INFORMATION IN THIS PRESENTATION.</a:t>
            </a:r>
            <a:endParaRPr sz="4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11" name="Shape 311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4/10/2018 8:17 AM</a:t>
            </a:r>
            <a:endParaRPr sz="12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12" name="Shape 312"/>
          <p:cNvSpPr txBox="1"/>
          <p:nvPr>
            <p:ph idx="12" type="sldNum"/>
          </p:nvPr>
        </p:nvSpPr>
        <p:spPr>
          <a:xfrm>
            <a:off x="5909309" y="8685213"/>
            <a:ext cx="9471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8" name="Shape 3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19" name="Shape 319"/>
          <p:cNvSpPr txBox="1"/>
          <p:nvPr>
            <p:ph idx="3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20" name="Shape 320"/>
          <p:cNvSpPr txBox="1"/>
          <p:nvPr>
            <p:ph idx="11" type="ftr"/>
          </p:nvPr>
        </p:nvSpPr>
        <p:spPr>
          <a:xfrm>
            <a:off x="0" y="8686800"/>
            <a:ext cx="5920800" cy="356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5715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© Microsoft Corporation. All rights reserved. MICROSOFT MAKES NO WARRANTIES, EXPRESS, IMPLIED OR STATUTORY, AS TO THE INFORMATION IN THIS PRESENTATION.</a:t>
            </a:r>
            <a:endParaRPr sz="4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21" name="Shape 321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4/10/2018 8:17 AM</a:t>
            </a:r>
            <a:endParaRPr sz="12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22" name="Shape 322"/>
          <p:cNvSpPr txBox="1"/>
          <p:nvPr>
            <p:ph idx="12" type="sldNum"/>
          </p:nvPr>
        </p:nvSpPr>
        <p:spPr>
          <a:xfrm>
            <a:off x="5909309" y="8685213"/>
            <a:ext cx="9471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28" name="Shape 32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29" name="Shape 329"/>
          <p:cNvSpPr txBox="1"/>
          <p:nvPr>
            <p:ph idx="3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30" name="Shape 330"/>
          <p:cNvSpPr txBox="1"/>
          <p:nvPr>
            <p:ph idx="11" type="ftr"/>
          </p:nvPr>
        </p:nvSpPr>
        <p:spPr>
          <a:xfrm>
            <a:off x="0" y="8686800"/>
            <a:ext cx="5920740" cy="3559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5715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© Microsoft Corporation. All rights reserved. MICROSOFT MAKES NO WARRANTIES, EXPRESS, IMPLIED OR STATUTORY, AS TO THE INFORMATION IN THIS PRESENTATION.</a:t>
            </a:r>
            <a:endParaRPr sz="4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31" name="Shape 331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4/10/2018 8:17 AM</a:t>
            </a:r>
            <a:endParaRPr sz="1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32" name="Shape 332"/>
          <p:cNvSpPr txBox="1"/>
          <p:nvPr>
            <p:ph idx="12" type="sldNum"/>
          </p:nvPr>
        </p:nvSpPr>
        <p:spPr>
          <a:xfrm>
            <a:off x="5909309" y="8685213"/>
            <a:ext cx="947103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7" name="Shape 33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38" name="Shape 338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4/10/2018 8:17 AM</a:t>
            </a:r>
            <a:endParaRPr sz="1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39" name="Shape 339"/>
          <p:cNvSpPr txBox="1"/>
          <p:nvPr>
            <p:ph idx="12" type="sldNum"/>
          </p:nvPr>
        </p:nvSpPr>
        <p:spPr>
          <a:xfrm>
            <a:off x="6172199" y="8685213"/>
            <a:ext cx="684213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40" name="Shape 340"/>
          <p:cNvSpPr txBox="1"/>
          <p:nvPr>
            <p:ph idx="11" type="ftr"/>
          </p:nvPr>
        </p:nvSpPr>
        <p:spPr>
          <a:xfrm>
            <a:off x="0" y="8686800"/>
            <a:ext cx="5920740" cy="3559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5715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© Microsoft Corporation. All rights reserved. MICROSOFT MAKES NO WARRANTIES, EXPRESS, IMPLIED OR STATUTORY, AS TO THE INFORMATION IN THIS PRESENTATION.</a:t>
            </a:r>
            <a:endParaRPr sz="4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41" name="Shape 341"/>
          <p:cNvSpPr txBox="1"/>
          <p:nvPr>
            <p:ph idx="3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Shape 347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48" name="Shape 34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49" name="Shape 349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4/10/2018 8:17 AM</a:t>
            </a:r>
            <a:endParaRPr sz="1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50" name="Shape 350"/>
          <p:cNvSpPr txBox="1"/>
          <p:nvPr>
            <p:ph idx="12" type="sldNum"/>
          </p:nvPr>
        </p:nvSpPr>
        <p:spPr>
          <a:xfrm>
            <a:off x="6172199" y="8685213"/>
            <a:ext cx="6843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51" name="Shape 351"/>
          <p:cNvSpPr txBox="1"/>
          <p:nvPr>
            <p:ph idx="11" type="ftr"/>
          </p:nvPr>
        </p:nvSpPr>
        <p:spPr>
          <a:xfrm>
            <a:off x="0" y="8686800"/>
            <a:ext cx="5920800" cy="356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5715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© Microsoft Corporation. All rights reserved. MICROSOFT MAKES NO WARRANTIES, EXPRESS, IMPLIED OR STATUTORY, AS TO THE INFORMATION IN THIS PRESENTATION.</a:t>
            </a:r>
            <a:endParaRPr sz="4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352" name="Shape 352"/>
          <p:cNvSpPr txBox="1"/>
          <p:nvPr>
            <p:ph idx="3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6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6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>
  <p:cSld name="Title Slid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170666" y="4897504"/>
            <a:ext cx="9143936" cy="90658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Quattrocento Sans"/>
              <a:buNone/>
              <a:defRPr b="0" i="0" sz="54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x="187439" y="5801518"/>
            <a:ext cx="7315137" cy="90619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80"/>
              <a:buFont typeface="Noto Sans Symbols"/>
              <a:buNone/>
              <a:defRPr b="0" i="0" sz="32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388619" lvl="1" marL="9144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Noto Sans Symbols"/>
              <a:buChar char="·"/>
              <a:defRPr b="0" i="0" sz="2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365760" lvl="2" marL="13716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160"/>
              <a:buFont typeface="Noto Sans Symbols"/>
              <a:buChar char="·"/>
              <a:defRPr b="0" i="0" sz="24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980"/>
              <a:buFont typeface="Noto Sans Symbols"/>
              <a:buChar char="·"/>
              <a:defRPr b="0" i="0" sz="22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980"/>
              <a:buFont typeface="Noto Sans Symbols"/>
              <a:buChar char="·"/>
              <a:defRPr b="0" i="0" sz="22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pic>
        <p:nvPicPr>
          <p:cNvPr id="16" name="Shape 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481082"/>
            <a:ext cx="1483418" cy="3108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400">
        <p:fade thruBlk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quare Right Photo Layout">
  <p:cSld name="Square Right Photo Layout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/>
          <p:nvPr>
            <p:ph type="title"/>
          </p:nvPr>
        </p:nvSpPr>
        <p:spPr>
          <a:xfrm>
            <a:off x="274639" y="2740132"/>
            <a:ext cx="4892040" cy="151426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Quattrocento Sans"/>
              <a:buNone/>
              <a:defRPr b="0" i="0" sz="4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pic>
        <p:nvPicPr>
          <p:cNvPr descr="C:\Users\Rino\Desktop\Archive 4\2-04.png" id="237" name="Shape 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669088" y="0"/>
            <a:ext cx="5767387" cy="70231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  <p:extLst>
    <p:ext uri="{DCECCB84-F9BA-43D5-87BE-67443E8EF086}">
      <p15:sldGuideLst>
        <p15:guide id="1" pos="3427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>
  <p:cSld name="Title Slid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/>
          <p:nvPr>
            <p:ph type="title"/>
          </p:nvPr>
        </p:nvSpPr>
        <p:spPr>
          <a:xfrm>
            <a:off x="170666" y="4897504"/>
            <a:ext cx="9143936" cy="90658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Quattrocento Sans"/>
              <a:buNone/>
              <a:defRPr b="0" i="0" sz="54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40" name="Shape 240"/>
          <p:cNvSpPr txBox="1"/>
          <p:nvPr>
            <p:ph idx="1" type="body"/>
          </p:nvPr>
        </p:nvSpPr>
        <p:spPr>
          <a:xfrm>
            <a:off x="187439" y="5801518"/>
            <a:ext cx="7315137" cy="90619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80"/>
              <a:buFont typeface="Noto Sans Symbols"/>
              <a:buNone/>
              <a:defRPr b="0" i="0" sz="32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388619" lvl="1" marL="9144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Noto Sans Symbols"/>
              <a:buChar char="·"/>
              <a:defRPr b="0" i="0" sz="2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365760" lvl="2" marL="13716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160"/>
              <a:buFont typeface="Noto Sans Symbols"/>
              <a:buChar char="·"/>
              <a:defRPr b="0" i="0" sz="24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980"/>
              <a:buFont typeface="Noto Sans Symbols"/>
              <a:buChar char="·"/>
              <a:defRPr b="0" i="0" sz="22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980"/>
              <a:buFont typeface="Noto Sans Symbols"/>
              <a:buChar char="·"/>
              <a:defRPr b="0" i="0" sz="22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pic>
        <p:nvPicPr>
          <p:cNvPr id="241" name="Shape 2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481082"/>
            <a:ext cx="1483418" cy="3108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400">
        <p:fade thruBlk="1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lumn Non-bulleted text">
  <p:cSld name="Two Column Non-bulleted text"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/>
          <p:nvPr>
            <p:ph type="title"/>
          </p:nvPr>
        </p:nvSpPr>
        <p:spPr>
          <a:xfrm>
            <a:off x="274639" y="295274"/>
            <a:ext cx="11889564" cy="9175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Quattrocento Sans"/>
              <a:buNone/>
              <a:defRPr b="0" i="0" sz="4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44" name="Shape 244"/>
          <p:cNvSpPr txBox="1"/>
          <p:nvPr>
            <p:ph idx="1" type="body"/>
          </p:nvPr>
        </p:nvSpPr>
        <p:spPr>
          <a:xfrm>
            <a:off x="274639" y="1211287"/>
            <a:ext cx="5486399" cy="215751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dk1"/>
              </a:buClr>
              <a:buSzPts val="2700"/>
              <a:buFont typeface="Noto Sans Symbols"/>
              <a:buNone/>
              <a:defRPr b="0" i="0" sz="3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Noto Sans Symbols"/>
              <a:buNone/>
              <a:defRPr b="0" i="0" sz="2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Noto Sans Symbols"/>
              <a:buNone/>
              <a:defRPr b="0" i="0" sz="2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Noto Sans Symbols"/>
              <a:buNone/>
              <a:defRPr b="0" i="0" sz="2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sp>
        <p:nvSpPr>
          <p:cNvPr id="245" name="Shape 245"/>
          <p:cNvSpPr txBox="1"/>
          <p:nvPr>
            <p:ph idx="2" type="body"/>
          </p:nvPr>
        </p:nvSpPr>
        <p:spPr>
          <a:xfrm>
            <a:off x="6675439" y="1211287"/>
            <a:ext cx="5486399" cy="212365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3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0" i="0" sz="2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0" i="0" sz="2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Arial"/>
              <a:buNone/>
              <a:defRPr b="0" i="0" sz="2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lumn Bullet text">
  <p:cSld name="Two Column Bullet text"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/>
          <p:nvPr>
            <p:ph type="title"/>
          </p:nvPr>
        </p:nvSpPr>
        <p:spPr>
          <a:xfrm>
            <a:off x="274639" y="295274"/>
            <a:ext cx="11889564" cy="9175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Quattrocento Sans"/>
              <a:buNone/>
              <a:defRPr b="0" i="0" sz="4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48" name="Shape 248"/>
          <p:cNvSpPr txBox="1"/>
          <p:nvPr>
            <p:ph idx="1" type="body"/>
          </p:nvPr>
        </p:nvSpPr>
        <p:spPr>
          <a:xfrm>
            <a:off x="274639" y="1211287"/>
            <a:ext cx="5486399" cy="215751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0050" lvl="0" marL="457200" marR="0" rtl="0" algn="l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dk1"/>
              </a:buClr>
              <a:buSzPts val="2700"/>
              <a:buFont typeface="Noto Sans Symbols"/>
              <a:buChar char="·"/>
              <a:defRPr b="0" i="0" sz="3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365760" lvl="1" marL="9144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Noto Sans Symbols"/>
              <a:buChar char="·"/>
              <a:defRPr b="0" i="0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354330" lvl="2" marL="13716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Noto Sans Symbols"/>
              <a:buChar char="·"/>
              <a:defRPr b="0" i="0" sz="2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Noto Sans Symbols"/>
              <a:buChar char="·"/>
              <a:defRPr b="0" i="0" sz="2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Noto Sans Symbols"/>
              <a:buChar char="·"/>
              <a:defRPr b="0" i="0" sz="2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sp>
        <p:nvSpPr>
          <p:cNvPr id="249" name="Shape 249"/>
          <p:cNvSpPr txBox="1"/>
          <p:nvPr>
            <p:ph idx="2" type="body"/>
          </p:nvPr>
        </p:nvSpPr>
        <p:spPr>
          <a:xfrm>
            <a:off x="6675439" y="1211287"/>
            <a:ext cx="5486399" cy="212365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0050" lvl="0" marL="457200" marR="0" rtl="0" algn="l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3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365760" lvl="1" marL="9144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Noto Sans Symbols"/>
              <a:buChar char="·"/>
              <a:defRPr b="0" i="0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354330" lvl="2" marL="13716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Noto Sans Symbols"/>
              <a:buChar char="·"/>
              <a:defRPr b="0" i="0" sz="2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Noto Sans Symbols"/>
              <a:buChar char="·"/>
              <a:defRPr b="0" i="0" sz="2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Noto Sans Symbols"/>
              <a:buChar char="·"/>
              <a:defRPr b="0" i="0" sz="2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>
  <p:cSld name="Title Only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/>
          <p:nvPr>
            <p:ph type="title"/>
          </p:nvPr>
        </p:nvSpPr>
        <p:spPr>
          <a:xfrm>
            <a:off x="274639" y="295274"/>
            <a:ext cx="11889564" cy="9175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Quattrocento Sans"/>
              <a:buNone/>
              <a:defRPr b="0" i="0" sz="4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emo slide">
  <p:cSld name="Demo slide">
    <p:bg>
      <p:bgPr>
        <a:solidFill>
          <a:srgbClr val="002050"/>
        </a:solidFill>
      </p:bgPr>
    </p:bg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/>
          <p:nvPr>
            <p:ph type="title"/>
          </p:nvPr>
        </p:nvSpPr>
        <p:spPr>
          <a:xfrm>
            <a:off x="274638" y="2125677"/>
            <a:ext cx="10056812" cy="1181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Quattrocento Sans"/>
              <a:buNone/>
              <a:defRPr b="0" i="0" sz="72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54" name="Shape 254"/>
          <p:cNvSpPr txBox="1"/>
          <p:nvPr>
            <p:ph idx="1" type="body"/>
          </p:nvPr>
        </p:nvSpPr>
        <p:spPr>
          <a:xfrm>
            <a:off x="274638" y="3954463"/>
            <a:ext cx="10058401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80"/>
              <a:buFont typeface="Noto Sans Symbols"/>
              <a:buNone/>
              <a:defRPr b="0" i="0" sz="32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388619" lvl="1" marL="9144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Noto Sans Symbols"/>
              <a:buChar char="·"/>
              <a:defRPr b="0" i="0" sz="2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365760" lvl="2" marL="13716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160"/>
              <a:buFont typeface="Noto Sans Symbols"/>
              <a:buChar char="·"/>
              <a:defRPr b="0" i="0" sz="24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980"/>
              <a:buFont typeface="Noto Sans Symbols"/>
              <a:buChar char="·"/>
              <a:defRPr b="0" i="0" sz="22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980"/>
              <a:buFont typeface="Noto Sans Symbols"/>
              <a:buChar char="·"/>
              <a:defRPr b="0" i="0" sz="22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3400">
        <p:fade thruBlk="1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ideo slide">
  <p:cSld name="Video slide">
    <p:bg>
      <p:bgPr>
        <a:solidFill>
          <a:srgbClr val="002050"/>
        </a:solidFill>
      </p:bgPr>
    </p:bg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/>
          <p:nvPr>
            <p:ph type="title"/>
          </p:nvPr>
        </p:nvSpPr>
        <p:spPr>
          <a:xfrm>
            <a:off x="274639" y="2125677"/>
            <a:ext cx="10056812" cy="1181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Quattrocento Sans"/>
              <a:buNone/>
              <a:defRPr b="0" i="0" sz="72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3400">
        <p:fade thruBlk="1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">
  <p:cSld name="Section Title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/>
          <p:nvPr/>
        </p:nvSpPr>
        <p:spPr>
          <a:xfrm>
            <a:off x="7023366" y="-73970"/>
            <a:ext cx="5443122" cy="70401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59" name="Shape 259"/>
          <p:cNvSpPr txBox="1"/>
          <p:nvPr>
            <p:ph type="title"/>
          </p:nvPr>
        </p:nvSpPr>
        <p:spPr>
          <a:xfrm>
            <a:off x="274638" y="2125662"/>
            <a:ext cx="6951711" cy="1181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Quattrocento Sans"/>
              <a:buNone/>
              <a:defRPr b="0" i="0" sz="7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pic>
        <p:nvPicPr>
          <p:cNvPr descr="C:\Users\Rino\Desktop\Archive 4\2-02.png" id="260" name="Shape 2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547225" y="0"/>
            <a:ext cx="2889250" cy="7023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ccent Color 1">
  <p:cSld name="Section Title Accent Color 1">
    <p:bg>
      <p:bgPr>
        <a:solidFill>
          <a:srgbClr val="002050"/>
        </a:solidFill>
      </p:bgPr>
    </p:bg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/>
          <p:nvPr>
            <p:ph type="title"/>
          </p:nvPr>
        </p:nvSpPr>
        <p:spPr>
          <a:xfrm>
            <a:off x="274638" y="2125662"/>
            <a:ext cx="11887200" cy="1181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Quattrocento Sans"/>
              <a:buNone/>
              <a:defRPr b="0" i="0" sz="72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losing slide">
  <p:cSld name="Closing slide">
    <p:bg>
      <p:bgPr>
        <a:solidFill>
          <a:srgbClr val="002050"/>
        </a:solidFill>
      </p:bgPr>
    </p:bg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/>
          <p:nvPr/>
        </p:nvSpPr>
        <p:spPr>
          <a:xfrm>
            <a:off x="274639" y="6220609"/>
            <a:ext cx="4572000" cy="477054"/>
          </a:xfrm>
          <a:prstGeom prst="rect">
            <a:avLst/>
          </a:prstGeom>
          <a:noFill/>
          <a:ln>
            <a:noFill/>
          </a:ln>
        </p:spPr>
        <p:txBody>
          <a:bodyPr anchorCtr="0" anchor="t" bIns="182875" lIns="182875" spcFirstLastPara="1" rIns="182875" wrap="square" tIns="1828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© Copyright Microsoft Corporation. All rights reserved. </a:t>
            </a:r>
            <a:endParaRPr/>
          </a:p>
        </p:txBody>
      </p:sp>
      <p:pic>
        <p:nvPicPr>
          <p:cNvPr id="265" name="Shape 2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200" y="481082"/>
            <a:ext cx="1483418" cy="310896"/>
          </a:xfrm>
          <a:prstGeom prst="rect">
            <a:avLst/>
          </a:prstGeom>
          <a:noFill/>
          <a:ln>
            <a:noFill/>
          </a:ln>
        </p:spPr>
      </p:pic>
      <p:sp>
        <p:nvSpPr>
          <p:cNvPr id="266" name="Shape 266"/>
          <p:cNvSpPr txBox="1"/>
          <p:nvPr>
            <p:ph type="title"/>
          </p:nvPr>
        </p:nvSpPr>
        <p:spPr>
          <a:xfrm>
            <a:off x="3625949" y="2993206"/>
            <a:ext cx="4892040" cy="151426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Quattrocento Sans"/>
              <a:buNone/>
              <a:defRPr b="0" i="0" sz="4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emo slide">
  <p:cSld name="Demo slide">
    <p:bg>
      <p:bgPr>
        <a:solidFill>
          <a:srgbClr val="002050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274638" y="2125677"/>
            <a:ext cx="10056812" cy="1181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Quattrocento Sans"/>
              <a:buNone/>
              <a:defRPr b="0" i="0" sz="72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274638" y="3954463"/>
            <a:ext cx="10058401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80"/>
              <a:buFont typeface="Noto Sans Symbols"/>
              <a:buNone/>
              <a:defRPr b="0" i="0" sz="32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388619" lvl="1" marL="9144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Noto Sans Symbols"/>
              <a:buChar char="·"/>
              <a:defRPr b="0" i="0" sz="2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365760" lvl="2" marL="13716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160"/>
              <a:buFont typeface="Noto Sans Symbols"/>
              <a:buChar char="·"/>
              <a:defRPr b="0" i="0" sz="24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980"/>
              <a:buFont typeface="Noto Sans Symbols"/>
              <a:buChar char="·"/>
              <a:defRPr b="0" i="0" sz="22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980"/>
              <a:buFont typeface="Noto Sans Symbols"/>
              <a:buChar char="·"/>
              <a:defRPr b="0" i="0" sz="22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3400">
        <p:fade thruBlk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ideo slide">
  <p:cSld name="Video slide">
    <p:bg>
      <p:bgPr>
        <a:solidFill>
          <a:srgbClr val="002050"/>
        </a:soli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274639" y="2125677"/>
            <a:ext cx="10056812" cy="1181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Quattrocento Sans"/>
              <a:buNone/>
              <a:defRPr b="0" i="0" sz="72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3400">
        <p:fade thruBlk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ccent Color 1">
  <p:cSld name="Section Title Accent Color 1">
    <p:bg>
      <p:bgPr>
        <a:solidFill>
          <a:srgbClr val="002050"/>
        </a:solid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274638" y="2125662"/>
            <a:ext cx="11887200" cy="1181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Quattrocento Sans"/>
              <a:buNone/>
              <a:defRPr b="0" i="0" sz="72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losing slide">
  <p:cSld name="Closing slide">
    <p:bg>
      <p:bgPr>
        <a:solidFill>
          <a:srgbClr val="002050"/>
        </a:solidFill>
      </p:bgPr>
    </p:bg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/>
        </p:nvSpPr>
        <p:spPr>
          <a:xfrm>
            <a:off x="274639" y="6220609"/>
            <a:ext cx="4572000" cy="477054"/>
          </a:xfrm>
          <a:prstGeom prst="rect">
            <a:avLst/>
          </a:prstGeom>
          <a:noFill/>
          <a:ln>
            <a:noFill/>
          </a:ln>
        </p:spPr>
        <p:txBody>
          <a:bodyPr anchorCtr="0" anchor="t" bIns="182875" lIns="182875" spcFirstLastPara="1" rIns="182875" wrap="square" tIns="1828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© Copyright Microsoft Corporation. All rights reserved. </a:t>
            </a:r>
            <a:endParaRPr/>
          </a:p>
        </p:txBody>
      </p:sp>
      <p:pic>
        <p:nvPicPr>
          <p:cNvPr id="26" name="Shape 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200" y="481082"/>
            <a:ext cx="1483418" cy="310896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Shape 27"/>
          <p:cNvSpPr txBox="1"/>
          <p:nvPr>
            <p:ph type="title"/>
          </p:nvPr>
        </p:nvSpPr>
        <p:spPr>
          <a:xfrm>
            <a:off x="3625949" y="2993206"/>
            <a:ext cx="4892040" cy="151426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Quattrocento Sans"/>
              <a:buNone/>
              <a:defRPr b="0" i="0" sz="4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quare photo">
  <p:cSld name="Title square photo">
    <p:bg>
      <p:bgPr>
        <a:solidFill>
          <a:schemeClr val="lt1"/>
        </a:solidFill>
      </p:bgPr>
    </p:bg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274702" y="2119178"/>
            <a:ext cx="4937760" cy="183528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Quattrocento Sans"/>
              <a:buNone/>
              <a:defRPr b="0" i="0" sz="4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273050" y="3954463"/>
            <a:ext cx="4937760" cy="73152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80"/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388619" lvl="1" marL="9144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Noto Sans Symbols"/>
              <a:buChar char="·"/>
              <a:defRPr b="0" i="0" sz="2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365760" lvl="2" marL="13716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Noto Sans Symbols"/>
              <a:buChar char="·"/>
              <a:defRPr b="0" i="0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Noto Sans Symbols"/>
              <a:buChar char="·"/>
              <a:defRPr b="0" i="0" sz="2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Noto Sans Symbols"/>
              <a:buChar char="·"/>
              <a:defRPr b="0" i="0" sz="2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sp>
        <p:nvSpPr>
          <p:cNvPr id="35" name="Shape 35"/>
          <p:cNvSpPr/>
          <p:nvPr/>
        </p:nvSpPr>
        <p:spPr>
          <a:xfrm>
            <a:off x="5441950" y="0"/>
            <a:ext cx="6994525" cy="6994525"/>
          </a:xfrm>
          <a:prstGeom prst="rect">
            <a:avLst/>
          </a:prstGeom>
          <a:solidFill>
            <a:srgbClr val="002050"/>
          </a:solidFill>
          <a:ln>
            <a:noFill/>
          </a:ln>
        </p:spPr>
        <p:txBody>
          <a:bodyPr anchorCtr="0" anchor="t" bIns="146300" lIns="182875" spcFirstLastPara="1" rIns="182875" wrap="square" tIns="1463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pSp>
        <p:nvGrpSpPr>
          <p:cNvPr id="36" name="Shape 36"/>
          <p:cNvGrpSpPr/>
          <p:nvPr/>
        </p:nvGrpSpPr>
        <p:grpSpPr>
          <a:xfrm>
            <a:off x="5441950" y="3283772"/>
            <a:ext cx="7007806" cy="3710752"/>
            <a:chOff x="5441950" y="3283772"/>
            <a:chExt cx="7007806" cy="3710752"/>
          </a:xfrm>
        </p:grpSpPr>
        <p:sp>
          <p:nvSpPr>
            <p:cNvPr id="37" name="Shape 37"/>
            <p:cNvSpPr/>
            <p:nvPr/>
          </p:nvSpPr>
          <p:spPr>
            <a:xfrm>
              <a:off x="5441950" y="4946076"/>
              <a:ext cx="7007806" cy="2048448"/>
            </a:xfrm>
            <a:custGeom>
              <a:pathLst>
                <a:path extrusionOk="0" h="2048448" w="7007806">
                  <a:moveTo>
                    <a:pt x="237491" y="0"/>
                  </a:moveTo>
                  <a:lnTo>
                    <a:pt x="966532" y="0"/>
                  </a:lnTo>
                  <a:lnTo>
                    <a:pt x="966532" y="578198"/>
                  </a:lnTo>
                  <a:lnTo>
                    <a:pt x="1425492" y="606386"/>
                  </a:lnTo>
                  <a:lnTo>
                    <a:pt x="1677037" y="606386"/>
                  </a:lnTo>
                  <a:lnTo>
                    <a:pt x="1677037" y="483901"/>
                  </a:lnTo>
                  <a:lnTo>
                    <a:pt x="1686642" y="483901"/>
                  </a:lnTo>
                  <a:lnTo>
                    <a:pt x="1686642" y="225552"/>
                  </a:lnTo>
                  <a:lnTo>
                    <a:pt x="2059578" y="225552"/>
                  </a:lnTo>
                  <a:lnTo>
                    <a:pt x="2059578" y="339268"/>
                  </a:lnTo>
                  <a:lnTo>
                    <a:pt x="2098045" y="339268"/>
                  </a:lnTo>
                  <a:lnTo>
                    <a:pt x="2098045" y="483901"/>
                  </a:lnTo>
                  <a:lnTo>
                    <a:pt x="2204842" y="483901"/>
                  </a:lnTo>
                  <a:lnTo>
                    <a:pt x="2204842" y="643969"/>
                  </a:lnTo>
                  <a:lnTo>
                    <a:pt x="2602307" y="643969"/>
                  </a:lnTo>
                  <a:lnTo>
                    <a:pt x="2602307" y="744644"/>
                  </a:lnTo>
                  <a:lnTo>
                    <a:pt x="3055683" y="744644"/>
                  </a:lnTo>
                  <a:lnTo>
                    <a:pt x="3055683" y="777377"/>
                  </a:lnTo>
                  <a:lnTo>
                    <a:pt x="3075299" y="777377"/>
                  </a:lnTo>
                  <a:lnTo>
                    <a:pt x="3075299" y="965361"/>
                  </a:lnTo>
                  <a:lnTo>
                    <a:pt x="3423979" y="965361"/>
                  </a:lnTo>
                  <a:lnTo>
                    <a:pt x="3423979" y="525721"/>
                  </a:lnTo>
                  <a:lnTo>
                    <a:pt x="3527067" y="525721"/>
                  </a:lnTo>
                  <a:lnTo>
                    <a:pt x="3527067" y="386248"/>
                  </a:lnTo>
                  <a:lnTo>
                    <a:pt x="3830268" y="386248"/>
                  </a:lnTo>
                  <a:lnTo>
                    <a:pt x="3830268" y="525721"/>
                  </a:lnTo>
                  <a:lnTo>
                    <a:pt x="3927292" y="525721"/>
                  </a:lnTo>
                  <a:lnTo>
                    <a:pt x="3927292" y="58792"/>
                  </a:lnTo>
                  <a:lnTo>
                    <a:pt x="4630716" y="58792"/>
                  </a:lnTo>
                  <a:lnTo>
                    <a:pt x="4630716" y="616681"/>
                  </a:lnTo>
                  <a:lnTo>
                    <a:pt x="5073388" y="255872"/>
                  </a:lnTo>
                  <a:lnTo>
                    <a:pt x="5073388" y="643969"/>
                  </a:lnTo>
                  <a:lnTo>
                    <a:pt x="5315948" y="643969"/>
                  </a:lnTo>
                  <a:lnTo>
                    <a:pt x="5315948" y="525721"/>
                  </a:lnTo>
                  <a:lnTo>
                    <a:pt x="5419036" y="525721"/>
                  </a:lnTo>
                  <a:lnTo>
                    <a:pt x="5419036" y="386248"/>
                  </a:lnTo>
                  <a:lnTo>
                    <a:pt x="5722237" y="386248"/>
                  </a:lnTo>
                  <a:lnTo>
                    <a:pt x="5722237" y="525721"/>
                  </a:lnTo>
                  <a:lnTo>
                    <a:pt x="5825325" y="525721"/>
                  </a:lnTo>
                  <a:lnTo>
                    <a:pt x="5825325" y="965361"/>
                  </a:lnTo>
                  <a:lnTo>
                    <a:pt x="6170974" y="965361"/>
                  </a:lnTo>
                  <a:lnTo>
                    <a:pt x="6170974" y="777377"/>
                  </a:lnTo>
                  <a:lnTo>
                    <a:pt x="6646998" y="777377"/>
                  </a:lnTo>
                  <a:lnTo>
                    <a:pt x="6646998" y="1374681"/>
                  </a:lnTo>
                  <a:lnTo>
                    <a:pt x="7007806" y="1374681"/>
                  </a:lnTo>
                  <a:lnTo>
                    <a:pt x="7007806" y="1677881"/>
                  </a:lnTo>
                  <a:lnTo>
                    <a:pt x="6995117" y="1677881"/>
                  </a:lnTo>
                  <a:lnTo>
                    <a:pt x="6995117" y="2048448"/>
                  </a:lnTo>
                  <a:lnTo>
                    <a:pt x="0" y="2048448"/>
                  </a:lnTo>
                  <a:lnTo>
                    <a:pt x="0" y="339268"/>
                  </a:lnTo>
                  <a:lnTo>
                    <a:pt x="136873" y="339268"/>
                  </a:lnTo>
                  <a:lnTo>
                    <a:pt x="136873" y="483901"/>
                  </a:lnTo>
                  <a:lnTo>
                    <a:pt x="237491" y="483901"/>
                  </a:lnTo>
                  <a:close/>
                </a:path>
              </a:pathLst>
            </a:custGeom>
            <a:solidFill>
              <a:srgbClr val="409AE1">
                <a:alpha val="40000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grpSp>
          <p:nvGrpSpPr>
            <p:cNvPr id="38" name="Shape 38"/>
            <p:cNvGrpSpPr/>
            <p:nvPr/>
          </p:nvGrpSpPr>
          <p:grpSpPr>
            <a:xfrm>
              <a:off x="7041188" y="3283772"/>
              <a:ext cx="5020375" cy="3560234"/>
              <a:chOff x="6400911" y="3534349"/>
              <a:chExt cx="4698776" cy="3332170"/>
            </a:xfrm>
          </p:grpSpPr>
          <p:sp>
            <p:nvSpPr>
              <p:cNvPr id="39" name="Shape 39"/>
              <p:cNvSpPr/>
              <p:nvPr/>
            </p:nvSpPr>
            <p:spPr>
              <a:xfrm>
                <a:off x="6400911" y="6660343"/>
                <a:ext cx="3501963" cy="206176"/>
              </a:xfrm>
              <a:custGeom>
                <a:pathLst>
                  <a:path extrusionOk="0" h="78" w="1316">
                    <a:moveTo>
                      <a:pt x="1277" y="78"/>
                    </a:moveTo>
                    <a:cubicBezTo>
                      <a:pt x="39" y="78"/>
                      <a:pt x="39" y="78"/>
                      <a:pt x="39" y="78"/>
                    </a:cubicBezTo>
                    <a:cubicBezTo>
                      <a:pt x="17" y="78"/>
                      <a:pt x="0" y="60"/>
                      <a:pt x="0" y="39"/>
                    </a:cubicBezTo>
                    <a:cubicBezTo>
                      <a:pt x="0" y="18"/>
                      <a:pt x="17" y="0"/>
                      <a:pt x="39" y="0"/>
                    </a:cubicBezTo>
                    <a:cubicBezTo>
                      <a:pt x="1277" y="0"/>
                      <a:pt x="1277" y="0"/>
                      <a:pt x="1277" y="0"/>
                    </a:cubicBezTo>
                    <a:cubicBezTo>
                      <a:pt x="1298" y="0"/>
                      <a:pt x="1316" y="18"/>
                      <a:pt x="1316" y="39"/>
                    </a:cubicBezTo>
                    <a:cubicBezTo>
                      <a:pt x="1316" y="60"/>
                      <a:pt x="1298" y="78"/>
                      <a:pt x="1277" y="78"/>
                    </a:cubicBezTo>
                    <a:close/>
                  </a:path>
                </a:pathLst>
              </a:custGeom>
              <a:solidFill>
                <a:srgbClr val="0063B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40" name="Shape 40"/>
              <p:cNvSpPr/>
              <p:nvPr/>
            </p:nvSpPr>
            <p:spPr>
              <a:xfrm>
                <a:off x="6631343" y="5562758"/>
                <a:ext cx="1058170" cy="36384"/>
              </a:xfrm>
              <a:prstGeom prst="rect">
                <a:avLst/>
              </a:prstGeom>
              <a:solidFill>
                <a:srgbClr val="409AE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41" name="Shape 41"/>
              <p:cNvSpPr/>
              <p:nvPr/>
            </p:nvSpPr>
            <p:spPr>
              <a:xfrm>
                <a:off x="6649535" y="5599142"/>
                <a:ext cx="779226" cy="1164289"/>
              </a:xfrm>
              <a:prstGeom prst="rect">
                <a:avLst/>
              </a:prstGeom>
              <a:solidFill>
                <a:srgbClr val="0078D7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42" name="Shape 42"/>
              <p:cNvSpPr/>
              <p:nvPr/>
            </p:nvSpPr>
            <p:spPr>
              <a:xfrm>
                <a:off x="6649535" y="5599142"/>
                <a:ext cx="779226" cy="116428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43" name="Shape 43"/>
              <p:cNvSpPr/>
              <p:nvPr/>
            </p:nvSpPr>
            <p:spPr>
              <a:xfrm>
                <a:off x="6640438" y="6469328"/>
                <a:ext cx="648848" cy="294103"/>
              </a:xfrm>
              <a:custGeom>
                <a:pathLst>
                  <a:path extrusionOk="0" h="97" w="214">
                    <a:moveTo>
                      <a:pt x="148" y="0"/>
                    </a:moveTo>
                    <a:lnTo>
                      <a:pt x="0" y="6"/>
                    </a:lnTo>
                    <a:lnTo>
                      <a:pt x="64" y="97"/>
                    </a:lnTo>
                    <a:lnTo>
                      <a:pt x="214" y="97"/>
                    </a:lnTo>
                    <a:lnTo>
                      <a:pt x="148" y="0"/>
                    </a:lnTo>
                    <a:close/>
                  </a:path>
                </a:pathLst>
              </a:custGeom>
              <a:solidFill>
                <a:srgbClr val="0063B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44" name="Shape 44"/>
              <p:cNvSpPr/>
              <p:nvPr/>
            </p:nvSpPr>
            <p:spPr>
              <a:xfrm>
                <a:off x="6640438" y="6469328"/>
                <a:ext cx="648848" cy="294103"/>
              </a:xfrm>
              <a:custGeom>
                <a:pathLst>
                  <a:path extrusionOk="0" h="97" w="214">
                    <a:moveTo>
                      <a:pt x="148" y="0"/>
                    </a:moveTo>
                    <a:lnTo>
                      <a:pt x="0" y="6"/>
                    </a:lnTo>
                    <a:lnTo>
                      <a:pt x="64" y="97"/>
                    </a:lnTo>
                    <a:lnTo>
                      <a:pt x="214" y="97"/>
                    </a:lnTo>
                    <a:lnTo>
                      <a:pt x="148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45" name="Shape 45"/>
              <p:cNvSpPr/>
              <p:nvPr/>
            </p:nvSpPr>
            <p:spPr>
              <a:xfrm>
                <a:off x="7428759" y="5599142"/>
                <a:ext cx="248624" cy="1164289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46" name="Shape 46"/>
              <p:cNvSpPr/>
              <p:nvPr/>
            </p:nvSpPr>
            <p:spPr>
              <a:xfrm>
                <a:off x="7428759" y="5723455"/>
                <a:ext cx="248624" cy="1039976"/>
              </a:xfrm>
              <a:custGeom>
                <a:pathLst>
                  <a:path extrusionOk="0" h="343" w="82">
                    <a:moveTo>
                      <a:pt x="0" y="343"/>
                    </a:moveTo>
                    <a:lnTo>
                      <a:pt x="82" y="343"/>
                    </a:lnTo>
                    <a:lnTo>
                      <a:pt x="82" y="0"/>
                    </a:lnTo>
                    <a:lnTo>
                      <a:pt x="0" y="91"/>
                    </a:lnTo>
                    <a:lnTo>
                      <a:pt x="0" y="343"/>
                    </a:lnTo>
                    <a:close/>
                  </a:path>
                </a:pathLst>
              </a:custGeom>
              <a:solidFill>
                <a:srgbClr val="001363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47" name="Shape 47"/>
              <p:cNvSpPr/>
              <p:nvPr/>
            </p:nvSpPr>
            <p:spPr>
              <a:xfrm>
                <a:off x="6649535" y="5693135"/>
                <a:ext cx="779226" cy="27287"/>
              </a:xfrm>
              <a:prstGeom prst="rect">
                <a:avLst/>
              </a:prstGeom>
              <a:solidFill>
                <a:srgbClr val="409AE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48" name="Shape 48"/>
              <p:cNvSpPr/>
              <p:nvPr/>
            </p:nvSpPr>
            <p:spPr>
              <a:xfrm>
                <a:off x="6649535" y="6014527"/>
                <a:ext cx="779226" cy="27287"/>
              </a:xfrm>
              <a:prstGeom prst="rect">
                <a:avLst/>
              </a:prstGeom>
              <a:solidFill>
                <a:srgbClr val="409AE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49" name="Shape 49"/>
              <p:cNvSpPr/>
              <p:nvPr/>
            </p:nvSpPr>
            <p:spPr>
              <a:xfrm>
                <a:off x="6649535" y="6351079"/>
                <a:ext cx="779226" cy="27287"/>
              </a:xfrm>
              <a:prstGeom prst="rect">
                <a:avLst/>
              </a:prstGeom>
              <a:solidFill>
                <a:srgbClr val="409AE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50" name="Shape 50"/>
              <p:cNvSpPr/>
              <p:nvPr/>
            </p:nvSpPr>
            <p:spPr>
              <a:xfrm>
                <a:off x="6725334" y="5747711"/>
                <a:ext cx="124313" cy="221335"/>
              </a:xfrm>
              <a:custGeom>
                <a:pathLst>
                  <a:path extrusionOk="0" h="84" w="47">
                    <a:moveTo>
                      <a:pt x="26" y="0"/>
                    </a:moveTo>
                    <a:cubicBezTo>
                      <a:pt x="21" y="0"/>
                      <a:pt x="21" y="0"/>
                      <a:pt x="21" y="0"/>
                    </a:cubicBezTo>
                    <a:cubicBezTo>
                      <a:pt x="10" y="0"/>
                      <a:pt x="0" y="10"/>
                      <a:pt x="0" y="21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47" y="84"/>
                      <a:pt x="47" y="84"/>
                      <a:pt x="47" y="84"/>
                    </a:cubicBezTo>
                    <a:cubicBezTo>
                      <a:pt x="47" y="21"/>
                      <a:pt x="47" y="21"/>
                      <a:pt x="47" y="21"/>
                    </a:cubicBezTo>
                    <a:cubicBezTo>
                      <a:pt x="47" y="10"/>
                      <a:pt x="38" y="0"/>
                      <a:pt x="26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51" name="Shape 51"/>
              <p:cNvSpPr/>
              <p:nvPr/>
            </p:nvSpPr>
            <p:spPr>
              <a:xfrm>
                <a:off x="6976991" y="5747711"/>
                <a:ext cx="124313" cy="221335"/>
              </a:xfrm>
              <a:custGeom>
                <a:pathLst>
                  <a:path extrusionOk="0" h="84" w="47">
                    <a:moveTo>
                      <a:pt x="26" y="0"/>
                    </a:moveTo>
                    <a:cubicBezTo>
                      <a:pt x="21" y="0"/>
                      <a:pt x="21" y="0"/>
                      <a:pt x="21" y="0"/>
                    </a:cubicBezTo>
                    <a:cubicBezTo>
                      <a:pt x="10" y="0"/>
                      <a:pt x="0" y="10"/>
                      <a:pt x="0" y="21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47" y="84"/>
                      <a:pt x="47" y="84"/>
                      <a:pt x="47" y="84"/>
                    </a:cubicBezTo>
                    <a:cubicBezTo>
                      <a:pt x="47" y="21"/>
                      <a:pt x="47" y="21"/>
                      <a:pt x="47" y="21"/>
                    </a:cubicBezTo>
                    <a:cubicBezTo>
                      <a:pt x="47" y="10"/>
                      <a:pt x="38" y="0"/>
                      <a:pt x="26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52" name="Shape 52"/>
              <p:cNvSpPr/>
              <p:nvPr/>
            </p:nvSpPr>
            <p:spPr>
              <a:xfrm>
                <a:off x="7225615" y="5747711"/>
                <a:ext cx="124313" cy="221335"/>
              </a:xfrm>
              <a:custGeom>
                <a:pathLst>
                  <a:path extrusionOk="0" h="84" w="47">
                    <a:moveTo>
                      <a:pt x="26" y="0"/>
                    </a:moveTo>
                    <a:cubicBezTo>
                      <a:pt x="21" y="0"/>
                      <a:pt x="21" y="0"/>
                      <a:pt x="21" y="0"/>
                    </a:cubicBezTo>
                    <a:cubicBezTo>
                      <a:pt x="10" y="0"/>
                      <a:pt x="0" y="10"/>
                      <a:pt x="0" y="21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47" y="84"/>
                      <a:pt x="47" y="84"/>
                      <a:pt x="47" y="84"/>
                    </a:cubicBezTo>
                    <a:cubicBezTo>
                      <a:pt x="47" y="21"/>
                      <a:pt x="47" y="21"/>
                      <a:pt x="47" y="21"/>
                    </a:cubicBezTo>
                    <a:cubicBezTo>
                      <a:pt x="47" y="10"/>
                      <a:pt x="38" y="0"/>
                      <a:pt x="26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53" name="Shape 53"/>
              <p:cNvSpPr/>
              <p:nvPr/>
            </p:nvSpPr>
            <p:spPr>
              <a:xfrm>
                <a:off x="6725334" y="6084262"/>
                <a:ext cx="124313" cy="221335"/>
              </a:xfrm>
              <a:custGeom>
                <a:pathLst>
                  <a:path extrusionOk="0" h="84" w="47">
                    <a:moveTo>
                      <a:pt x="26" y="0"/>
                    </a:moveTo>
                    <a:cubicBezTo>
                      <a:pt x="21" y="0"/>
                      <a:pt x="21" y="0"/>
                      <a:pt x="21" y="0"/>
                    </a:cubicBezTo>
                    <a:cubicBezTo>
                      <a:pt x="10" y="0"/>
                      <a:pt x="0" y="10"/>
                      <a:pt x="0" y="21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47" y="84"/>
                      <a:pt x="47" y="84"/>
                      <a:pt x="47" y="84"/>
                    </a:cubicBezTo>
                    <a:cubicBezTo>
                      <a:pt x="47" y="21"/>
                      <a:pt x="47" y="21"/>
                      <a:pt x="47" y="21"/>
                    </a:cubicBezTo>
                    <a:cubicBezTo>
                      <a:pt x="47" y="10"/>
                      <a:pt x="38" y="0"/>
                      <a:pt x="26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54" name="Shape 54"/>
              <p:cNvSpPr/>
              <p:nvPr/>
            </p:nvSpPr>
            <p:spPr>
              <a:xfrm>
                <a:off x="6976991" y="6084262"/>
                <a:ext cx="124313" cy="221335"/>
              </a:xfrm>
              <a:custGeom>
                <a:pathLst>
                  <a:path extrusionOk="0" h="84" w="47">
                    <a:moveTo>
                      <a:pt x="26" y="0"/>
                    </a:moveTo>
                    <a:cubicBezTo>
                      <a:pt x="21" y="0"/>
                      <a:pt x="21" y="0"/>
                      <a:pt x="21" y="0"/>
                    </a:cubicBezTo>
                    <a:cubicBezTo>
                      <a:pt x="10" y="0"/>
                      <a:pt x="0" y="10"/>
                      <a:pt x="0" y="21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47" y="84"/>
                      <a:pt x="47" y="84"/>
                      <a:pt x="47" y="84"/>
                    </a:cubicBezTo>
                    <a:cubicBezTo>
                      <a:pt x="47" y="21"/>
                      <a:pt x="47" y="21"/>
                      <a:pt x="47" y="21"/>
                    </a:cubicBezTo>
                    <a:cubicBezTo>
                      <a:pt x="47" y="10"/>
                      <a:pt x="38" y="0"/>
                      <a:pt x="26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55" name="Shape 55"/>
              <p:cNvSpPr/>
              <p:nvPr/>
            </p:nvSpPr>
            <p:spPr>
              <a:xfrm>
                <a:off x="7225615" y="6084262"/>
                <a:ext cx="124313" cy="221335"/>
              </a:xfrm>
              <a:custGeom>
                <a:pathLst>
                  <a:path extrusionOk="0" h="84" w="47">
                    <a:moveTo>
                      <a:pt x="26" y="0"/>
                    </a:moveTo>
                    <a:cubicBezTo>
                      <a:pt x="21" y="0"/>
                      <a:pt x="21" y="0"/>
                      <a:pt x="21" y="0"/>
                    </a:cubicBezTo>
                    <a:cubicBezTo>
                      <a:pt x="10" y="0"/>
                      <a:pt x="0" y="10"/>
                      <a:pt x="0" y="21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47" y="84"/>
                      <a:pt x="47" y="84"/>
                      <a:pt x="47" y="84"/>
                    </a:cubicBezTo>
                    <a:cubicBezTo>
                      <a:pt x="47" y="21"/>
                      <a:pt x="47" y="21"/>
                      <a:pt x="47" y="21"/>
                    </a:cubicBezTo>
                    <a:cubicBezTo>
                      <a:pt x="47" y="10"/>
                      <a:pt x="38" y="0"/>
                      <a:pt x="26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56" name="Shape 56"/>
              <p:cNvSpPr/>
              <p:nvPr/>
            </p:nvSpPr>
            <p:spPr>
              <a:xfrm>
                <a:off x="7443919" y="5562758"/>
                <a:ext cx="245593" cy="3638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57" name="Shape 57"/>
              <p:cNvSpPr/>
              <p:nvPr/>
            </p:nvSpPr>
            <p:spPr>
              <a:xfrm>
                <a:off x="7134655" y="6529968"/>
                <a:ext cx="124313" cy="233463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58" name="Shape 58"/>
              <p:cNvSpPr/>
              <p:nvPr/>
            </p:nvSpPr>
            <p:spPr>
              <a:xfrm>
                <a:off x="6855711" y="6608800"/>
                <a:ext cx="178889" cy="90960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59" name="Shape 59"/>
              <p:cNvSpPr/>
              <p:nvPr/>
            </p:nvSpPr>
            <p:spPr>
              <a:xfrm>
                <a:off x="6855711" y="6608800"/>
                <a:ext cx="178889" cy="909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60" name="Shape 60"/>
              <p:cNvSpPr/>
              <p:nvPr/>
            </p:nvSpPr>
            <p:spPr>
              <a:xfrm>
                <a:off x="6719270" y="6608800"/>
                <a:ext cx="148569" cy="90960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61" name="Shape 61"/>
              <p:cNvSpPr/>
              <p:nvPr/>
            </p:nvSpPr>
            <p:spPr>
              <a:xfrm>
                <a:off x="6719270" y="6608800"/>
                <a:ext cx="148569" cy="909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62" name="Shape 62"/>
              <p:cNvSpPr/>
              <p:nvPr/>
            </p:nvSpPr>
            <p:spPr>
              <a:xfrm>
                <a:off x="6588895" y="6469328"/>
                <a:ext cx="500281" cy="148567"/>
              </a:xfrm>
              <a:custGeom>
                <a:pathLst>
                  <a:path extrusionOk="0" h="49" w="165">
                    <a:moveTo>
                      <a:pt x="165" y="0"/>
                    </a:moveTo>
                    <a:lnTo>
                      <a:pt x="19" y="0"/>
                    </a:lnTo>
                    <a:lnTo>
                      <a:pt x="0" y="34"/>
                    </a:lnTo>
                    <a:lnTo>
                      <a:pt x="0" y="49"/>
                    </a:lnTo>
                    <a:lnTo>
                      <a:pt x="165" y="49"/>
                    </a:lnTo>
                    <a:lnTo>
                      <a:pt x="165" y="0"/>
                    </a:lnTo>
                    <a:close/>
                  </a:path>
                </a:pathLst>
              </a:custGeom>
              <a:solidFill>
                <a:srgbClr val="409AE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63" name="Shape 63"/>
              <p:cNvSpPr/>
              <p:nvPr/>
            </p:nvSpPr>
            <p:spPr>
              <a:xfrm>
                <a:off x="6588895" y="6469328"/>
                <a:ext cx="500281" cy="148567"/>
              </a:xfrm>
              <a:custGeom>
                <a:pathLst>
                  <a:path extrusionOk="0" h="49" w="165">
                    <a:moveTo>
                      <a:pt x="165" y="0"/>
                    </a:moveTo>
                    <a:lnTo>
                      <a:pt x="19" y="0"/>
                    </a:lnTo>
                    <a:lnTo>
                      <a:pt x="0" y="34"/>
                    </a:lnTo>
                    <a:lnTo>
                      <a:pt x="0" y="49"/>
                    </a:lnTo>
                    <a:lnTo>
                      <a:pt x="165" y="49"/>
                    </a:lnTo>
                    <a:lnTo>
                      <a:pt x="165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64" name="Shape 64"/>
              <p:cNvSpPr/>
              <p:nvPr/>
            </p:nvSpPr>
            <p:spPr>
              <a:xfrm>
                <a:off x="6970927" y="6572416"/>
                <a:ext cx="51545" cy="45479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65" name="Shape 65"/>
              <p:cNvSpPr/>
              <p:nvPr/>
            </p:nvSpPr>
            <p:spPr>
              <a:xfrm>
                <a:off x="6970927" y="6572416"/>
                <a:ext cx="51545" cy="454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66" name="Shape 66"/>
              <p:cNvSpPr/>
              <p:nvPr/>
            </p:nvSpPr>
            <p:spPr>
              <a:xfrm>
                <a:off x="6843583" y="6572416"/>
                <a:ext cx="51545" cy="45479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67" name="Shape 67"/>
              <p:cNvSpPr/>
              <p:nvPr/>
            </p:nvSpPr>
            <p:spPr>
              <a:xfrm>
                <a:off x="6843583" y="6572416"/>
                <a:ext cx="51545" cy="454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68" name="Shape 68"/>
              <p:cNvSpPr/>
              <p:nvPr/>
            </p:nvSpPr>
            <p:spPr>
              <a:xfrm>
                <a:off x="6719270" y="6572416"/>
                <a:ext cx="48512" cy="45479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69" name="Shape 69"/>
              <p:cNvSpPr/>
              <p:nvPr/>
            </p:nvSpPr>
            <p:spPr>
              <a:xfrm>
                <a:off x="6719270" y="6572416"/>
                <a:ext cx="48512" cy="454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70" name="Shape 70"/>
              <p:cNvSpPr/>
              <p:nvPr/>
            </p:nvSpPr>
            <p:spPr>
              <a:xfrm>
                <a:off x="6588895" y="6572416"/>
                <a:ext cx="54576" cy="45479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71" name="Shape 71"/>
              <p:cNvSpPr/>
              <p:nvPr/>
            </p:nvSpPr>
            <p:spPr>
              <a:xfrm>
                <a:off x="6588895" y="6572416"/>
                <a:ext cx="54576" cy="454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72" name="Shape 72"/>
              <p:cNvSpPr/>
              <p:nvPr/>
            </p:nvSpPr>
            <p:spPr>
              <a:xfrm>
                <a:off x="6588895" y="6469328"/>
                <a:ext cx="109152" cy="103088"/>
              </a:xfrm>
              <a:custGeom>
                <a:pathLst>
                  <a:path extrusionOk="0" h="34" w="36">
                    <a:moveTo>
                      <a:pt x="0" y="34"/>
                    </a:moveTo>
                    <a:lnTo>
                      <a:pt x="18" y="34"/>
                    </a:lnTo>
                    <a:lnTo>
                      <a:pt x="36" y="0"/>
                    </a:lnTo>
                    <a:lnTo>
                      <a:pt x="19" y="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73" name="Shape 73"/>
              <p:cNvSpPr/>
              <p:nvPr/>
            </p:nvSpPr>
            <p:spPr>
              <a:xfrm>
                <a:off x="6588895" y="6469328"/>
                <a:ext cx="109152" cy="103088"/>
              </a:xfrm>
              <a:custGeom>
                <a:pathLst>
                  <a:path extrusionOk="0" h="34" w="36">
                    <a:moveTo>
                      <a:pt x="0" y="34"/>
                    </a:moveTo>
                    <a:lnTo>
                      <a:pt x="18" y="34"/>
                    </a:lnTo>
                    <a:lnTo>
                      <a:pt x="36" y="0"/>
                    </a:lnTo>
                    <a:lnTo>
                      <a:pt x="19" y="0"/>
                    </a:lnTo>
                    <a:lnTo>
                      <a:pt x="0" y="34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74" name="Shape 74"/>
              <p:cNvSpPr/>
              <p:nvPr/>
            </p:nvSpPr>
            <p:spPr>
              <a:xfrm>
                <a:off x="6719270" y="6469328"/>
                <a:ext cx="109152" cy="103088"/>
              </a:xfrm>
              <a:custGeom>
                <a:pathLst>
                  <a:path extrusionOk="0" h="34" w="36">
                    <a:moveTo>
                      <a:pt x="0" y="34"/>
                    </a:moveTo>
                    <a:lnTo>
                      <a:pt x="16" y="34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75" name="Shape 75"/>
              <p:cNvSpPr/>
              <p:nvPr/>
            </p:nvSpPr>
            <p:spPr>
              <a:xfrm>
                <a:off x="6719270" y="6469328"/>
                <a:ext cx="109152" cy="103088"/>
              </a:xfrm>
              <a:custGeom>
                <a:pathLst>
                  <a:path extrusionOk="0" h="34" w="36">
                    <a:moveTo>
                      <a:pt x="0" y="34"/>
                    </a:moveTo>
                    <a:lnTo>
                      <a:pt x="16" y="34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0" y="34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76" name="Shape 76"/>
              <p:cNvSpPr/>
              <p:nvPr/>
            </p:nvSpPr>
            <p:spPr>
              <a:xfrm>
                <a:off x="6843583" y="6469328"/>
                <a:ext cx="109152" cy="103088"/>
              </a:xfrm>
              <a:custGeom>
                <a:pathLst>
                  <a:path extrusionOk="0" h="34" w="36">
                    <a:moveTo>
                      <a:pt x="0" y="34"/>
                    </a:moveTo>
                    <a:lnTo>
                      <a:pt x="17" y="34"/>
                    </a:lnTo>
                    <a:lnTo>
                      <a:pt x="36" y="0"/>
                    </a:lnTo>
                    <a:lnTo>
                      <a:pt x="19" y="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77" name="Shape 77"/>
              <p:cNvSpPr/>
              <p:nvPr/>
            </p:nvSpPr>
            <p:spPr>
              <a:xfrm>
                <a:off x="6843583" y="6469328"/>
                <a:ext cx="109152" cy="103088"/>
              </a:xfrm>
              <a:custGeom>
                <a:pathLst>
                  <a:path extrusionOk="0" h="34" w="36">
                    <a:moveTo>
                      <a:pt x="0" y="34"/>
                    </a:moveTo>
                    <a:lnTo>
                      <a:pt x="17" y="34"/>
                    </a:lnTo>
                    <a:lnTo>
                      <a:pt x="36" y="0"/>
                    </a:lnTo>
                    <a:lnTo>
                      <a:pt x="19" y="0"/>
                    </a:lnTo>
                    <a:lnTo>
                      <a:pt x="0" y="34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78" name="Shape 78"/>
              <p:cNvSpPr/>
              <p:nvPr/>
            </p:nvSpPr>
            <p:spPr>
              <a:xfrm>
                <a:off x="6970927" y="6469328"/>
                <a:ext cx="109152" cy="103088"/>
              </a:xfrm>
              <a:custGeom>
                <a:pathLst>
                  <a:path extrusionOk="0" h="34" w="36">
                    <a:moveTo>
                      <a:pt x="0" y="34"/>
                    </a:moveTo>
                    <a:lnTo>
                      <a:pt x="17" y="34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79" name="Shape 79"/>
              <p:cNvSpPr/>
              <p:nvPr/>
            </p:nvSpPr>
            <p:spPr>
              <a:xfrm>
                <a:off x="6970927" y="6469328"/>
                <a:ext cx="109152" cy="103088"/>
              </a:xfrm>
              <a:custGeom>
                <a:pathLst>
                  <a:path extrusionOk="0" h="34" w="36">
                    <a:moveTo>
                      <a:pt x="0" y="34"/>
                    </a:moveTo>
                    <a:lnTo>
                      <a:pt x="17" y="34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0" y="34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80" name="Shape 80"/>
              <p:cNvSpPr/>
              <p:nvPr/>
            </p:nvSpPr>
            <p:spPr>
              <a:xfrm>
                <a:off x="8262560" y="4701669"/>
                <a:ext cx="397193" cy="2061762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81" name="Shape 81"/>
              <p:cNvSpPr/>
              <p:nvPr/>
            </p:nvSpPr>
            <p:spPr>
              <a:xfrm>
                <a:off x="7571264" y="4701669"/>
                <a:ext cx="691296" cy="2061762"/>
              </a:xfrm>
              <a:custGeom>
                <a:pathLst>
                  <a:path extrusionOk="0" h="680" w="228">
                    <a:moveTo>
                      <a:pt x="228" y="651"/>
                    </a:moveTo>
                    <a:lnTo>
                      <a:pt x="228" y="0"/>
                    </a:lnTo>
                    <a:lnTo>
                      <a:pt x="0" y="0"/>
                    </a:lnTo>
                    <a:lnTo>
                      <a:pt x="0" y="651"/>
                    </a:lnTo>
                    <a:lnTo>
                      <a:pt x="0" y="658"/>
                    </a:lnTo>
                    <a:lnTo>
                      <a:pt x="0" y="680"/>
                    </a:lnTo>
                    <a:lnTo>
                      <a:pt x="228" y="680"/>
                    </a:lnTo>
                    <a:lnTo>
                      <a:pt x="228" y="651"/>
                    </a:lnTo>
                    <a:lnTo>
                      <a:pt x="228" y="651"/>
                    </a:lnTo>
                    <a:close/>
                  </a:path>
                </a:pathLst>
              </a:custGeom>
              <a:solidFill>
                <a:srgbClr val="409AE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82" name="Shape 82"/>
              <p:cNvSpPr/>
              <p:nvPr/>
            </p:nvSpPr>
            <p:spPr>
              <a:xfrm>
                <a:off x="7941168" y="5332326"/>
                <a:ext cx="100057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83" name="Shape 83"/>
              <p:cNvSpPr/>
              <p:nvPr/>
            </p:nvSpPr>
            <p:spPr>
              <a:xfrm>
                <a:off x="7795632" y="5332326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84" name="Shape 84"/>
              <p:cNvSpPr/>
              <p:nvPr/>
            </p:nvSpPr>
            <p:spPr>
              <a:xfrm>
                <a:off x="8089735" y="5332326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85" name="Shape 85"/>
              <p:cNvSpPr/>
              <p:nvPr/>
            </p:nvSpPr>
            <p:spPr>
              <a:xfrm>
                <a:off x="8089735" y="5332326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86" name="Shape 86"/>
              <p:cNvSpPr/>
              <p:nvPr/>
            </p:nvSpPr>
            <p:spPr>
              <a:xfrm>
                <a:off x="7650096" y="4471237"/>
                <a:ext cx="642784" cy="230432"/>
              </a:xfrm>
              <a:custGeom>
                <a:pathLst>
                  <a:path extrusionOk="0" h="76" w="212">
                    <a:moveTo>
                      <a:pt x="46" y="0"/>
                    </a:moveTo>
                    <a:lnTo>
                      <a:pt x="212" y="0"/>
                    </a:lnTo>
                    <a:lnTo>
                      <a:pt x="212" y="76"/>
                    </a:lnTo>
                    <a:lnTo>
                      <a:pt x="0" y="76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078D7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87" name="Shape 87"/>
              <p:cNvSpPr/>
              <p:nvPr/>
            </p:nvSpPr>
            <p:spPr>
              <a:xfrm>
                <a:off x="8292880" y="4471237"/>
                <a:ext cx="269849" cy="230432"/>
              </a:xfrm>
              <a:custGeom>
                <a:pathLst>
                  <a:path extrusionOk="0" h="76" w="89">
                    <a:moveTo>
                      <a:pt x="0" y="0"/>
                    </a:moveTo>
                    <a:lnTo>
                      <a:pt x="42" y="0"/>
                    </a:lnTo>
                    <a:lnTo>
                      <a:pt x="89" y="76"/>
                    </a:lnTo>
                    <a:lnTo>
                      <a:pt x="0" y="7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88" name="Shape 88"/>
              <p:cNvSpPr/>
              <p:nvPr/>
            </p:nvSpPr>
            <p:spPr>
              <a:xfrm>
                <a:off x="7522752" y="4701669"/>
                <a:ext cx="761033" cy="127344"/>
              </a:xfrm>
              <a:custGeom>
                <a:pathLst>
                  <a:path extrusionOk="0" h="48" w="285">
                    <a:moveTo>
                      <a:pt x="285" y="0"/>
                    </a:moveTo>
                    <a:cubicBezTo>
                      <a:pt x="15" y="0"/>
                      <a:pt x="15" y="0"/>
                      <a:pt x="15" y="0"/>
                    </a:cubicBezTo>
                    <a:cubicBezTo>
                      <a:pt x="7" y="0"/>
                      <a:pt x="0" y="6"/>
                      <a:pt x="0" y="15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41"/>
                      <a:pt x="7" y="48"/>
                      <a:pt x="15" y="48"/>
                    </a:cubicBezTo>
                    <a:cubicBezTo>
                      <a:pt x="285" y="48"/>
                      <a:pt x="285" y="48"/>
                      <a:pt x="285" y="48"/>
                    </a:cubicBezTo>
                    <a:lnTo>
                      <a:pt x="285" y="0"/>
                    </a:lnTo>
                    <a:close/>
                  </a:path>
                </a:pathLst>
              </a:custGeom>
              <a:solidFill>
                <a:srgbClr val="409AE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89" name="Shape 89"/>
              <p:cNvSpPr/>
              <p:nvPr/>
            </p:nvSpPr>
            <p:spPr>
              <a:xfrm>
                <a:off x="8283783" y="4701669"/>
                <a:ext cx="418416" cy="127344"/>
              </a:xfrm>
              <a:custGeom>
                <a:pathLst>
                  <a:path extrusionOk="0" h="48" w="157">
                    <a:moveTo>
                      <a:pt x="14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42" y="48"/>
                      <a:pt x="142" y="48"/>
                      <a:pt x="142" y="48"/>
                    </a:cubicBezTo>
                    <a:cubicBezTo>
                      <a:pt x="151" y="48"/>
                      <a:pt x="157" y="41"/>
                      <a:pt x="157" y="33"/>
                    </a:cubicBezTo>
                    <a:cubicBezTo>
                      <a:pt x="157" y="15"/>
                      <a:pt x="157" y="15"/>
                      <a:pt x="157" y="15"/>
                    </a:cubicBezTo>
                    <a:cubicBezTo>
                      <a:pt x="157" y="6"/>
                      <a:pt x="151" y="0"/>
                      <a:pt x="142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90" name="Shape 90"/>
              <p:cNvSpPr/>
              <p:nvPr/>
            </p:nvSpPr>
            <p:spPr>
              <a:xfrm>
                <a:off x="7650096" y="4829013"/>
                <a:ext cx="97024" cy="433575"/>
              </a:xfrm>
              <a:custGeom>
                <a:pathLst>
                  <a:path extrusionOk="0" h="164" w="37">
                    <a:moveTo>
                      <a:pt x="18" y="0"/>
                    </a:moveTo>
                    <a:cubicBezTo>
                      <a:pt x="8" y="0"/>
                      <a:pt x="0" y="9"/>
                      <a:pt x="0" y="19"/>
                    </a:cubicBezTo>
                    <a:cubicBezTo>
                      <a:pt x="0" y="164"/>
                      <a:pt x="0" y="164"/>
                      <a:pt x="0" y="164"/>
                    </a:cubicBezTo>
                    <a:cubicBezTo>
                      <a:pt x="37" y="164"/>
                      <a:pt x="37" y="164"/>
                      <a:pt x="37" y="164"/>
                    </a:cubicBezTo>
                    <a:cubicBezTo>
                      <a:pt x="37" y="19"/>
                      <a:pt x="37" y="19"/>
                      <a:pt x="37" y="19"/>
                    </a:cubicBezTo>
                    <a:cubicBezTo>
                      <a:pt x="37" y="9"/>
                      <a:pt x="29" y="0"/>
                      <a:pt x="18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91" name="Shape 91"/>
              <p:cNvSpPr/>
              <p:nvPr/>
            </p:nvSpPr>
            <p:spPr>
              <a:xfrm>
                <a:off x="7795632" y="4829013"/>
                <a:ext cx="97024" cy="433575"/>
              </a:xfrm>
              <a:custGeom>
                <a:pathLst>
                  <a:path extrusionOk="0" h="164" w="37">
                    <a:moveTo>
                      <a:pt x="18" y="0"/>
                    </a:moveTo>
                    <a:cubicBezTo>
                      <a:pt x="8" y="0"/>
                      <a:pt x="0" y="9"/>
                      <a:pt x="0" y="19"/>
                    </a:cubicBezTo>
                    <a:cubicBezTo>
                      <a:pt x="0" y="164"/>
                      <a:pt x="0" y="164"/>
                      <a:pt x="0" y="164"/>
                    </a:cubicBezTo>
                    <a:cubicBezTo>
                      <a:pt x="37" y="164"/>
                      <a:pt x="37" y="164"/>
                      <a:pt x="37" y="164"/>
                    </a:cubicBezTo>
                    <a:cubicBezTo>
                      <a:pt x="37" y="19"/>
                      <a:pt x="37" y="19"/>
                      <a:pt x="37" y="19"/>
                    </a:cubicBezTo>
                    <a:cubicBezTo>
                      <a:pt x="37" y="9"/>
                      <a:pt x="29" y="0"/>
                      <a:pt x="18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92" name="Shape 92"/>
              <p:cNvSpPr/>
              <p:nvPr/>
            </p:nvSpPr>
            <p:spPr>
              <a:xfrm>
                <a:off x="7941168" y="4829013"/>
                <a:ext cx="100057" cy="433575"/>
              </a:xfrm>
              <a:custGeom>
                <a:pathLst>
                  <a:path extrusionOk="0" h="164" w="37">
                    <a:moveTo>
                      <a:pt x="18" y="0"/>
                    </a:moveTo>
                    <a:cubicBezTo>
                      <a:pt x="8" y="0"/>
                      <a:pt x="0" y="9"/>
                      <a:pt x="0" y="19"/>
                    </a:cubicBezTo>
                    <a:cubicBezTo>
                      <a:pt x="0" y="164"/>
                      <a:pt x="0" y="164"/>
                      <a:pt x="0" y="164"/>
                    </a:cubicBezTo>
                    <a:cubicBezTo>
                      <a:pt x="37" y="164"/>
                      <a:pt x="37" y="164"/>
                      <a:pt x="37" y="164"/>
                    </a:cubicBezTo>
                    <a:cubicBezTo>
                      <a:pt x="37" y="19"/>
                      <a:pt x="37" y="19"/>
                      <a:pt x="37" y="19"/>
                    </a:cubicBezTo>
                    <a:cubicBezTo>
                      <a:pt x="37" y="9"/>
                      <a:pt x="29" y="0"/>
                      <a:pt x="18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93" name="Shape 93"/>
              <p:cNvSpPr/>
              <p:nvPr/>
            </p:nvSpPr>
            <p:spPr>
              <a:xfrm>
                <a:off x="8089735" y="4829013"/>
                <a:ext cx="97024" cy="433575"/>
              </a:xfrm>
              <a:custGeom>
                <a:pathLst>
                  <a:path extrusionOk="0" h="164" w="37">
                    <a:moveTo>
                      <a:pt x="18" y="0"/>
                    </a:moveTo>
                    <a:cubicBezTo>
                      <a:pt x="8" y="0"/>
                      <a:pt x="0" y="9"/>
                      <a:pt x="0" y="19"/>
                    </a:cubicBezTo>
                    <a:cubicBezTo>
                      <a:pt x="0" y="164"/>
                      <a:pt x="0" y="164"/>
                      <a:pt x="0" y="164"/>
                    </a:cubicBezTo>
                    <a:cubicBezTo>
                      <a:pt x="37" y="164"/>
                      <a:pt x="37" y="164"/>
                      <a:pt x="37" y="164"/>
                    </a:cubicBezTo>
                    <a:cubicBezTo>
                      <a:pt x="37" y="19"/>
                      <a:pt x="37" y="19"/>
                      <a:pt x="37" y="19"/>
                    </a:cubicBezTo>
                    <a:cubicBezTo>
                      <a:pt x="37" y="9"/>
                      <a:pt x="29" y="0"/>
                      <a:pt x="18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94" name="Shape 94"/>
              <p:cNvSpPr/>
              <p:nvPr/>
            </p:nvSpPr>
            <p:spPr>
              <a:xfrm>
                <a:off x="7795632" y="5502118"/>
                <a:ext cx="97024" cy="97024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95" name="Shape 95"/>
              <p:cNvSpPr/>
              <p:nvPr/>
            </p:nvSpPr>
            <p:spPr>
              <a:xfrm>
                <a:off x="7941168" y="5502118"/>
                <a:ext cx="100057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96" name="Shape 96"/>
              <p:cNvSpPr/>
              <p:nvPr/>
            </p:nvSpPr>
            <p:spPr>
              <a:xfrm>
                <a:off x="8089735" y="5502118"/>
                <a:ext cx="97024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97" name="Shape 97"/>
              <p:cNvSpPr/>
              <p:nvPr/>
            </p:nvSpPr>
            <p:spPr>
              <a:xfrm>
                <a:off x="8089735" y="5502118"/>
                <a:ext cx="97024" cy="97024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98" name="Shape 98"/>
              <p:cNvSpPr/>
              <p:nvPr/>
            </p:nvSpPr>
            <p:spPr>
              <a:xfrm>
                <a:off x="7795632" y="5668879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99" name="Shape 99"/>
              <p:cNvSpPr/>
              <p:nvPr/>
            </p:nvSpPr>
            <p:spPr>
              <a:xfrm>
                <a:off x="7941168" y="5668879"/>
                <a:ext cx="100057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00" name="Shape 100"/>
              <p:cNvSpPr/>
              <p:nvPr/>
            </p:nvSpPr>
            <p:spPr>
              <a:xfrm>
                <a:off x="8089735" y="5668879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01" name="Shape 101"/>
              <p:cNvSpPr/>
              <p:nvPr/>
            </p:nvSpPr>
            <p:spPr>
              <a:xfrm>
                <a:off x="8089735" y="5668879"/>
                <a:ext cx="97024" cy="100055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02" name="Shape 102"/>
              <p:cNvSpPr/>
              <p:nvPr/>
            </p:nvSpPr>
            <p:spPr>
              <a:xfrm>
                <a:off x="7795632" y="5838671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03" name="Shape 103"/>
              <p:cNvSpPr/>
              <p:nvPr/>
            </p:nvSpPr>
            <p:spPr>
              <a:xfrm>
                <a:off x="7941168" y="5838671"/>
                <a:ext cx="100057" cy="100055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04" name="Shape 104"/>
              <p:cNvSpPr/>
              <p:nvPr/>
            </p:nvSpPr>
            <p:spPr>
              <a:xfrm>
                <a:off x="8089735" y="5838671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05" name="Shape 105"/>
              <p:cNvSpPr/>
              <p:nvPr/>
            </p:nvSpPr>
            <p:spPr>
              <a:xfrm>
                <a:off x="8089735" y="5838671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06" name="Shape 106"/>
              <p:cNvSpPr/>
              <p:nvPr/>
            </p:nvSpPr>
            <p:spPr>
              <a:xfrm>
                <a:off x="7795632" y="6008463"/>
                <a:ext cx="97024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07" name="Shape 107"/>
              <p:cNvSpPr/>
              <p:nvPr/>
            </p:nvSpPr>
            <p:spPr>
              <a:xfrm>
                <a:off x="7941168" y="6008463"/>
                <a:ext cx="100057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08" name="Shape 108"/>
              <p:cNvSpPr/>
              <p:nvPr/>
            </p:nvSpPr>
            <p:spPr>
              <a:xfrm>
                <a:off x="8089735" y="6008463"/>
                <a:ext cx="97024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09" name="Shape 109"/>
              <p:cNvSpPr/>
              <p:nvPr/>
            </p:nvSpPr>
            <p:spPr>
              <a:xfrm>
                <a:off x="8089735" y="6008463"/>
                <a:ext cx="97024" cy="97024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10" name="Shape 110"/>
              <p:cNvSpPr/>
              <p:nvPr/>
            </p:nvSpPr>
            <p:spPr>
              <a:xfrm>
                <a:off x="7795632" y="6175222"/>
                <a:ext cx="97024" cy="100055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11" name="Shape 111"/>
              <p:cNvSpPr/>
              <p:nvPr/>
            </p:nvSpPr>
            <p:spPr>
              <a:xfrm>
                <a:off x="7941168" y="6175222"/>
                <a:ext cx="100057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12" name="Shape 112"/>
              <p:cNvSpPr/>
              <p:nvPr/>
            </p:nvSpPr>
            <p:spPr>
              <a:xfrm>
                <a:off x="8089735" y="6175222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13" name="Shape 113"/>
              <p:cNvSpPr/>
              <p:nvPr/>
            </p:nvSpPr>
            <p:spPr>
              <a:xfrm>
                <a:off x="8089735" y="6175222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14" name="Shape 114"/>
              <p:cNvSpPr/>
              <p:nvPr/>
            </p:nvSpPr>
            <p:spPr>
              <a:xfrm>
                <a:off x="7650096" y="5332326"/>
                <a:ext cx="97024" cy="100055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15" name="Shape 115"/>
              <p:cNvSpPr/>
              <p:nvPr/>
            </p:nvSpPr>
            <p:spPr>
              <a:xfrm>
                <a:off x="7650096" y="5502118"/>
                <a:ext cx="97024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16" name="Shape 116"/>
              <p:cNvSpPr/>
              <p:nvPr/>
            </p:nvSpPr>
            <p:spPr>
              <a:xfrm>
                <a:off x="7650096" y="5668879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17" name="Shape 117"/>
              <p:cNvSpPr/>
              <p:nvPr/>
            </p:nvSpPr>
            <p:spPr>
              <a:xfrm>
                <a:off x="7650096" y="5838671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18" name="Shape 118"/>
              <p:cNvSpPr/>
              <p:nvPr/>
            </p:nvSpPr>
            <p:spPr>
              <a:xfrm>
                <a:off x="7650096" y="6008463"/>
                <a:ext cx="97024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19" name="Shape 119"/>
              <p:cNvSpPr/>
              <p:nvPr/>
            </p:nvSpPr>
            <p:spPr>
              <a:xfrm>
                <a:off x="7650096" y="6175222"/>
                <a:ext cx="97024" cy="100055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20" name="Shape 120"/>
              <p:cNvSpPr/>
              <p:nvPr/>
            </p:nvSpPr>
            <p:spPr>
              <a:xfrm>
                <a:off x="7650096" y="6341983"/>
                <a:ext cx="97024" cy="354743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21" name="Shape 121"/>
              <p:cNvSpPr/>
              <p:nvPr/>
            </p:nvSpPr>
            <p:spPr>
              <a:xfrm>
                <a:off x="8089735" y="6341983"/>
                <a:ext cx="97024" cy="354743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22" name="Shape 122"/>
              <p:cNvSpPr/>
              <p:nvPr/>
            </p:nvSpPr>
            <p:spPr>
              <a:xfrm>
                <a:off x="7795632" y="6341983"/>
                <a:ext cx="245593" cy="354743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23" name="Shape 123"/>
              <p:cNvSpPr/>
              <p:nvPr/>
            </p:nvSpPr>
            <p:spPr>
              <a:xfrm>
                <a:off x="7650096" y="4471237"/>
                <a:ext cx="642784" cy="230432"/>
              </a:xfrm>
              <a:custGeom>
                <a:pathLst>
                  <a:path extrusionOk="0" h="76" w="212">
                    <a:moveTo>
                      <a:pt x="46" y="0"/>
                    </a:moveTo>
                    <a:lnTo>
                      <a:pt x="212" y="0"/>
                    </a:lnTo>
                    <a:lnTo>
                      <a:pt x="212" y="76"/>
                    </a:lnTo>
                    <a:lnTo>
                      <a:pt x="0" y="76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063B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24" name="Shape 124"/>
              <p:cNvSpPr/>
              <p:nvPr/>
            </p:nvSpPr>
            <p:spPr>
              <a:xfrm>
                <a:off x="9323761" y="6041814"/>
                <a:ext cx="397193" cy="721617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25" name="Shape 125"/>
              <p:cNvSpPr/>
              <p:nvPr/>
            </p:nvSpPr>
            <p:spPr>
              <a:xfrm>
                <a:off x="8632464" y="6041814"/>
                <a:ext cx="691296" cy="721617"/>
              </a:xfrm>
              <a:prstGeom prst="rect">
                <a:avLst/>
              </a:prstGeom>
              <a:solidFill>
                <a:srgbClr val="0078D7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26" name="Shape 126"/>
              <p:cNvSpPr/>
              <p:nvPr/>
            </p:nvSpPr>
            <p:spPr>
              <a:xfrm>
                <a:off x="9002369" y="6208575"/>
                <a:ext cx="100057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27" name="Shape 127"/>
              <p:cNvSpPr/>
              <p:nvPr/>
            </p:nvSpPr>
            <p:spPr>
              <a:xfrm>
                <a:off x="8856832" y="6208575"/>
                <a:ext cx="100057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28" name="Shape 128"/>
              <p:cNvSpPr/>
              <p:nvPr/>
            </p:nvSpPr>
            <p:spPr>
              <a:xfrm>
                <a:off x="9150936" y="6208575"/>
                <a:ext cx="97024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29" name="Shape 129"/>
              <p:cNvSpPr/>
              <p:nvPr/>
            </p:nvSpPr>
            <p:spPr>
              <a:xfrm>
                <a:off x="9150936" y="6208575"/>
                <a:ext cx="97024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30" name="Shape 130"/>
              <p:cNvSpPr/>
              <p:nvPr/>
            </p:nvSpPr>
            <p:spPr>
              <a:xfrm>
                <a:off x="8586983" y="6041814"/>
                <a:ext cx="770129" cy="87927"/>
              </a:xfrm>
              <a:custGeom>
                <a:pathLst>
                  <a:path extrusionOk="0" h="33" w="290">
                    <a:moveTo>
                      <a:pt x="0" y="0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26"/>
                      <a:pt x="7" y="33"/>
                      <a:pt x="15" y="33"/>
                    </a:cubicBezTo>
                    <a:cubicBezTo>
                      <a:pt x="280" y="33"/>
                      <a:pt x="280" y="33"/>
                      <a:pt x="280" y="33"/>
                    </a:cubicBezTo>
                    <a:cubicBezTo>
                      <a:pt x="285" y="33"/>
                      <a:pt x="290" y="28"/>
                      <a:pt x="290" y="23"/>
                    </a:cubicBezTo>
                    <a:cubicBezTo>
                      <a:pt x="290" y="0"/>
                      <a:pt x="290" y="0"/>
                      <a:pt x="29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78D7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31" name="Shape 131"/>
              <p:cNvSpPr/>
              <p:nvPr/>
            </p:nvSpPr>
            <p:spPr>
              <a:xfrm>
                <a:off x="9414721" y="6041814"/>
                <a:ext cx="351712" cy="87927"/>
              </a:xfrm>
              <a:custGeom>
                <a:pathLst>
                  <a:path extrusionOk="0" h="33" w="133">
                    <a:moveTo>
                      <a:pt x="0" y="0"/>
                    </a:moveTo>
                    <a:cubicBezTo>
                      <a:pt x="0" y="33"/>
                      <a:pt x="0" y="33"/>
                      <a:pt x="0" y="33"/>
                    </a:cubicBezTo>
                    <a:cubicBezTo>
                      <a:pt x="117" y="33"/>
                      <a:pt x="117" y="33"/>
                      <a:pt x="117" y="33"/>
                    </a:cubicBezTo>
                    <a:cubicBezTo>
                      <a:pt x="126" y="33"/>
                      <a:pt x="133" y="26"/>
                      <a:pt x="133" y="18"/>
                    </a:cubicBezTo>
                    <a:cubicBezTo>
                      <a:pt x="133" y="0"/>
                      <a:pt x="133" y="0"/>
                      <a:pt x="133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32" name="Shape 132"/>
              <p:cNvSpPr/>
              <p:nvPr/>
            </p:nvSpPr>
            <p:spPr>
              <a:xfrm>
                <a:off x="8856832" y="6375335"/>
                <a:ext cx="100057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33" name="Shape 133"/>
              <p:cNvSpPr/>
              <p:nvPr/>
            </p:nvSpPr>
            <p:spPr>
              <a:xfrm>
                <a:off x="9002369" y="6375335"/>
                <a:ext cx="100057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34" name="Shape 134"/>
              <p:cNvSpPr/>
              <p:nvPr/>
            </p:nvSpPr>
            <p:spPr>
              <a:xfrm>
                <a:off x="8711296" y="6208575"/>
                <a:ext cx="97024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35" name="Shape 135"/>
              <p:cNvSpPr/>
              <p:nvPr/>
            </p:nvSpPr>
            <p:spPr>
              <a:xfrm>
                <a:off x="8893217" y="6526935"/>
                <a:ext cx="172825" cy="236496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36" name="Shape 136"/>
              <p:cNvSpPr/>
              <p:nvPr/>
            </p:nvSpPr>
            <p:spPr>
              <a:xfrm>
                <a:off x="9150936" y="6375335"/>
                <a:ext cx="97024" cy="269847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37" name="Shape 137"/>
              <p:cNvSpPr/>
              <p:nvPr/>
            </p:nvSpPr>
            <p:spPr>
              <a:xfrm>
                <a:off x="8711296" y="6375335"/>
                <a:ext cx="97024" cy="269847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38" name="Shape 138"/>
              <p:cNvSpPr/>
              <p:nvPr/>
            </p:nvSpPr>
            <p:spPr>
              <a:xfrm>
                <a:off x="8586983" y="5865958"/>
                <a:ext cx="794385" cy="175856"/>
              </a:xfrm>
              <a:custGeom>
                <a:pathLst>
                  <a:path extrusionOk="0" h="58" w="262">
                    <a:moveTo>
                      <a:pt x="0" y="58"/>
                    </a:moveTo>
                    <a:lnTo>
                      <a:pt x="60" y="0"/>
                    </a:lnTo>
                    <a:lnTo>
                      <a:pt x="262" y="0"/>
                    </a:lnTo>
                    <a:lnTo>
                      <a:pt x="262" y="58"/>
                    </a:lnTo>
                    <a:lnTo>
                      <a:pt x="0" y="58"/>
                    </a:lnTo>
                    <a:close/>
                  </a:path>
                </a:pathLst>
              </a:custGeom>
              <a:solidFill>
                <a:srgbClr val="0078D7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39" name="Shape 139"/>
              <p:cNvSpPr/>
              <p:nvPr/>
            </p:nvSpPr>
            <p:spPr>
              <a:xfrm>
                <a:off x="8586983" y="5865958"/>
                <a:ext cx="794385" cy="175856"/>
              </a:xfrm>
              <a:custGeom>
                <a:pathLst>
                  <a:path extrusionOk="0" h="58" w="262">
                    <a:moveTo>
                      <a:pt x="0" y="58"/>
                    </a:moveTo>
                    <a:lnTo>
                      <a:pt x="60" y="0"/>
                    </a:lnTo>
                    <a:lnTo>
                      <a:pt x="262" y="0"/>
                    </a:lnTo>
                    <a:lnTo>
                      <a:pt x="262" y="58"/>
                    </a:lnTo>
                    <a:lnTo>
                      <a:pt x="0" y="58"/>
                    </a:lnTo>
                    <a:close/>
                  </a:path>
                </a:pathLst>
              </a:custGeom>
              <a:solidFill>
                <a:srgbClr val="0063B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40" name="Shape 140"/>
              <p:cNvSpPr/>
              <p:nvPr/>
            </p:nvSpPr>
            <p:spPr>
              <a:xfrm>
                <a:off x="9381368" y="5865958"/>
                <a:ext cx="385065" cy="175856"/>
              </a:xfrm>
              <a:custGeom>
                <a:pathLst>
                  <a:path extrusionOk="0" h="58" w="127">
                    <a:moveTo>
                      <a:pt x="0" y="58"/>
                    </a:moveTo>
                    <a:lnTo>
                      <a:pt x="0" y="0"/>
                    </a:lnTo>
                    <a:lnTo>
                      <a:pt x="67" y="0"/>
                    </a:lnTo>
                    <a:lnTo>
                      <a:pt x="127" y="58"/>
                    </a:lnTo>
                    <a:lnTo>
                      <a:pt x="0" y="58"/>
                    </a:ln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41" name="Shape 141"/>
              <p:cNvSpPr/>
              <p:nvPr/>
            </p:nvSpPr>
            <p:spPr>
              <a:xfrm>
                <a:off x="9381368" y="5865958"/>
                <a:ext cx="385065" cy="175856"/>
              </a:xfrm>
              <a:custGeom>
                <a:pathLst>
                  <a:path extrusionOk="0" h="58" w="127">
                    <a:moveTo>
                      <a:pt x="67" y="0"/>
                    </a:moveTo>
                    <a:lnTo>
                      <a:pt x="0" y="0"/>
                    </a:lnTo>
                    <a:lnTo>
                      <a:pt x="0" y="58"/>
                    </a:lnTo>
                    <a:lnTo>
                      <a:pt x="127" y="58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00205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42" name="Shape 142"/>
              <p:cNvSpPr/>
              <p:nvPr/>
            </p:nvSpPr>
            <p:spPr>
              <a:xfrm>
                <a:off x="8365648" y="5365679"/>
                <a:ext cx="209209" cy="436608"/>
              </a:xfrm>
              <a:prstGeom prst="rect">
                <a:avLst/>
              </a:prstGeom>
              <a:solidFill>
                <a:srgbClr val="00205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43" name="Shape 143"/>
              <p:cNvSpPr/>
              <p:nvPr/>
            </p:nvSpPr>
            <p:spPr>
              <a:xfrm>
                <a:off x="10703321" y="3895156"/>
                <a:ext cx="3033" cy="303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44" name="Shape 144"/>
              <p:cNvSpPr/>
              <p:nvPr/>
            </p:nvSpPr>
            <p:spPr>
              <a:xfrm>
                <a:off x="8911409" y="4216549"/>
                <a:ext cx="1570577" cy="1394721"/>
              </a:xfrm>
              <a:custGeom>
                <a:pathLst>
                  <a:path extrusionOk="0" h="526" w="590">
                    <a:moveTo>
                      <a:pt x="162" y="526"/>
                    </a:moveTo>
                    <a:cubicBezTo>
                      <a:pt x="0" y="526"/>
                      <a:pt x="0" y="526"/>
                      <a:pt x="0" y="526"/>
                    </a:cubicBezTo>
                    <a:cubicBezTo>
                      <a:pt x="0" y="514"/>
                      <a:pt x="0" y="514"/>
                      <a:pt x="0" y="514"/>
                    </a:cubicBezTo>
                    <a:cubicBezTo>
                      <a:pt x="162" y="514"/>
                      <a:pt x="162" y="514"/>
                      <a:pt x="162" y="514"/>
                    </a:cubicBezTo>
                    <a:cubicBezTo>
                      <a:pt x="206" y="514"/>
                      <a:pt x="241" y="478"/>
                      <a:pt x="241" y="434"/>
                    </a:cubicBezTo>
                    <a:cubicBezTo>
                      <a:pt x="241" y="283"/>
                      <a:pt x="241" y="283"/>
                      <a:pt x="241" y="283"/>
                    </a:cubicBezTo>
                    <a:cubicBezTo>
                      <a:pt x="241" y="233"/>
                      <a:pt x="282" y="192"/>
                      <a:pt x="333" y="192"/>
                    </a:cubicBezTo>
                    <a:cubicBezTo>
                      <a:pt x="499" y="192"/>
                      <a:pt x="499" y="192"/>
                      <a:pt x="499" y="192"/>
                    </a:cubicBezTo>
                    <a:cubicBezTo>
                      <a:pt x="542" y="192"/>
                      <a:pt x="578" y="156"/>
                      <a:pt x="578" y="112"/>
                    </a:cubicBezTo>
                    <a:cubicBezTo>
                      <a:pt x="578" y="0"/>
                      <a:pt x="578" y="0"/>
                      <a:pt x="578" y="0"/>
                    </a:cubicBezTo>
                    <a:cubicBezTo>
                      <a:pt x="590" y="0"/>
                      <a:pt x="590" y="0"/>
                      <a:pt x="590" y="0"/>
                    </a:cubicBezTo>
                    <a:cubicBezTo>
                      <a:pt x="590" y="112"/>
                      <a:pt x="590" y="112"/>
                      <a:pt x="590" y="112"/>
                    </a:cubicBezTo>
                    <a:cubicBezTo>
                      <a:pt x="590" y="163"/>
                      <a:pt x="549" y="204"/>
                      <a:pt x="499" y="204"/>
                    </a:cubicBezTo>
                    <a:cubicBezTo>
                      <a:pt x="333" y="204"/>
                      <a:pt x="333" y="204"/>
                      <a:pt x="333" y="204"/>
                    </a:cubicBezTo>
                    <a:cubicBezTo>
                      <a:pt x="289" y="204"/>
                      <a:pt x="253" y="239"/>
                      <a:pt x="253" y="283"/>
                    </a:cubicBezTo>
                    <a:cubicBezTo>
                      <a:pt x="253" y="434"/>
                      <a:pt x="253" y="434"/>
                      <a:pt x="253" y="434"/>
                    </a:cubicBezTo>
                    <a:cubicBezTo>
                      <a:pt x="253" y="485"/>
                      <a:pt x="212" y="526"/>
                      <a:pt x="162" y="52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45" name="Shape 145"/>
              <p:cNvSpPr/>
              <p:nvPr/>
            </p:nvSpPr>
            <p:spPr>
              <a:xfrm>
                <a:off x="9839201" y="3534349"/>
                <a:ext cx="1252218" cy="700392"/>
              </a:xfrm>
              <a:custGeom>
                <a:pathLst>
                  <a:path extrusionOk="0" h="265" w="470">
                    <a:moveTo>
                      <a:pt x="194" y="52"/>
                    </a:moveTo>
                    <a:cubicBezTo>
                      <a:pt x="212" y="21"/>
                      <a:pt x="245" y="0"/>
                      <a:pt x="283" y="0"/>
                    </a:cubicBezTo>
                    <a:cubicBezTo>
                      <a:pt x="340" y="0"/>
                      <a:pt x="385" y="45"/>
                      <a:pt x="386" y="101"/>
                    </a:cubicBezTo>
                    <a:cubicBezTo>
                      <a:pt x="387" y="101"/>
                      <a:pt x="387" y="101"/>
                      <a:pt x="387" y="101"/>
                    </a:cubicBezTo>
                    <a:cubicBezTo>
                      <a:pt x="433" y="101"/>
                      <a:pt x="470" y="138"/>
                      <a:pt x="470" y="183"/>
                    </a:cubicBezTo>
                    <a:cubicBezTo>
                      <a:pt x="470" y="229"/>
                      <a:pt x="433" y="265"/>
                      <a:pt x="387" y="265"/>
                    </a:cubicBezTo>
                    <a:cubicBezTo>
                      <a:pt x="66" y="265"/>
                      <a:pt x="66" y="265"/>
                      <a:pt x="66" y="265"/>
                    </a:cubicBezTo>
                    <a:cubicBezTo>
                      <a:pt x="30" y="265"/>
                      <a:pt x="0" y="236"/>
                      <a:pt x="0" y="200"/>
                    </a:cubicBezTo>
                    <a:cubicBezTo>
                      <a:pt x="0" y="164"/>
                      <a:pt x="29" y="135"/>
                      <a:pt x="64" y="134"/>
                    </a:cubicBezTo>
                    <a:cubicBezTo>
                      <a:pt x="63" y="129"/>
                      <a:pt x="63" y="123"/>
                      <a:pt x="63" y="118"/>
                    </a:cubicBezTo>
                    <a:cubicBezTo>
                      <a:pt x="63" y="72"/>
                      <a:pt x="99" y="35"/>
                      <a:pt x="145" y="35"/>
                    </a:cubicBezTo>
                    <a:cubicBezTo>
                      <a:pt x="163" y="35"/>
                      <a:pt x="180" y="41"/>
                      <a:pt x="194" y="5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46" name="Shape 146"/>
              <p:cNvSpPr/>
              <p:nvPr/>
            </p:nvSpPr>
            <p:spPr>
              <a:xfrm>
                <a:off x="9889917" y="3826327"/>
                <a:ext cx="1209770" cy="415383"/>
              </a:xfrm>
              <a:custGeom>
                <a:pathLst>
                  <a:path extrusionOk="0" h="157" w="454">
                    <a:moveTo>
                      <a:pt x="405" y="0"/>
                    </a:moveTo>
                    <a:cubicBezTo>
                      <a:pt x="420" y="15"/>
                      <a:pt x="428" y="35"/>
                      <a:pt x="428" y="57"/>
                    </a:cubicBezTo>
                    <a:cubicBezTo>
                      <a:pt x="428" y="102"/>
                      <a:pt x="391" y="139"/>
                      <a:pt x="346" y="139"/>
                    </a:cubicBezTo>
                    <a:cubicBezTo>
                      <a:pt x="24" y="139"/>
                      <a:pt x="24" y="139"/>
                      <a:pt x="24" y="139"/>
                    </a:cubicBezTo>
                    <a:cubicBezTo>
                      <a:pt x="16" y="139"/>
                      <a:pt x="8" y="138"/>
                      <a:pt x="0" y="135"/>
                    </a:cubicBezTo>
                    <a:cubicBezTo>
                      <a:pt x="12" y="149"/>
                      <a:pt x="30" y="157"/>
                      <a:pt x="50" y="157"/>
                    </a:cubicBezTo>
                    <a:cubicBezTo>
                      <a:pt x="371" y="157"/>
                      <a:pt x="371" y="157"/>
                      <a:pt x="371" y="157"/>
                    </a:cubicBezTo>
                    <a:cubicBezTo>
                      <a:pt x="417" y="157"/>
                      <a:pt x="454" y="121"/>
                      <a:pt x="454" y="75"/>
                    </a:cubicBezTo>
                    <a:cubicBezTo>
                      <a:pt x="454" y="42"/>
                      <a:pt x="434" y="13"/>
                      <a:pt x="405" y="0"/>
                    </a:cubicBezTo>
                    <a:close/>
                  </a:path>
                </a:pathLst>
              </a:custGeom>
              <a:solidFill>
                <a:srgbClr val="D2D2D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47" name="Shape 147"/>
              <p:cNvSpPr/>
              <p:nvPr/>
            </p:nvSpPr>
            <p:spPr>
              <a:xfrm>
                <a:off x="8468736" y="5526374"/>
                <a:ext cx="81865" cy="133408"/>
              </a:xfrm>
              <a:custGeom>
                <a:pathLst>
                  <a:path extrusionOk="0" h="51" w="31">
                    <a:moveTo>
                      <a:pt x="2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51"/>
                      <a:pt x="0" y="51"/>
                      <a:pt x="0" y="51"/>
                    </a:cubicBezTo>
                    <a:cubicBezTo>
                      <a:pt x="22" y="51"/>
                      <a:pt x="22" y="51"/>
                      <a:pt x="22" y="51"/>
                    </a:cubicBezTo>
                    <a:cubicBezTo>
                      <a:pt x="27" y="51"/>
                      <a:pt x="31" y="48"/>
                      <a:pt x="31" y="43"/>
                    </a:cubicBezTo>
                    <a:cubicBezTo>
                      <a:pt x="31" y="9"/>
                      <a:pt x="31" y="9"/>
                      <a:pt x="31" y="9"/>
                    </a:cubicBezTo>
                    <a:cubicBezTo>
                      <a:pt x="31" y="4"/>
                      <a:pt x="27" y="0"/>
                      <a:pt x="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48" name="Shape 148"/>
              <p:cNvSpPr/>
              <p:nvPr/>
            </p:nvSpPr>
            <p:spPr>
              <a:xfrm>
                <a:off x="8911409" y="5550630"/>
                <a:ext cx="69737" cy="81863"/>
              </a:xfrm>
              <a:custGeom>
                <a:pathLst>
                  <a:path extrusionOk="0" h="31" w="26">
                    <a:moveTo>
                      <a:pt x="11" y="31"/>
                    </a:moveTo>
                    <a:cubicBezTo>
                      <a:pt x="19" y="31"/>
                      <a:pt x="26" y="24"/>
                      <a:pt x="26" y="16"/>
                    </a:cubicBezTo>
                    <a:cubicBezTo>
                      <a:pt x="26" y="7"/>
                      <a:pt x="19" y="0"/>
                      <a:pt x="1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31"/>
                      <a:pt x="0" y="31"/>
                      <a:pt x="0" y="31"/>
                    </a:cubicBezTo>
                    <a:lnTo>
                      <a:pt x="11" y="31"/>
                    </a:lnTo>
                    <a:close/>
                  </a:path>
                </a:pathLst>
              </a:custGeom>
              <a:solidFill>
                <a:srgbClr val="FF8C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49" name="Shape 149"/>
              <p:cNvSpPr/>
              <p:nvPr/>
            </p:nvSpPr>
            <p:spPr>
              <a:xfrm>
                <a:off x="8502087" y="5489990"/>
                <a:ext cx="412352" cy="203143"/>
              </a:xfrm>
              <a:custGeom>
                <a:pathLst>
                  <a:path extrusionOk="0" h="77" w="154">
                    <a:moveTo>
                      <a:pt x="154" y="23"/>
                    </a:moveTo>
                    <a:cubicBezTo>
                      <a:pt x="121" y="4"/>
                      <a:pt x="121" y="4"/>
                      <a:pt x="121" y="4"/>
                    </a:cubicBezTo>
                    <a:cubicBezTo>
                      <a:pt x="117" y="2"/>
                      <a:pt x="110" y="0"/>
                      <a:pt x="105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4" y="0"/>
                      <a:pt x="0" y="4"/>
                      <a:pt x="0" y="9"/>
                    </a:cubicBezTo>
                    <a:cubicBezTo>
                      <a:pt x="0" y="68"/>
                      <a:pt x="0" y="68"/>
                      <a:pt x="0" y="68"/>
                    </a:cubicBezTo>
                    <a:cubicBezTo>
                      <a:pt x="0" y="73"/>
                      <a:pt x="4" y="77"/>
                      <a:pt x="8" y="77"/>
                    </a:cubicBezTo>
                    <a:cubicBezTo>
                      <a:pt x="105" y="77"/>
                      <a:pt x="105" y="77"/>
                      <a:pt x="105" y="77"/>
                    </a:cubicBezTo>
                    <a:cubicBezTo>
                      <a:pt x="110" y="77"/>
                      <a:pt x="117" y="75"/>
                      <a:pt x="121" y="73"/>
                    </a:cubicBezTo>
                    <a:cubicBezTo>
                      <a:pt x="154" y="54"/>
                      <a:pt x="154" y="54"/>
                      <a:pt x="154" y="54"/>
                    </a:cubicBezTo>
                    <a:lnTo>
                      <a:pt x="154" y="23"/>
                    </a:lnTo>
                    <a:close/>
                  </a:path>
                </a:pathLst>
              </a:custGeom>
              <a:solidFill>
                <a:srgbClr val="FF8C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50" name="Shape 150"/>
              <p:cNvSpPr/>
              <p:nvPr/>
            </p:nvSpPr>
            <p:spPr>
              <a:xfrm>
                <a:off x="8502087" y="5493023"/>
                <a:ext cx="412352" cy="200112"/>
              </a:xfrm>
              <a:custGeom>
                <a:pathLst>
                  <a:path extrusionOk="0" h="76" w="154">
                    <a:moveTo>
                      <a:pt x="5" y="0"/>
                    </a:moveTo>
                    <a:cubicBezTo>
                      <a:pt x="5" y="59"/>
                      <a:pt x="5" y="59"/>
                      <a:pt x="5" y="59"/>
                    </a:cubicBezTo>
                    <a:cubicBezTo>
                      <a:pt x="5" y="64"/>
                      <a:pt x="9" y="67"/>
                      <a:pt x="13" y="67"/>
                    </a:cubicBezTo>
                    <a:cubicBezTo>
                      <a:pt x="110" y="67"/>
                      <a:pt x="110" y="67"/>
                      <a:pt x="110" y="67"/>
                    </a:cubicBezTo>
                    <a:cubicBezTo>
                      <a:pt x="115" y="67"/>
                      <a:pt x="122" y="66"/>
                      <a:pt x="126" y="64"/>
                    </a:cubicBezTo>
                    <a:cubicBezTo>
                      <a:pt x="154" y="47"/>
                      <a:pt x="154" y="47"/>
                      <a:pt x="154" y="47"/>
                    </a:cubicBezTo>
                    <a:cubicBezTo>
                      <a:pt x="154" y="53"/>
                      <a:pt x="154" y="53"/>
                      <a:pt x="154" y="53"/>
                    </a:cubicBezTo>
                    <a:cubicBezTo>
                      <a:pt x="121" y="72"/>
                      <a:pt x="121" y="72"/>
                      <a:pt x="121" y="72"/>
                    </a:cubicBezTo>
                    <a:cubicBezTo>
                      <a:pt x="117" y="74"/>
                      <a:pt x="110" y="76"/>
                      <a:pt x="105" y="76"/>
                    </a:cubicBezTo>
                    <a:cubicBezTo>
                      <a:pt x="8" y="76"/>
                      <a:pt x="8" y="76"/>
                      <a:pt x="8" y="76"/>
                    </a:cubicBezTo>
                    <a:cubicBezTo>
                      <a:pt x="4" y="76"/>
                      <a:pt x="0" y="72"/>
                      <a:pt x="0" y="67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5"/>
                      <a:pt x="2" y="2"/>
                      <a:pt x="5" y="0"/>
                    </a:cubicBezTo>
                    <a:close/>
                  </a:path>
                </a:pathLst>
              </a:custGeom>
              <a:solidFill>
                <a:srgbClr val="DB7A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51" name="Shape 151"/>
              <p:cNvSpPr/>
              <p:nvPr/>
            </p:nvSpPr>
            <p:spPr>
              <a:xfrm>
                <a:off x="8468736" y="5626431"/>
                <a:ext cx="33353" cy="33351"/>
              </a:xfrm>
              <a:prstGeom prst="rect">
                <a:avLst/>
              </a:prstGeom>
              <a:solidFill>
                <a:srgbClr val="969696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52" name="Shape 152"/>
              <p:cNvSpPr/>
              <p:nvPr/>
            </p:nvSpPr>
            <p:spPr>
              <a:xfrm>
                <a:off x="8911409" y="5587014"/>
                <a:ext cx="69737" cy="45479"/>
              </a:xfrm>
              <a:custGeom>
                <a:pathLst>
                  <a:path extrusionOk="0" h="18" w="26">
                    <a:moveTo>
                      <a:pt x="26" y="0"/>
                    </a:moveTo>
                    <a:cubicBezTo>
                      <a:pt x="26" y="1"/>
                      <a:pt x="26" y="2"/>
                      <a:pt x="26" y="3"/>
                    </a:cubicBezTo>
                    <a:cubicBezTo>
                      <a:pt x="26" y="11"/>
                      <a:pt x="19" y="18"/>
                      <a:pt x="11" y="18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11" y="13"/>
                      <a:pt x="11" y="13"/>
                      <a:pt x="11" y="13"/>
                    </a:cubicBezTo>
                    <a:cubicBezTo>
                      <a:pt x="19" y="13"/>
                      <a:pt x="25" y="7"/>
                      <a:pt x="26" y="0"/>
                    </a:cubicBezTo>
                    <a:close/>
                  </a:path>
                </a:pathLst>
              </a:custGeom>
              <a:solidFill>
                <a:srgbClr val="DB7A0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53" name="Shape 153"/>
              <p:cNvSpPr/>
              <p:nvPr/>
            </p:nvSpPr>
            <p:spPr>
              <a:xfrm>
                <a:off x="7022470" y="6469328"/>
                <a:ext cx="66704" cy="148567"/>
              </a:xfrm>
              <a:custGeom>
                <a:pathLst>
                  <a:path extrusionOk="0" h="49" w="22">
                    <a:moveTo>
                      <a:pt x="22" y="0"/>
                    </a:moveTo>
                    <a:lnTo>
                      <a:pt x="19" y="0"/>
                    </a:lnTo>
                    <a:lnTo>
                      <a:pt x="0" y="34"/>
                    </a:lnTo>
                    <a:lnTo>
                      <a:pt x="0" y="49"/>
                    </a:lnTo>
                    <a:lnTo>
                      <a:pt x="22" y="49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398ACA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54" name="Shape 154"/>
              <p:cNvSpPr/>
              <p:nvPr/>
            </p:nvSpPr>
            <p:spPr>
              <a:xfrm>
                <a:off x="7022470" y="6469328"/>
                <a:ext cx="66704" cy="148567"/>
              </a:xfrm>
              <a:custGeom>
                <a:pathLst>
                  <a:path extrusionOk="0" h="49" w="22">
                    <a:moveTo>
                      <a:pt x="22" y="0"/>
                    </a:moveTo>
                    <a:lnTo>
                      <a:pt x="19" y="0"/>
                    </a:lnTo>
                    <a:lnTo>
                      <a:pt x="0" y="34"/>
                    </a:lnTo>
                    <a:lnTo>
                      <a:pt x="0" y="49"/>
                    </a:lnTo>
                    <a:lnTo>
                      <a:pt x="22" y="49"/>
                    </a:lnTo>
                    <a:lnTo>
                      <a:pt x="22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55" name="Shape 155"/>
              <p:cNvSpPr/>
              <p:nvPr/>
            </p:nvSpPr>
            <p:spPr>
              <a:xfrm>
                <a:off x="6588895" y="6572416"/>
                <a:ext cx="433577" cy="45479"/>
              </a:xfrm>
              <a:custGeom>
                <a:pathLst>
                  <a:path extrusionOk="0" h="15" w="143">
                    <a:moveTo>
                      <a:pt x="143" y="0"/>
                    </a:moveTo>
                    <a:lnTo>
                      <a:pt x="143" y="0"/>
                    </a:lnTo>
                    <a:lnTo>
                      <a:pt x="126" y="0"/>
                    </a:lnTo>
                    <a:lnTo>
                      <a:pt x="101" y="0"/>
                    </a:lnTo>
                    <a:lnTo>
                      <a:pt x="84" y="0"/>
                    </a:lnTo>
                    <a:lnTo>
                      <a:pt x="59" y="0"/>
                    </a:lnTo>
                    <a:lnTo>
                      <a:pt x="43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15"/>
                    </a:lnTo>
                    <a:lnTo>
                      <a:pt x="43" y="15"/>
                    </a:lnTo>
                    <a:lnTo>
                      <a:pt x="43" y="0"/>
                    </a:lnTo>
                    <a:lnTo>
                      <a:pt x="59" y="0"/>
                    </a:lnTo>
                    <a:lnTo>
                      <a:pt x="59" y="15"/>
                    </a:lnTo>
                    <a:lnTo>
                      <a:pt x="84" y="15"/>
                    </a:lnTo>
                    <a:lnTo>
                      <a:pt x="84" y="0"/>
                    </a:lnTo>
                    <a:lnTo>
                      <a:pt x="101" y="0"/>
                    </a:lnTo>
                    <a:lnTo>
                      <a:pt x="101" y="15"/>
                    </a:lnTo>
                    <a:lnTo>
                      <a:pt x="126" y="15"/>
                    </a:lnTo>
                    <a:lnTo>
                      <a:pt x="126" y="0"/>
                    </a:lnTo>
                    <a:lnTo>
                      <a:pt x="143" y="0"/>
                    </a:lnTo>
                    <a:lnTo>
                      <a:pt x="143" y="15"/>
                    </a:lnTo>
                    <a:lnTo>
                      <a:pt x="143" y="0"/>
                    </a:lnTo>
                    <a:close/>
                  </a:path>
                </a:pathLst>
              </a:custGeom>
              <a:solidFill>
                <a:srgbClr val="398ACA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56" name="Shape 156"/>
              <p:cNvSpPr/>
              <p:nvPr/>
            </p:nvSpPr>
            <p:spPr>
              <a:xfrm>
                <a:off x="6588895" y="6572416"/>
                <a:ext cx="433577" cy="45479"/>
              </a:xfrm>
              <a:custGeom>
                <a:pathLst>
                  <a:path extrusionOk="0" h="15" w="143">
                    <a:moveTo>
                      <a:pt x="143" y="0"/>
                    </a:moveTo>
                    <a:lnTo>
                      <a:pt x="143" y="0"/>
                    </a:lnTo>
                    <a:lnTo>
                      <a:pt x="126" y="0"/>
                    </a:lnTo>
                    <a:lnTo>
                      <a:pt x="101" y="0"/>
                    </a:lnTo>
                    <a:lnTo>
                      <a:pt x="84" y="0"/>
                    </a:lnTo>
                    <a:lnTo>
                      <a:pt x="59" y="0"/>
                    </a:lnTo>
                    <a:lnTo>
                      <a:pt x="43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15"/>
                    </a:lnTo>
                    <a:lnTo>
                      <a:pt x="43" y="15"/>
                    </a:lnTo>
                    <a:lnTo>
                      <a:pt x="43" y="0"/>
                    </a:lnTo>
                    <a:lnTo>
                      <a:pt x="59" y="0"/>
                    </a:lnTo>
                    <a:lnTo>
                      <a:pt x="59" y="15"/>
                    </a:lnTo>
                    <a:lnTo>
                      <a:pt x="84" y="15"/>
                    </a:lnTo>
                    <a:lnTo>
                      <a:pt x="84" y="0"/>
                    </a:lnTo>
                    <a:lnTo>
                      <a:pt x="101" y="0"/>
                    </a:lnTo>
                    <a:lnTo>
                      <a:pt x="101" y="15"/>
                    </a:lnTo>
                    <a:lnTo>
                      <a:pt x="126" y="15"/>
                    </a:lnTo>
                    <a:lnTo>
                      <a:pt x="126" y="0"/>
                    </a:lnTo>
                    <a:lnTo>
                      <a:pt x="143" y="0"/>
                    </a:lnTo>
                    <a:lnTo>
                      <a:pt x="143" y="15"/>
                    </a:lnTo>
                    <a:lnTo>
                      <a:pt x="143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57" name="Shape 157"/>
              <p:cNvSpPr/>
              <p:nvPr/>
            </p:nvSpPr>
            <p:spPr>
              <a:xfrm>
                <a:off x="6970927" y="6572416"/>
                <a:ext cx="51545" cy="45479"/>
              </a:xfrm>
              <a:prstGeom prst="rect">
                <a:avLst/>
              </a:prstGeom>
              <a:solidFill>
                <a:srgbClr val="00168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58" name="Shape 158"/>
              <p:cNvSpPr/>
              <p:nvPr/>
            </p:nvSpPr>
            <p:spPr>
              <a:xfrm>
                <a:off x="6970927" y="6572416"/>
                <a:ext cx="51545" cy="454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59" name="Shape 159"/>
              <p:cNvSpPr/>
              <p:nvPr/>
            </p:nvSpPr>
            <p:spPr>
              <a:xfrm>
                <a:off x="6843583" y="6572416"/>
                <a:ext cx="51545" cy="45479"/>
              </a:xfrm>
              <a:prstGeom prst="rect">
                <a:avLst/>
              </a:prstGeom>
              <a:solidFill>
                <a:srgbClr val="00168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60" name="Shape 160"/>
              <p:cNvSpPr/>
              <p:nvPr/>
            </p:nvSpPr>
            <p:spPr>
              <a:xfrm>
                <a:off x="6843583" y="6572416"/>
                <a:ext cx="51545" cy="454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61" name="Shape 161"/>
              <p:cNvSpPr/>
              <p:nvPr/>
            </p:nvSpPr>
            <p:spPr>
              <a:xfrm>
                <a:off x="6719270" y="6572416"/>
                <a:ext cx="48512" cy="45479"/>
              </a:xfrm>
              <a:prstGeom prst="rect">
                <a:avLst/>
              </a:prstGeom>
              <a:solidFill>
                <a:srgbClr val="00168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62" name="Shape 162"/>
              <p:cNvSpPr/>
              <p:nvPr/>
            </p:nvSpPr>
            <p:spPr>
              <a:xfrm>
                <a:off x="6719270" y="6572416"/>
                <a:ext cx="48512" cy="454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63" name="Shape 163"/>
              <p:cNvSpPr/>
              <p:nvPr/>
            </p:nvSpPr>
            <p:spPr>
              <a:xfrm>
                <a:off x="6588895" y="6572416"/>
                <a:ext cx="54576" cy="45479"/>
              </a:xfrm>
              <a:prstGeom prst="rect">
                <a:avLst/>
              </a:prstGeom>
              <a:solidFill>
                <a:srgbClr val="001680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sp>
            <p:nvSpPr>
              <p:cNvPr id="164" name="Shape 164"/>
              <p:cNvSpPr/>
              <p:nvPr/>
            </p:nvSpPr>
            <p:spPr>
              <a:xfrm>
                <a:off x="6588895" y="6572416"/>
                <a:ext cx="54576" cy="454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</p:grpSp>
      </p:grpSp>
      <p:pic>
        <p:nvPicPr>
          <p:cNvPr id="165" name="Shape 1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63116" y="479425"/>
            <a:ext cx="1451843" cy="3108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pos="3427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ponzori">
  <p:cSld name="Sponzori"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Shape 1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1" y="-1"/>
            <a:ext cx="12434711" cy="699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&amp; Non-bulleted text">
  <p:cSld name="Title &amp; Non-bulleted text"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/>
        </p:nvSpPr>
        <p:spPr>
          <a:xfrm>
            <a:off x="9098557" y="0"/>
            <a:ext cx="3337918" cy="6994524"/>
          </a:xfrm>
          <a:prstGeom prst="rect">
            <a:avLst/>
          </a:prstGeom>
          <a:solidFill>
            <a:srgbClr val="C4E4FF"/>
          </a:solidFill>
          <a:ln>
            <a:noFill/>
          </a:ln>
        </p:spPr>
        <p:txBody>
          <a:bodyPr anchorCtr="0" anchor="t" bIns="146300" lIns="182875" spcFirstLastPara="1" rIns="182875" wrap="square" tIns="1463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FFF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70" name="Shape 170"/>
          <p:cNvSpPr txBox="1"/>
          <p:nvPr>
            <p:ph type="title"/>
          </p:nvPr>
        </p:nvSpPr>
        <p:spPr>
          <a:xfrm>
            <a:off x="274639" y="295274"/>
            <a:ext cx="11889564" cy="9175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Quattrocento Sans"/>
              <a:buNone/>
              <a:defRPr b="0" i="0" sz="4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x="274638" y="1212850"/>
            <a:ext cx="11888787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Noto Sans Symbols"/>
              <a:buNone/>
              <a:defRPr b="0" i="0" sz="36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Noto Sans Symbols"/>
              <a:buNone/>
              <a:defRPr b="0" i="0" sz="2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Noto Sans Symbols"/>
              <a:buNone/>
              <a:defRPr b="0" i="0" sz="2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Noto Sans Symbols"/>
              <a:buNone/>
              <a:defRPr b="0" i="0" sz="2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grpSp>
        <p:nvGrpSpPr>
          <p:cNvPr id="172" name="Shape 172"/>
          <p:cNvGrpSpPr/>
          <p:nvPr/>
        </p:nvGrpSpPr>
        <p:grpSpPr>
          <a:xfrm>
            <a:off x="9890645" y="832966"/>
            <a:ext cx="2110350" cy="5696045"/>
            <a:chOff x="7884037" y="649239"/>
            <a:chExt cx="2110350" cy="5696045"/>
          </a:xfrm>
        </p:grpSpPr>
        <p:sp>
          <p:nvSpPr>
            <p:cNvPr id="173" name="Shape 173"/>
            <p:cNvSpPr/>
            <p:nvPr/>
          </p:nvSpPr>
          <p:spPr>
            <a:xfrm>
              <a:off x="8213481" y="649239"/>
              <a:ext cx="945360" cy="1184089"/>
            </a:xfrm>
            <a:custGeom>
              <a:pathLst>
                <a:path extrusionOk="0" h="134" w="106">
                  <a:moveTo>
                    <a:pt x="106" y="53"/>
                  </a:moveTo>
                  <a:cubicBezTo>
                    <a:pt x="106" y="24"/>
                    <a:pt x="82" y="0"/>
                    <a:pt x="53" y="0"/>
                  </a:cubicBezTo>
                  <a:cubicBezTo>
                    <a:pt x="24" y="0"/>
                    <a:pt x="0" y="24"/>
                    <a:pt x="0" y="53"/>
                  </a:cubicBezTo>
                  <a:cubicBezTo>
                    <a:pt x="0" y="68"/>
                    <a:pt x="6" y="81"/>
                    <a:pt x="16" y="90"/>
                  </a:cubicBezTo>
                  <a:cubicBezTo>
                    <a:pt x="16" y="90"/>
                    <a:pt x="16" y="90"/>
                    <a:pt x="16" y="90"/>
                  </a:cubicBezTo>
                  <a:cubicBezTo>
                    <a:pt x="32" y="107"/>
                    <a:pt x="32" y="124"/>
                    <a:pt x="32" y="124"/>
                  </a:cubicBezTo>
                  <a:cubicBezTo>
                    <a:pt x="52" y="133"/>
                    <a:pt x="52" y="133"/>
                    <a:pt x="52" y="133"/>
                  </a:cubicBezTo>
                  <a:cubicBezTo>
                    <a:pt x="52" y="134"/>
                    <a:pt x="52" y="134"/>
                    <a:pt x="52" y="134"/>
                  </a:cubicBezTo>
                  <a:cubicBezTo>
                    <a:pt x="53" y="133"/>
                    <a:pt x="53" y="133"/>
                    <a:pt x="53" y="133"/>
                  </a:cubicBezTo>
                  <a:cubicBezTo>
                    <a:pt x="54" y="134"/>
                    <a:pt x="54" y="134"/>
                    <a:pt x="54" y="134"/>
                  </a:cubicBezTo>
                  <a:cubicBezTo>
                    <a:pt x="54" y="133"/>
                    <a:pt x="54" y="133"/>
                    <a:pt x="54" y="133"/>
                  </a:cubicBezTo>
                  <a:cubicBezTo>
                    <a:pt x="73" y="124"/>
                    <a:pt x="73" y="124"/>
                    <a:pt x="73" y="124"/>
                  </a:cubicBezTo>
                  <a:cubicBezTo>
                    <a:pt x="73" y="124"/>
                    <a:pt x="74" y="107"/>
                    <a:pt x="89" y="91"/>
                  </a:cubicBezTo>
                  <a:cubicBezTo>
                    <a:pt x="99" y="81"/>
                    <a:pt x="106" y="68"/>
                    <a:pt x="106" y="5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74" name="Shape 174"/>
            <p:cNvSpPr/>
            <p:nvPr/>
          </p:nvSpPr>
          <p:spPr>
            <a:xfrm>
              <a:off x="8499955" y="1747386"/>
              <a:ext cx="362865" cy="210080"/>
            </a:xfrm>
            <a:prstGeom prst="rect">
              <a:avLst/>
            </a:prstGeom>
            <a:solidFill>
              <a:srgbClr val="93939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75" name="Shape 175"/>
            <p:cNvSpPr/>
            <p:nvPr/>
          </p:nvSpPr>
          <p:spPr>
            <a:xfrm>
              <a:off x="8571572" y="1957466"/>
              <a:ext cx="229178" cy="81168"/>
            </a:xfrm>
            <a:custGeom>
              <a:pathLst>
                <a:path extrusionOk="0" h="17" w="48">
                  <a:moveTo>
                    <a:pt x="5" y="17"/>
                  </a:moveTo>
                  <a:lnTo>
                    <a:pt x="41" y="17"/>
                  </a:lnTo>
                  <a:lnTo>
                    <a:pt x="48" y="0"/>
                  </a:lnTo>
                  <a:lnTo>
                    <a:pt x="0" y="0"/>
                  </a:lnTo>
                  <a:lnTo>
                    <a:pt x="5" y="17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cxnSp>
          <p:nvCxnSpPr>
            <p:cNvPr id="176" name="Shape 176"/>
            <p:cNvCxnSpPr/>
            <p:nvPr/>
          </p:nvCxnSpPr>
          <p:spPr>
            <a:xfrm>
              <a:off x="8499955" y="1890623"/>
              <a:ext cx="362865" cy="42974"/>
            </a:xfrm>
            <a:prstGeom prst="straightConnector1">
              <a:avLst/>
            </a:prstGeom>
            <a:noFill/>
            <a:ln cap="rnd" cmpd="sng" w="9525">
              <a:solidFill>
                <a:srgbClr val="50505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77" name="Shape 177"/>
            <p:cNvCxnSpPr/>
            <p:nvPr/>
          </p:nvCxnSpPr>
          <p:spPr>
            <a:xfrm>
              <a:off x="8499955" y="1833328"/>
              <a:ext cx="362865" cy="38197"/>
            </a:xfrm>
            <a:prstGeom prst="straightConnector1">
              <a:avLst/>
            </a:prstGeom>
            <a:noFill/>
            <a:ln cap="rnd" cmpd="sng" w="9525">
              <a:solidFill>
                <a:srgbClr val="50505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78" name="Shape 178"/>
            <p:cNvCxnSpPr/>
            <p:nvPr/>
          </p:nvCxnSpPr>
          <p:spPr>
            <a:xfrm>
              <a:off x="8499955" y="1780809"/>
              <a:ext cx="362865" cy="38197"/>
            </a:xfrm>
            <a:prstGeom prst="straightConnector1">
              <a:avLst/>
            </a:prstGeom>
            <a:noFill/>
            <a:ln cap="rnd" cmpd="sng" w="9525">
              <a:solidFill>
                <a:srgbClr val="50505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79" name="Shape 179"/>
            <p:cNvCxnSpPr/>
            <p:nvPr/>
          </p:nvCxnSpPr>
          <p:spPr>
            <a:xfrm>
              <a:off x="7884037" y="6345284"/>
              <a:ext cx="2110350" cy="0"/>
            </a:xfrm>
            <a:prstGeom prst="straightConnector1">
              <a:avLst/>
            </a:prstGeom>
            <a:noFill/>
            <a:ln cap="rnd" cmpd="sng" w="50800">
              <a:solidFill>
                <a:srgbClr val="C48C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180" name="Shape 180"/>
            <p:cNvSpPr/>
            <p:nvPr/>
          </p:nvSpPr>
          <p:spPr>
            <a:xfrm>
              <a:off x="8667061" y="2048184"/>
              <a:ext cx="1102924" cy="892844"/>
            </a:xfrm>
            <a:custGeom>
              <a:pathLst>
                <a:path extrusionOk="0" h="101" w="124">
                  <a:moveTo>
                    <a:pt x="116" y="99"/>
                  </a:moveTo>
                  <a:cubicBezTo>
                    <a:pt x="111" y="99"/>
                    <a:pt x="105" y="96"/>
                    <a:pt x="102" y="91"/>
                  </a:cubicBezTo>
                  <a:cubicBezTo>
                    <a:pt x="97" y="86"/>
                    <a:pt x="97" y="79"/>
                    <a:pt x="99" y="73"/>
                  </a:cubicBezTo>
                  <a:cubicBezTo>
                    <a:pt x="101" y="70"/>
                    <a:pt x="103" y="68"/>
                    <a:pt x="105" y="66"/>
                  </a:cubicBezTo>
                  <a:cubicBezTo>
                    <a:pt x="108" y="61"/>
                    <a:pt x="112" y="57"/>
                    <a:pt x="110" y="50"/>
                  </a:cubicBezTo>
                  <a:cubicBezTo>
                    <a:pt x="109" y="47"/>
                    <a:pt x="108" y="44"/>
                    <a:pt x="105" y="43"/>
                  </a:cubicBezTo>
                  <a:cubicBezTo>
                    <a:pt x="98" y="38"/>
                    <a:pt x="85" y="44"/>
                    <a:pt x="80" y="46"/>
                  </a:cubicBezTo>
                  <a:cubicBezTo>
                    <a:pt x="73" y="49"/>
                    <a:pt x="60" y="52"/>
                    <a:pt x="53" y="46"/>
                  </a:cubicBezTo>
                  <a:cubicBezTo>
                    <a:pt x="51" y="43"/>
                    <a:pt x="50" y="40"/>
                    <a:pt x="50" y="35"/>
                  </a:cubicBezTo>
                  <a:cubicBezTo>
                    <a:pt x="50" y="32"/>
                    <a:pt x="51" y="30"/>
                    <a:pt x="52" y="27"/>
                  </a:cubicBezTo>
                  <a:cubicBezTo>
                    <a:pt x="54" y="23"/>
                    <a:pt x="56" y="20"/>
                    <a:pt x="53" y="14"/>
                  </a:cubicBezTo>
                  <a:cubicBezTo>
                    <a:pt x="50" y="9"/>
                    <a:pt x="40" y="11"/>
                    <a:pt x="30" y="14"/>
                  </a:cubicBezTo>
                  <a:cubicBezTo>
                    <a:pt x="20" y="17"/>
                    <a:pt x="9" y="19"/>
                    <a:pt x="4" y="13"/>
                  </a:cubicBezTo>
                  <a:cubicBezTo>
                    <a:pt x="1" y="10"/>
                    <a:pt x="0" y="6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6"/>
                    <a:pt x="2" y="10"/>
                    <a:pt x="4" y="12"/>
                  </a:cubicBezTo>
                  <a:cubicBezTo>
                    <a:pt x="9" y="18"/>
                    <a:pt x="20" y="15"/>
                    <a:pt x="30" y="13"/>
                  </a:cubicBezTo>
                  <a:cubicBezTo>
                    <a:pt x="40" y="10"/>
                    <a:pt x="50" y="8"/>
                    <a:pt x="54" y="14"/>
                  </a:cubicBezTo>
                  <a:cubicBezTo>
                    <a:pt x="57" y="20"/>
                    <a:pt x="55" y="24"/>
                    <a:pt x="53" y="28"/>
                  </a:cubicBezTo>
                  <a:cubicBezTo>
                    <a:pt x="52" y="30"/>
                    <a:pt x="51" y="33"/>
                    <a:pt x="51" y="35"/>
                  </a:cubicBezTo>
                  <a:cubicBezTo>
                    <a:pt x="51" y="40"/>
                    <a:pt x="52" y="43"/>
                    <a:pt x="54" y="45"/>
                  </a:cubicBezTo>
                  <a:cubicBezTo>
                    <a:pt x="60" y="51"/>
                    <a:pt x="73" y="48"/>
                    <a:pt x="80" y="45"/>
                  </a:cubicBezTo>
                  <a:cubicBezTo>
                    <a:pt x="85" y="43"/>
                    <a:pt x="98" y="37"/>
                    <a:pt x="105" y="42"/>
                  </a:cubicBezTo>
                  <a:cubicBezTo>
                    <a:pt x="108" y="43"/>
                    <a:pt x="110" y="46"/>
                    <a:pt x="111" y="50"/>
                  </a:cubicBezTo>
                  <a:cubicBezTo>
                    <a:pt x="113" y="58"/>
                    <a:pt x="109" y="62"/>
                    <a:pt x="105" y="67"/>
                  </a:cubicBezTo>
                  <a:cubicBezTo>
                    <a:pt x="103" y="69"/>
                    <a:pt x="101" y="71"/>
                    <a:pt x="100" y="73"/>
                  </a:cubicBezTo>
                  <a:cubicBezTo>
                    <a:pt x="97" y="79"/>
                    <a:pt x="98" y="85"/>
                    <a:pt x="102" y="91"/>
                  </a:cubicBezTo>
                  <a:cubicBezTo>
                    <a:pt x="107" y="97"/>
                    <a:pt x="117" y="101"/>
                    <a:pt x="123" y="96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1" y="99"/>
                    <a:pt x="119" y="99"/>
                    <a:pt x="116" y="99"/>
                  </a:cubicBezTo>
                  <a:close/>
                </a:path>
              </a:pathLst>
            </a:custGeom>
            <a:solidFill>
              <a:srgbClr val="00205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81" name="Shape 181"/>
            <p:cNvSpPr/>
            <p:nvPr/>
          </p:nvSpPr>
          <p:spPr>
            <a:xfrm>
              <a:off x="8633641" y="5275786"/>
              <a:ext cx="267375" cy="262601"/>
            </a:xfrm>
            <a:custGeom>
              <a:pathLst>
                <a:path extrusionOk="0" h="30" w="30">
                  <a:moveTo>
                    <a:pt x="29" y="14"/>
                  </a:moveTo>
                  <a:cubicBezTo>
                    <a:pt x="30" y="22"/>
                    <a:pt x="24" y="29"/>
                    <a:pt x="16" y="29"/>
                  </a:cubicBezTo>
                  <a:cubicBezTo>
                    <a:pt x="8" y="30"/>
                    <a:pt x="1" y="24"/>
                    <a:pt x="0" y="16"/>
                  </a:cubicBezTo>
                  <a:cubicBezTo>
                    <a:pt x="0" y="8"/>
                    <a:pt x="6" y="1"/>
                    <a:pt x="14" y="0"/>
                  </a:cubicBezTo>
                  <a:cubicBezTo>
                    <a:pt x="22" y="0"/>
                    <a:pt x="29" y="6"/>
                    <a:pt x="29" y="14"/>
                  </a:cubicBez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82" name="Shape 182"/>
            <p:cNvSpPr/>
            <p:nvPr/>
          </p:nvSpPr>
          <p:spPr>
            <a:xfrm>
              <a:off x="8562021" y="4583474"/>
              <a:ext cx="319897" cy="319897"/>
            </a:xfrm>
            <a:custGeom>
              <a:pathLst>
                <a:path extrusionOk="0" h="36" w="36">
                  <a:moveTo>
                    <a:pt x="36" y="17"/>
                  </a:moveTo>
                  <a:cubicBezTo>
                    <a:pt x="36" y="27"/>
                    <a:pt x="29" y="35"/>
                    <a:pt x="19" y="36"/>
                  </a:cubicBezTo>
                  <a:cubicBezTo>
                    <a:pt x="10" y="36"/>
                    <a:pt x="1" y="29"/>
                    <a:pt x="1" y="19"/>
                  </a:cubicBezTo>
                  <a:cubicBezTo>
                    <a:pt x="0" y="10"/>
                    <a:pt x="7" y="1"/>
                    <a:pt x="17" y="1"/>
                  </a:cubicBezTo>
                  <a:cubicBezTo>
                    <a:pt x="27" y="0"/>
                    <a:pt x="35" y="7"/>
                    <a:pt x="36" y="17"/>
                  </a:cubicBez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83" name="Shape 183"/>
            <p:cNvSpPr/>
            <p:nvPr/>
          </p:nvSpPr>
          <p:spPr>
            <a:xfrm>
              <a:off x="8571572" y="4736259"/>
              <a:ext cx="319897" cy="677987"/>
            </a:xfrm>
            <a:custGeom>
              <a:pathLst>
                <a:path extrusionOk="0" h="142" w="67">
                  <a:moveTo>
                    <a:pt x="67" y="139"/>
                  </a:moveTo>
                  <a:lnTo>
                    <a:pt x="13" y="142"/>
                  </a:lnTo>
                  <a:lnTo>
                    <a:pt x="0" y="4"/>
                  </a:lnTo>
                  <a:lnTo>
                    <a:pt x="65" y="0"/>
                  </a:lnTo>
                  <a:lnTo>
                    <a:pt x="67" y="139"/>
                  </a:ln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84" name="Shape 184"/>
            <p:cNvSpPr/>
            <p:nvPr/>
          </p:nvSpPr>
          <p:spPr>
            <a:xfrm>
              <a:off x="8633641" y="5275786"/>
              <a:ext cx="267375" cy="262601"/>
            </a:xfrm>
            <a:custGeom>
              <a:pathLst>
                <a:path extrusionOk="0" h="30" w="30">
                  <a:moveTo>
                    <a:pt x="0" y="16"/>
                  </a:moveTo>
                  <a:cubicBezTo>
                    <a:pt x="0" y="8"/>
                    <a:pt x="6" y="1"/>
                    <a:pt x="14" y="0"/>
                  </a:cubicBezTo>
                  <a:cubicBezTo>
                    <a:pt x="22" y="0"/>
                    <a:pt x="29" y="6"/>
                    <a:pt x="29" y="14"/>
                  </a:cubicBezTo>
                  <a:cubicBezTo>
                    <a:pt x="30" y="22"/>
                    <a:pt x="24" y="29"/>
                    <a:pt x="16" y="29"/>
                  </a:cubicBezTo>
                  <a:cubicBezTo>
                    <a:pt x="8" y="30"/>
                    <a:pt x="1" y="24"/>
                    <a:pt x="0" y="16"/>
                  </a:cubicBez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85" name="Shape 185"/>
            <p:cNvSpPr/>
            <p:nvPr/>
          </p:nvSpPr>
          <p:spPr>
            <a:xfrm>
              <a:off x="8972634" y="5275786"/>
              <a:ext cx="262601" cy="262601"/>
            </a:xfrm>
            <a:custGeom>
              <a:pathLst>
                <a:path extrusionOk="0" h="30" w="30">
                  <a:moveTo>
                    <a:pt x="29" y="14"/>
                  </a:moveTo>
                  <a:cubicBezTo>
                    <a:pt x="30" y="22"/>
                    <a:pt x="24" y="29"/>
                    <a:pt x="16" y="29"/>
                  </a:cubicBezTo>
                  <a:cubicBezTo>
                    <a:pt x="7" y="30"/>
                    <a:pt x="1" y="24"/>
                    <a:pt x="0" y="16"/>
                  </a:cubicBezTo>
                  <a:cubicBezTo>
                    <a:pt x="0" y="8"/>
                    <a:pt x="6" y="1"/>
                    <a:pt x="14" y="0"/>
                  </a:cubicBezTo>
                  <a:cubicBezTo>
                    <a:pt x="22" y="0"/>
                    <a:pt x="29" y="6"/>
                    <a:pt x="29" y="14"/>
                  </a:cubicBez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86" name="Shape 186"/>
            <p:cNvSpPr/>
            <p:nvPr/>
          </p:nvSpPr>
          <p:spPr>
            <a:xfrm>
              <a:off x="8901017" y="4583474"/>
              <a:ext cx="319897" cy="319897"/>
            </a:xfrm>
            <a:custGeom>
              <a:pathLst>
                <a:path extrusionOk="0" h="36" w="36">
                  <a:moveTo>
                    <a:pt x="36" y="17"/>
                  </a:moveTo>
                  <a:cubicBezTo>
                    <a:pt x="36" y="27"/>
                    <a:pt x="29" y="35"/>
                    <a:pt x="19" y="36"/>
                  </a:cubicBezTo>
                  <a:cubicBezTo>
                    <a:pt x="9" y="36"/>
                    <a:pt x="1" y="29"/>
                    <a:pt x="1" y="19"/>
                  </a:cubicBezTo>
                  <a:cubicBezTo>
                    <a:pt x="0" y="10"/>
                    <a:pt x="7" y="1"/>
                    <a:pt x="17" y="1"/>
                  </a:cubicBezTo>
                  <a:cubicBezTo>
                    <a:pt x="27" y="0"/>
                    <a:pt x="35" y="7"/>
                    <a:pt x="36" y="17"/>
                  </a:cubicBezTo>
                  <a:close/>
                </a:path>
              </a:pathLst>
            </a:custGeom>
            <a:solidFill>
              <a:srgbClr val="2D3D8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87" name="Shape 187"/>
            <p:cNvSpPr/>
            <p:nvPr/>
          </p:nvSpPr>
          <p:spPr>
            <a:xfrm>
              <a:off x="8905790" y="4736259"/>
              <a:ext cx="319897" cy="677987"/>
            </a:xfrm>
            <a:custGeom>
              <a:pathLst>
                <a:path extrusionOk="0" h="142" w="67">
                  <a:moveTo>
                    <a:pt x="67" y="139"/>
                  </a:moveTo>
                  <a:lnTo>
                    <a:pt x="14" y="142"/>
                  </a:lnTo>
                  <a:lnTo>
                    <a:pt x="0" y="4"/>
                  </a:lnTo>
                  <a:lnTo>
                    <a:pt x="66" y="0"/>
                  </a:lnTo>
                  <a:lnTo>
                    <a:pt x="67" y="139"/>
                  </a:ln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88" name="Shape 188"/>
            <p:cNvSpPr/>
            <p:nvPr/>
          </p:nvSpPr>
          <p:spPr>
            <a:xfrm>
              <a:off x="8972634" y="5275786"/>
              <a:ext cx="262601" cy="262601"/>
            </a:xfrm>
            <a:custGeom>
              <a:pathLst>
                <a:path extrusionOk="0" h="30" w="30">
                  <a:moveTo>
                    <a:pt x="0" y="16"/>
                  </a:moveTo>
                  <a:cubicBezTo>
                    <a:pt x="0" y="8"/>
                    <a:pt x="6" y="1"/>
                    <a:pt x="14" y="0"/>
                  </a:cubicBezTo>
                  <a:cubicBezTo>
                    <a:pt x="22" y="0"/>
                    <a:pt x="29" y="6"/>
                    <a:pt x="29" y="14"/>
                  </a:cubicBezTo>
                  <a:cubicBezTo>
                    <a:pt x="30" y="22"/>
                    <a:pt x="24" y="29"/>
                    <a:pt x="16" y="29"/>
                  </a:cubicBezTo>
                  <a:cubicBezTo>
                    <a:pt x="7" y="30"/>
                    <a:pt x="1" y="24"/>
                    <a:pt x="0" y="16"/>
                  </a:cubicBez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89" name="Shape 189"/>
            <p:cNvSpPr/>
            <p:nvPr/>
          </p:nvSpPr>
          <p:spPr>
            <a:xfrm>
              <a:off x="8604995" y="4612120"/>
              <a:ext cx="568173" cy="458357"/>
            </a:xfrm>
            <a:custGeom>
              <a:pathLst>
                <a:path extrusionOk="0" h="52" w="64">
                  <a:moveTo>
                    <a:pt x="4" y="52"/>
                  </a:moveTo>
                  <a:cubicBezTo>
                    <a:pt x="4" y="49"/>
                    <a:pt x="16" y="44"/>
                    <a:pt x="32" y="44"/>
                  </a:cubicBezTo>
                  <a:cubicBezTo>
                    <a:pt x="48" y="44"/>
                    <a:pt x="61" y="49"/>
                    <a:pt x="61" y="52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4" y="52"/>
                    <a:pt x="4" y="52"/>
                  </a:cubicBez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90" name="Shape 190"/>
            <p:cNvSpPr/>
            <p:nvPr/>
          </p:nvSpPr>
          <p:spPr>
            <a:xfrm>
              <a:off x="8552474" y="3681082"/>
              <a:ext cx="338995" cy="1193639"/>
            </a:xfrm>
            <a:custGeom>
              <a:pathLst>
                <a:path extrusionOk="0" h="250" w="71">
                  <a:moveTo>
                    <a:pt x="69" y="250"/>
                  </a:moveTo>
                  <a:lnTo>
                    <a:pt x="2" y="250"/>
                  </a:lnTo>
                  <a:lnTo>
                    <a:pt x="0" y="41"/>
                  </a:lnTo>
                  <a:lnTo>
                    <a:pt x="15" y="0"/>
                  </a:lnTo>
                  <a:lnTo>
                    <a:pt x="71" y="0"/>
                  </a:lnTo>
                  <a:lnTo>
                    <a:pt x="71" y="215"/>
                  </a:lnTo>
                  <a:lnTo>
                    <a:pt x="69" y="250"/>
                  </a:ln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91" name="Shape 191"/>
            <p:cNvSpPr/>
            <p:nvPr/>
          </p:nvSpPr>
          <p:spPr>
            <a:xfrm>
              <a:off x="8304197" y="3762250"/>
              <a:ext cx="463133" cy="539527"/>
            </a:xfrm>
            <a:custGeom>
              <a:pathLst>
                <a:path extrusionOk="0" h="113" w="97">
                  <a:moveTo>
                    <a:pt x="0" y="91"/>
                  </a:moveTo>
                  <a:lnTo>
                    <a:pt x="41" y="113"/>
                  </a:lnTo>
                  <a:lnTo>
                    <a:pt x="97" y="32"/>
                  </a:lnTo>
                  <a:lnTo>
                    <a:pt x="41" y="0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92" name="Shape 192"/>
            <p:cNvSpPr/>
            <p:nvPr/>
          </p:nvSpPr>
          <p:spPr>
            <a:xfrm>
              <a:off x="8456982" y="3657210"/>
              <a:ext cx="353317" cy="353317"/>
            </a:xfrm>
            <a:custGeom>
              <a:pathLst>
                <a:path extrusionOk="0" h="40" w="40">
                  <a:moveTo>
                    <a:pt x="5" y="12"/>
                  </a:moveTo>
                  <a:cubicBezTo>
                    <a:pt x="10" y="3"/>
                    <a:pt x="20" y="0"/>
                    <a:pt x="28" y="5"/>
                  </a:cubicBezTo>
                  <a:cubicBezTo>
                    <a:pt x="37" y="10"/>
                    <a:pt x="40" y="20"/>
                    <a:pt x="35" y="28"/>
                  </a:cubicBezTo>
                  <a:cubicBezTo>
                    <a:pt x="31" y="37"/>
                    <a:pt x="20" y="40"/>
                    <a:pt x="12" y="35"/>
                  </a:cubicBezTo>
                  <a:cubicBezTo>
                    <a:pt x="3" y="30"/>
                    <a:pt x="0" y="20"/>
                    <a:pt x="5" y="1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93" name="Shape 193"/>
            <p:cNvSpPr/>
            <p:nvPr/>
          </p:nvSpPr>
          <p:spPr>
            <a:xfrm>
              <a:off x="8633641" y="6034938"/>
              <a:ext cx="167112" cy="186210"/>
            </a:xfrm>
            <a:custGeom>
              <a:pathLst>
                <a:path extrusionOk="0" h="39" w="35">
                  <a:moveTo>
                    <a:pt x="0" y="39"/>
                  </a:moveTo>
                  <a:lnTo>
                    <a:pt x="33" y="39"/>
                  </a:lnTo>
                  <a:lnTo>
                    <a:pt x="35" y="2"/>
                  </a:lnTo>
                  <a:lnTo>
                    <a:pt x="4" y="0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409AE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94" name="Shape 194"/>
            <p:cNvSpPr/>
            <p:nvPr/>
          </p:nvSpPr>
          <p:spPr>
            <a:xfrm>
              <a:off x="8604995" y="6149526"/>
              <a:ext cx="482232" cy="186210"/>
            </a:xfrm>
            <a:custGeom>
              <a:pathLst>
                <a:path extrusionOk="0" h="21" w="54">
                  <a:moveTo>
                    <a:pt x="1" y="20"/>
                  </a:moveTo>
                  <a:cubicBezTo>
                    <a:pt x="17" y="20"/>
                    <a:pt x="17" y="20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22" y="19"/>
                    <a:pt x="34" y="21"/>
                    <a:pt x="39" y="21"/>
                  </a:cubicBezTo>
                  <a:cubicBezTo>
                    <a:pt x="43" y="21"/>
                    <a:pt x="49" y="21"/>
                    <a:pt x="53" y="20"/>
                  </a:cubicBezTo>
                  <a:cubicBezTo>
                    <a:pt x="53" y="20"/>
                    <a:pt x="54" y="19"/>
                    <a:pt x="54" y="18"/>
                  </a:cubicBezTo>
                  <a:cubicBezTo>
                    <a:pt x="53" y="12"/>
                    <a:pt x="28" y="8"/>
                    <a:pt x="22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9" y="2"/>
                    <a:pt x="17" y="6"/>
                    <a:pt x="13" y="5"/>
                  </a:cubicBezTo>
                  <a:cubicBezTo>
                    <a:pt x="9" y="5"/>
                    <a:pt x="5" y="2"/>
                    <a:pt x="3" y="0"/>
                  </a:cubicBezTo>
                  <a:cubicBezTo>
                    <a:pt x="1" y="2"/>
                    <a:pt x="0" y="19"/>
                    <a:pt x="1" y="20"/>
                  </a:cubicBez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95" name="Shape 195"/>
            <p:cNvSpPr/>
            <p:nvPr/>
          </p:nvSpPr>
          <p:spPr>
            <a:xfrm>
              <a:off x="8633641" y="5275786"/>
              <a:ext cx="267375" cy="262601"/>
            </a:xfrm>
            <a:custGeom>
              <a:pathLst>
                <a:path extrusionOk="0" h="30" w="30">
                  <a:moveTo>
                    <a:pt x="0" y="14"/>
                  </a:moveTo>
                  <a:cubicBezTo>
                    <a:pt x="0" y="6"/>
                    <a:pt x="7" y="0"/>
                    <a:pt x="15" y="0"/>
                  </a:cubicBezTo>
                  <a:cubicBezTo>
                    <a:pt x="23" y="1"/>
                    <a:pt x="30" y="7"/>
                    <a:pt x="29" y="15"/>
                  </a:cubicBezTo>
                  <a:cubicBezTo>
                    <a:pt x="29" y="23"/>
                    <a:pt x="22" y="30"/>
                    <a:pt x="14" y="29"/>
                  </a:cubicBezTo>
                  <a:cubicBezTo>
                    <a:pt x="6" y="29"/>
                    <a:pt x="0" y="22"/>
                    <a:pt x="0" y="14"/>
                  </a:cubicBez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96" name="Shape 196"/>
            <p:cNvSpPr/>
            <p:nvPr/>
          </p:nvSpPr>
          <p:spPr>
            <a:xfrm>
              <a:off x="8614543" y="5399924"/>
              <a:ext cx="276923" cy="792575"/>
            </a:xfrm>
            <a:custGeom>
              <a:pathLst>
                <a:path extrusionOk="0" h="166" w="58">
                  <a:moveTo>
                    <a:pt x="4" y="0"/>
                  </a:moveTo>
                  <a:lnTo>
                    <a:pt x="58" y="2"/>
                  </a:lnTo>
                  <a:lnTo>
                    <a:pt x="50" y="165"/>
                  </a:lnTo>
                  <a:lnTo>
                    <a:pt x="0" y="16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97" name="Shape 197"/>
            <p:cNvSpPr/>
            <p:nvPr/>
          </p:nvSpPr>
          <p:spPr>
            <a:xfrm>
              <a:off x="8972634" y="6034938"/>
              <a:ext cx="167112" cy="186210"/>
            </a:xfrm>
            <a:custGeom>
              <a:pathLst>
                <a:path extrusionOk="0" h="39" w="35">
                  <a:moveTo>
                    <a:pt x="0" y="39"/>
                  </a:moveTo>
                  <a:lnTo>
                    <a:pt x="33" y="39"/>
                  </a:lnTo>
                  <a:lnTo>
                    <a:pt x="35" y="2"/>
                  </a:lnTo>
                  <a:lnTo>
                    <a:pt x="3" y="0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409AE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98" name="Shape 198"/>
            <p:cNvSpPr/>
            <p:nvPr/>
          </p:nvSpPr>
          <p:spPr>
            <a:xfrm>
              <a:off x="8943987" y="6149526"/>
              <a:ext cx="477455" cy="186210"/>
            </a:xfrm>
            <a:custGeom>
              <a:pathLst>
                <a:path extrusionOk="0" h="21" w="54">
                  <a:moveTo>
                    <a:pt x="1" y="20"/>
                  </a:moveTo>
                  <a:cubicBezTo>
                    <a:pt x="17" y="20"/>
                    <a:pt x="17" y="20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22" y="19"/>
                    <a:pt x="33" y="21"/>
                    <a:pt x="39" y="21"/>
                  </a:cubicBezTo>
                  <a:cubicBezTo>
                    <a:pt x="43" y="21"/>
                    <a:pt x="49" y="21"/>
                    <a:pt x="52" y="20"/>
                  </a:cubicBezTo>
                  <a:cubicBezTo>
                    <a:pt x="53" y="20"/>
                    <a:pt x="54" y="19"/>
                    <a:pt x="54" y="18"/>
                  </a:cubicBezTo>
                  <a:cubicBezTo>
                    <a:pt x="53" y="12"/>
                    <a:pt x="28" y="8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9" y="2"/>
                    <a:pt x="17" y="6"/>
                    <a:pt x="13" y="5"/>
                  </a:cubicBezTo>
                  <a:cubicBezTo>
                    <a:pt x="9" y="5"/>
                    <a:pt x="5" y="2"/>
                    <a:pt x="3" y="0"/>
                  </a:cubicBezTo>
                  <a:cubicBezTo>
                    <a:pt x="1" y="2"/>
                    <a:pt x="0" y="19"/>
                    <a:pt x="1" y="20"/>
                  </a:cubicBez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99" name="Shape 199"/>
            <p:cNvSpPr/>
            <p:nvPr/>
          </p:nvSpPr>
          <p:spPr>
            <a:xfrm>
              <a:off x="8972634" y="5275786"/>
              <a:ext cx="253053" cy="262601"/>
            </a:xfrm>
            <a:custGeom>
              <a:pathLst>
                <a:path extrusionOk="0" h="30" w="29">
                  <a:moveTo>
                    <a:pt x="0" y="14"/>
                  </a:moveTo>
                  <a:cubicBezTo>
                    <a:pt x="0" y="6"/>
                    <a:pt x="7" y="0"/>
                    <a:pt x="15" y="0"/>
                  </a:cubicBezTo>
                  <a:cubicBezTo>
                    <a:pt x="23" y="1"/>
                    <a:pt x="29" y="7"/>
                    <a:pt x="29" y="15"/>
                  </a:cubicBezTo>
                  <a:cubicBezTo>
                    <a:pt x="29" y="23"/>
                    <a:pt x="22" y="30"/>
                    <a:pt x="14" y="29"/>
                  </a:cubicBezTo>
                  <a:cubicBezTo>
                    <a:pt x="6" y="29"/>
                    <a:pt x="0" y="22"/>
                    <a:pt x="0" y="14"/>
                  </a:cubicBez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00" name="Shape 200"/>
            <p:cNvSpPr/>
            <p:nvPr/>
          </p:nvSpPr>
          <p:spPr>
            <a:xfrm>
              <a:off x="8953535" y="5399924"/>
              <a:ext cx="272152" cy="792575"/>
            </a:xfrm>
            <a:custGeom>
              <a:pathLst>
                <a:path extrusionOk="0" h="166" w="57">
                  <a:moveTo>
                    <a:pt x="4" y="0"/>
                  </a:moveTo>
                  <a:lnTo>
                    <a:pt x="57" y="2"/>
                  </a:lnTo>
                  <a:lnTo>
                    <a:pt x="48" y="165"/>
                  </a:lnTo>
                  <a:lnTo>
                    <a:pt x="0" y="16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01" name="Shape 201"/>
            <p:cNvSpPr/>
            <p:nvPr/>
          </p:nvSpPr>
          <p:spPr>
            <a:xfrm>
              <a:off x="9531256" y="2745270"/>
              <a:ext cx="219631" cy="487006"/>
            </a:xfrm>
            <a:custGeom>
              <a:pathLst>
                <a:path extrusionOk="0" h="55" w="25">
                  <a:moveTo>
                    <a:pt x="21" y="36"/>
                  </a:moveTo>
                  <a:cubicBezTo>
                    <a:pt x="25" y="26"/>
                    <a:pt x="24" y="22"/>
                    <a:pt x="22" y="13"/>
                  </a:cubicBezTo>
                  <a:cubicBezTo>
                    <a:pt x="21" y="7"/>
                    <a:pt x="19" y="6"/>
                    <a:pt x="18" y="9"/>
                  </a:cubicBezTo>
                  <a:cubicBezTo>
                    <a:pt x="18" y="3"/>
                    <a:pt x="13" y="0"/>
                    <a:pt x="13" y="4"/>
                  </a:cubicBezTo>
                  <a:cubicBezTo>
                    <a:pt x="13" y="2"/>
                    <a:pt x="11" y="0"/>
                    <a:pt x="9" y="1"/>
                  </a:cubicBezTo>
                  <a:cubicBezTo>
                    <a:pt x="7" y="1"/>
                    <a:pt x="8" y="4"/>
                    <a:pt x="9" y="5"/>
                  </a:cubicBezTo>
                  <a:cubicBezTo>
                    <a:pt x="7" y="5"/>
                    <a:pt x="5" y="6"/>
                    <a:pt x="6" y="10"/>
                  </a:cubicBezTo>
                  <a:cubicBezTo>
                    <a:pt x="7" y="13"/>
                    <a:pt x="6" y="16"/>
                    <a:pt x="6" y="16"/>
                  </a:cubicBezTo>
                  <a:cubicBezTo>
                    <a:pt x="4" y="13"/>
                    <a:pt x="1" y="12"/>
                    <a:pt x="0" y="14"/>
                  </a:cubicBezTo>
                  <a:cubicBezTo>
                    <a:pt x="2" y="18"/>
                    <a:pt x="2" y="24"/>
                    <a:pt x="5" y="29"/>
                  </a:cubicBezTo>
                  <a:cubicBezTo>
                    <a:pt x="5" y="30"/>
                    <a:pt x="5" y="31"/>
                    <a:pt x="6" y="32"/>
                  </a:cubicBezTo>
                  <a:cubicBezTo>
                    <a:pt x="2" y="55"/>
                    <a:pt x="2" y="55"/>
                    <a:pt x="2" y="55"/>
                  </a:cubicBezTo>
                  <a:cubicBezTo>
                    <a:pt x="19" y="51"/>
                    <a:pt x="19" y="51"/>
                    <a:pt x="19" y="51"/>
                  </a:cubicBezTo>
                  <a:lnTo>
                    <a:pt x="21" y="36"/>
                  </a:lnTo>
                  <a:close/>
                </a:path>
              </a:pathLst>
            </a:custGeom>
            <a:solidFill>
              <a:srgbClr val="CE9C5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02" name="Shape 202"/>
            <p:cNvSpPr/>
            <p:nvPr/>
          </p:nvSpPr>
          <p:spPr>
            <a:xfrm>
              <a:off x="9077674" y="3513973"/>
              <a:ext cx="549075" cy="463133"/>
            </a:xfrm>
            <a:custGeom>
              <a:pathLst>
                <a:path extrusionOk="0" h="97" w="115">
                  <a:moveTo>
                    <a:pt x="115" y="41"/>
                  </a:moveTo>
                  <a:lnTo>
                    <a:pt x="93" y="0"/>
                  </a:lnTo>
                  <a:lnTo>
                    <a:pt x="0" y="39"/>
                  </a:lnTo>
                  <a:lnTo>
                    <a:pt x="31" y="97"/>
                  </a:lnTo>
                  <a:lnTo>
                    <a:pt x="115" y="41"/>
                  </a:ln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03" name="Shape 203"/>
            <p:cNvSpPr/>
            <p:nvPr/>
          </p:nvSpPr>
          <p:spPr>
            <a:xfrm>
              <a:off x="8977410" y="3666758"/>
              <a:ext cx="348543" cy="343769"/>
            </a:xfrm>
            <a:custGeom>
              <a:pathLst>
                <a:path extrusionOk="0" h="39" w="39">
                  <a:moveTo>
                    <a:pt x="28" y="35"/>
                  </a:moveTo>
                  <a:cubicBezTo>
                    <a:pt x="20" y="39"/>
                    <a:pt x="9" y="36"/>
                    <a:pt x="5" y="28"/>
                  </a:cubicBezTo>
                  <a:cubicBezTo>
                    <a:pt x="0" y="20"/>
                    <a:pt x="3" y="9"/>
                    <a:pt x="11" y="5"/>
                  </a:cubicBezTo>
                  <a:cubicBezTo>
                    <a:pt x="20" y="0"/>
                    <a:pt x="30" y="3"/>
                    <a:pt x="35" y="11"/>
                  </a:cubicBezTo>
                  <a:cubicBezTo>
                    <a:pt x="39" y="20"/>
                    <a:pt x="36" y="30"/>
                    <a:pt x="28" y="35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04" name="Shape 204"/>
            <p:cNvSpPr/>
            <p:nvPr/>
          </p:nvSpPr>
          <p:spPr>
            <a:xfrm>
              <a:off x="9545578" y="3136784"/>
              <a:ext cx="190982" cy="76394"/>
            </a:xfrm>
            <a:custGeom>
              <a:pathLst>
                <a:path extrusionOk="0" h="16" w="40">
                  <a:moveTo>
                    <a:pt x="40" y="5"/>
                  </a:moveTo>
                  <a:lnTo>
                    <a:pt x="2" y="0"/>
                  </a:lnTo>
                  <a:lnTo>
                    <a:pt x="0" y="11"/>
                  </a:lnTo>
                  <a:lnTo>
                    <a:pt x="38" y="16"/>
                  </a:lnTo>
                  <a:lnTo>
                    <a:pt x="40" y="5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05" name="Shape 205"/>
            <p:cNvSpPr/>
            <p:nvPr/>
          </p:nvSpPr>
          <p:spPr>
            <a:xfrm>
              <a:off x="9450089" y="3490101"/>
              <a:ext cx="238726" cy="238729"/>
            </a:xfrm>
            <a:custGeom>
              <a:pathLst>
                <a:path extrusionOk="0" h="27" w="27">
                  <a:moveTo>
                    <a:pt x="26" y="16"/>
                  </a:moveTo>
                  <a:cubicBezTo>
                    <a:pt x="25" y="22"/>
                    <a:pt x="18" y="27"/>
                    <a:pt x="12" y="26"/>
                  </a:cubicBezTo>
                  <a:cubicBezTo>
                    <a:pt x="5" y="25"/>
                    <a:pt x="0" y="19"/>
                    <a:pt x="1" y="12"/>
                  </a:cubicBezTo>
                  <a:cubicBezTo>
                    <a:pt x="2" y="5"/>
                    <a:pt x="9" y="0"/>
                    <a:pt x="15" y="1"/>
                  </a:cubicBezTo>
                  <a:cubicBezTo>
                    <a:pt x="22" y="2"/>
                    <a:pt x="27" y="9"/>
                    <a:pt x="26" y="1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06" name="Shape 206"/>
            <p:cNvSpPr/>
            <p:nvPr/>
          </p:nvSpPr>
          <p:spPr>
            <a:xfrm>
              <a:off x="9450089" y="3490101"/>
              <a:ext cx="238726" cy="238729"/>
            </a:xfrm>
            <a:custGeom>
              <a:pathLst>
                <a:path extrusionOk="0" h="27" w="27">
                  <a:moveTo>
                    <a:pt x="1" y="12"/>
                  </a:moveTo>
                  <a:cubicBezTo>
                    <a:pt x="2" y="5"/>
                    <a:pt x="9" y="0"/>
                    <a:pt x="15" y="1"/>
                  </a:cubicBezTo>
                  <a:cubicBezTo>
                    <a:pt x="22" y="2"/>
                    <a:pt x="27" y="9"/>
                    <a:pt x="26" y="16"/>
                  </a:cubicBezTo>
                  <a:cubicBezTo>
                    <a:pt x="25" y="22"/>
                    <a:pt x="18" y="27"/>
                    <a:pt x="12" y="26"/>
                  </a:cubicBezTo>
                  <a:cubicBezTo>
                    <a:pt x="5" y="25"/>
                    <a:pt x="0" y="19"/>
                    <a:pt x="1" y="1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07" name="Shape 207"/>
            <p:cNvSpPr/>
            <p:nvPr/>
          </p:nvSpPr>
          <p:spPr>
            <a:xfrm>
              <a:off x="9459637" y="3179755"/>
              <a:ext cx="267375" cy="448809"/>
            </a:xfrm>
            <a:custGeom>
              <a:pathLst>
                <a:path extrusionOk="0" h="94" w="56">
                  <a:moveTo>
                    <a:pt x="56" y="7"/>
                  </a:moveTo>
                  <a:lnTo>
                    <a:pt x="17" y="0"/>
                  </a:lnTo>
                  <a:lnTo>
                    <a:pt x="0" y="87"/>
                  </a:lnTo>
                  <a:lnTo>
                    <a:pt x="46" y="94"/>
                  </a:lnTo>
                  <a:lnTo>
                    <a:pt x="56" y="7"/>
                  </a:ln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08" name="Shape 208"/>
            <p:cNvSpPr/>
            <p:nvPr/>
          </p:nvSpPr>
          <p:spPr>
            <a:xfrm>
              <a:off x="8891469" y="3681082"/>
              <a:ext cx="343769" cy="1193639"/>
            </a:xfrm>
            <a:custGeom>
              <a:pathLst>
                <a:path extrusionOk="0" h="250" w="72">
                  <a:moveTo>
                    <a:pt x="3" y="250"/>
                  </a:moveTo>
                  <a:lnTo>
                    <a:pt x="70" y="250"/>
                  </a:lnTo>
                  <a:lnTo>
                    <a:pt x="72" y="41"/>
                  </a:lnTo>
                  <a:lnTo>
                    <a:pt x="61" y="0"/>
                  </a:lnTo>
                  <a:lnTo>
                    <a:pt x="0" y="0"/>
                  </a:lnTo>
                  <a:lnTo>
                    <a:pt x="0" y="215"/>
                  </a:lnTo>
                  <a:lnTo>
                    <a:pt x="3" y="250"/>
                  </a:ln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09" name="Shape 209"/>
            <p:cNvSpPr/>
            <p:nvPr/>
          </p:nvSpPr>
          <p:spPr>
            <a:xfrm>
              <a:off x="8791200" y="3533071"/>
              <a:ext cx="195758" cy="238729"/>
            </a:xfrm>
            <a:custGeom>
              <a:pathLst>
                <a:path extrusionOk="0" h="27" w="22">
                  <a:moveTo>
                    <a:pt x="22" y="19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3"/>
                    <a:pt x="3" y="27"/>
                    <a:pt x="11" y="27"/>
                  </a:cubicBezTo>
                  <a:cubicBezTo>
                    <a:pt x="19" y="27"/>
                    <a:pt x="22" y="23"/>
                    <a:pt x="22" y="19"/>
                  </a:cubicBezTo>
                  <a:close/>
                </a:path>
              </a:pathLst>
            </a:custGeom>
            <a:solidFill>
              <a:srgbClr val="CE9C5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10" name="Shape 210"/>
            <p:cNvSpPr/>
            <p:nvPr/>
          </p:nvSpPr>
          <p:spPr>
            <a:xfrm>
              <a:off x="8776878" y="3499651"/>
              <a:ext cx="210080" cy="181434"/>
            </a:xfrm>
            <a:custGeom>
              <a:pathLst>
                <a:path extrusionOk="0" h="21" w="24">
                  <a:moveTo>
                    <a:pt x="0" y="5"/>
                  </a:moveTo>
                  <a:cubicBezTo>
                    <a:pt x="7" y="13"/>
                    <a:pt x="13" y="17"/>
                    <a:pt x="24" y="21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5"/>
                  </a:lnTo>
                  <a:close/>
                </a:path>
              </a:pathLst>
            </a:custGeom>
            <a:solidFill>
              <a:srgbClr val="BA8C5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11" name="Shape 211"/>
            <p:cNvSpPr/>
            <p:nvPr/>
          </p:nvSpPr>
          <p:spPr>
            <a:xfrm>
              <a:off x="8604995" y="3179755"/>
              <a:ext cx="506101" cy="601594"/>
            </a:xfrm>
            <a:custGeom>
              <a:pathLst>
                <a:path extrusionOk="0" h="68" w="57">
                  <a:moveTo>
                    <a:pt x="56" y="23"/>
                  </a:moveTo>
                  <a:cubicBezTo>
                    <a:pt x="51" y="21"/>
                    <a:pt x="45" y="16"/>
                    <a:pt x="45" y="16"/>
                  </a:cubicBezTo>
                  <a:cubicBezTo>
                    <a:pt x="44" y="15"/>
                    <a:pt x="44" y="15"/>
                    <a:pt x="45" y="14"/>
                  </a:cubicBezTo>
                  <a:cubicBezTo>
                    <a:pt x="46" y="12"/>
                    <a:pt x="46" y="12"/>
                    <a:pt x="46" y="12"/>
                  </a:cubicBezTo>
                  <a:cubicBezTo>
                    <a:pt x="47" y="11"/>
                    <a:pt x="46" y="11"/>
                    <a:pt x="46" y="10"/>
                  </a:cubicBezTo>
                  <a:cubicBezTo>
                    <a:pt x="37" y="8"/>
                    <a:pt x="37" y="8"/>
                    <a:pt x="37" y="8"/>
                  </a:cubicBezTo>
                  <a:cubicBezTo>
                    <a:pt x="36" y="7"/>
                    <a:pt x="35" y="7"/>
                    <a:pt x="35" y="7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4" y="30"/>
                    <a:pt x="4" y="30"/>
                    <a:pt x="4" y="30"/>
                  </a:cubicBezTo>
                  <a:cubicBezTo>
                    <a:pt x="1" y="33"/>
                    <a:pt x="1" y="33"/>
                    <a:pt x="1" y="33"/>
                  </a:cubicBezTo>
                  <a:cubicBezTo>
                    <a:pt x="1" y="33"/>
                    <a:pt x="26" y="68"/>
                    <a:pt x="56" y="26"/>
                  </a:cubicBezTo>
                  <a:cubicBezTo>
                    <a:pt x="57" y="25"/>
                    <a:pt x="57" y="23"/>
                    <a:pt x="56" y="23"/>
                  </a:cubicBezTo>
                  <a:close/>
                </a:path>
              </a:pathLst>
            </a:custGeom>
            <a:solidFill>
              <a:srgbClr val="CE9C5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12" name="Shape 212"/>
            <p:cNvSpPr/>
            <p:nvPr/>
          </p:nvSpPr>
          <p:spPr>
            <a:xfrm>
              <a:off x="8571572" y="3084262"/>
              <a:ext cx="343769" cy="529977"/>
            </a:xfrm>
            <a:custGeom>
              <a:pathLst>
                <a:path extrusionOk="0" h="60" w="39">
                  <a:moveTo>
                    <a:pt x="0" y="29"/>
                  </a:moveTo>
                  <a:cubicBezTo>
                    <a:pt x="2" y="22"/>
                    <a:pt x="7" y="13"/>
                    <a:pt x="14" y="7"/>
                  </a:cubicBezTo>
                  <a:cubicBezTo>
                    <a:pt x="18" y="3"/>
                    <a:pt x="23" y="0"/>
                    <a:pt x="27" y="4"/>
                  </a:cubicBezTo>
                  <a:cubicBezTo>
                    <a:pt x="33" y="10"/>
                    <a:pt x="27" y="16"/>
                    <a:pt x="24" y="18"/>
                  </a:cubicBezTo>
                  <a:cubicBezTo>
                    <a:pt x="21" y="22"/>
                    <a:pt x="21" y="22"/>
                    <a:pt x="21" y="22"/>
                  </a:cubicBezTo>
                  <a:cubicBezTo>
                    <a:pt x="19" y="23"/>
                    <a:pt x="20" y="25"/>
                    <a:pt x="21" y="26"/>
                  </a:cubicBezTo>
                  <a:cubicBezTo>
                    <a:pt x="32" y="33"/>
                    <a:pt x="32" y="33"/>
                    <a:pt x="32" y="33"/>
                  </a:cubicBezTo>
                  <a:cubicBezTo>
                    <a:pt x="30" y="35"/>
                    <a:pt x="30" y="35"/>
                    <a:pt x="30" y="35"/>
                  </a:cubicBezTo>
                  <a:cubicBezTo>
                    <a:pt x="30" y="36"/>
                    <a:pt x="30" y="36"/>
                    <a:pt x="29" y="36"/>
                  </a:cubicBezTo>
                  <a:cubicBezTo>
                    <a:pt x="27" y="35"/>
                    <a:pt x="22" y="34"/>
                    <a:pt x="20" y="38"/>
                  </a:cubicBezTo>
                  <a:cubicBezTo>
                    <a:pt x="19" y="42"/>
                    <a:pt x="22" y="44"/>
                    <a:pt x="25" y="44"/>
                  </a:cubicBezTo>
                  <a:cubicBezTo>
                    <a:pt x="27" y="45"/>
                    <a:pt x="30" y="44"/>
                    <a:pt x="32" y="45"/>
                  </a:cubicBezTo>
                  <a:cubicBezTo>
                    <a:pt x="33" y="46"/>
                    <a:pt x="39" y="50"/>
                    <a:pt x="35" y="57"/>
                  </a:cubicBezTo>
                  <a:cubicBezTo>
                    <a:pt x="25" y="60"/>
                    <a:pt x="18" y="57"/>
                    <a:pt x="12" y="54"/>
                  </a:cubicBezTo>
                  <a:cubicBezTo>
                    <a:pt x="5" y="50"/>
                    <a:pt x="1" y="43"/>
                    <a:pt x="0" y="35"/>
                  </a:cubicBezTo>
                  <a:cubicBezTo>
                    <a:pt x="0" y="33"/>
                    <a:pt x="0" y="31"/>
                    <a:pt x="0" y="29"/>
                  </a:cubicBezTo>
                  <a:close/>
                </a:path>
              </a:pathLst>
            </a:custGeom>
            <a:solidFill>
              <a:srgbClr val="301D19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13" name="Shape 213"/>
            <p:cNvSpPr/>
            <p:nvPr/>
          </p:nvSpPr>
          <p:spPr>
            <a:xfrm>
              <a:off x="8862820" y="3284795"/>
              <a:ext cx="38197" cy="28646"/>
            </a:xfrm>
            <a:custGeom>
              <a:pathLst>
                <a:path extrusionOk="0" h="3" w="4">
                  <a:moveTo>
                    <a:pt x="3" y="1"/>
                  </a:moveTo>
                  <a:cubicBezTo>
                    <a:pt x="4" y="1"/>
                    <a:pt x="4" y="2"/>
                    <a:pt x="3" y="3"/>
                  </a:cubicBezTo>
                  <a:cubicBezTo>
                    <a:pt x="2" y="3"/>
                    <a:pt x="2" y="3"/>
                    <a:pt x="1" y="3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2" y="0"/>
                    <a:pt x="3" y="0"/>
                    <a:pt x="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14" name="Shape 214"/>
            <p:cNvSpPr/>
            <p:nvPr/>
          </p:nvSpPr>
          <p:spPr>
            <a:xfrm>
              <a:off x="8891469" y="3681082"/>
              <a:ext cx="148014" cy="735283"/>
            </a:xfrm>
            <a:custGeom>
              <a:pathLst>
                <a:path extrusionOk="0" h="154" w="31">
                  <a:moveTo>
                    <a:pt x="0" y="15"/>
                  </a:moveTo>
                  <a:lnTo>
                    <a:pt x="0" y="154"/>
                  </a:lnTo>
                  <a:lnTo>
                    <a:pt x="18" y="67"/>
                  </a:lnTo>
                  <a:lnTo>
                    <a:pt x="31" y="6"/>
                  </a:lnTo>
                  <a:lnTo>
                    <a:pt x="30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D2D2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15" name="Shape 215"/>
            <p:cNvSpPr/>
            <p:nvPr/>
          </p:nvSpPr>
          <p:spPr>
            <a:xfrm>
              <a:off x="8748232" y="3681082"/>
              <a:ext cx="143237" cy="735283"/>
            </a:xfrm>
            <a:custGeom>
              <a:pathLst>
                <a:path extrusionOk="0" h="154" w="30">
                  <a:moveTo>
                    <a:pt x="30" y="15"/>
                  </a:moveTo>
                  <a:lnTo>
                    <a:pt x="30" y="154"/>
                  </a:lnTo>
                  <a:lnTo>
                    <a:pt x="13" y="71"/>
                  </a:lnTo>
                  <a:lnTo>
                    <a:pt x="0" y="6"/>
                  </a:lnTo>
                  <a:lnTo>
                    <a:pt x="2" y="0"/>
                  </a:lnTo>
                  <a:lnTo>
                    <a:pt x="3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16" name="Shape 216"/>
            <p:cNvSpPr/>
            <p:nvPr/>
          </p:nvSpPr>
          <p:spPr>
            <a:xfrm>
              <a:off x="8757780" y="3638111"/>
              <a:ext cx="133686" cy="186210"/>
            </a:xfrm>
            <a:custGeom>
              <a:pathLst>
                <a:path extrusionOk="0" h="39" w="28">
                  <a:moveTo>
                    <a:pt x="28" y="24"/>
                  </a:moveTo>
                  <a:lnTo>
                    <a:pt x="5" y="0"/>
                  </a:lnTo>
                  <a:lnTo>
                    <a:pt x="0" y="9"/>
                  </a:lnTo>
                  <a:lnTo>
                    <a:pt x="7" y="39"/>
                  </a:lnTo>
                  <a:lnTo>
                    <a:pt x="22" y="22"/>
                  </a:lnTo>
                  <a:lnTo>
                    <a:pt x="28" y="24"/>
                  </a:lnTo>
                  <a:close/>
                </a:path>
              </a:pathLst>
            </a:custGeom>
            <a:solidFill>
              <a:srgbClr val="D2D2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17" name="Shape 217"/>
            <p:cNvSpPr/>
            <p:nvPr/>
          </p:nvSpPr>
          <p:spPr>
            <a:xfrm>
              <a:off x="8891469" y="3638111"/>
              <a:ext cx="143237" cy="186210"/>
            </a:xfrm>
            <a:custGeom>
              <a:pathLst>
                <a:path extrusionOk="0" h="39" w="30">
                  <a:moveTo>
                    <a:pt x="0" y="24"/>
                  </a:moveTo>
                  <a:lnTo>
                    <a:pt x="24" y="0"/>
                  </a:lnTo>
                  <a:lnTo>
                    <a:pt x="30" y="9"/>
                  </a:lnTo>
                  <a:lnTo>
                    <a:pt x="22" y="39"/>
                  </a:lnTo>
                  <a:lnTo>
                    <a:pt x="7" y="22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18" name="Shape 218"/>
            <p:cNvSpPr/>
            <p:nvPr/>
          </p:nvSpPr>
          <p:spPr>
            <a:xfrm>
              <a:off x="8853272" y="3743151"/>
              <a:ext cx="81168" cy="62072"/>
            </a:xfrm>
            <a:custGeom>
              <a:pathLst>
                <a:path extrusionOk="0" h="13" w="17">
                  <a:moveTo>
                    <a:pt x="2" y="0"/>
                  </a:moveTo>
                  <a:lnTo>
                    <a:pt x="0" y="2"/>
                  </a:lnTo>
                  <a:lnTo>
                    <a:pt x="4" y="13"/>
                  </a:lnTo>
                  <a:lnTo>
                    <a:pt x="11" y="13"/>
                  </a:lnTo>
                  <a:lnTo>
                    <a:pt x="17" y="2"/>
                  </a:lnTo>
                  <a:lnTo>
                    <a:pt x="15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9AB30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19" name="Shape 219"/>
            <p:cNvSpPr/>
            <p:nvPr/>
          </p:nvSpPr>
          <p:spPr>
            <a:xfrm>
              <a:off x="8853272" y="3805221"/>
              <a:ext cx="62072" cy="611144"/>
            </a:xfrm>
            <a:custGeom>
              <a:pathLst>
                <a:path extrusionOk="0" h="128" w="13">
                  <a:moveTo>
                    <a:pt x="4" y="0"/>
                  </a:moveTo>
                  <a:lnTo>
                    <a:pt x="0" y="110"/>
                  </a:lnTo>
                  <a:lnTo>
                    <a:pt x="8" y="128"/>
                  </a:lnTo>
                  <a:lnTo>
                    <a:pt x="13" y="117"/>
                  </a:lnTo>
                  <a:lnTo>
                    <a:pt x="11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AB30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20" name="Shape 220"/>
            <p:cNvSpPr/>
            <p:nvPr/>
          </p:nvSpPr>
          <p:spPr>
            <a:xfrm>
              <a:off x="8891469" y="3676308"/>
              <a:ext cx="229178" cy="783027"/>
            </a:xfrm>
            <a:custGeom>
              <a:pathLst>
                <a:path extrusionOk="0" h="89" w="26">
                  <a:moveTo>
                    <a:pt x="26" y="8"/>
                  </a:moveTo>
                  <a:cubicBezTo>
                    <a:pt x="22" y="12"/>
                    <a:pt x="22" y="12"/>
                    <a:pt x="22" y="12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18" y="36"/>
                    <a:pt x="0" y="89"/>
                    <a:pt x="0" y="8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5" y="62"/>
                    <a:pt x="16" y="0"/>
                    <a:pt x="16" y="0"/>
                  </a:cubicBezTo>
                  <a:lnTo>
                    <a:pt x="26" y="8"/>
                  </a:ln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21" name="Shape 221"/>
            <p:cNvSpPr/>
            <p:nvPr/>
          </p:nvSpPr>
          <p:spPr>
            <a:xfrm>
              <a:off x="8251678" y="4593022"/>
              <a:ext cx="229178" cy="496554"/>
            </a:xfrm>
            <a:custGeom>
              <a:pathLst>
                <a:path extrusionOk="0" h="56" w="26">
                  <a:moveTo>
                    <a:pt x="3" y="20"/>
                  </a:moveTo>
                  <a:cubicBezTo>
                    <a:pt x="0" y="30"/>
                    <a:pt x="1" y="34"/>
                    <a:pt x="3" y="43"/>
                  </a:cubicBezTo>
                  <a:cubicBezTo>
                    <a:pt x="5" y="49"/>
                    <a:pt x="7" y="50"/>
                    <a:pt x="8" y="47"/>
                  </a:cubicBezTo>
                  <a:cubicBezTo>
                    <a:pt x="8" y="53"/>
                    <a:pt x="13" y="56"/>
                    <a:pt x="13" y="52"/>
                  </a:cubicBezTo>
                  <a:cubicBezTo>
                    <a:pt x="14" y="53"/>
                    <a:pt x="16" y="55"/>
                    <a:pt x="18" y="55"/>
                  </a:cubicBezTo>
                  <a:cubicBezTo>
                    <a:pt x="19" y="54"/>
                    <a:pt x="18" y="51"/>
                    <a:pt x="18" y="50"/>
                  </a:cubicBezTo>
                  <a:cubicBezTo>
                    <a:pt x="20" y="50"/>
                    <a:pt x="22" y="49"/>
                    <a:pt x="20" y="45"/>
                  </a:cubicBezTo>
                  <a:cubicBezTo>
                    <a:pt x="19" y="42"/>
                    <a:pt x="20" y="39"/>
                    <a:pt x="20" y="39"/>
                  </a:cubicBezTo>
                  <a:cubicBezTo>
                    <a:pt x="22" y="42"/>
                    <a:pt x="25" y="43"/>
                    <a:pt x="26" y="41"/>
                  </a:cubicBezTo>
                  <a:cubicBezTo>
                    <a:pt x="24" y="37"/>
                    <a:pt x="23" y="31"/>
                    <a:pt x="20" y="26"/>
                  </a:cubicBezTo>
                  <a:cubicBezTo>
                    <a:pt x="20" y="25"/>
                    <a:pt x="19" y="24"/>
                    <a:pt x="19" y="24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4" y="5"/>
                    <a:pt x="4" y="5"/>
                    <a:pt x="4" y="5"/>
                  </a:cubicBezTo>
                  <a:lnTo>
                    <a:pt x="3" y="20"/>
                  </a:lnTo>
                  <a:close/>
                </a:path>
              </a:pathLst>
            </a:custGeom>
            <a:solidFill>
              <a:srgbClr val="CE9C5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22" name="Shape 222"/>
            <p:cNvSpPr/>
            <p:nvPr/>
          </p:nvSpPr>
          <p:spPr>
            <a:xfrm>
              <a:off x="8275548" y="4134665"/>
              <a:ext cx="243503" cy="229178"/>
            </a:xfrm>
            <a:custGeom>
              <a:pathLst>
                <a:path extrusionOk="0" h="26" w="27">
                  <a:moveTo>
                    <a:pt x="1" y="12"/>
                  </a:moveTo>
                  <a:cubicBezTo>
                    <a:pt x="2" y="5"/>
                    <a:pt x="8" y="0"/>
                    <a:pt x="15" y="1"/>
                  </a:cubicBezTo>
                  <a:cubicBezTo>
                    <a:pt x="22" y="2"/>
                    <a:pt x="27" y="8"/>
                    <a:pt x="26" y="15"/>
                  </a:cubicBezTo>
                  <a:cubicBezTo>
                    <a:pt x="25" y="22"/>
                    <a:pt x="19" y="26"/>
                    <a:pt x="12" y="26"/>
                  </a:cubicBezTo>
                  <a:cubicBezTo>
                    <a:pt x="5" y="25"/>
                    <a:pt x="0" y="19"/>
                    <a:pt x="1" y="1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23" name="Shape 223"/>
            <p:cNvSpPr/>
            <p:nvPr/>
          </p:nvSpPr>
          <p:spPr>
            <a:xfrm>
              <a:off x="8275548" y="4134665"/>
              <a:ext cx="243503" cy="229178"/>
            </a:xfrm>
            <a:custGeom>
              <a:pathLst>
                <a:path extrusionOk="0" h="26" w="27">
                  <a:moveTo>
                    <a:pt x="26" y="15"/>
                  </a:moveTo>
                  <a:cubicBezTo>
                    <a:pt x="25" y="22"/>
                    <a:pt x="19" y="26"/>
                    <a:pt x="12" y="26"/>
                  </a:cubicBezTo>
                  <a:cubicBezTo>
                    <a:pt x="5" y="25"/>
                    <a:pt x="0" y="19"/>
                    <a:pt x="1" y="12"/>
                  </a:cubicBezTo>
                  <a:cubicBezTo>
                    <a:pt x="2" y="5"/>
                    <a:pt x="8" y="0"/>
                    <a:pt x="15" y="1"/>
                  </a:cubicBezTo>
                  <a:cubicBezTo>
                    <a:pt x="22" y="2"/>
                    <a:pt x="27" y="8"/>
                    <a:pt x="26" y="15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24" name="Shape 224"/>
            <p:cNvSpPr/>
            <p:nvPr/>
          </p:nvSpPr>
          <p:spPr>
            <a:xfrm>
              <a:off x="8261226" y="4239705"/>
              <a:ext cx="248277" cy="434487"/>
            </a:xfrm>
            <a:custGeom>
              <a:pathLst>
                <a:path extrusionOk="0" h="91" w="52">
                  <a:moveTo>
                    <a:pt x="0" y="87"/>
                  </a:moveTo>
                  <a:lnTo>
                    <a:pt x="39" y="91"/>
                  </a:lnTo>
                  <a:lnTo>
                    <a:pt x="52" y="6"/>
                  </a:lnTo>
                  <a:lnTo>
                    <a:pt x="5" y="0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25" name="Shape 225"/>
            <p:cNvSpPr/>
            <p:nvPr/>
          </p:nvSpPr>
          <p:spPr>
            <a:xfrm>
              <a:off x="8261226" y="4655094"/>
              <a:ext cx="176660" cy="71620"/>
            </a:xfrm>
            <a:custGeom>
              <a:pathLst>
                <a:path extrusionOk="0" h="15" w="37">
                  <a:moveTo>
                    <a:pt x="0" y="11"/>
                  </a:moveTo>
                  <a:lnTo>
                    <a:pt x="37" y="15"/>
                  </a:lnTo>
                  <a:lnTo>
                    <a:pt x="37" y="4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26" name="Shape 226"/>
            <p:cNvSpPr/>
            <p:nvPr/>
          </p:nvSpPr>
          <p:spPr>
            <a:xfrm>
              <a:off x="8667061" y="3676308"/>
              <a:ext cx="224404" cy="783027"/>
            </a:xfrm>
            <a:custGeom>
              <a:pathLst>
                <a:path extrusionOk="0" h="89" w="25">
                  <a:moveTo>
                    <a:pt x="0" y="8"/>
                  </a:moveTo>
                  <a:cubicBezTo>
                    <a:pt x="4" y="12"/>
                    <a:pt x="4" y="12"/>
                    <a:pt x="4" y="12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8" y="36"/>
                    <a:pt x="25" y="89"/>
                    <a:pt x="25" y="89"/>
                  </a:cubicBezTo>
                  <a:cubicBezTo>
                    <a:pt x="25" y="82"/>
                    <a:pt x="25" y="82"/>
                    <a:pt x="25" y="82"/>
                  </a:cubicBezTo>
                  <a:cubicBezTo>
                    <a:pt x="22" y="63"/>
                    <a:pt x="10" y="0"/>
                    <a:pt x="10" y="0"/>
                  </a:cubicBezTo>
                  <a:lnTo>
                    <a:pt x="0" y="8"/>
                  </a:lnTo>
                  <a:close/>
                </a:path>
              </a:pathLst>
            </a:custGeom>
            <a:solidFill>
              <a:srgbClr val="409AE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27" name="Shape 227"/>
            <p:cNvSpPr/>
            <p:nvPr/>
          </p:nvSpPr>
          <p:spPr>
            <a:xfrm>
              <a:off x="8581120" y="4707612"/>
              <a:ext cx="639790" cy="229178"/>
            </a:xfrm>
            <a:custGeom>
              <a:pathLst>
                <a:path extrusionOk="0" h="48" w="134">
                  <a:moveTo>
                    <a:pt x="0" y="35"/>
                  </a:moveTo>
                  <a:lnTo>
                    <a:pt x="63" y="35"/>
                  </a:lnTo>
                  <a:lnTo>
                    <a:pt x="65" y="0"/>
                  </a:lnTo>
                  <a:lnTo>
                    <a:pt x="68" y="35"/>
                  </a:lnTo>
                  <a:lnTo>
                    <a:pt x="134" y="35"/>
                  </a:lnTo>
                  <a:lnTo>
                    <a:pt x="134" y="41"/>
                  </a:lnTo>
                  <a:lnTo>
                    <a:pt x="68" y="45"/>
                  </a:lnTo>
                  <a:lnTo>
                    <a:pt x="65" y="35"/>
                  </a:lnTo>
                  <a:lnTo>
                    <a:pt x="61" y="45"/>
                  </a:lnTo>
                  <a:lnTo>
                    <a:pt x="1" y="48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00488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28" name="Shape 228"/>
            <p:cNvSpPr/>
            <p:nvPr/>
          </p:nvSpPr>
          <p:spPr>
            <a:xfrm>
              <a:off x="8881918" y="4435463"/>
              <a:ext cx="23875" cy="23875"/>
            </a:xfrm>
            <a:prstGeom prst="ellipse">
              <a:avLst/>
            </a:prstGeom>
            <a:solidFill>
              <a:srgbClr val="00488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29" name="Shape 229"/>
            <p:cNvSpPr/>
            <p:nvPr/>
          </p:nvSpPr>
          <p:spPr>
            <a:xfrm>
              <a:off x="8881918" y="4631219"/>
              <a:ext cx="23875" cy="23875"/>
            </a:xfrm>
            <a:prstGeom prst="ellipse">
              <a:avLst/>
            </a:prstGeom>
            <a:solidFill>
              <a:srgbClr val="00488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30" name="Shape 230"/>
            <p:cNvSpPr/>
            <p:nvPr/>
          </p:nvSpPr>
          <p:spPr>
            <a:xfrm>
              <a:off x="8977410" y="3337316"/>
              <a:ext cx="90718" cy="81168"/>
            </a:xfrm>
            <a:custGeom>
              <a:pathLst>
                <a:path extrusionOk="0" h="9" w="10">
                  <a:moveTo>
                    <a:pt x="6" y="0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6" y="8"/>
                    <a:pt x="10" y="3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CB8C8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31" name="Shape 231"/>
            <p:cNvSpPr/>
            <p:nvPr/>
          </p:nvSpPr>
          <p:spPr>
            <a:xfrm>
              <a:off x="8977410" y="3337316"/>
              <a:ext cx="81168" cy="81168"/>
            </a:xfrm>
            <a:custGeom>
              <a:pathLst>
                <a:path extrusionOk="0" h="9" w="9">
                  <a:moveTo>
                    <a:pt x="6" y="0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5" y="8"/>
                    <a:pt x="9" y="2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>
  <p:cSld name="Title and Content"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/>
          <p:nvPr>
            <p:ph type="title"/>
          </p:nvPr>
        </p:nvSpPr>
        <p:spPr>
          <a:xfrm>
            <a:off x="274639" y="295274"/>
            <a:ext cx="11889564" cy="9175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Quattrocento Sans"/>
              <a:buNone/>
              <a:defRPr b="0" i="0" sz="4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34" name="Shape 234"/>
          <p:cNvSpPr txBox="1"/>
          <p:nvPr>
            <p:ph idx="1" type="body"/>
          </p:nvPr>
        </p:nvSpPr>
        <p:spPr>
          <a:xfrm>
            <a:off x="274702" y="1211287"/>
            <a:ext cx="11888787" cy="54848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4340" lvl="0" marL="45720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Noto Sans Symbols"/>
              <a:buChar char="·"/>
              <a:defRPr b="0" i="0" sz="36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388619" lvl="1" marL="9144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Noto Sans Symbols"/>
              <a:buChar char="·"/>
              <a:defRPr b="0" i="0" sz="2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365760" lvl="2" marL="13716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Noto Sans Symbols"/>
              <a:buChar char="·"/>
              <a:defRPr b="0" i="0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Noto Sans Symbols"/>
              <a:buChar char="·"/>
              <a:defRPr b="0" i="0" sz="2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Noto Sans Symbols"/>
              <a:buChar char="·"/>
              <a:defRPr b="0" i="0" sz="2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16.xml"/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8.xml"/><Relationship Id="rId16" Type="http://schemas.openxmlformats.org/officeDocument/2006/relationships/theme" Target="../theme/theme3.xml"/><Relationship Id="rId5" Type="http://schemas.openxmlformats.org/officeDocument/2006/relationships/slideLayout" Target="../slideLayouts/slideLayout9.xml"/><Relationship Id="rId6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1.xml"/><Relationship Id="rId8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274639" y="295274"/>
            <a:ext cx="11889564" cy="9175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Quattrocento Sans"/>
              <a:buNone/>
              <a:defRPr b="0" i="0" sz="4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274640" y="1212851"/>
            <a:ext cx="11887198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4340" lvl="0" marL="45720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3240"/>
              <a:buFont typeface="Noto Sans Symbols"/>
              <a:buChar char="·"/>
              <a:defRPr b="0" i="0" sz="36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388619" lvl="1" marL="9144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Noto Sans Symbols"/>
              <a:buChar char="·"/>
              <a:defRPr b="0" i="0" sz="2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365760" lvl="2" marL="13716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160"/>
              <a:buFont typeface="Noto Sans Symbols"/>
              <a:buChar char="·"/>
              <a:defRPr b="0" i="0" sz="24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980"/>
              <a:buFont typeface="Noto Sans Symbols"/>
              <a:buChar char="·"/>
              <a:defRPr b="0" i="0" sz="22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980"/>
              <a:buFont typeface="Noto Sans Symbols"/>
              <a:buChar char="·"/>
              <a:defRPr b="0" i="0" sz="22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pic>
        <p:nvPicPr>
          <p:cNvPr id="12" name="Shape 12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 rot="5400000">
            <a:off x="9371794" y="3072299"/>
            <a:ext cx="6995160" cy="84992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</p:sldLayoutIdLst>
  <p:transition>
    <p:fade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187">
          <p15:clr>
            <a:srgbClr val="5ACBF0"/>
          </p15:clr>
        </p15:guide>
        <p15:guide id="2" pos="173">
          <p15:clr>
            <a:srgbClr val="5ACBF0"/>
          </p15:clr>
        </p15:guide>
        <p15:guide id="3" pos="749">
          <p15:clr>
            <a:srgbClr val="5ACBF0"/>
          </p15:clr>
        </p15:guide>
        <p15:guide id="4" pos="1325">
          <p15:clr>
            <a:srgbClr val="5ACBF0"/>
          </p15:clr>
        </p15:guide>
        <p15:guide id="5" pos="1901">
          <p15:clr>
            <a:srgbClr val="5ACBF0"/>
          </p15:clr>
        </p15:guide>
        <p15:guide id="6" pos="2477">
          <p15:clr>
            <a:srgbClr val="5ACBF0"/>
          </p15:clr>
        </p15:guide>
        <p15:guide id="7" pos="3053">
          <p15:clr>
            <a:srgbClr val="5ACBF0"/>
          </p15:clr>
        </p15:guide>
        <p15:guide id="8" pos="3629">
          <p15:clr>
            <a:srgbClr val="5ACBF0"/>
          </p15:clr>
        </p15:guide>
        <p15:guide id="9" pos="4205">
          <p15:clr>
            <a:srgbClr val="5ACBF0"/>
          </p15:clr>
        </p15:guide>
        <p15:guide id="10" pos="4781">
          <p15:clr>
            <a:srgbClr val="5ACBF0"/>
          </p15:clr>
        </p15:guide>
        <p15:guide id="11" pos="5357">
          <p15:clr>
            <a:srgbClr val="5ACBF0"/>
          </p15:clr>
        </p15:guide>
        <p15:guide id="12" pos="5933">
          <p15:clr>
            <a:srgbClr val="5ACBF0"/>
          </p15:clr>
        </p15:guide>
        <p15:guide id="13" pos="6509">
          <p15:clr>
            <a:srgbClr val="5ACBF0"/>
          </p15:clr>
        </p15:guide>
        <p15:guide id="14" pos="7085">
          <p15:clr>
            <a:srgbClr val="5ACBF0"/>
          </p15:clr>
        </p15:guide>
        <p15:guide id="15" pos="7661">
          <p15:clr>
            <a:srgbClr val="5ACBF0"/>
          </p15:clr>
        </p15:guide>
        <p15:guide id="16" pos="288">
          <p15:clr>
            <a:srgbClr val="C35EA4"/>
          </p15:clr>
        </p15:guide>
        <p15:guide id="17" pos="7546">
          <p15:clr>
            <a:srgbClr val="C35EA4"/>
          </p15:clr>
        </p15:guide>
        <p15:guide id="18" orient="horz" pos="763">
          <p15:clr>
            <a:srgbClr val="5ACBF0"/>
          </p15:clr>
        </p15:guide>
        <p15:guide id="19" orient="horz" pos="1339">
          <p15:clr>
            <a:srgbClr val="5ACBF0"/>
          </p15:clr>
        </p15:guide>
        <p15:guide id="20" orient="horz" pos="1915">
          <p15:clr>
            <a:srgbClr val="5ACBF0"/>
          </p15:clr>
        </p15:guide>
        <p15:guide id="21" orient="horz" pos="2491">
          <p15:clr>
            <a:srgbClr val="5ACBF0"/>
          </p15:clr>
        </p15:guide>
        <p15:guide id="22" orient="horz" pos="3067">
          <p15:clr>
            <a:srgbClr val="5ACBF0"/>
          </p15:clr>
        </p15:guide>
        <p15:guide id="23" orient="horz" pos="3643">
          <p15:clr>
            <a:srgbClr val="5ACBF0"/>
          </p15:clr>
        </p15:guide>
        <p15:guide id="24" orient="horz" pos="4219">
          <p15:clr>
            <a:srgbClr val="5ACBF0"/>
          </p15:clr>
        </p15:guide>
        <p15:guide id="25" orient="horz" pos="302">
          <p15:clr>
            <a:srgbClr val="C35EA4"/>
          </p15:clr>
        </p15:guide>
        <p15:guide id="26" orient="horz" pos="4104">
          <p15:clr>
            <a:srgbClr val="C35E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274639" y="295274"/>
            <a:ext cx="11889564" cy="9175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Quattrocento Sans"/>
              <a:buNone/>
              <a:defRPr b="0" i="0" sz="4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274640" y="1212851"/>
            <a:ext cx="11887198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4340" lvl="0" marL="45720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Noto Sans Symbols"/>
              <a:buChar char="·"/>
              <a:defRPr b="0" i="0" sz="36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388619" lvl="1" marL="9144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Noto Sans Symbols"/>
              <a:buChar char="·"/>
              <a:defRPr b="0" i="0" sz="2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365760" lvl="2" marL="13716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Noto Sans Symbols"/>
              <a:buChar char="·"/>
              <a:defRPr b="0" i="0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354330" lvl="3" marL="18288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Noto Sans Symbols"/>
              <a:buChar char="·"/>
              <a:defRPr b="0" i="0" sz="2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354329" lvl="4" marL="2286000" marR="0" rt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1980"/>
              <a:buFont typeface="Noto Sans Symbols"/>
              <a:buChar char="·"/>
              <a:defRPr b="0" i="0" sz="2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pic>
        <p:nvPicPr>
          <p:cNvPr id="31" name="Shape 3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 rot="5400000">
            <a:off x="9371794" y="3072299"/>
            <a:ext cx="6995160" cy="84992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  <p:sldLayoutId id="2147483666" r:id="rId15"/>
  </p:sldLayoutIdLst>
  <p:transition>
    <p:fade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187">
          <p15:clr>
            <a:srgbClr val="5ACBF0"/>
          </p15:clr>
        </p15:guide>
        <p15:guide id="2" pos="173">
          <p15:clr>
            <a:srgbClr val="5ACBF0"/>
          </p15:clr>
        </p15:guide>
        <p15:guide id="3" pos="749">
          <p15:clr>
            <a:srgbClr val="5ACBF0"/>
          </p15:clr>
        </p15:guide>
        <p15:guide id="4" pos="1325">
          <p15:clr>
            <a:srgbClr val="5ACBF0"/>
          </p15:clr>
        </p15:guide>
        <p15:guide id="5" pos="1901">
          <p15:clr>
            <a:srgbClr val="5ACBF0"/>
          </p15:clr>
        </p15:guide>
        <p15:guide id="6" pos="2477">
          <p15:clr>
            <a:srgbClr val="5ACBF0"/>
          </p15:clr>
        </p15:guide>
        <p15:guide id="7" pos="3053">
          <p15:clr>
            <a:srgbClr val="5ACBF0"/>
          </p15:clr>
        </p15:guide>
        <p15:guide id="8" pos="3629">
          <p15:clr>
            <a:srgbClr val="5ACBF0"/>
          </p15:clr>
        </p15:guide>
        <p15:guide id="9" pos="4205">
          <p15:clr>
            <a:srgbClr val="5ACBF0"/>
          </p15:clr>
        </p15:guide>
        <p15:guide id="10" pos="4781">
          <p15:clr>
            <a:srgbClr val="5ACBF0"/>
          </p15:clr>
        </p15:guide>
        <p15:guide id="11" pos="5357">
          <p15:clr>
            <a:srgbClr val="5ACBF0"/>
          </p15:clr>
        </p15:guide>
        <p15:guide id="12" pos="5933">
          <p15:clr>
            <a:srgbClr val="5ACBF0"/>
          </p15:clr>
        </p15:guide>
        <p15:guide id="13" pos="6509">
          <p15:clr>
            <a:srgbClr val="5ACBF0"/>
          </p15:clr>
        </p15:guide>
        <p15:guide id="14" pos="7085">
          <p15:clr>
            <a:srgbClr val="5ACBF0"/>
          </p15:clr>
        </p15:guide>
        <p15:guide id="15" pos="7661">
          <p15:clr>
            <a:srgbClr val="5ACBF0"/>
          </p15:clr>
        </p15:guide>
        <p15:guide id="16" pos="288">
          <p15:clr>
            <a:srgbClr val="C35EA4"/>
          </p15:clr>
        </p15:guide>
        <p15:guide id="17" pos="7546">
          <p15:clr>
            <a:srgbClr val="C35EA4"/>
          </p15:clr>
        </p15:guide>
        <p15:guide id="18" orient="horz" pos="763">
          <p15:clr>
            <a:srgbClr val="5ACBF0"/>
          </p15:clr>
        </p15:guide>
        <p15:guide id="19" orient="horz" pos="1339">
          <p15:clr>
            <a:srgbClr val="5ACBF0"/>
          </p15:clr>
        </p15:guide>
        <p15:guide id="20" orient="horz" pos="1915">
          <p15:clr>
            <a:srgbClr val="5ACBF0"/>
          </p15:clr>
        </p15:guide>
        <p15:guide id="21" orient="horz" pos="2491">
          <p15:clr>
            <a:srgbClr val="5ACBF0"/>
          </p15:clr>
        </p15:guide>
        <p15:guide id="22" orient="horz" pos="3067">
          <p15:clr>
            <a:srgbClr val="5ACBF0"/>
          </p15:clr>
        </p15:guide>
        <p15:guide id="23" orient="horz" pos="3643">
          <p15:clr>
            <a:srgbClr val="5ACBF0"/>
          </p15:clr>
        </p15:guide>
        <p15:guide id="24" orient="horz" pos="4219">
          <p15:clr>
            <a:srgbClr val="5ACBF0"/>
          </p15:clr>
        </p15:guide>
        <p15:guide id="25" orient="horz" pos="302">
          <p15:clr>
            <a:srgbClr val="C35EA4"/>
          </p15:clr>
        </p15:guide>
        <p15:guide id="26" orient="horz" pos="4104">
          <p15:clr>
            <a:srgbClr val="C35E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 txBox="1"/>
          <p:nvPr>
            <p:ph idx="1" type="body"/>
          </p:nvPr>
        </p:nvSpPr>
        <p:spPr>
          <a:xfrm>
            <a:off x="274625" y="1212850"/>
            <a:ext cx="11887200" cy="32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46300" spcFirstLastPara="1" rIns="146300" wrap="square" tIns="91425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Noto Sans Symbols"/>
              <a:buChar char="·"/>
            </a:pPr>
            <a:r>
              <a:rPr lang="en-US"/>
              <a:t>OSS Nexus with NuGet and raw repos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Noto Sans Symbols"/>
              <a:buChar char="·"/>
            </a:pPr>
            <a:r>
              <a:rPr lang="en-US"/>
              <a:t>Gateway (NodeJS) API manipulation, groups/tags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Noto Sans Symbols"/>
              <a:buChar char="·"/>
            </a:pPr>
            <a:r>
              <a:rPr lang="en-US"/>
              <a:t>Installation Profiles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Noto Sans Symbols"/>
              <a:buChar char="·"/>
            </a:pPr>
            <a:r>
              <a:rPr lang="en-US"/>
              <a:t>bsdiff (bzip2) -&gt; 50/90% size reduction</a:t>
            </a:r>
            <a:endParaRPr/>
          </a:p>
        </p:txBody>
      </p:sp>
      <p:sp>
        <p:nvSpPr>
          <p:cNvPr id="365" name="Shape 365"/>
          <p:cNvSpPr txBox="1"/>
          <p:nvPr>
            <p:ph type="title"/>
          </p:nvPr>
        </p:nvSpPr>
        <p:spPr>
          <a:xfrm>
            <a:off x="274639" y="295274"/>
            <a:ext cx="11889600" cy="9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46300" spcFirstLastPara="1" rIns="14630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Quattrocento Sans"/>
              <a:buNone/>
            </a:pPr>
            <a:r>
              <a:rPr lang="en-US"/>
              <a:t>Nexus / Gateway</a:t>
            </a:r>
            <a:endParaRPr b="0" i="0" sz="40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/>
          <p:nvPr>
            <p:ph idx="1" type="body"/>
          </p:nvPr>
        </p:nvSpPr>
        <p:spPr>
          <a:xfrm>
            <a:off x="274625" y="1212850"/>
            <a:ext cx="11887200" cy="32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46300" spcFirstLastPara="1" rIns="146300" wrap="square" tIns="91425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Noto Sans Symbols"/>
              <a:buChar char="·"/>
            </a:pPr>
            <a:r>
              <a:rPr lang="en-US"/>
              <a:t>RP - HTTP accelerator - Cache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Noto Sans Symbols"/>
              <a:buChar char="·"/>
            </a:pPr>
            <a:r>
              <a:rPr lang="en-US"/>
              <a:t>VCL flexibility - auth/routing/ttl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Noto Sans Symbols"/>
              <a:buChar char="·"/>
            </a:pPr>
            <a:r>
              <a:rPr lang="en-US"/>
              <a:t>varnishstat / varnishlog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Shape 375"/>
          <p:cNvSpPr txBox="1"/>
          <p:nvPr>
            <p:ph type="title"/>
          </p:nvPr>
        </p:nvSpPr>
        <p:spPr>
          <a:xfrm>
            <a:off x="274639" y="295274"/>
            <a:ext cx="11889600" cy="9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46300" spcFirstLastPara="1" rIns="14630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Quattrocento Sans"/>
              <a:buNone/>
            </a:pPr>
            <a:r>
              <a:rPr lang="en-US"/>
              <a:t>Varnish</a:t>
            </a:r>
            <a:endParaRPr b="0" i="0" sz="40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/>
          <p:nvPr>
            <p:ph type="title"/>
          </p:nvPr>
        </p:nvSpPr>
        <p:spPr>
          <a:xfrm>
            <a:off x="274639" y="295274"/>
            <a:ext cx="11889564" cy="9175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46300" spcFirstLastPara="1" rIns="14630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Quattrocento Sans"/>
              <a:buNone/>
            </a:pPr>
            <a:r>
              <a:rPr lang="en-US"/>
              <a:t>As for the vision...</a:t>
            </a:r>
            <a:endParaRPr/>
          </a:p>
        </p:txBody>
      </p:sp>
      <p:sp>
        <p:nvSpPr>
          <p:cNvPr id="385" name="Shape 385"/>
          <p:cNvSpPr txBox="1"/>
          <p:nvPr>
            <p:ph idx="1" type="body"/>
          </p:nvPr>
        </p:nvSpPr>
        <p:spPr>
          <a:xfrm>
            <a:off x="274638" y="1212850"/>
            <a:ext cx="11888787" cy="281615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46300" spcFirstLastPara="1" rIns="146300" wrap="square" tIns="91425">
            <a:noAutofit/>
          </a:bodyPr>
          <a:lstStyle/>
          <a:p>
            <a:pPr indent="-228600" lvl="0" marL="228600" rtl="0">
              <a:spcBef>
                <a:spcPts val="0"/>
              </a:spcBef>
              <a:spcAft>
                <a:spcPts val="0"/>
              </a:spcAft>
              <a:buSzPts val="3240"/>
              <a:buChar char="·"/>
            </a:pPr>
            <a:r>
              <a:rPr lang="en-US"/>
              <a:t>Build something I always wanted as a user</a:t>
            </a:r>
            <a:endParaRPr/>
          </a:p>
          <a:p>
            <a:pPr indent="-228600" lvl="0" marL="228600" rtl="0">
              <a:spcBef>
                <a:spcPts val="0"/>
              </a:spcBef>
              <a:spcAft>
                <a:spcPts val="0"/>
              </a:spcAft>
              <a:buSzPts val="3240"/>
              <a:buChar char="·"/>
            </a:pPr>
            <a:r>
              <a:rPr lang="en-US"/>
              <a:t>Introduce web profiles, upstreams</a:t>
            </a:r>
            <a:endParaRPr/>
          </a:p>
          <a:p>
            <a:pPr indent="-228600" lvl="0" marL="228600" rtl="0">
              <a:spcBef>
                <a:spcPts val="0"/>
              </a:spcBef>
              <a:spcAft>
                <a:spcPts val="0"/>
              </a:spcAft>
              <a:buSzPts val="3240"/>
              <a:buChar char="·"/>
            </a:pPr>
            <a:r>
              <a:rPr lang="en-US"/>
              <a:t>Make it live and configurable</a:t>
            </a:r>
            <a:endParaRPr/>
          </a:p>
          <a:p>
            <a:pPr indent="-228600" lvl="0" marL="228600" rtl="0">
              <a:spcBef>
                <a:spcPts val="0"/>
              </a:spcBef>
              <a:spcAft>
                <a:spcPts val="0"/>
              </a:spcAft>
              <a:buSzPts val="3240"/>
              <a:buChar char="·"/>
            </a:pPr>
            <a:r>
              <a:rPr lang="en-US"/>
              <a:t>See it all come together the Windows way</a:t>
            </a:r>
            <a:endParaRPr/>
          </a:p>
          <a:p>
            <a:pPr indent="-228600" lvl="0" marL="228600" rtl="0">
              <a:spcBef>
                <a:spcPts val="0"/>
              </a:spcBef>
              <a:spcAft>
                <a:spcPts val="0"/>
              </a:spcAft>
              <a:buSzPts val="3240"/>
              <a:buChar char="·"/>
            </a:pPr>
            <a:r>
              <a:rPr lang="en-US"/>
              <a:t>Push it into community</a:t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2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Noto Sans Symbols"/>
              <a:buNone/>
            </a:pPr>
            <a:r>
              <a:t/>
            </a:r>
            <a:endParaRPr sz="3600"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/>
          <p:nvPr>
            <p:ph idx="1" type="body"/>
          </p:nvPr>
        </p:nvSpPr>
        <p:spPr>
          <a:xfrm>
            <a:off x="274625" y="1212850"/>
            <a:ext cx="11887200" cy="47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46300" spcFirstLastPara="1" rIns="146300" wrap="square" tIns="91425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Noto Sans Symbols"/>
              <a:buChar char="·"/>
            </a:pPr>
            <a:r>
              <a:rPr lang="en-US"/>
              <a:t>Release demand was high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Noto Sans Symbols"/>
              <a:buChar char="·"/>
            </a:pPr>
            <a:r>
              <a:rPr lang="en-US"/>
              <a:t>Good vision support but not enough man-power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Noto Sans Symbols"/>
              <a:buChar char="·"/>
            </a:pPr>
            <a:r>
              <a:rPr lang="en-US"/>
              <a:t>Port and runtimes complexity outweighed .NET rewrite benefits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Noto Sans Symbols"/>
              <a:buChar char="·"/>
            </a:pPr>
            <a:r>
              <a:rPr lang="en-US"/>
              <a:t>Code smells and product-aware modules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Noto Sans Symbols"/>
              <a:buChar char="·"/>
            </a:pPr>
            <a:r>
              <a:rPr lang="en-US"/>
              <a:t>High risk of critical outcomes, and troublesome client interventions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Noto Sans Symbols"/>
              <a:buChar char="·"/>
            </a:pPr>
            <a:r>
              <a:rPr lang="en-US"/>
              <a:t>Ripping off RPM is a lot of anticipation and work :)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" name="Shape 395"/>
          <p:cNvSpPr txBox="1"/>
          <p:nvPr>
            <p:ph type="title"/>
          </p:nvPr>
        </p:nvSpPr>
        <p:spPr>
          <a:xfrm>
            <a:off x="274639" y="295274"/>
            <a:ext cx="11889600" cy="9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46300" spcFirstLastPara="1" rIns="14630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Quattrocento Sans"/>
              <a:buNone/>
            </a:pPr>
            <a:r>
              <a:rPr lang="en-US"/>
              <a:t>Unpleasantries</a:t>
            </a:r>
            <a:endParaRPr b="0" i="0" sz="40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 txBox="1"/>
          <p:nvPr>
            <p:ph type="title"/>
          </p:nvPr>
        </p:nvSpPr>
        <p:spPr>
          <a:xfrm>
            <a:off x="274639" y="295274"/>
            <a:ext cx="11889564" cy="9175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46300" spcFirstLastPara="1" rIns="14630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Quattrocento Sans"/>
              <a:buNone/>
            </a:pPr>
            <a:r>
              <a:rPr lang="en-US"/>
              <a:t>In the end...</a:t>
            </a:r>
            <a:endParaRPr/>
          </a:p>
        </p:txBody>
      </p:sp>
      <p:sp>
        <p:nvSpPr>
          <p:cNvPr id="405" name="Shape 405"/>
          <p:cNvSpPr txBox="1"/>
          <p:nvPr>
            <p:ph idx="1" type="body"/>
          </p:nvPr>
        </p:nvSpPr>
        <p:spPr>
          <a:xfrm>
            <a:off x="274700" y="1211263"/>
            <a:ext cx="11888700" cy="464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46300" spcFirstLastPara="1" rIns="146300" wrap="square" tIns="91425">
            <a:noAutofit/>
          </a:bodyPr>
          <a:lstStyle/>
          <a:p>
            <a:pPr indent="-228600" lvl="0" marL="228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Noto Sans Symbols"/>
              <a:buChar char="·"/>
            </a:pPr>
            <a:r>
              <a:rPr lang="en-US"/>
              <a:t>Satisfactory production conditions ~ 2K devices and over 50 packages</a:t>
            </a:r>
            <a:endParaRPr/>
          </a:p>
          <a:p>
            <a:pPr indent="-228600" lvl="0" marL="228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Noto Sans Symbols"/>
              <a:buChar char="·"/>
            </a:pPr>
            <a:r>
              <a:rPr lang="en-US"/>
              <a:t>No backend or deploy hiccups</a:t>
            </a:r>
            <a:endParaRPr/>
          </a:p>
          <a:p>
            <a:pPr indent="-228600" lvl="0" marL="228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Noto Sans Symbols"/>
              <a:buChar char="·"/>
            </a:pPr>
            <a:r>
              <a:rPr lang="en-US"/>
              <a:t>Open Source plans on hold</a:t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Shape 414"/>
          <p:cNvSpPr txBox="1"/>
          <p:nvPr>
            <p:ph type="title"/>
          </p:nvPr>
        </p:nvSpPr>
        <p:spPr>
          <a:xfrm>
            <a:off x="274639" y="295274"/>
            <a:ext cx="11889600" cy="9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46300" spcFirstLastPara="1" rIns="14630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Quattrocento Sans"/>
              <a:buNone/>
            </a:pPr>
            <a:r>
              <a:rPr lang="en-US"/>
              <a:t>The </a:t>
            </a:r>
            <a:r>
              <a:rPr b="1" lang="en-US"/>
              <a:t>good</a:t>
            </a:r>
            <a:r>
              <a:rPr lang="en-US"/>
              <a:t> parts!</a:t>
            </a:r>
            <a:endParaRPr/>
          </a:p>
        </p:txBody>
      </p:sp>
      <p:sp>
        <p:nvSpPr>
          <p:cNvPr id="415" name="Shape 415"/>
          <p:cNvSpPr txBox="1"/>
          <p:nvPr>
            <p:ph idx="1" type="body"/>
          </p:nvPr>
        </p:nvSpPr>
        <p:spPr>
          <a:xfrm>
            <a:off x="274700" y="1211263"/>
            <a:ext cx="11888700" cy="464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46300" spcFirstLastPara="1" rIns="146300" wrap="square" tIns="91425">
            <a:noAutofit/>
          </a:bodyPr>
          <a:lstStyle/>
          <a:p>
            <a:pPr indent="-228600" lvl="0" marL="228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Noto Sans Symbols"/>
              <a:buChar char="·"/>
            </a:pPr>
            <a:r>
              <a:rPr lang="en-US"/>
              <a:t>Application Runtime Service was a blast!</a:t>
            </a:r>
            <a:endParaRPr/>
          </a:p>
          <a:p>
            <a:pPr indent="-228600" lvl="0" marL="228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Noto Sans Symbols"/>
              <a:buChar char="·"/>
            </a:pPr>
            <a:r>
              <a:rPr lang="en-US"/>
              <a:t>Display Outputs, Window Management, User Sessions - PInvoke has you covered!</a:t>
            </a:r>
            <a:endParaRPr/>
          </a:p>
          <a:p>
            <a:pPr indent="-228600" lvl="0" marL="228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Noto Sans Symbols"/>
              <a:buChar char="·"/>
            </a:pPr>
            <a:r>
              <a:rPr lang="en-US"/>
              <a:t>You get to see the results!</a:t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Shape 424"/>
          <p:cNvSpPr txBox="1"/>
          <p:nvPr>
            <p:ph type="title"/>
          </p:nvPr>
        </p:nvSpPr>
        <p:spPr>
          <a:xfrm>
            <a:off x="274638" y="2125677"/>
            <a:ext cx="10056812" cy="1181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46300" spcFirstLastPara="1" rIns="14630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Quattrocento Sans"/>
              <a:buNone/>
            </a:pPr>
            <a:r>
              <a:rPr b="0" i="0" lang="en-US" sz="72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Demo</a:t>
            </a:r>
            <a:endParaRPr/>
          </a:p>
        </p:txBody>
      </p:sp>
      <p:sp>
        <p:nvSpPr>
          <p:cNvPr id="425" name="Shape 425"/>
          <p:cNvSpPr txBox="1"/>
          <p:nvPr>
            <p:ph idx="1" type="body"/>
          </p:nvPr>
        </p:nvSpPr>
        <p:spPr>
          <a:xfrm>
            <a:off x="274638" y="3954463"/>
            <a:ext cx="10058401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146300" lIns="182875" spcFirstLastPara="1" rIns="182875" wrap="square" tIns="146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80"/>
              <a:buFont typeface="Noto Sans Symbols"/>
              <a:buNone/>
            </a:pPr>
            <a:r>
              <a:rPr lang="en-US"/>
              <a:t>Murphy, it’s  staging...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Shape 434"/>
          <p:cNvSpPr txBox="1"/>
          <p:nvPr>
            <p:ph type="title"/>
          </p:nvPr>
        </p:nvSpPr>
        <p:spPr>
          <a:xfrm>
            <a:off x="274638" y="724912"/>
            <a:ext cx="11887200" cy="11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46300" spcFirstLastPara="1" rIns="14630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Quattrocento Sans"/>
              <a:buNone/>
            </a:pPr>
            <a:r>
              <a:rPr lang="en-US"/>
              <a:t>Conclusions</a:t>
            </a:r>
            <a:endParaRPr/>
          </a:p>
        </p:txBody>
      </p:sp>
      <p:sp>
        <p:nvSpPr>
          <p:cNvPr id="435" name="Shape 435"/>
          <p:cNvSpPr txBox="1"/>
          <p:nvPr>
            <p:ph idx="4294967295" type="body"/>
          </p:nvPr>
        </p:nvSpPr>
        <p:spPr>
          <a:xfrm>
            <a:off x="273890" y="2343175"/>
            <a:ext cx="11888700" cy="23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46300" spcFirstLastPara="1" rIns="146300" wrap="square" tIns="91425">
            <a:noAutofit/>
          </a:bodyPr>
          <a:lstStyle/>
          <a:p>
            <a:pPr indent="-226059" lvl="0" marL="2286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·"/>
            </a:pPr>
            <a:r>
              <a:rPr lang="en-US" sz="3200"/>
              <a:t>Workstations mesh well with anything C-like</a:t>
            </a:r>
            <a:endParaRPr sz="3200">
              <a:solidFill>
                <a:srgbClr val="FFFFFF"/>
              </a:solidFill>
            </a:endParaRPr>
          </a:p>
          <a:p>
            <a:pPr indent="-226059" lvl="0" marL="228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·"/>
            </a:pPr>
            <a:r>
              <a:rPr lang="en-US" sz="3200">
                <a:solidFill>
                  <a:srgbClr val="FFFFFF"/>
                </a:solidFill>
              </a:rPr>
              <a:t>Windows is cool if you like to dig</a:t>
            </a:r>
            <a:endParaRPr sz="3200">
              <a:solidFill>
                <a:srgbClr val="FFFFFF"/>
              </a:solidFill>
            </a:endParaRPr>
          </a:p>
          <a:p>
            <a:pPr indent="-226059" lvl="0" marL="228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·"/>
            </a:pPr>
            <a:r>
              <a:rPr lang="en-US" sz="3200">
                <a:solidFill>
                  <a:srgbClr val="FFFFFF"/>
                </a:solidFill>
              </a:rPr>
              <a:t>Wish more Linux or Mac practices get adopted</a:t>
            </a:r>
            <a:endParaRPr sz="3200"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Shape 444"/>
          <p:cNvSpPr txBox="1"/>
          <p:nvPr>
            <p:ph type="title"/>
          </p:nvPr>
        </p:nvSpPr>
        <p:spPr>
          <a:xfrm>
            <a:off x="2394193" y="1951250"/>
            <a:ext cx="4692600" cy="11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46300" spcFirstLastPara="1" rIns="14630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Quattrocento Sans"/>
              <a:buNone/>
            </a:pPr>
            <a:r>
              <a:rPr lang="en-US"/>
              <a:t>Drill me!</a:t>
            </a:r>
            <a:endParaRPr/>
          </a:p>
        </p:txBody>
      </p:sp>
      <p:sp>
        <p:nvSpPr>
          <p:cNvPr id="445" name="Shape 445"/>
          <p:cNvSpPr txBox="1"/>
          <p:nvPr/>
        </p:nvSpPr>
        <p:spPr>
          <a:xfrm>
            <a:off x="8155675" y="3133250"/>
            <a:ext cx="2036700" cy="54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Or don’t.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3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Shape 454"/>
          <p:cNvSpPr txBox="1"/>
          <p:nvPr>
            <p:ph type="title"/>
          </p:nvPr>
        </p:nvSpPr>
        <p:spPr>
          <a:xfrm>
            <a:off x="3625949" y="2993206"/>
            <a:ext cx="4892040" cy="151426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146300" spcFirstLastPara="1" rIns="146300" wrap="square" tIns="914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Quattrocento Sans"/>
              <a:buNone/>
            </a:pPr>
            <a:r>
              <a:rPr lang="en-US"/>
              <a:t>The End</a:t>
            </a:r>
            <a:endParaRPr b="0" i="0" sz="4800" u="none" cap="none" strike="noStrik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 txBox="1"/>
          <p:nvPr>
            <p:ph type="title"/>
          </p:nvPr>
        </p:nvSpPr>
        <p:spPr>
          <a:xfrm>
            <a:off x="170628" y="4676325"/>
            <a:ext cx="11883000" cy="90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46300" spcFirstLastPara="1" rIns="14630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Quattrocento Sans"/>
              <a:buNone/>
            </a:pPr>
            <a:r>
              <a:rPr lang="en-US" sz="5000"/>
              <a:t>Windows System</a:t>
            </a:r>
            <a:r>
              <a:rPr lang="en-US" sz="5000"/>
              <a:t>s</a:t>
            </a:r>
            <a:r>
              <a:rPr lang="en-US" sz="5000"/>
              <a:t> Development</a:t>
            </a:r>
            <a:endParaRPr sz="5000"/>
          </a:p>
        </p:txBody>
      </p:sp>
      <p:sp>
        <p:nvSpPr>
          <p:cNvPr id="284" name="Shape 284"/>
          <p:cNvSpPr txBox="1"/>
          <p:nvPr>
            <p:ph idx="1" type="body"/>
          </p:nvPr>
        </p:nvSpPr>
        <p:spPr>
          <a:xfrm>
            <a:off x="8250950" y="5416225"/>
            <a:ext cx="37413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09725" lIns="164575" spcFirstLastPara="1" rIns="164575" wrap="square" tIns="1097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80"/>
              <a:buFont typeface="Noto Sans Symbols"/>
              <a:buNone/>
            </a:pPr>
            <a:r>
              <a:rPr i="1" lang="en-US"/>
              <a:t>With a Linux touch</a:t>
            </a:r>
            <a:endParaRPr i="1"/>
          </a:p>
        </p:txBody>
      </p:sp>
      <p:sp>
        <p:nvSpPr>
          <p:cNvPr id="285" name="Shape 285"/>
          <p:cNvSpPr txBox="1"/>
          <p:nvPr/>
        </p:nvSpPr>
        <p:spPr>
          <a:xfrm>
            <a:off x="304125" y="5961600"/>
            <a:ext cx="3741300" cy="6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Edin Brodlic</a:t>
            </a:r>
            <a:endParaRPr sz="32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/>
          <p:nvPr>
            <p:ph type="title"/>
          </p:nvPr>
        </p:nvSpPr>
        <p:spPr>
          <a:xfrm>
            <a:off x="274638" y="724912"/>
            <a:ext cx="11887200" cy="11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46300" spcFirstLastPara="1" rIns="14630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Quattrocento Sans"/>
              <a:buNone/>
            </a:pPr>
            <a:r>
              <a:rPr lang="en-US">
                <a:solidFill>
                  <a:srgbClr val="FFFF00"/>
                </a:solidFill>
              </a:rPr>
              <a:t>Warning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295" name="Shape 295"/>
          <p:cNvSpPr txBox="1"/>
          <p:nvPr>
            <p:ph idx="4294967295" type="body"/>
          </p:nvPr>
        </p:nvSpPr>
        <p:spPr>
          <a:xfrm>
            <a:off x="273890" y="2343175"/>
            <a:ext cx="11888700" cy="23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46300" spcFirstLastPara="1" rIns="146300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FF"/>
                </a:solidFill>
              </a:rPr>
              <a:t>This is not a cloud-based tale, I just liked the logo. 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/>
          <p:nvPr>
            <p:ph type="title"/>
          </p:nvPr>
        </p:nvSpPr>
        <p:spPr>
          <a:xfrm>
            <a:off x="274638" y="724912"/>
            <a:ext cx="11887200" cy="11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46300" spcFirstLastPara="1" rIns="14630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Quattrocento Sans"/>
              <a:buNone/>
            </a:pPr>
            <a:r>
              <a:rPr lang="en-US"/>
              <a:t>Introduction</a:t>
            </a:r>
            <a:endParaRPr/>
          </a:p>
        </p:txBody>
      </p:sp>
      <p:sp>
        <p:nvSpPr>
          <p:cNvPr id="305" name="Shape 305"/>
          <p:cNvSpPr txBox="1"/>
          <p:nvPr>
            <p:ph idx="4294967295" type="body"/>
          </p:nvPr>
        </p:nvSpPr>
        <p:spPr>
          <a:xfrm>
            <a:off x="273890" y="2343175"/>
            <a:ext cx="11888700" cy="23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46300" spcFirstLastPara="1" rIns="146300" wrap="square" tIns="91425">
            <a:noAutofit/>
          </a:bodyPr>
          <a:lstStyle/>
          <a:p>
            <a:pPr indent="-226059" lvl="0" marL="228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·"/>
            </a:pPr>
            <a:r>
              <a:rPr lang="en-US" sz="3200">
                <a:solidFill>
                  <a:srgbClr val="FFFFFF"/>
                </a:solidFill>
              </a:rPr>
              <a:t>What is </a:t>
            </a:r>
            <a:r>
              <a:rPr b="1" lang="en-US" sz="3200">
                <a:solidFill>
                  <a:srgbClr val="FFFFFF"/>
                </a:solidFill>
              </a:rPr>
              <a:t>NSoft </a:t>
            </a:r>
            <a:r>
              <a:rPr lang="en-US" sz="3200">
                <a:solidFill>
                  <a:srgbClr val="FFFFFF"/>
                </a:solidFill>
              </a:rPr>
              <a:t>about? </a:t>
            </a:r>
            <a:endParaRPr sz="3200">
              <a:solidFill>
                <a:srgbClr val="FFFFFF"/>
              </a:solidFill>
            </a:endParaRPr>
          </a:p>
          <a:p>
            <a:pPr indent="-226059" lvl="0" marL="228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·"/>
            </a:pPr>
            <a:r>
              <a:rPr lang="en-US" sz="3200">
                <a:solidFill>
                  <a:srgbClr val="FFFFFF"/>
                </a:solidFill>
              </a:rPr>
              <a:t>What is my team about?</a:t>
            </a:r>
            <a:endParaRPr sz="3200">
              <a:solidFill>
                <a:srgbClr val="FFFFFF"/>
              </a:solidFill>
            </a:endParaRPr>
          </a:p>
          <a:p>
            <a:pPr indent="-226059" lvl="0" marL="228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·"/>
            </a:pPr>
            <a:r>
              <a:rPr lang="en-US" sz="3200">
                <a:solidFill>
                  <a:srgbClr val="FFFFFF"/>
                </a:solidFill>
              </a:rPr>
              <a:t>What is this presentation about?</a:t>
            </a:r>
            <a:endParaRPr sz="3200"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 txBox="1"/>
          <p:nvPr>
            <p:ph type="title"/>
          </p:nvPr>
        </p:nvSpPr>
        <p:spPr>
          <a:xfrm>
            <a:off x="274638" y="2862887"/>
            <a:ext cx="11887200" cy="11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46300" spcFirstLastPara="1" rIns="14630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Quattrocento Sans"/>
              <a:buNone/>
            </a:pPr>
            <a:r>
              <a:rPr lang="en-US" sz="5000"/>
              <a:t>It all started out one lovely summer day…</a:t>
            </a:r>
            <a:endParaRPr sz="5000"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Quattrocento Sans"/>
              <a:buNone/>
            </a:pPr>
            <a:r>
              <a:t/>
            </a:r>
            <a:endParaRPr sz="5000"/>
          </a:p>
        </p:txBody>
      </p:sp>
      <p:sp>
        <p:nvSpPr>
          <p:cNvPr id="315" name="Shape 315"/>
          <p:cNvSpPr txBox="1"/>
          <p:nvPr/>
        </p:nvSpPr>
        <p:spPr>
          <a:xfrm>
            <a:off x="3778300" y="4044875"/>
            <a:ext cx="7280100" cy="58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 tale of big clients and runtimes on a deserted island</a:t>
            </a:r>
            <a:endParaRPr sz="2400"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 txBox="1"/>
          <p:nvPr>
            <p:ph type="title"/>
          </p:nvPr>
        </p:nvSpPr>
        <p:spPr>
          <a:xfrm>
            <a:off x="274638" y="724912"/>
            <a:ext cx="11887200" cy="11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46300" spcFirstLastPara="1" rIns="14630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Quattrocento Sans"/>
              <a:buNone/>
            </a:pPr>
            <a:r>
              <a:rPr lang="en-US"/>
              <a:t>What can we do about it?</a:t>
            </a:r>
            <a:endParaRPr/>
          </a:p>
        </p:txBody>
      </p:sp>
      <p:sp>
        <p:nvSpPr>
          <p:cNvPr id="325" name="Shape 325"/>
          <p:cNvSpPr txBox="1"/>
          <p:nvPr>
            <p:ph idx="4294967295" type="body"/>
          </p:nvPr>
        </p:nvSpPr>
        <p:spPr>
          <a:xfrm>
            <a:off x="273890" y="2343175"/>
            <a:ext cx="11888700" cy="23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46300" spcFirstLastPara="1" rIns="146300" wrap="square" tIns="91425">
            <a:noAutofit/>
          </a:bodyPr>
          <a:lstStyle/>
          <a:p>
            <a:pPr indent="-226059" lvl="0" marL="228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·"/>
            </a:pPr>
            <a:r>
              <a:rPr lang="en-US" sz="3200">
                <a:solidFill>
                  <a:srgbClr val="FFFFFF"/>
                </a:solidFill>
              </a:rPr>
              <a:t>Active Directory</a:t>
            </a:r>
            <a:endParaRPr sz="3200">
              <a:solidFill>
                <a:srgbClr val="FFFFFF"/>
              </a:solidFill>
            </a:endParaRPr>
          </a:p>
          <a:p>
            <a:pPr indent="-226059" lvl="0" marL="228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·"/>
            </a:pPr>
            <a:r>
              <a:rPr lang="en-US" sz="3200">
                <a:solidFill>
                  <a:srgbClr val="FFFFFF"/>
                </a:solidFill>
              </a:rPr>
              <a:t>Chocolatey</a:t>
            </a:r>
            <a:endParaRPr sz="3200">
              <a:solidFill>
                <a:srgbClr val="FFFFFF"/>
              </a:solidFill>
            </a:endParaRPr>
          </a:p>
          <a:p>
            <a:pPr indent="-226059" lvl="0" marL="2286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Noto Sans Symbols"/>
              <a:buChar char="·"/>
            </a:pPr>
            <a:r>
              <a:rPr lang="en-US" sz="3200">
                <a:solidFill>
                  <a:srgbClr val="FFFFFF"/>
                </a:solidFill>
              </a:rPr>
              <a:t>SaltStack</a:t>
            </a:r>
            <a:endParaRPr sz="3200"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 txBox="1"/>
          <p:nvPr>
            <p:ph type="title"/>
          </p:nvPr>
        </p:nvSpPr>
        <p:spPr>
          <a:xfrm>
            <a:off x="274653" y="2740125"/>
            <a:ext cx="6019500" cy="15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146300" spcFirstLastPara="1" rIns="14630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Quattrocento Sans"/>
              <a:buNone/>
            </a:pPr>
            <a:r>
              <a:rPr lang="en-US"/>
              <a:t>Let’s make a package manager and port everything!</a:t>
            </a:r>
            <a:endParaRPr b="0" i="0" sz="48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/>
          <p:nvPr>
            <p:ph idx="1" type="body"/>
          </p:nvPr>
        </p:nvSpPr>
        <p:spPr>
          <a:xfrm>
            <a:off x="274625" y="1212850"/>
            <a:ext cx="11887200" cy="32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46300" spcFirstLastPara="1" rIns="146300" wrap="square" tIns="91425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Noto Sans Symbols"/>
              <a:buChar char="·"/>
            </a:pPr>
            <a:r>
              <a:rPr lang="en-US"/>
              <a:t>Based on .NET and C#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Noto Sans Symbols"/>
              <a:buChar char="·"/>
            </a:pPr>
            <a:r>
              <a:rPr lang="en-US"/>
              <a:t>NuGet to the rescue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Noto Sans Symbols"/>
              <a:buChar char="·"/>
            </a:pPr>
            <a:r>
              <a:rPr lang="en-US"/>
              <a:t>Using NSIS for initial deploy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Noto Sans Symbols"/>
              <a:buChar char="·"/>
            </a:pPr>
            <a:r>
              <a:rPr lang="en-US"/>
              <a:t>setup.yaml as package descriptor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Noto Sans Symbols"/>
              <a:buChar char="·"/>
            </a:pPr>
            <a:r>
              <a:rPr lang="en-US"/>
              <a:t>Tasks, directives, schedules</a:t>
            </a:r>
            <a:endParaRPr/>
          </a:p>
        </p:txBody>
      </p:sp>
      <p:sp>
        <p:nvSpPr>
          <p:cNvPr id="344" name="Shape 344"/>
          <p:cNvSpPr txBox="1"/>
          <p:nvPr>
            <p:ph type="title"/>
          </p:nvPr>
        </p:nvSpPr>
        <p:spPr>
          <a:xfrm>
            <a:off x="274639" y="295274"/>
            <a:ext cx="11889564" cy="9175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46300" spcFirstLastPara="1" rIns="14630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Quattrocento Sans"/>
              <a:buNone/>
            </a:pPr>
            <a:r>
              <a:rPr lang="en-US"/>
              <a:t>Probe</a:t>
            </a:r>
            <a:br>
              <a:rPr b="0" i="0" lang="en-US" sz="4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endParaRPr b="0" i="0" sz="40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pic>
        <p:nvPicPr>
          <p:cNvPr id="345" name="Shape 3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06748" y="1050038"/>
            <a:ext cx="3745750" cy="4894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 txBox="1"/>
          <p:nvPr>
            <p:ph idx="1" type="body"/>
          </p:nvPr>
        </p:nvSpPr>
        <p:spPr>
          <a:xfrm>
            <a:off x="274625" y="1212850"/>
            <a:ext cx="11887200" cy="32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46300" spcFirstLastPara="1" rIns="146300" wrap="square" tIns="91425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Noto Sans Symbols"/>
              <a:buChar char="·"/>
            </a:pPr>
            <a:r>
              <a:rPr lang="en-US"/>
              <a:t>Python handling templates and NuGet/NSIS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Noto Sans Symbols"/>
              <a:buChar char="·"/>
            </a:pPr>
            <a:r>
              <a:rPr lang="en-US"/>
              <a:t>Jenkins for inhouse building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Noto Sans Symbols"/>
              <a:buChar char="·"/>
            </a:pPr>
            <a:r>
              <a:rPr lang="en-US"/>
              <a:t>Ansible for easy builder deploy</a:t>
            </a:r>
            <a:endParaRPr/>
          </a:p>
        </p:txBody>
      </p:sp>
      <p:sp>
        <p:nvSpPr>
          <p:cNvPr id="355" name="Shape 355"/>
          <p:cNvSpPr txBox="1"/>
          <p:nvPr>
            <p:ph type="title"/>
          </p:nvPr>
        </p:nvSpPr>
        <p:spPr>
          <a:xfrm>
            <a:off x="274639" y="295274"/>
            <a:ext cx="11889600" cy="9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46300" spcFirstLastPara="1" rIns="14630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Quattrocento Sans"/>
              <a:buNone/>
            </a:pPr>
            <a:r>
              <a:rPr lang="en-US"/>
              <a:t>Forge</a:t>
            </a:r>
            <a:endParaRPr b="0" i="0" sz="40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WHITE TEMPLATE">
  <a:themeElements>
    <a:clrScheme name="BT - Blue - white back, gold">
      <a:dk1>
        <a:srgbClr val="353535"/>
      </a:dk1>
      <a:lt1>
        <a:srgbClr val="FFFFFF"/>
      </a:lt1>
      <a:dk2>
        <a:srgbClr val="0078D7"/>
      </a:dk2>
      <a:lt2>
        <a:srgbClr val="EAEAEA"/>
      </a:lt2>
      <a:accent1>
        <a:srgbClr val="0078D7"/>
      </a:accent1>
      <a:accent2>
        <a:srgbClr val="002050"/>
      </a:accent2>
      <a:accent3>
        <a:srgbClr val="00BCF2"/>
      </a:accent3>
      <a:accent4>
        <a:srgbClr val="FF8C00"/>
      </a:accent4>
      <a:accent5>
        <a:srgbClr val="737373"/>
      </a:accent5>
      <a:accent6>
        <a:srgbClr val="E6E6E6"/>
      </a:accent6>
      <a:hlink>
        <a:srgbClr val="0078D7"/>
      </a:hlink>
      <a:folHlink>
        <a:srgbClr val="0078D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WHITE TEMPLATE">
  <a:themeElements>
    <a:clrScheme name="BT - Blue - white back, gold">
      <a:dk1>
        <a:srgbClr val="353535"/>
      </a:dk1>
      <a:lt1>
        <a:srgbClr val="FFFFFF"/>
      </a:lt1>
      <a:dk2>
        <a:srgbClr val="0078D7"/>
      </a:dk2>
      <a:lt2>
        <a:srgbClr val="EAEAEA"/>
      </a:lt2>
      <a:accent1>
        <a:srgbClr val="0078D7"/>
      </a:accent1>
      <a:accent2>
        <a:srgbClr val="002050"/>
      </a:accent2>
      <a:accent3>
        <a:srgbClr val="00BCF2"/>
      </a:accent3>
      <a:accent4>
        <a:srgbClr val="FF8C00"/>
      </a:accent4>
      <a:accent5>
        <a:srgbClr val="737373"/>
      </a:accent5>
      <a:accent6>
        <a:srgbClr val="E6E6E6"/>
      </a:accent6>
      <a:hlink>
        <a:srgbClr val="0078D7"/>
      </a:hlink>
      <a:folHlink>
        <a:srgbClr val="0078D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