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</p:sldMasterIdLst>
  <p:notesMasterIdLst>
    <p:notesMasterId r:id="rId20"/>
  </p:notesMasterIdLst>
  <p:handoutMasterIdLst>
    <p:handoutMasterId r:id="rId21"/>
  </p:handoutMasterIdLst>
  <p:sldIdLst>
    <p:sldId id="1519" r:id="rId5"/>
    <p:sldId id="1520" r:id="rId6"/>
    <p:sldId id="1549" r:id="rId7"/>
    <p:sldId id="1548" r:id="rId8"/>
    <p:sldId id="1554" r:id="rId9"/>
    <p:sldId id="1555" r:id="rId10"/>
    <p:sldId id="1551" r:id="rId11"/>
    <p:sldId id="1556" r:id="rId12"/>
    <p:sldId id="1557" r:id="rId13"/>
    <p:sldId id="1558" r:id="rId14"/>
    <p:sldId id="1559" r:id="rId15"/>
    <p:sldId id="1560" r:id="rId16"/>
    <p:sldId id="1562" r:id="rId17"/>
    <p:sldId id="1561" r:id="rId18"/>
    <p:sldId id="1532" r:id="rId19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0252C9D-1D6B-42F9-BA63-F39DC4D8B635}">
          <p14:sldIdLst/>
        </p14:section>
        <p14:section name="White Template" id="{A073DAE3-B461-442F-A3D3-6642BD875E45}">
          <p14:sldIdLst>
            <p14:sldId id="1519"/>
            <p14:sldId id="1520"/>
            <p14:sldId id="1549"/>
            <p14:sldId id="1548"/>
            <p14:sldId id="1554"/>
            <p14:sldId id="1555"/>
            <p14:sldId id="1551"/>
            <p14:sldId id="1556"/>
            <p14:sldId id="1557"/>
            <p14:sldId id="1558"/>
            <p14:sldId id="1559"/>
            <p14:sldId id="1560"/>
            <p14:sldId id="1562"/>
            <p14:sldId id="1561"/>
            <p14:sldId id="1532"/>
          </p14:sldIdLst>
        </p14:section>
        <p14:section name="Dark Gray template" id="{BB00CB64-77A4-4BA9-B0A0-EF2154DA307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0"/>
    <a:srgbClr val="737373"/>
    <a:srgbClr val="FFFFFF"/>
    <a:srgbClr val="000000"/>
    <a:srgbClr val="D83B01"/>
    <a:srgbClr val="353535"/>
    <a:srgbClr val="0078D7"/>
    <a:srgbClr val="FF8C00"/>
    <a:srgbClr val="FFB900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136" autoAdjust="0"/>
  </p:normalViewPr>
  <p:slideViewPr>
    <p:cSldViewPr>
      <p:cViewPr varScale="1">
        <p:scale>
          <a:sx n="113" d="100"/>
          <a:sy n="113" d="100"/>
        </p:scale>
        <p:origin x="84" y="108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pPr/>
              <a:t>4/15/2018 6:20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pPr/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683C9CD-37C6-4B53-B210-CC8F66F90493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7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8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98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57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2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8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2F5416D-752F-4A27-A7A5-0CB5FC0CFE2E}" type="datetime8">
              <a:rPr lang="en-US" smtClean="0">
                <a:solidFill>
                  <a:prstClr val="black"/>
                </a:solidFill>
              </a:rPr>
              <a:pPr/>
              <a:t>4/15/2018 6:20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51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A9489B14-6501-4CD1-A820-B9AC2BB636A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0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8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78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C279D0AF-5102-465F-9774-3BAAD6555D09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12" name="Header Placeholder 11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2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4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4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F1DD190-47F2-4EC2-A20D-7847072E60C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2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C9F26854-F9AE-4E32-B2A5-59EE421C280D}" type="datetime8">
              <a:rPr lang="en-US" smtClean="0"/>
              <a:pPr/>
              <a:t>4/15/2018 6:20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70666" y="4897504"/>
            <a:ext cx="9143936" cy="906582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7439" y="5801518"/>
            <a:ext cx="7315137" cy="90619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0" name="Picture 1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0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023366" y="-73970"/>
            <a:ext cx="5443122" cy="70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6951711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2050" name="Picture 2" descr="C:\Users\Rino\Desktop\Archive 4\2-0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47225" y="0"/>
            <a:ext cx="2889250" cy="7023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490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pic>
        <p:nvPicPr>
          <p:cNvPr id="1026" name="Picture 2" descr="C:\Users\Rino\Desktop\Archive 4\2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69088" y="0"/>
            <a:ext cx="5767387" cy="702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635824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434711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74070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7200" y="481082"/>
            <a:ext cx="1483418" cy="31089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625949" y="2993206"/>
            <a:ext cx="4892040" cy="1514261"/>
          </a:xfrm>
        </p:spPr>
        <p:txBody>
          <a:bodyPr wrap="square" anchor="ctr">
            <a:spAutoFit/>
          </a:bodyPr>
          <a:lstStyle>
            <a:lvl1pPr algn="ctr"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bs-Latn-BA" dirty="0"/>
              <a:t>Thank you!</a:t>
            </a:r>
            <a:br>
              <a:rPr lang="bs-Latn-BA" dirty="0"/>
            </a:br>
            <a:r>
              <a:rPr lang="bs-Latn-BA" dirty="0"/>
              <a:t>Hvala vam!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74702" y="2119178"/>
            <a:ext cx="4937760" cy="1835285"/>
          </a:xfrm>
          <a:noFill/>
        </p:spPr>
        <p:txBody>
          <a:bodyPr lIns="146304" tIns="91440" rIns="146304" bIns="91440" anchor="t" anchorCtr="0"/>
          <a:lstStyle>
            <a:lvl1pPr>
              <a:defRPr sz="4800" spc="-100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73050" y="3954463"/>
            <a:ext cx="4937760" cy="731528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200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5441950" y="0"/>
            <a:ext cx="6994525" cy="6994525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441950" y="3283772"/>
            <a:ext cx="7007806" cy="3710752"/>
            <a:chOff x="5441950" y="3283772"/>
            <a:chExt cx="7007806" cy="3710752"/>
          </a:xfrm>
        </p:grpSpPr>
        <p:sp>
          <p:nvSpPr>
            <p:cNvPr id="10" name="Freeform: Shape 9"/>
            <p:cNvSpPr>
              <a:spLocks/>
            </p:cNvSpPr>
            <p:nvPr userDrawn="1"/>
          </p:nvSpPr>
          <p:spPr bwMode="gray">
            <a:xfrm>
              <a:off x="5441950" y="4946076"/>
              <a:ext cx="7007806" cy="2048448"/>
            </a:xfrm>
            <a:custGeom>
              <a:avLst/>
              <a:gdLst>
                <a:gd name="connsiteX0" fmla="*/ 237491 w 7007806"/>
                <a:gd name="connsiteY0" fmla="*/ 0 h 2048448"/>
                <a:gd name="connsiteX1" fmla="*/ 966532 w 7007806"/>
                <a:gd name="connsiteY1" fmla="*/ 0 h 2048448"/>
                <a:gd name="connsiteX2" fmla="*/ 966532 w 7007806"/>
                <a:gd name="connsiteY2" fmla="*/ 578198 h 2048448"/>
                <a:gd name="connsiteX3" fmla="*/ 1425492 w 7007806"/>
                <a:gd name="connsiteY3" fmla="*/ 606386 h 2048448"/>
                <a:gd name="connsiteX4" fmla="*/ 1677037 w 7007806"/>
                <a:gd name="connsiteY4" fmla="*/ 606386 h 2048448"/>
                <a:gd name="connsiteX5" fmla="*/ 1677037 w 7007806"/>
                <a:gd name="connsiteY5" fmla="*/ 483901 h 2048448"/>
                <a:gd name="connsiteX6" fmla="*/ 1686642 w 7007806"/>
                <a:gd name="connsiteY6" fmla="*/ 483901 h 2048448"/>
                <a:gd name="connsiteX7" fmla="*/ 1686642 w 7007806"/>
                <a:gd name="connsiteY7" fmla="*/ 225552 h 2048448"/>
                <a:gd name="connsiteX8" fmla="*/ 2059578 w 7007806"/>
                <a:gd name="connsiteY8" fmla="*/ 225552 h 2048448"/>
                <a:gd name="connsiteX9" fmla="*/ 2059578 w 7007806"/>
                <a:gd name="connsiteY9" fmla="*/ 339268 h 2048448"/>
                <a:gd name="connsiteX10" fmla="*/ 2098045 w 7007806"/>
                <a:gd name="connsiteY10" fmla="*/ 339268 h 2048448"/>
                <a:gd name="connsiteX11" fmla="*/ 2098045 w 7007806"/>
                <a:gd name="connsiteY11" fmla="*/ 483901 h 2048448"/>
                <a:gd name="connsiteX12" fmla="*/ 2204842 w 7007806"/>
                <a:gd name="connsiteY12" fmla="*/ 483901 h 2048448"/>
                <a:gd name="connsiteX13" fmla="*/ 2204842 w 7007806"/>
                <a:gd name="connsiteY13" fmla="*/ 643969 h 2048448"/>
                <a:gd name="connsiteX14" fmla="*/ 2602307 w 7007806"/>
                <a:gd name="connsiteY14" fmla="*/ 643969 h 2048448"/>
                <a:gd name="connsiteX15" fmla="*/ 2602307 w 7007806"/>
                <a:gd name="connsiteY15" fmla="*/ 744644 h 2048448"/>
                <a:gd name="connsiteX16" fmla="*/ 3055683 w 7007806"/>
                <a:gd name="connsiteY16" fmla="*/ 744644 h 2048448"/>
                <a:gd name="connsiteX17" fmla="*/ 3055683 w 7007806"/>
                <a:gd name="connsiteY17" fmla="*/ 777377 h 2048448"/>
                <a:gd name="connsiteX18" fmla="*/ 3075299 w 7007806"/>
                <a:gd name="connsiteY18" fmla="*/ 777377 h 2048448"/>
                <a:gd name="connsiteX19" fmla="*/ 3075299 w 7007806"/>
                <a:gd name="connsiteY19" fmla="*/ 965361 h 2048448"/>
                <a:gd name="connsiteX20" fmla="*/ 3423979 w 7007806"/>
                <a:gd name="connsiteY20" fmla="*/ 965361 h 2048448"/>
                <a:gd name="connsiteX21" fmla="*/ 3423979 w 7007806"/>
                <a:gd name="connsiteY21" fmla="*/ 525721 h 2048448"/>
                <a:gd name="connsiteX22" fmla="*/ 3527067 w 7007806"/>
                <a:gd name="connsiteY22" fmla="*/ 525721 h 2048448"/>
                <a:gd name="connsiteX23" fmla="*/ 3527067 w 7007806"/>
                <a:gd name="connsiteY23" fmla="*/ 386248 h 2048448"/>
                <a:gd name="connsiteX24" fmla="*/ 3830268 w 7007806"/>
                <a:gd name="connsiteY24" fmla="*/ 386248 h 2048448"/>
                <a:gd name="connsiteX25" fmla="*/ 3830268 w 7007806"/>
                <a:gd name="connsiteY25" fmla="*/ 525721 h 2048448"/>
                <a:gd name="connsiteX26" fmla="*/ 3927292 w 7007806"/>
                <a:gd name="connsiteY26" fmla="*/ 525721 h 2048448"/>
                <a:gd name="connsiteX27" fmla="*/ 3927292 w 7007806"/>
                <a:gd name="connsiteY27" fmla="*/ 58792 h 2048448"/>
                <a:gd name="connsiteX28" fmla="*/ 4630716 w 7007806"/>
                <a:gd name="connsiteY28" fmla="*/ 58792 h 2048448"/>
                <a:gd name="connsiteX29" fmla="*/ 4630716 w 7007806"/>
                <a:gd name="connsiteY29" fmla="*/ 616681 h 2048448"/>
                <a:gd name="connsiteX30" fmla="*/ 5073388 w 7007806"/>
                <a:gd name="connsiteY30" fmla="*/ 255872 h 2048448"/>
                <a:gd name="connsiteX31" fmla="*/ 5073388 w 7007806"/>
                <a:gd name="connsiteY31" fmla="*/ 643969 h 2048448"/>
                <a:gd name="connsiteX32" fmla="*/ 5315948 w 7007806"/>
                <a:gd name="connsiteY32" fmla="*/ 643969 h 2048448"/>
                <a:gd name="connsiteX33" fmla="*/ 5315948 w 7007806"/>
                <a:gd name="connsiteY33" fmla="*/ 525721 h 2048448"/>
                <a:gd name="connsiteX34" fmla="*/ 5419036 w 7007806"/>
                <a:gd name="connsiteY34" fmla="*/ 525721 h 2048448"/>
                <a:gd name="connsiteX35" fmla="*/ 5419036 w 7007806"/>
                <a:gd name="connsiteY35" fmla="*/ 386248 h 2048448"/>
                <a:gd name="connsiteX36" fmla="*/ 5722237 w 7007806"/>
                <a:gd name="connsiteY36" fmla="*/ 386248 h 2048448"/>
                <a:gd name="connsiteX37" fmla="*/ 5722237 w 7007806"/>
                <a:gd name="connsiteY37" fmla="*/ 525721 h 2048448"/>
                <a:gd name="connsiteX38" fmla="*/ 5825325 w 7007806"/>
                <a:gd name="connsiteY38" fmla="*/ 525721 h 2048448"/>
                <a:gd name="connsiteX39" fmla="*/ 5825325 w 7007806"/>
                <a:gd name="connsiteY39" fmla="*/ 965361 h 2048448"/>
                <a:gd name="connsiteX40" fmla="*/ 6170974 w 7007806"/>
                <a:gd name="connsiteY40" fmla="*/ 965361 h 2048448"/>
                <a:gd name="connsiteX41" fmla="*/ 6170974 w 7007806"/>
                <a:gd name="connsiteY41" fmla="*/ 777377 h 2048448"/>
                <a:gd name="connsiteX42" fmla="*/ 6646998 w 7007806"/>
                <a:gd name="connsiteY42" fmla="*/ 777377 h 2048448"/>
                <a:gd name="connsiteX43" fmla="*/ 6646998 w 7007806"/>
                <a:gd name="connsiteY43" fmla="*/ 1374681 h 2048448"/>
                <a:gd name="connsiteX44" fmla="*/ 7007806 w 7007806"/>
                <a:gd name="connsiteY44" fmla="*/ 1374681 h 2048448"/>
                <a:gd name="connsiteX45" fmla="*/ 7007806 w 7007806"/>
                <a:gd name="connsiteY45" fmla="*/ 1677881 h 2048448"/>
                <a:gd name="connsiteX46" fmla="*/ 6995117 w 7007806"/>
                <a:gd name="connsiteY46" fmla="*/ 1677881 h 2048448"/>
                <a:gd name="connsiteX47" fmla="*/ 6995117 w 7007806"/>
                <a:gd name="connsiteY47" fmla="*/ 2048448 h 2048448"/>
                <a:gd name="connsiteX48" fmla="*/ 0 w 7007806"/>
                <a:gd name="connsiteY48" fmla="*/ 2048448 h 2048448"/>
                <a:gd name="connsiteX49" fmla="*/ 0 w 7007806"/>
                <a:gd name="connsiteY49" fmla="*/ 339268 h 2048448"/>
                <a:gd name="connsiteX50" fmla="*/ 136873 w 7007806"/>
                <a:gd name="connsiteY50" fmla="*/ 339268 h 2048448"/>
                <a:gd name="connsiteX51" fmla="*/ 136873 w 7007806"/>
                <a:gd name="connsiteY51" fmla="*/ 483901 h 2048448"/>
                <a:gd name="connsiteX52" fmla="*/ 237491 w 7007806"/>
                <a:gd name="connsiteY52" fmla="*/ 483901 h 204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007806" h="2048448">
                  <a:moveTo>
                    <a:pt x="237491" y="0"/>
                  </a:moveTo>
                  <a:lnTo>
                    <a:pt x="966532" y="0"/>
                  </a:lnTo>
                  <a:lnTo>
                    <a:pt x="966532" y="578198"/>
                  </a:lnTo>
                  <a:lnTo>
                    <a:pt x="1425492" y="606386"/>
                  </a:lnTo>
                  <a:lnTo>
                    <a:pt x="1677037" y="606386"/>
                  </a:lnTo>
                  <a:lnTo>
                    <a:pt x="1677037" y="483901"/>
                  </a:lnTo>
                  <a:lnTo>
                    <a:pt x="1686642" y="483901"/>
                  </a:lnTo>
                  <a:lnTo>
                    <a:pt x="1686642" y="225552"/>
                  </a:lnTo>
                  <a:lnTo>
                    <a:pt x="2059578" y="225552"/>
                  </a:lnTo>
                  <a:lnTo>
                    <a:pt x="2059578" y="339268"/>
                  </a:lnTo>
                  <a:lnTo>
                    <a:pt x="2098045" y="339268"/>
                  </a:lnTo>
                  <a:lnTo>
                    <a:pt x="2098045" y="483901"/>
                  </a:lnTo>
                  <a:lnTo>
                    <a:pt x="2204842" y="483901"/>
                  </a:lnTo>
                  <a:lnTo>
                    <a:pt x="2204842" y="643969"/>
                  </a:lnTo>
                  <a:lnTo>
                    <a:pt x="2602307" y="643969"/>
                  </a:lnTo>
                  <a:lnTo>
                    <a:pt x="2602307" y="744644"/>
                  </a:lnTo>
                  <a:lnTo>
                    <a:pt x="3055683" y="744644"/>
                  </a:lnTo>
                  <a:lnTo>
                    <a:pt x="3055683" y="777377"/>
                  </a:lnTo>
                  <a:lnTo>
                    <a:pt x="3075299" y="777377"/>
                  </a:lnTo>
                  <a:lnTo>
                    <a:pt x="3075299" y="965361"/>
                  </a:lnTo>
                  <a:lnTo>
                    <a:pt x="3423979" y="965361"/>
                  </a:lnTo>
                  <a:lnTo>
                    <a:pt x="3423979" y="525721"/>
                  </a:lnTo>
                  <a:lnTo>
                    <a:pt x="3527067" y="525721"/>
                  </a:lnTo>
                  <a:lnTo>
                    <a:pt x="3527067" y="386248"/>
                  </a:lnTo>
                  <a:lnTo>
                    <a:pt x="3830268" y="386248"/>
                  </a:lnTo>
                  <a:lnTo>
                    <a:pt x="3830268" y="525721"/>
                  </a:lnTo>
                  <a:lnTo>
                    <a:pt x="3927292" y="525721"/>
                  </a:lnTo>
                  <a:lnTo>
                    <a:pt x="3927292" y="58792"/>
                  </a:lnTo>
                  <a:lnTo>
                    <a:pt x="4630716" y="58792"/>
                  </a:lnTo>
                  <a:lnTo>
                    <a:pt x="4630716" y="616681"/>
                  </a:lnTo>
                  <a:lnTo>
                    <a:pt x="5073388" y="255872"/>
                  </a:lnTo>
                  <a:lnTo>
                    <a:pt x="5073388" y="643969"/>
                  </a:lnTo>
                  <a:lnTo>
                    <a:pt x="5315948" y="643969"/>
                  </a:lnTo>
                  <a:lnTo>
                    <a:pt x="5315948" y="525721"/>
                  </a:lnTo>
                  <a:lnTo>
                    <a:pt x="5419036" y="525721"/>
                  </a:lnTo>
                  <a:lnTo>
                    <a:pt x="5419036" y="386248"/>
                  </a:lnTo>
                  <a:lnTo>
                    <a:pt x="5722237" y="386248"/>
                  </a:lnTo>
                  <a:lnTo>
                    <a:pt x="5722237" y="525721"/>
                  </a:lnTo>
                  <a:lnTo>
                    <a:pt x="5825325" y="525721"/>
                  </a:lnTo>
                  <a:lnTo>
                    <a:pt x="5825325" y="965361"/>
                  </a:lnTo>
                  <a:lnTo>
                    <a:pt x="6170974" y="965361"/>
                  </a:lnTo>
                  <a:lnTo>
                    <a:pt x="6170974" y="777377"/>
                  </a:lnTo>
                  <a:lnTo>
                    <a:pt x="6646998" y="777377"/>
                  </a:lnTo>
                  <a:lnTo>
                    <a:pt x="6646998" y="1374681"/>
                  </a:lnTo>
                  <a:lnTo>
                    <a:pt x="7007806" y="1374681"/>
                  </a:lnTo>
                  <a:lnTo>
                    <a:pt x="7007806" y="1677881"/>
                  </a:lnTo>
                  <a:lnTo>
                    <a:pt x="6995117" y="1677881"/>
                  </a:lnTo>
                  <a:lnTo>
                    <a:pt x="6995117" y="2048448"/>
                  </a:lnTo>
                  <a:lnTo>
                    <a:pt x="0" y="2048448"/>
                  </a:lnTo>
                  <a:lnTo>
                    <a:pt x="0" y="339268"/>
                  </a:lnTo>
                  <a:lnTo>
                    <a:pt x="136873" y="339268"/>
                  </a:lnTo>
                  <a:lnTo>
                    <a:pt x="136873" y="483901"/>
                  </a:lnTo>
                  <a:lnTo>
                    <a:pt x="237491" y="483901"/>
                  </a:lnTo>
                  <a:close/>
                </a:path>
              </a:pathLst>
            </a:custGeom>
            <a:solidFill>
              <a:srgbClr val="409AE1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 bwMode="gray">
            <a:xfrm>
              <a:off x="7041188" y="3283772"/>
              <a:ext cx="5020375" cy="3560234"/>
              <a:chOff x="6400911" y="3534349"/>
              <a:chExt cx="4698776" cy="3332170"/>
            </a:xfrm>
          </p:grpSpPr>
          <p:sp>
            <p:nvSpPr>
              <p:cNvPr id="13" name="Freeform 229"/>
              <p:cNvSpPr>
                <a:spLocks/>
              </p:cNvSpPr>
              <p:nvPr/>
            </p:nvSpPr>
            <p:spPr bwMode="gray">
              <a:xfrm>
                <a:off x="6400911" y="6660343"/>
                <a:ext cx="3501963" cy="206176"/>
              </a:xfrm>
              <a:custGeom>
                <a:avLst/>
                <a:gdLst>
                  <a:gd name="T0" fmla="*/ 1277 w 1316"/>
                  <a:gd name="T1" fmla="*/ 78 h 78"/>
                  <a:gd name="T2" fmla="*/ 39 w 1316"/>
                  <a:gd name="T3" fmla="*/ 78 h 78"/>
                  <a:gd name="T4" fmla="*/ 0 w 1316"/>
                  <a:gd name="T5" fmla="*/ 39 h 78"/>
                  <a:gd name="T6" fmla="*/ 39 w 1316"/>
                  <a:gd name="T7" fmla="*/ 0 h 78"/>
                  <a:gd name="T8" fmla="*/ 1277 w 1316"/>
                  <a:gd name="T9" fmla="*/ 0 h 78"/>
                  <a:gd name="T10" fmla="*/ 1316 w 1316"/>
                  <a:gd name="T11" fmla="*/ 39 h 78"/>
                  <a:gd name="T12" fmla="*/ 1277 w 1316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6" h="78">
                    <a:moveTo>
                      <a:pt x="1277" y="78"/>
                    </a:moveTo>
                    <a:cubicBezTo>
                      <a:pt x="39" y="78"/>
                      <a:pt x="39" y="78"/>
                      <a:pt x="39" y="78"/>
                    </a:cubicBezTo>
                    <a:cubicBezTo>
                      <a:pt x="17" y="78"/>
                      <a:pt x="0" y="60"/>
                      <a:pt x="0" y="39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1277" y="0"/>
                      <a:pt x="1277" y="0"/>
                      <a:pt x="1277" y="0"/>
                    </a:cubicBezTo>
                    <a:cubicBezTo>
                      <a:pt x="1298" y="0"/>
                      <a:pt x="1316" y="18"/>
                      <a:pt x="1316" y="39"/>
                    </a:cubicBezTo>
                    <a:cubicBezTo>
                      <a:pt x="1316" y="60"/>
                      <a:pt x="1298" y="78"/>
                      <a:pt x="1277" y="78"/>
                    </a:cubicBez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230"/>
              <p:cNvSpPr>
                <a:spLocks noChangeArrowheads="1"/>
              </p:cNvSpPr>
              <p:nvPr/>
            </p:nvSpPr>
            <p:spPr bwMode="gray">
              <a:xfrm>
                <a:off x="6631343" y="5562758"/>
                <a:ext cx="1058170" cy="36384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231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232"/>
              <p:cNvSpPr>
                <a:spLocks noChangeArrowheads="1"/>
              </p:cNvSpPr>
              <p:nvPr/>
            </p:nvSpPr>
            <p:spPr bwMode="gray">
              <a:xfrm>
                <a:off x="6649535" y="5599142"/>
                <a:ext cx="779226" cy="1164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33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34"/>
              <p:cNvSpPr>
                <a:spLocks/>
              </p:cNvSpPr>
              <p:nvPr/>
            </p:nvSpPr>
            <p:spPr bwMode="gray">
              <a:xfrm>
                <a:off x="6640438" y="6469328"/>
                <a:ext cx="648848" cy="294103"/>
              </a:xfrm>
              <a:custGeom>
                <a:avLst/>
                <a:gdLst>
                  <a:gd name="T0" fmla="*/ 148 w 214"/>
                  <a:gd name="T1" fmla="*/ 0 h 97"/>
                  <a:gd name="T2" fmla="*/ 0 w 214"/>
                  <a:gd name="T3" fmla="*/ 6 h 97"/>
                  <a:gd name="T4" fmla="*/ 64 w 214"/>
                  <a:gd name="T5" fmla="*/ 97 h 97"/>
                  <a:gd name="T6" fmla="*/ 214 w 214"/>
                  <a:gd name="T7" fmla="*/ 97 h 97"/>
                  <a:gd name="T8" fmla="*/ 148 w 214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97">
                    <a:moveTo>
                      <a:pt x="148" y="0"/>
                    </a:moveTo>
                    <a:lnTo>
                      <a:pt x="0" y="6"/>
                    </a:lnTo>
                    <a:lnTo>
                      <a:pt x="64" y="97"/>
                    </a:lnTo>
                    <a:lnTo>
                      <a:pt x="214" y="97"/>
                    </a:lnTo>
                    <a:lnTo>
                      <a:pt x="1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35"/>
              <p:cNvSpPr>
                <a:spLocks noChangeArrowheads="1"/>
              </p:cNvSpPr>
              <p:nvPr/>
            </p:nvSpPr>
            <p:spPr bwMode="gray">
              <a:xfrm>
                <a:off x="7428759" y="5599142"/>
                <a:ext cx="248624" cy="116428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36"/>
              <p:cNvSpPr>
                <a:spLocks/>
              </p:cNvSpPr>
              <p:nvPr/>
            </p:nvSpPr>
            <p:spPr bwMode="gray">
              <a:xfrm>
                <a:off x="7428759" y="5723455"/>
                <a:ext cx="248624" cy="1039976"/>
              </a:xfrm>
              <a:custGeom>
                <a:avLst/>
                <a:gdLst>
                  <a:gd name="T0" fmla="*/ 0 w 82"/>
                  <a:gd name="T1" fmla="*/ 343 h 343"/>
                  <a:gd name="T2" fmla="*/ 82 w 82"/>
                  <a:gd name="T3" fmla="*/ 343 h 343"/>
                  <a:gd name="T4" fmla="*/ 82 w 82"/>
                  <a:gd name="T5" fmla="*/ 0 h 343"/>
                  <a:gd name="T6" fmla="*/ 0 w 82"/>
                  <a:gd name="T7" fmla="*/ 91 h 343"/>
                  <a:gd name="T8" fmla="*/ 0 w 82"/>
                  <a:gd name="T9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43">
                    <a:moveTo>
                      <a:pt x="0" y="343"/>
                    </a:moveTo>
                    <a:lnTo>
                      <a:pt x="82" y="343"/>
                    </a:lnTo>
                    <a:lnTo>
                      <a:pt x="82" y="0"/>
                    </a:lnTo>
                    <a:lnTo>
                      <a:pt x="0" y="91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rgbClr val="001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237"/>
              <p:cNvSpPr>
                <a:spLocks noChangeArrowheads="1"/>
              </p:cNvSpPr>
              <p:nvPr/>
            </p:nvSpPr>
            <p:spPr bwMode="gray">
              <a:xfrm>
                <a:off x="6649535" y="5693135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38"/>
              <p:cNvSpPr>
                <a:spLocks noChangeArrowheads="1"/>
              </p:cNvSpPr>
              <p:nvPr/>
            </p:nvSpPr>
            <p:spPr bwMode="gray">
              <a:xfrm>
                <a:off x="6649535" y="6014527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239"/>
              <p:cNvSpPr>
                <a:spLocks noChangeArrowheads="1"/>
              </p:cNvSpPr>
              <p:nvPr/>
            </p:nvSpPr>
            <p:spPr bwMode="gray">
              <a:xfrm>
                <a:off x="6649535" y="6351079"/>
                <a:ext cx="779226" cy="27287"/>
              </a:xfrm>
              <a:prstGeom prst="rect">
                <a:avLst/>
              </a:pr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0"/>
              <p:cNvSpPr>
                <a:spLocks/>
              </p:cNvSpPr>
              <p:nvPr/>
            </p:nvSpPr>
            <p:spPr bwMode="gray">
              <a:xfrm>
                <a:off x="6725334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41"/>
              <p:cNvSpPr>
                <a:spLocks/>
              </p:cNvSpPr>
              <p:nvPr/>
            </p:nvSpPr>
            <p:spPr bwMode="gray">
              <a:xfrm>
                <a:off x="6976991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2"/>
              <p:cNvSpPr>
                <a:spLocks/>
              </p:cNvSpPr>
              <p:nvPr/>
            </p:nvSpPr>
            <p:spPr bwMode="gray">
              <a:xfrm>
                <a:off x="7225615" y="5747711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3"/>
              <p:cNvSpPr>
                <a:spLocks/>
              </p:cNvSpPr>
              <p:nvPr/>
            </p:nvSpPr>
            <p:spPr bwMode="gray">
              <a:xfrm>
                <a:off x="6725334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4"/>
              <p:cNvSpPr>
                <a:spLocks/>
              </p:cNvSpPr>
              <p:nvPr/>
            </p:nvSpPr>
            <p:spPr bwMode="gray">
              <a:xfrm>
                <a:off x="6976991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5"/>
              <p:cNvSpPr>
                <a:spLocks/>
              </p:cNvSpPr>
              <p:nvPr/>
            </p:nvSpPr>
            <p:spPr bwMode="gray">
              <a:xfrm>
                <a:off x="7225615" y="6084262"/>
                <a:ext cx="124313" cy="221335"/>
              </a:xfrm>
              <a:custGeom>
                <a:avLst/>
                <a:gdLst>
                  <a:gd name="T0" fmla="*/ 26 w 47"/>
                  <a:gd name="T1" fmla="*/ 0 h 84"/>
                  <a:gd name="T2" fmla="*/ 21 w 47"/>
                  <a:gd name="T3" fmla="*/ 0 h 84"/>
                  <a:gd name="T4" fmla="*/ 0 w 47"/>
                  <a:gd name="T5" fmla="*/ 21 h 84"/>
                  <a:gd name="T6" fmla="*/ 0 w 47"/>
                  <a:gd name="T7" fmla="*/ 84 h 84"/>
                  <a:gd name="T8" fmla="*/ 47 w 47"/>
                  <a:gd name="T9" fmla="*/ 84 h 84"/>
                  <a:gd name="T10" fmla="*/ 47 w 47"/>
                  <a:gd name="T11" fmla="*/ 21 h 84"/>
                  <a:gd name="T12" fmla="*/ 26 w 4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84">
                    <a:moveTo>
                      <a:pt x="26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47" y="84"/>
                      <a:pt x="47" y="84"/>
                      <a:pt x="47" y="84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10"/>
                      <a:pt x="38" y="0"/>
                      <a:pt x="26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246"/>
              <p:cNvSpPr>
                <a:spLocks noChangeArrowheads="1"/>
              </p:cNvSpPr>
              <p:nvPr/>
            </p:nvSpPr>
            <p:spPr bwMode="gray">
              <a:xfrm>
                <a:off x="7443919" y="5562758"/>
                <a:ext cx="245593" cy="3638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Rectangle 247"/>
              <p:cNvSpPr>
                <a:spLocks noChangeArrowheads="1"/>
              </p:cNvSpPr>
              <p:nvPr/>
            </p:nvSpPr>
            <p:spPr bwMode="gray">
              <a:xfrm>
                <a:off x="7134655" y="6529968"/>
                <a:ext cx="124313" cy="23346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Rectangle 248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Rectangle 249"/>
              <p:cNvSpPr>
                <a:spLocks noChangeArrowheads="1"/>
              </p:cNvSpPr>
              <p:nvPr/>
            </p:nvSpPr>
            <p:spPr bwMode="gray">
              <a:xfrm>
                <a:off x="6855711" y="6608800"/>
                <a:ext cx="17888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250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251"/>
              <p:cNvSpPr>
                <a:spLocks noChangeArrowheads="1"/>
              </p:cNvSpPr>
              <p:nvPr/>
            </p:nvSpPr>
            <p:spPr bwMode="gray">
              <a:xfrm>
                <a:off x="6719270" y="6608800"/>
                <a:ext cx="148569" cy="90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52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3"/>
              <p:cNvSpPr>
                <a:spLocks/>
              </p:cNvSpPr>
              <p:nvPr/>
            </p:nvSpPr>
            <p:spPr bwMode="gray">
              <a:xfrm>
                <a:off x="6588895" y="6469328"/>
                <a:ext cx="500281" cy="148567"/>
              </a:xfrm>
              <a:custGeom>
                <a:avLst/>
                <a:gdLst>
                  <a:gd name="T0" fmla="*/ 165 w 165"/>
                  <a:gd name="T1" fmla="*/ 0 h 49"/>
                  <a:gd name="T2" fmla="*/ 19 w 165"/>
                  <a:gd name="T3" fmla="*/ 0 h 49"/>
                  <a:gd name="T4" fmla="*/ 0 w 165"/>
                  <a:gd name="T5" fmla="*/ 34 h 49"/>
                  <a:gd name="T6" fmla="*/ 0 w 165"/>
                  <a:gd name="T7" fmla="*/ 49 h 49"/>
                  <a:gd name="T8" fmla="*/ 165 w 165"/>
                  <a:gd name="T9" fmla="*/ 49 h 49"/>
                  <a:gd name="T10" fmla="*/ 165 w 165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5" h="49">
                    <a:moveTo>
                      <a:pt x="165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65" y="49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254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255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56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Rectangle 257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Rectangle 258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59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60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61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2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63"/>
              <p:cNvSpPr>
                <a:spLocks/>
              </p:cNvSpPr>
              <p:nvPr/>
            </p:nvSpPr>
            <p:spPr bwMode="gray">
              <a:xfrm>
                <a:off x="6588895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8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8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4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65"/>
              <p:cNvSpPr>
                <a:spLocks/>
              </p:cNvSpPr>
              <p:nvPr/>
            </p:nvSpPr>
            <p:spPr bwMode="gray">
              <a:xfrm>
                <a:off x="6719270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6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6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6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67"/>
              <p:cNvSpPr>
                <a:spLocks/>
              </p:cNvSpPr>
              <p:nvPr/>
            </p:nvSpPr>
            <p:spPr bwMode="gray">
              <a:xfrm>
                <a:off x="6843583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9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9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68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69"/>
              <p:cNvSpPr>
                <a:spLocks/>
              </p:cNvSpPr>
              <p:nvPr/>
            </p:nvSpPr>
            <p:spPr bwMode="gray">
              <a:xfrm>
                <a:off x="6970927" y="6469328"/>
                <a:ext cx="109152" cy="103088"/>
              </a:xfrm>
              <a:custGeom>
                <a:avLst/>
                <a:gdLst>
                  <a:gd name="T0" fmla="*/ 0 w 36"/>
                  <a:gd name="T1" fmla="*/ 34 h 34"/>
                  <a:gd name="T2" fmla="*/ 17 w 36"/>
                  <a:gd name="T3" fmla="*/ 34 h 34"/>
                  <a:gd name="T4" fmla="*/ 36 w 36"/>
                  <a:gd name="T5" fmla="*/ 0 h 34"/>
                  <a:gd name="T6" fmla="*/ 18 w 36"/>
                  <a:gd name="T7" fmla="*/ 0 h 34"/>
                  <a:gd name="T8" fmla="*/ 0 w 3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4">
                    <a:moveTo>
                      <a:pt x="0" y="34"/>
                    </a:moveTo>
                    <a:lnTo>
                      <a:pt x="17" y="34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70"/>
              <p:cNvSpPr>
                <a:spLocks noChangeArrowheads="1"/>
              </p:cNvSpPr>
              <p:nvPr/>
            </p:nvSpPr>
            <p:spPr bwMode="gray">
              <a:xfrm>
                <a:off x="8262560" y="4701669"/>
                <a:ext cx="397193" cy="2061762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71"/>
              <p:cNvSpPr>
                <a:spLocks/>
              </p:cNvSpPr>
              <p:nvPr/>
            </p:nvSpPr>
            <p:spPr bwMode="gray">
              <a:xfrm>
                <a:off x="7571264" y="4701669"/>
                <a:ext cx="691296" cy="2061762"/>
              </a:xfrm>
              <a:custGeom>
                <a:avLst/>
                <a:gdLst>
                  <a:gd name="T0" fmla="*/ 228 w 228"/>
                  <a:gd name="T1" fmla="*/ 651 h 680"/>
                  <a:gd name="T2" fmla="*/ 228 w 228"/>
                  <a:gd name="T3" fmla="*/ 0 h 680"/>
                  <a:gd name="T4" fmla="*/ 0 w 228"/>
                  <a:gd name="T5" fmla="*/ 0 h 680"/>
                  <a:gd name="T6" fmla="*/ 0 w 228"/>
                  <a:gd name="T7" fmla="*/ 651 h 680"/>
                  <a:gd name="T8" fmla="*/ 0 w 228"/>
                  <a:gd name="T9" fmla="*/ 658 h 680"/>
                  <a:gd name="T10" fmla="*/ 0 w 228"/>
                  <a:gd name="T11" fmla="*/ 680 h 680"/>
                  <a:gd name="T12" fmla="*/ 228 w 228"/>
                  <a:gd name="T13" fmla="*/ 680 h 680"/>
                  <a:gd name="T14" fmla="*/ 228 w 228"/>
                  <a:gd name="T15" fmla="*/ 651 h 680"/>
                  <a:gd name="T16" fmla="*/ 228 w 228"/>
                  <a:gd name="T17" fmla="*/ 651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8" h="680">
                    <a:moveTo>
                      <a:pt x="228" y="651"/>
                    </a:moveTo>
                    <a:lnTo>
                      <a:pt x="228" y="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0" y="658"/>
                    </a:lnTo>
                    <a:lnTo>
                      <a:pt x="0" y="680"/>
                    </a:lnTo>
                    <a:lnTo>
                      <a:pt x="228" y="680"/>
                    </a:lnTo>
                    <a:lnTo>
                      <a:pt x="228" y="651"/>
                    </a:lnTo>
                    <a:lnTo>
                      <a:pt x="228" y="651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72"/>
              <p:cNvSpPr>
                <a:spLocks noChangeArrowheads="1"/>
              </p:cNvSpPr>
              <p:nvPr/>
            </p:nvSpPr>
            <p:spPr bwMode="gray">
              <a:xfrm>
                <a:off x="7941168" y="5332326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273"/>
              <p:cNvSpPr>
                <a:spLocks noChangeArrowheads="1"/>
              </p:cNvSpPr>
              <p:nvPr/>
            </p:nvSpPr>
            <p:spPr bwMode="gray">
              <a:xfrm>
                <a:off x="7795632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74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275"/>
              <p:cNvSpPr>
                <a:spLocks noChangeArrowheads="1"/>
              </p:cNvSpPr>
              <p:nvPr/>
            </p:nvSpPr>
            <p:spPr bwMode="gray">
              <a:xfrm>
                <a:off x="8089735" y="5332326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6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77"/>
              <p:cNvSpPr>
                <a:spLocks/>
              </p:cNvSpPr>
              <p:nvPr/>
            </p:nvSpPr>
            <p:spPr bwMode="gray">
              <a:xfrm>
                <a:off x="8292880" y="4471237"/>
                <a:ext cx="269849" cy="230432"/>
              </a:xfrm>
              <a:custGeom>
                <a:avLst/>
                <a:gdLst>
                  <a:gd name="T0" fmla="*/ 0 w 89"/>
                  <a:gd name="T1" fmla="*/ 0 h 76"/>
                  <a:gd name="T2" fmla="*/ 42 w 89"/>
                  <a:gd name="T3" fmla="*/ 0 h 76"/>
                  <a:gd name="T4" fmla="*/ 89 w 89"/>
                  <a:gd name="T5" fmla="*/ 76 h 76"/>
                  <a:gd name="T6" fmla="*/ 0 w 89"/>
                  <a:gd name="T7" fmla="*/ 76 h 76"/>
                  <a:gd name="T8" fmla="*/ 0 w 89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0"/>
                    </a:moveTo>
                    <a:lnTo>
                      <a:pt x="42" y="0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78"/>
              <p:cNvSpPr>
                <a:spLocks/>
              </p:cNvSpPr>
              <p:nvPr/>
            </p:nvSpPr>
            <p:spPr bwMode="gray">
              <a:xfrm>
                <a:off x="7522752" y="4701669"/>
                <a:ext cx="761033" cy="127344"/>
              </a:xfrm>
              <a:custGeom>
                <a:avLst/>
                <a:gdLst>
                  <a:gd name="T0" fmla="*/ 285 w 285"/>
                  <a:gd name="T1" fmla="*/ 0 h 48"/>
                  <a:gd name="T2" fmla="*/ 15 w 285"/>
                  <a:gd name="T3" fmla="*/ 0 h 48"/>
                  <a:gd name="T4" fmla="*/ 0 w 285"/>
                  <a:gd name="T5" fmla="*/ 15 h 48"/>
                  <a:gd name="T6" fmla="*/ 0 w 285"/>
                  <a:gd name="T7" fmla="*/ 33 h 48"/>
                  <a:gd name="T8" fmla="*/ 15 w 285"/>
                  <a:gd name="T9" fmla="*/ 48 h 48"/>
                  <a:gd name="T10" fmla="*/ 285 w 285"/>
                  <a:gd name="T11" fmla="*/ 48 h 48"/>
                  <a:gd name="T12" fmla="*/ 285 w 285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5" h="48">
                    <a:moveTo>
                      <a:pt x="28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5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41"/>
                      <a:pt x="7" y="48"/>
                      <a:pt x="15" y="48"/>
                    </a:cubicBezTo>
                    <a:cubicBezTo>
                      <a:pt x="285" y="48"/>
                      <a:pt x="285" y="48"/>
                      <a:pt x="285" y="48"/>
                    </a:cubicBez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409A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79"/>
              <p:cNvSpPr>
                <a:spLocks/>
              </p:cNvSpPr>
              <p:nvPr/>
            </p:nvSpPr>
            <p:spPr bwMode="gray">
              <a:xfrm>
                <a:off x="8283783" y="4701669"/>
                <a:ext cx="418416" cy="127344"/>
              </a:xfrm>
              <a:custGeom>
                <a:avLst/>
                <a:gdLst>
                  <a:gd name="T0" fmla="*/ 142 w 157"/>
                  <a:gd name="T1" fmla="*/ 0 h 48"/>
                  <a:gd name="T2" fmla="*/ 0 w 157"/>
                  <a:gd name="T3" fmla="*/ 0 h 48"/>
                  <a:gd name="T4" fmla="*/ 0 w 157"/>
                  <a:gd name="T5" fmla="*/ 48 h 48"/>
                  <a:gd name="T6" fmla="*/ 142 w 157"/>
                  <a:gd name="T7" fmla="*/ 48 h 48"/>
                  <a:gd name="T8" fmla="*/ 157 w 157"/>
                  <a:gd name="T9" fmla="*/ 33 h 48"/>
                  <a:gd name="T10" fmla="*/ 157 w 157"/>
                  <a:gd name="T11" fmla="*/ 15 h 48"/>
                  <a:gd name="T12" fmla="*/ 142 w 157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48">
                    <a:moveTo>
                      <a:pt x="1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42" y="48"/>
                      <a:pt x="142" y="48"/>
                      <a:pt x="142" y="48"/>
                    </a:cubicBezTo>
                    <a:cubicBezTo>
                      <a:pt x="151" y="48"/>
                      <a:pt x="157" y="41"/>
                      <a:pt x="157" y="33"/>
                    </a:cubicBezTo>
                    <a:cubicBezTo>
                      <a:pt x="157" y="15"/>
                      <a:pt x="157" y="15"/>
                      <a:pt x="157" y="15"/>
                    </a:cubicBezTo>
                    <a:cubicBezTo>
                      <a:pt x="157" y="6"/>
                      <a:pt x="151" y="0"/>
                      <a:pt x="142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0"/>
              <p:cNvSpPr>
                <a:spLocks/>
              </p:cNvSpPr>
              <p:nvPr/>
            </p:nvSpPr>
            <p:spPr bwMode="gray">
              <a:xfrm>
                <a:off x="7650096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1"/>
              <p:cNvSpPr>
                <a:spLocks/>
              </p:cNvSpPr>
              <p:nvPr/>
            </p:nvSpPr>
            <p:spPr bwMode="gray">
              <a:xfrm>
                <a:off x="7795632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2"/>
              <p:cNvSpPr>
                <a:spLocks/>
              </p:cNvSpPr>
              <p:nvPr/>
            </p:nvSpPr>
            <p:spPr bwMode="gray">
              <a:xfrm>
                <a:off x="7941168" y="4829013"/>
                <a:ext cx="100057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83"/>
              <p:cNvSpPr>
                <a:spLocks/>
              </p:cNvSpPr>
              <p:nvPr/>
            </p:nvSpPr>
            <p:spPr bwMode="gray">
              <a:xfrm>
                <a:off x="8089735" y="4829013"/>
                <a:ext cx="97024" cy="433575"/>
              </a:xfrm>
              <a:custGeom>
                <a:avLst/>
                <a:gdLst>
                  <a:gd name="T0" fmla="*/ 18 w 37"/>
                  <a:gd name="T1" fmla="*/ 0 h 164"/>
                  <a:gd name="T2" fmla="*/ 0 w 37"/>
                  <a:gd name="T3" fmla="*/ 19 h 164"/>
                  <a:gd name="T4" fmla="*/ 0 w 37"/>
                  <a:gd name="T5" fmla="*/ 164 h 164"/>
                  <a:gd name="T6" fmla="*/ 37 w 37"/>
                  <a:gd name="T7" fmla="*/ 164 h 164"/>
                  <a:gd name="T8" fmla="*/ 37 w 37"/>
                  <a:gd name="T9" fmla="*/ 19 h 164"/>
                  <a:gd name="T10" fmla="*/ 18 w 37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4">
                    <a:moveTo>
                      <a:pt x="18" y="0"/>
                    </a:moveTo>
                    <a:cubicBezTo>
                      <a:pt x="8" y="0"/>
                      <a:pt x="0" y="9"/>
                      <a:pt x="0" y="19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9"/>
                      <a:pt x="29" y="0"/>
                      <a:pt x="18" y="0"/>
                    </a:cubicBez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84"/>
              <p:cNvSpPr>
                <a:spLocks noChangeArrowheads="1"/>
              </p:cNvSpPr>
              <p:nvPr/>
            </p:nvSpPr>
            <p:spPr bwMode="gray">
              <a:xfrm>
                <a:off x="7795632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285"/>
              <p:cNvSpPr>
                <a:spLocks noChangeArrowheads="1"/>
              </p:cNvSpPr>
              <p:nvPr/>
            </p:nvSpPr>
            <p:spPr bwMode="gray">
              <a:xfrm>
                <a:off x="7941168" y="5502118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86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287"/>
              <p:cNvSpPr>
                <a:spLocks noChangeArrowheads="1"/>
              </p:cNvSpPr>
              <p:nvPr/>
            </p:nvSpPr>
            <p:spPr bwMode="gray">
              <a:xfrm>
                <a:off x="8089735" y="5502118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88"/>
              <p:cNvSpPr>
                <a:spLocks noChangeArrowheads="1"/>
              </p:cNvSpPr>
              <p:nvPr/>
            </p:nvSpPr>
            <p:spPr bwMode="gray">
              <a:xfrm>
                <a:off x="7795632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Rectangle 289"/>
              <p:cNvSpPr>
                <a:spLocks noChangeArrowheads="1"/>
              </p:cNvSpPr>
              <p:nvPr/>
            </p:nvSpPr>
            <p:spPr bwMode="gray">
              <a:xfrm>
                <a:off x="7941168" y="5668879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90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291"/>
              <p:cNvSpPr>
                <a:spLocks noChangeArrowheads="1"/>
              </p:cNvSpPr>
              <p:nvPr/>
            </p:nvSpPr>
            <p:spPr bwMode="gray">
              <a:xfrm>
                <a:off x="8089735" y="5668879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92"/>
              <p:cNvSpPr>
                <a:spLocks noChangeArrowheads="1"/>
              </p:cNvSpPr>
              <p:nvPr/>
            </p:nvSpPr>
            <p:spPr bwMode="gray">
              <a:xfrm>
                <a:off x="7795632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Rectangle 293"/>
              <p:cNvSpPr>
                <a:spLocks noChangeArrowheads="1"/>
              </p:cNvSpPr>
              <p:nvPr/>
            </p:nvSpPr>
            <p:spPr bwMode="gray">
              <a:xfrm>
                <a:off x="7941168" y="5838671"/>
                <a:ext cx="100057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94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Rectangle 295"/>
              <p:cNvSpPr>
                <a:spLocks noChangeArrowheads="1"/>
              </p:cNvSpPr>
              <p:nvPr/>
            </p:nvSpPr>
            <p:spPr bwMode="gray">
              <a:xfrm>
                <a:off x="8089735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96"/>
              <p:cNvSpPr>
                <a:spLocks noChangeArrowheads="1"/>
              </p:cNvSpPr>
              <p:nvPr/>
            </p:nvSpPr>
            <p:spPr bwMode="gray">
              <a:xfrm>
                <a:off x="7795632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297"/>
              <p:cNvSpPr>
                <a:spLocks noChangeArrowheads="1"/>
              </p:cNvSpPr>
              <p:nvPr/>
            </p:nvSpPr>
            <p:spPr bwMode="gray">
              <a:xfrm>
                <a:off x="7941168" y="6008463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98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Rectangle 299"/>
              <p:cNvSpPr>
                <a:spLocks noChangeArrowheads="1"/>
              </p:cNvSpPr>
              <p:nvPr/>
            </p:nvSpPr>
            <p:spPr bwMode="gray">
              <a:xfrm>
                <a:off x="8089735" y="6008463"/>
                <a:ext cx="97024" cy="97024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300"/>
              <p:cNvSpPr>
                <a:spLocks noChangeArrowheads="1"/>
              </p:cNvSpPr>
              <p:nvPr/>
            </p:nvSpPr>
            <p:spPr bwMode="gray">
              <a:xfrm>
                <a:off x="7795632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01"/>
              <p:cNvSpPr>
                <a:spLocks noChangeArrowheads="1"/>
              </p:cNvSpPr>
              <p:nvPr/>
            </p:nvSpPr>
            <p:spPr bwMode="gray">
              <a:xfrm>
                <a:off x="7941168" y="6175222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302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Rectangle 303"/>
              <p:cNvSpPr>
                <a:spLocks noChangeArrowheads="1"/>
              </p:cNvSpPr>
              <p:nvPr/>
            </p:nvSpPr>
            <p:spPr bwMode="gray">
              <a:xfrm>
                <a:off x="8089735" y="6175222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04"/>
              <p:cNvSpPr>
                <a:spLocks noChangeArrowheads="1"/>
              </p:cNvSpPr>
              <p:nvPr/>
            </p:nvSpPr>
            <p:spPr bwMode="gray">
              <a:xfrm>
                <a:off x="7650096" y="5332326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05"/>
              <p:cNvSpPr>
                <a:spLocks noChangeArrowheads="1"/>
              </p:cNvSpPr>
              <p:nvPr/>
            </p:nvSpPr>
            <p:spPr bwMode="gray">
              <a:xfrm>
                <a:off x="7650096" y="5502118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06"/>
              <p:cNvSpPr>
                <a:spLocks noChangeArrowheads="1"/>
              </p:cNvSpPr>
              <p:nvPr/>
            </p:nvSpPr>
            <p:spPr bwMode="gray">
              <a:xfrm>
                <a:off x="7650096" y="5668879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Rectangle 307"/>
              <p:cNvSpPr>
                <a:spLocks noChangeArrowheads="1"/>
              </p:cNvSpPr>
              <p:nvPr/>
            </p:nvSpPr>
            <p:spPr bwMode="gray">
              <a:xfrm>
                <a:off x="7650096" y="5838671"/>
                <a:ext cx="97024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308"/>
              <p:cNvSpPr>
                <a:spLocks noChangeArrowheads="1"/>
              </p:cNvSpPr>
              <p:nvPr/>
            </p:nvSpPr>
            <p:spPr bwMode="gray">
              <a:xfrm>
                <a:off x="7650096" y="6008463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09"/>
              <p:cNvSpPr>
                <a:spLocks noChangeArrowheads="1"/>
              </p:cNvSpPr>
              <p:nvPr/>
            </p:nvSpPr>
            <p:spPr bwMode="gray">
              <a:xfrm>
                <a:off x="7650096" y="6175222"/>
                <a:ext cx="97024" cy="100055"/>
              </a:xfrm>
              <a:prstGeom prst="rect">
                <a:avLst/>
              </a:pr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10"/>
              <p:cNvSpPr>
                <a:spLocks noChangeArrowheads="1"/>
              </p:cNvSpPr>
              <p:nvPr/>
            </p:nvSpPr>
            <p:spPr bwMode="gray">
              <a:xfrm>
                <a:off x="7650096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311"/>
              <p:cNvSpPr>
                <a:spLocks noChangeArrowheads="1"/>
              </p:cNvSpPr>
              <p:nvPr/>
            </p:nvSpPr>
            <p:spPr bwMode="gray">
              <a:xfrm>
                <a:off x="8089735" y="6341983"/>
                <a:ext cx="97024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312"/>
              <p:cNvSpPr>
                <a:spLocks noChangeArrowheads="1"/>
              </p:cNvSpPr>
              <p:nvPr/>
            </p:nvSpPr>
            <p:spPr bwMode="gray">
              <a:xfrm>
                <a:off x="7795632" y="6341983"/>
                <a:ext cx="245593" cy="354743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13"/>
              <p:cNvSpPr>
                <a:spLocks/>
              </p:cNvSpPr>
              <p:nvPr/>
            </p:nvSpPr>
            <p:spPr bwMode="gray">
              <a:xfrm>
                <a:off x="7650096" y="4471237"/>
                <a:ext cx="642784" cy="230432"/>
              </a:xfrm>
              <a:custGeom>
                <a:avLst/>
                <a:gdLst>
                  <a:gd name="T0" fmla="*/ 46 w 212"/>
                  <a:gd name="T1" fmla="*/ 0 h 76"/>
                  <a:gd name="T2" fmla="*/ 212 w 212"/>
                  <a:gd name="T3" fmla="*/ 0 h 76"/>
                  <a:gd name="T4" fmla="*/ 212 w 212"/>
                  <a:gd name="T5" fmla="*/ 76 h 76"/>
                  <a:gd name="T6" fmla="*/ 0 w 212"/>
                  <a:gd name="T7" fmla="*/ 76 h 76"/>
                  <a:gd name="T8" fmla="*/ 46 w 212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76">
                    <a:moveTo>
                      <a:pt x="46" y="0"/>
                    </a:moveTo>
                    <a:lnTo>
                      <a:pt x="212" y="0"/>
                    </a:lnTo>
                    <a:lnTo>
                      <a:pt x="212" y="76"/>
                    </a:lnTo>
                    <a:lnTo>
                      <a:pt x="0" y="7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314"/>
              <p:cNvSpPr>
                <a:spLocks noChangeArrowheads="1"/>
              </p:cNvSpPr>
              <p:nvPr/>
            </p:nvSpPr>
            <p:spPr bwMode="gray">
              <a:xfrm>
                <a:off x="9323761" y="6041814"/>
                <a:ext cx="397193" cy="72161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Rectangle 315"/>
              <p:cNvSpPr>
                <a:spLocks noChangeArrowheads="1"/>
              </p:cNvSpPr>
              <p:nvPr/>
            </p:nvSpPr>
            <p:spPr bwMode="gray">
              <a:xfrm>
                <a:off x="8632464" y="6041814"/>
                <a:ext cx="691296" cy="721617"/>
              </a:xfrm>
              <a:prstGeom prst="rect">
                <a:avLst/>
              </a:pr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316"/>
              <p:cNvSpPr>
                <a:spLocks noChangeArrowheads="1"/>
              </p:cNvSpPr>
              <p:nvPr/>
            </p:nvSpPr>
            <p:spPr bwMode="gray">
              <a:xfrm>
                <a:off x="9002369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Rectangle 317"/>
              <p:cNvSpPr>
                <a:spLocks noChangeArrowheads="1"/>
              </p:cNvSpPr>
              <p:nvPr/>
            </p:nvSpPr>
            <p:spPr bwMode="gray">
              <a:xfrm>
                <a:off x="8856832" y="6208575"/>
                <a:ext cx="100057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318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Rectangle 319"/>
              <p:cNvSpPr>
                <a:spLocks noChangeArrowheads="1"/>
              </p:cNvSpPr>
              <p:nvPr/>
            </p:nvSpPr>
            <p:spPr bwMode="gray">
              <a:xfrm>
                <a:off x="915093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20"/>
              <p:cNvSpPr>
                <a:spLocks/>
              </p:cNvSpPr>
              <p:nvPr/>
            </p:nvSpPr>
            <p:spPr bwMode="gray">
              <a:xfrm>
                <a:off x="8586983" y="6041814"/>
                <a:ext cx="770129" cy="87927"/>
              </a:xfrm>
              <a:custGeom>
                <a:avLst/>
                <a:gdLst>
                  <a:gd name="T0" fmla="*/ 0 w 290"/>
                  <a:gd name="T1" fmla="*/ 0 h 33"/>
                  <a:gd name="T2" fmla="*/ 0 w 290"/>
                  <a:gd name="T3" fmla="*/ 18 h 33"/>
                  <a:gd name="T4" fmla="*/ 15 w 290"/>
                  <a:gd name="T5" fmla="*/ 33 h 33"/>
                  <a:gd name="T6" fmla="*/ 280 w 290"/>
                  <a:gd name="T7" fmla="*/ 33 h 33"/>
                  <a:gd name="T8" fmla="*/ 290 w 290"/>
                  <a:gd name="T9" fmla="*/ 23 h 33"/>
                  <a:gd name="T10" fmla="*/ 290 w 290"/>
                  <a:gd name="T11" fmla="*/ 0 h 33"/>
                  <a:gd name="T12" fmla="*/ 0 w 290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0" h="33">
                    <a:moveTo>
                      <a:pt x="0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26"/>
                      <a:pt x="7" y="33"/>
                      <a:pt x="15" y="33"/>
                    </a:cubicBezTo>
                    <a:cubicBezTo>
                      <a:pt x="280" y="33"/>
                      <a:pt x="280" y="33"/>
                      <a:pt x="280" y="33"/>
                    </a:cubicBezTo>
                    <a:cubicBezTo>
                      <a:pt x="285" y="33"/>
                      <a:pt x="290" y="28"/>
                      <a:pt x="290" y="23"/>
                    </a:cubicBezTo>
                    <a:cubicBezTo>
                      <a:pt x="290" y="0"/>
                      <a:pt x="290" y="0"/>
                      <a:pt x="2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21"/>
              <p:cNvSpPr>
                <a:spLocks/>
              </p:cNvSpPr>
              <p:nvPr/>
            </p:nvSpPr>
            <p:spPr bwMode="gray">
              <a:xfrm>
                <a:off x="9414721" y="6041814"/>
                <a:ext cx="351712" cy="87927"/>
              </a:xfrm>
              <a:custGeom>
                <a:avLst/>
                <a:gdLst>
                  <a:gd name="T0" fmla="*/ 0 w 133"/>
                  <a:gd name="T1" fmla="*/ 0 h 33"/>
                  <a:gd name="T2" fmla="*/ 0 w 133"/>
                  <a:gd name="T3" fmla="*/ 33 h 33"/>
                  <a:gd name="T4" fmla="*/ 117 w 133"/>
                  <a:gd name="T5" fmla="*/ 33 h 33"/>
                  <a:gd name="T6" fmla="*/ 133 w 133"/>
                  <a:gd name="T7" fmla="*/ 18 h 33"/>
                  <a:gd name="T8" fmla="*/ 133 w 133"/>
                  <a:gd name="T9" fmla="*/ 0 h 33"/>
                  <a:gd name="T10" fmla="*/ 0 w 133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3" h="33">
                    <a:moveTo>
                      <a:pt x="0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26" y="33"/>
                      <a:pt x="133" y="26"/>
                      <a:pt x="133" y="18"/>
                    </a:cubicBezTo>
                    <a:cubicBezTo>
                      <a:pt x="133" y="0"/>
                      <a:pt x="133" y="0"/>
                      <a:pt x="1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22"/>
              <p:cNvSpPr>
                <a:spLocks noChangeArrowheads="1"/>
              </p:cNvSpPr>
              <p:nvPr/>
            </p:nvSpPr>
            <p:spPr bwMode="gray">
              <a:xfrm>
                <a:off x="8856832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Rectangle 323"/>
              <p:cNvSpPr>
                <a:spLocks noChangeArrowheads="1"/>
              </p:cNvSpPr>
              <p:nvPr/>
            </p:nvSpPr>
            <p:spPr bwMode="gray">
              <a:xfrm>
                <a:off x="9002369" y="6375335"/>
                <a:ext cx="100057" cy="100055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24"/>
              <p:cNvSpPr>
                <a:spLocks noChangeArrowheads="1"/>
              </p:cNvSpPr>
              <p:nvPr/>
            </p:nvSpPr>
            <p:spPr bwMode="gray">
              <a:xfrm>
                <a:off x="8711296" y="6208575"/>
                <a:ext cx="97024" cy="97024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Rectangle 325"/>
              <p:cNvSpPr>
                <a:spLocks noChangeArrowheads="1"/>
              </p:cNvSpPr>
              <p:nvPr/>
            </p:nvSpPr>
            <p:spPr bwMode="gray">
              <a:xfrm>
                <a:off x="8893217" y="6526935"/>
                <a:ext cx="172825" cy="236496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26"/>
              <p:cNvSpPr>
                <a:spLocks noChangeArrowheads="1"/>
              </p:cNvSpPr>
              <p:nvPr/>
            </p:nvSpPr>
            <p:spPr bwMode="gray">
              <a:xfrm>
                <a:off x="915093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Rectangle 327"/>
              <p:cNvSpPr>
                <a:spLocks noChangeArrowheads="1"/>
              </p:cNvSpPr>
              <p:nvPr/>
            </p:nvSpPr>
            <p:spPr bwMode="gray">
              <a:xfrm>
                <a:off x="8711296" y="6375335"/>
                <a:ext cx="97024" cy="269847"/>
              </a:xfrm>
              <a:prstGeom prst="rect">
                <a:avLst/>
              </a:pr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28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7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29"/>
              <p:cNvSpPr>
                <a:spLocks/>
              </p:cNvSpPr>
              <p:nvPr/>
            </p:nvSpPr>
            <p:spPr bwMode="gray">
              <a:xfrm>
                <a:off x="8586983" y="5865958"/>
                <a:ext cx="794385" cy="175856"/>
              </a:xfrm>
              <a:custGeom>
                <a:avLst/>
                <a:gdLst>
                  <a:gd name="T0" fmla="*/ 0 w 262"/>
                  <a:gd name="T1" fmla="*/ 58 h 58"/>
                  <a:gd name="T2" fmla="*/ 60 w 262"/>
                  <a:gd name="T3" fmla="*/ 0 h 58"/>
                  <a:gd name="T4" fmla="*/ 262 w 262"/>
                  <a:gd name="T5" fmla="*/ 0 h 58"/>
                  <a:gd name="T6" fmla="*/ 262 w 262"/>
                  <a:gd name="T7" fmla="*/ 58 h 58"/>
                  <a:gd name="T8" fmla="*/ 0 w 262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58">
                    <a:moveTo>
                      <a:pt x="0" y="58"/>
                    </a:moveTo>
                    <a:lnTo>
                      <a:pt x="60" y="0"/>
                    </a:lnTo>
                    <a:lnTo>
                      <a:pt x="262" y="0"/>
                    </a:lnTo>
                    <a:lnTo>
                      <a:pt x="262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30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0 w 127"/>
                  <a:gd name="T1" fmla="*/ 58 h 58"/>
                  <a:gd name="T2" fmla="*/ 0 w 127"/>
                  <a:gd name="T3" fmla="*/ 0 h 58"/>
                  <a:gd name="T4" fmla="*/ 67 w 127"/>
                  <a:gd name="T5" fmla="*/ 0 h 58"/>
                  <a:gd name="T6" fmla="*/ 127 w 127"/>
                  <a:gd name="T7" fmla="*/ 58 h 58"/>
                  <a:gd name="T8" fmla="*/ 0 w 127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0" y="58"/>
                    </a:moveTo>
                    <a:lnTo>
                      <a:pt x="0" y="0"/>
                    </a:lnTo>
                    <a:lnTo>
                      <a:pt x="67" y="0"/>
                    </a:lnTo>
                    <a:lnTo>
                      <a:pt x="127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1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331"/>
              <p:cNvSpPr>
                <a:spLocks/>
              </p:cNvSpPr>
              <p:nvPr/>
            </p:nvSpPr>
            <p:spPr bwMode="gray">
              <a:xfrm>
                <a:off x="9381368" y="5865958"/>
                <a:ext cx="385065" cy="175856"/>
              </a:xfrm>
              <a:custGeom>
                <a:avLst/>
                <a:gdLst>
                  <a:gd name="T0" fmla="*/ 67 w 127"/>
                  <a:gd name="T1" fmla="*/ 0 h 58"/>
                  <a:gd name="T2" fmla="*/ 0 w 127"/>
                  <a:gd name="T3" fmla="*/ 0 h 58"/>
                  <a:gd name="T4" fmla="*/ 0 w 127"/>
                  <a:gd name="T5" fmla="*/ 58 h 58"/>
                  <a:gd name="T6" fmla="*/ 127 w 127"/>
                  <a:gd name="T7" fmla="*/ 58 h 58"/>
                  <a:gd name="T8" fmla="*/ 67 w 12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58">
                    <a:moveTo>
                      <a:pt x="67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127" y="5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32"/>
              <p:cNvSpPr>
                <a:spLocks noChangeArrowheads="1"/>
              </p:cNvSpPr>
              <p:nvPr/>
            </p:nvSpPr>
            <p:spPr bwMode="gray">
              <a:xfrm>
                <a:off x="8365648" y="5365679"/>
                <a:ext cx="209209" cy="436608"/>
              </a:xfrm>
              <a:prstGeom prst="rect">
                <a:avLst/>
              </a:pr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Rectangle 333"/>
              <p:cNvSpPr>
                <a:spLocks noChangeArrowheads="1"/>
              </p:cNvSpPr>
              <p:nvPr/>
            </p:nvSpPr>
            <p:spPr bwMode="gray">
              <a:xfrm>
                <a:off x="10703321" y="3895156"/>
                <a:ext cx="3033" cy="3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334"/>
              <p:cNvSpPr>
                <a:spLocks/>
              </p:cNvSpPr>
              <p:nvPr/>
            </p:nvSpPr>
            <p:spPr bwMode="gray">
              <a:xfrm>
                <a:off x="8911409" y="4216549"/>
                <a:ext cx="1570577" cy="1394721"/>
              </a:xfrm>
              <a:custGeom>
                <a:avLst/>
                <a:gdLst>
                  <a:gd name="T0" fmla="*/ 162 w 590"/>
                  <a:gd name="T1" fmla="*/ 526 h 526"/>
                  <a:gd name="T2" fmla="*/ 0 w 590"/>
                  <a:gd name="T3" fmla="*/ 526 h 526"/>
                  <a:gd name="T4" fmla="*/ 0 w 590"/>
                  <a:gd name="T5" fmla="*/ 514 h 526"/>
                  <a:gd name="T6" fmla="*/ 162 w 590"/>
                  <a:gd name="T7" fmla="*/ 514 h 526"/>
                  <a:gd name="T8" fmla="*/ 241 w 590"/>
                  <a:gd name="T9" fmla="*/ 434 h 526"/>
                  <a:gd name="T10" fmla="*/ 241 w 590"/>
                  <a:gd name="T11" fmla="*/ 283 h 526"/>
                  <a:gd name="T12" fmla="*/ 333 w 590"/>
                  <a:gd name="T13" fmla="*/ 192 h 526"/>
                  <a:gd name="T14" fmla="*/ 499 w 590"/>
                  <a:gd name="T15" fmla="*/ 192 h 526"/>
                  <a:gd name="T16" fmla="*/ 578 w 590"/>
                  <a:gd name="T17" fmla="*/ 112 h 526"/>
                  <a:gd name="T18" fmla="*/ 578 w 590"/>
                  <a:gd name="T19" fmla="*/ 0 h 526"/>
                  <a:gd name="T20" fmla="*/ 590 w 590"/>
                  <a:gd name="T21" fmla="*/ 0 h 526"/>
                  <a:gd name="T22" fmla="*/ 590 w 590"/>
                  <a:gd name="T23" fmla="*/ 112 h 526"/>
                  <a:gd name="T24" fmla="*/ 499 w 590"/>
                  <a:gd name="T25" fmla="*/ 204 h 526"/>
                  <a:gd name="T26" fmla="*/ 333 w 590"/>
                  <a:gd name="T27" fmla="*/ 204 h 526"/>
                  <a:gd name="T28" fmla="*/ 253 w 590"/>
                  <a:gd name="T29" fmla="*/ 283 h 526"/>
                  <a:gd name="T30" fmla="*/ 253 w 590"/>
                  <a:gd name="T31" fmla="*/ 434 h 526"/>
                  <a:gd name="T32" fmla="*/ 162 w 590"/>
                  <a:gd name="T33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0" h="526">
                    <a:moveTo>
                      <a:pt x="162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162" y="514"/>
                      <a:pt x="162" y="514"/>
                      <a:pt x="162" y="514"/>
                    </a:cubicBezTo>
                    <a:cubicBezTo>
                      <a:pt x="206" y="514"/>
                      <a:pt x="241" y="478"/>
                      <a:pt x="241" y="434"/>
                    </a:cubicBezTo>
                    <a:cubicBezTo>
                      <a:pt x="241" y="283"/>
                      <a:pt x="241" y="283"/>
                      <a:pt x="241" y="283"/>
                    </a:cubicBezTo>
                    <a:cubicBezTo>
                      <a:pt x="241" y="233"/>
                      <a:pt x="282" y="192"/>
                      <a:pt x="333" y="192"/>
                    </a:cubicBezTo>
                    <a:cubicBezTo>
                      <a:pt x="499" y="192"/>
                      <a:pt x="499" y="192"/>
                      <a:pt x="499" y="192"/>
                    </a:cubicBezTo>
                    <a:cubicBezTo>
                      <a:pt x="542" y="192"/>
                      <a:pt x="578" y="156"/>
                      <a:pt x="578" y="112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90" y="0"/>
                      <a:pt x="590" y="0"/>
                      <a:pt x="590" y="0"/>
                    </a:cubicBezTo>
                    <a:cubicBezTo>
                      <a:pt x="590" y="112"/>
                      <a:pt x="590" y="112"/>
                      <a:pt x="590" y="112"/>
                    </a:cubicBezTo>
                    <a:cubicBezTo>
                      <a:pt x="590" y="163"/>
                      <a:pt x="549" y="204"/>
                      <a:pt x="499" y="204"/>
                    </a:cubicBezTo>
                    <a:cubicBezTo>
                      <a:pt x="333" y="204"/>
                      <a:pt x="333" y="204"/>
                      <a:pt x="333" y="204"/>
                    </a:cubicBezTo>
                    <a:cubicBezTo>
                      <a:pt x="289" y="204"/>
                      <a:pt x="253" y="239"/>
                      <a:pt x="253" y="283"/>
                    </a:cubicBezTo>
                    <a:cubicBezTo>
                      <a:pt x="253" y="434"/>
                      <a:pt x="253" y="434"/>
                      <a:pt x="253" y="434"/>
                    </a:cubicBezTo>
                    <a:cubicBezTo>
                      <a:pt x="253" y="485"/>
                      <a:pt x="212" y="526"/>
                      <a:pt x="162" y="5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35"/>
              <p:cNvSpPr>
                <a:spLocks/>
              </p:cNvSpPr>
              <p:nvPr/>
            </p:nvSpPr>
            <p:spPr bwMode="gray">
              <a:xfrm>
                <a:off x="9839201" y="3534349"/>
                <a:ext cx="1252218" cy="700392"/>
              </a:xfrm>
              <a:custGeom>
                <a:avLst/>
                <a:gdLst>
                  <a:gd name="T0" fmla="*/ 194 w 470"/>
                  <a:gd name="T1" fmla="*/ 52 h 265"/>
                  <a:gd name="T2" fmla="*/ 283 w 470"/>
                  <a:gd name="T3" fmla="*/ 0 h 265"/>
                  <a:gd name="T4" fmla="*/ 386 w 470"/>
                  <a:gd name="T5" fmla="*/ 101 h 265"/>
                  <a:gd name="T6" fmla="*/ 387 w 470"/>
                  <a:gd name="T7" fmla="*/ 101 h 265"/>
                  <a:gd name="T8" fmla="*/ 470 w 470"/>
                  <a:gd name="T9" fmla="*/ 183 h 265"/>
                  <a:gd name="T10" fmla="*/ 387 w 470"/>
                  <a:gd name="T11" fmla="*/ 265 h 265"/>
                  <a:gd name="T12" fmla="*/ 66 w 470"/>
                  <a:gd name="T13" fmla="*/ 265 h 265"/>
                  <a:gd name="T14" fmla="*/ 0 w 470"/>
                  <a:gd name="T15" fmla="*/ 200 h 265"/>
                  <a:gd name="T16" fmla="*/ 64 w 470"/>
                  <a:gd name="T17" fmla="*/ 134 h 265"/>
                  <a:gd name="T18" fmla="*/ 63 w 470"/>
                  <a:gd name="T19" fmla="*/ 118 h 265"/>
                  <a:gd name="T20" fmla="*/ 145 w 470"/>
                  <a:gd name="T21" fmla="*/ 35 h 265"/>
                  <a:gd name="T22" fmla="*/ 194 w 470"/>
                  <a:gd name="T23" fmla="*/ 5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265">
                    <a:moveTo>
                      <a:pt x="194" y="52"/>
                    </a:moveTo>
                    <a:cubicBezTo>
                      <a:pt x="212" y="21"/>
                      <a:pt x="245" y="0"/>
                      <a:pt x="283" y="0"/>
                    </a:cubicBezTo>
                    <a:cubicBezTo>
                      <a:pt x="340" y="0"/>
                      <a:pt x="385" y="45"/>
                      <a:pt x="386" y="101"/>
                    </a:cubicBezTo>
                    <a:cubicBezTo>
                      <a:pt x="387" y="101"/>
                      <a:pt x="387" y="101"/>
                      <a:pt x="387" y="101"/>
                    </a:cubicBezTo>
                    <a:cubicBezTo>
                      <a:pt x="433" y="101"/>
                      <a:pt x="470" y="138"/>
                      <a:pt x="470" y="183"/>
                    </a:cubicBezTo>
                    <a:cubicBezTo>
                      <a:pt x="470" y="229"/>
                      <a:pt x="433" y="265"/>
                      <a:pt x="387" y="265"/>
                    </a:cubicBezTo>
                    <a:cubicBezTo>
                      <a:pt x="66" y="265"/>
                      <a:pt x="66" y="265"/>
                      <a:pt x="66" y="265"/>
                    </a:cubicBezTo>
                    <a:cubicBezTo>
                      <a:pt x="30" y="265"/>
                      <a:pt x="0" y="236"/>
                      <a:pt x="0" y="200"/>
                    </a:cubicBezTo>
                    <a:cubicBezTo>
                      <a:pt x="0" y="164"/>
                      <a:pt x="29" y="135"/>
                      <a:pt x="64" y="134"/>
                    </a:cubicBezTo>
                    <a:cubicBezTo>
                      <a:pt x="63" y="129"/>
                      <a:pt x="63" y="123"/>
                      <a:pt x="63" y="118"/>
                    </a:cubicBezTo>
                    <a:cubicBezTo>
                      <a:pt x="63" y="72"/>
                      <a:pt x="99" y="35"/>
                      <a:pt x="145" y="35"/>
                    </a:cubicBezTo>
                    <a:cubicBezTo>
                      <a:pt x="163" y="35"/>
                      <a:pt x="180" y="41"/>
                      <a:pt x="194" y="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36"/>
              <p:cNvSpPr>
                <a:spLocks/>
              </p:cNvSpPr>
              <p:nvPr/>
            </p:nvSpPr>
            <p:spPr bwMode="gray">
              <a:xfrm>
                <a:off x="9889917" y="3826327"/>
                <a:ext cx="1209770" cy="415383"/>
              </a:xfrm>
              <a:custGeom>
                <a:avLst/>
                <a:gdLst>
                  <a:gd name="T0" fmla="*/ 405 w 454"/>
                  <a:gd name="T1" fmla="*/ 0 h 157"/>
                  <a:gd name="T2" fmla="*/ 428 w 454"/>
                  <a:gd name="T3" fmla="*/ 57 h 157"/>
                  <a:gd name="T4" fmla="*/ 346 w 454"/>
                  <a:gd name="T5" fmla="*/ 139 h 157"/>
                  <a:gd name="T6" fmla="*/ 24 w 454"/>
                  <a:gd name="T7" fmla="*/ 139 h 157"/>
                  <a:gd name="T8" fmla="*/ 0 w 454"/>
                  <a:gd name="T9" fmla="*/ 135 h 157"/>
                  <a:gd name="T10" fmla="*/ 50 w 454"/>
                  <a:gd name="T11" fmla="*/ 157 h 157"/>
                  <a:gd name="T12" fmla="*/ 371 w 454"/>
                  <a:gd name="T13" fmla="*/ 157 h 157"/>
                  <a:gd name="T14" fmla="*/ 454 w 454"/>
                  <a:gd name="T15" fmla="*/ 75 h 157"/>
                  <a:gd name="T16" fmla="*/ 405 w 454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" h="157">
                    <a:moveTo>
                      <a:pt x="405" y="0"/>
                    </a:moveTo>
                    <a:cubicBezTo>
                      <a:pt x="420" y="15"/>
                      <a:pt x="428" y="35"/>
                      <a:pt x="428" y="57"/>
                    </a:cubicBezTo>
                    <a:cubicBezTo>
                      <a:pt x="428" y="102"/>
                      <a:pt x="391" y="139"/>
                      <a:pt x="346" y="139"/>
                    </a:cubicBezTo>
                    <a:cubicBezTo>
                      <a:pt x="24" y="139"/>
                      <a:pt x="24" y="139"/>
                      <a:pt x="24" y="139"/>
                    </a:cubicBezTo>
                    <a:cubicBezTo>
                      <a:pt x="16" y="139"/>
                      <a:pt x="8" y="138"/>
                      <a:pt x="0" y="135"/>
                    </a:cubicBezTo>
                    <a:cubicBezTo>
                      <a:pt x="12" y="149"/>
                      <a:pt x="30" y="157"/>
                      <a:pt x="50" y="157"/>
                    </a:cubicBezTo>
                    <a:cubicBezTo>
                      <a:pt x="371" y="157"/>
                      <a:pt x="371" y="157"/>
                      <a:pt x="371" y="157"/>
                    </a:cubicBezTo>
                    <a:cubicBezTo>
                      <a:pt x="417" y="157"/>
                      <a:pt x="454" y="121"/>
                      <a:pt x="454" y="75"/>
                    </a:cubicBezTo>
                    <a:cubicBezTo>
                      <a:pt x="454" y="42"/>
                      <a:pt x="434" y="13"/>
                      <a:pt x="405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37"/>
              <p:cNvSpPr>
                <a:spLocks/>
              </p:cNvSpPr>
              <p:nvPr/>
            </p:nvSpPr>
            <p:spPr bwMode="gray">
              <a:xfrm>
                <a:off x="8468736" y="5526374"/>
                <a:ext cx="81865" cy="133408"/>
              </a:xfrm>
              <a:custGeom>
                <a:avLst/>
                <a:gdLst>
                  <a:gd name="T0" fmla="*/ 22 w 31"/>
                  <a:gd name="T1" fmla="*/ 0 h 51"/>
                  <a:gd name="T2" fmla="*/ 0 w 31"/>
                  <a:gd name="T3" fmla="*/ 0 h 51"/>
                  <a:gd name="T4" fmla="*/ 0 w 31"/>
                  <a:gd name="T5" fmla="*/ 51 h 51"/>
                  <a:gd name="T6" fmla="*/ 22 w 31"/>
                  <a:gd name="T7" fmla="*/ 51 h 51"/>
                  <a:gd name="T8" fmla="*/ 31 w 31"/>
                  <a:gd name="T9" fmla="*/ 43 h 51"/>
                  <a:gd name="T10" fmla="*/ 31 w 31"/>
                  <a:gd name="T11" fmla="*/ 9 h 51"/>
                  <a:gd name="T12" fmla="*/ 22 w 31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7" y="51"/>
                      <a:pt x="31" y="48"/>
                      <a:pt x="31" y="43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4"/>
                      <a:pt x="27" y="0"/>
                      <a:pt x="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38"/>
              <p:cNvSpPr>
                <a:spLocks/>
              </p:cNvSpPr>
              <p:nvPr/>
            </p:nvSpPr>
            <p:spPr bwMode="gray">
              <a:xfrm>
                <a:off x="8911409" y="5550630"/>
                <a:ext cx="69737" cy="81863"/>
              </a:xfrm>
              <a:custGeom>
                <a:avLst/>
                <a:gdLst>
                  <a:gd name="T0" fmla="*/ 11 w 26"/>
                  <a:gd name="T1" fmla="*/ 31 h 31"/>
                  <a:gd name="T2" fmla="*/ 26 w 26"/>
                  <a:gd name="T3" fmla="*/ 16 h 31"/>
                  <a:gd name="T4" fmla="*/ 11 w 26"/>
                  <a:gd name="T5" fmla="*/ 0 h 31"/>
                  <a:gd name="T6" fmla="*/ 0 w 26"/>
                  <a:gd name="T7" fmla="*/ 0 h 31"/>
                  <a:gd name="T8" fmla="*/ 0 w 26"/>
                  <a:gd name="T9" fmla="*/ 31 h 31"/>
                  <a:gd name="T10" fmla="*/ 11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1" y="31"/>
                    </a:moveTo>
                    <a:cubicBezTo>
                      <a:pt x="19" y="31"/>
                      <a:pt x="26" y="24"/>
                      <a:pt x="26" y="16"/>
                    </a:cubicBezTo>
                    <a:cubicBezTo>
                      <a:pt x="26" y="7"/>
                      <a:pt x="19" y="0"/>
                      <a:pt x="1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11" y="31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39"/>
              <p:cNvSpPr>
                <a:spLocks/>
              </p:cNvSpPr>
              <p:nvPr/>
            </p:nvSpPr>
            <p:spPr bwMode="gray">
              <a:xfrm>
                <a:off x="8502087" y="5489990"/>
                <a:ext cx="412352" cy="203143"/>
              </a:xfrm>
              <a:custGeom>
                <a:avLst/>
                <a:gdLst>
                  <a:gd name="T0" fmla="*/ 154 w 154"/>
                  <a:gd name="T1" fmla="*/ 23 h 77"/>
                  <a:gd name="T2" fmla="*/ 121 w 154"/>
                  <a:gd name="T3" fmla="*/ 4 h 77"/>
                  <a:gd name="T4" fmla="*/ 105 w 154"/>
                  <a:gd name="T5" fmla="*/ 0 h 77"/>
                  <a:gd name="T6" fmla="*/ 8 w 154"/>
                  <a:gd name="T7" fmla="*/ 0 h 77"/>
                  <a:gd name="T8" fmla="*/ 0 w 154"/>
                  <a:gd name="T9" fmla="*/ 9 h 77"/>
                  <a:gd name="T10" fmla="*/ 0 w 154"/>
                  <a:gd name="T11" fmla="*/ 68 h 77"/>
                  <a:gd name="T12" fmla="*/ 8 w 154"/>
                  <a:gd name="T13" fmla="*/ 77 h 77"/>
                  <a:gd name="T14" fmla="*/ 105 w 154"/>
                  <a:gd name="T15" fmla="*/ 77 h 77"/>
                  <a:gd name="T16" fmla="*/ 121 w 154"/>
                  <a:gd name="T17" fmla="*/ 73 h 77"/>
                  <a:gd name="T18" fmla="*/ 154 w 154"/>
                  <a:gd name="T19" fmla="*/ 54 h 77"/>
                  <a:gd name="T20" fmla="*/ 154 w 154"/>
                  <a:gd name="T21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77">
                    <a:moveTo>
                      <a:pt x="154" y="23"/>
                    </a:moveTo>
                    <a:cubicBezTo>
                      <a:pt x="121" y="4"/>
                      <a:pt x="121" y="4"/>
                      <a:pt x="121" y="4"/>
                    </a:cubicBezTo>
                    <a:cubicBezTo>
                      <a:pt x="117" y="2"/>
                      <a:pt x="110" y="0"/>
                      <a:pt x="10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7"/>
                      <a:pt x="8" y="77"/>
                    </a:cubicBezTo>
                    <a:cubicBezTo>
                      <a:pt x="105" y="77"/>
                      <a:pt x="105" y="77"/>
                      <a:pt x="105" y="77"/>
                    </a:cubicBezTo>
                    <a:cubicBezTo>
                      <a:pt x="110" y="77"/>
                      <a:pt x="117" y="75"/>
                      <a:pt x="121" y="73"/>
                    </a:cubicBezTo>
                    <a:cubicBezTo>
                      <a:pt x="154" y="54"/>
                      <a:pt x="154" y="54"/>
                      <a:pt x="154" y="54"/>
                    </a:cubicBezTo>
                    <a:lnTo>
                      <a:pt x="154" y="23"/>
                    </a:lnTo>
                    <a:close/>
                  </a:path>
                </a:pathLst>
              </a:custGeom>
              <a:solidFill>
                <a:srgbClr val="FF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40"/>
              <p:cNvSpPr>
                <a:spLocks/>
              </p:cNvSpPr>
              <p:nvPr/>
            </p:nvSpPr>
            <p:spPr bwMode="gray">
              <a:xfrm>
                <a:off x="8502087" y="5493023"/>
                <a:ext cx="412352" cy="200112"/>
              </a:xfrm>
              <a:custGeom>
                <a:avLst/>
                <a:gdLst>
                  <a:gd name="T0" fmla="*/ 5 w 154"/>
                  <a:gd name="T1" fmla="*/ 0 h 76"/>
                  <a:gd name="T2" fmla="*/ 5 w 154"/>
                  <a:gd name="T3" fmla="*/ 59 h 76"/>
                  <a:gd name="T4" fmla="*/ 13 w 154"/>
                  <a:gd name="T5" fmla="*/ 67 h 76"/>
                  <a:gd name="T6" fmla="*/ 110 w 154"/>
                  <a:gd name="T7" fmla="*/ 67 h 76"/>
                  <a:gd name="T8" fmla="*/ 126 w 154"/>
                  <a:gd name="T9" fmla="*/ 64 h 76"/>
                  <a:gd name="T10" fmla="*/ 154 w 154"/>
                  <a:gd name="T11" fmla="*/ 47 h 76"/>
                  <a:gd name="T12" fmla="*/ 154 w 154"/>
                  <a:gd name="T13" fmla="*/ 53 h 76"/>
                  <a:gd name="T14" fmla="*/ 121 w 154"/>
                  <a:gd name="T15" fmla="*/ 72 h 76"/>
                  <a:gd name="T16" fmla="*/ 105 w 154"/>
                  <a:gd name="T17" fmla="*/ 76 h 76"/>
                  <a:gd name="T18" fmla="*/ 8 w 154"/>
                  <a:gd name="T19" fmla="*/ 76 h 76"/>
                  <a:gd name="T20" fmla="*/ 0 w 154"/>
                  <a:gd name="T21" fmla="*/ 67 h 76"/>
                  <a:gd name="T22" fmla="*/ 0 w 154"/>
                  <a:gd name="T23" fmla="*/ 8 h 76"/>
                  <a:gd name="T24" fmla="*/ 5 w 154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76">
                    <a:moveTo>
                      <a:pt x="5" y="0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4"/>
                      <a:pt x="9" y="67"/>
                      <a:pt x="1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5" y="67"/>
                      <a:pt x="122" y="66"/>
                      <a:pt x="126" y="64"/>
                    </a:cubicBezTo>
                    <a:cubicBezTo>
                      <a:pt x="154" y="47"/>
                      <a:pt x="154" y="47"/>
                      <a:pt x="154" y="47"/>
                    </a:cubicBezTo>
                    <a:cubicBezTo>
                      <a:pt x="154" y="53"/>
                      <a:pt x="154" y="53"/>
                      <a:pt x="154" y="5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17" y="74"/>
                      <a:pt x="110" y="76"/>
                      <a:pt x="105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4" y="76"/>
                      <a:pt x="0" y="72"/>
                      <a:pt x="0" y="6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2"/>
                      <a:pt x="5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341"/>
              <p:cNvSpPr>
                <a:spLocks noChangeArrowheads="1"/>
              </p:cNvSpPr>
              <p:nvPr/>
            </p:nvSpPr>
            <p:spPr bwMode="gray">
              <a:xfrm>
                <a:off x="8468736" y="5626431"/>
                <a:ext cx="33353" cy="33351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42"/>
              <p:cNvSpPr>
                <a:spLocks/>
              </p:cNvSpPr>
              <p:nvPr/>
            </p:nvSpPr>
            <p:spPr bwMode="gray">
              <a:xfrm>
                <a:off x="8911409" y="5587014"/>
                <a:ext cx="69737" cy="45479"/>
              </a:xfrm>
              <a:custGeom>
                <a:avLst/>
                <a:gdLst>
                  <a:gd name="T0" fmla="*/ 26 w 26"/>
                  <a:gd name="T1" fmla="*/ 0 h 18"/>
                  <a:gd name="T2" fmla="*/ 26 w 26"/>
                  <a:gd name="T3" fmla="*/ 3 h 18"/>
                  <a:gd name="T4" fmla="*/ 11 w 26"/>
                  <a:gd name="T5" fmla="*/ 18 h 18"/>
                  <a:gd name="T6" fmla="*/ 0 w 26"/>
                  <a:gd name="T7" fmla="*/ 18 h 18"/>
                  <a:gd name="T8" fmla="*/ 0 w 26"/>
                  <a:gd name="T9" fmla="*/ 13 h 18"/>
                  <a:gd name="T10" fmla="*/ 11 w 26"/>
                  <a:gd name="T11" fmla="*/ 13 h 18"/>
                  <a:gd name="T12" fmla="*/ 26 w 26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18">
                    <a:moveTo>
                      <a:pt x="26" y="0"/>
                    </a:moveTo>
                    <a:cubicBezTo>
                      <a:pt x="26" y="1"/>
                      <a:pt x="26" y="2"/>
                      <a:pt x="26" y="3"/>
                    </a:cubicBezTo>
                    <a:cubicBezTo>
                      <a:pt x="26" y="11"/>
                      <a:pt x="19" y="18"/>
                      <a:pt x="1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9" y="13"/>
                      <a:pt x="25" y="7"/>
                      <a:pt x="26" y="0"/>
                    </a:cubicBezTo>
                    <a:close/>
                  </a:path>
                </a:pathLst>
              </a:custGeom>
              <a:solidFill>
                <a:srgbClr val="DB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3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44"/>
              <p:cNvSpPr>
                <a:spLocks/>
              </p:cNvSpPr>
              <p:nvPr/>
            </p:nvSpPr>
            <p:spPr bwMode="gray">
              <a:xfrm>
                <a:off x="7022470" y="6469328"/>
                <a:ext cx="66704" cy="148567"/>
              </a:xfrm>
              <a:custGeom>
                <a:avLst/>
                <a:gdLst>
                  <a:gd name="T0" fmla="*/ 22 w 22"/>
                  <a:gd name="T1" fmla="*/ 0 h 49"/>
                  <a:gd name="T2" fmla="*/ 19 w 22"/>
                  <a:gd name="T3" fmla="*/ 0 h 49"/>
                  <a:gd name="T4" fmla="*/ 0 w 22"/>
                  <a:gd name="T5" fmla="*/ 34 h 49"/>
                  <a:gd name="T6" fmla="*/ 0 w 22"/>
                  <a:gd name="T7" fmla="*/ 49 h 49"/>
                  <a:gd name="T8" fmla="*/ 22 w 22"/>
                  <a:gd name="T9" fmla="*/ 49 h 49"/>
                  <a:gd name="T10" fmla="*/ 22 w 22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9">
                    <a:moveTo>
                      <a:pt x="22" y="0"/>
                    </a:moveTo>
                    <a:lnTo>
                      <a:pt x="19" y="0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22" y="49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45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398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346"/>
              <p:cNvSpPr>
                <a:spLocks/>
              </p:cNvSpPr>
              <p:nvPr/>
            </p:nvSpPr>
            <p:spPr bwMode="gray">
              <a:xfrm>
                <a:off x="6588895" y="6572416"/>
                <a:ext cx="433577" cy="45479"/>
              </a:xfrm>
              <a:custGeom>
                <a:avLst/>
                <a:gdLst>
                  <a:gd name="T0" fmla="*/ 143 w 143"/>
                  <a:gd name="T1" fmla="*/ 0 h 15"/>
                  <a:gd name="T2" fmla="*/ 143 w 143"/>
                  <a:gd name="T3" fmla="*/ 0 h 15"/>
                  <a:gd name="T4" fmla="*/ 126 w 143"/>
                  <a:gd name="T5" fmla="*/ 0 h 15"/>
                  <a:gd name="T6" fmla="*/ 101 w 143"/>
                  <a:gd name="T7" fmla="*/ 0 h 15"/>
                  <a:gd name="T8" fmla="*/ 84 w 143"/>
                  <a:gd name="T9" fmla="*/ 0 h 15"/>
                  <a:gd name="T10" fmla="*/ 59 w 143"/>
                  <a:gd name="T11" fmla="*/ 0 h 15"/>
                  <a:gd name="T12" fmla="*/ 43 w 143"/>
                  <a:gd name="T13" fmla="*/ 0 h 15"/>
                  <a:gd name="T14" fmla="*/ 18 w 143"/>
                  <a:gd name="T15" fmla="*/ 0 h 15"/>
                  <a:gd name="T16" fmla="*/ 0 w 143"/>
                  <a:gd name="T17" fmla="*/ 0 h 15"/>
                  <a:gd name="T18" fmla="*/ 18 w 143"/>
                  <a:gd name="T19" fmla="*/ 0 h 15"/>
                  <a:gd name="T20" fmla="*/ 18 w 143"/>
                  <a:gd name="T21" fmla="*/ 15 h 15"/>
                  <a:gd name="T22" fmla="*/ 43 w 143"/>
                  <a:gd name="T23" fmla="*/ 15 h 15"/>
                  <a:gd name="T24" fmla="*/ 43 w 143"/>
                  <a:gd name="T25" fmla="*/ 0 h 15"/>
                  <a:gd name="T26" fmla="*/ 59 w 143"/>
                  <a:gd name="T27" fmla="*/ 0 h 15"/>
                  <a:gd name="T28" fmla="*/ 59 w 143"/>
                  <a:gd name="T29" fmla="*/ 15 h 15"/>
                  <a:gd name="T30" fmla="*/ 84 w 143"/>
                  <a:gd name="T31" fmla="*/ 15 h 15"/>
                  <a:gd name="T32" fmla="*/ 84 w 143"/>
                  <a:gd name="T33" fmla="*/ 0 h 15"/>
                  <a:gd name="T34" fmla="*/ 101 w 143"/>
                  <a:gd name="T35" fmla="*/ 0 h 15"/>
                  <a:gd name="T36" fmla="*/ 101 w 143"/>
                  <a:gd name="T37" fmla="*/ 15 h 15"/>
                  <a:gd name="T38" fmla="*/ 126 w 143"/>
                  <a:gd name="T39" fmla="*/ 15 h 15"/>
                  <a:gd name="T40" fmla="*/ 126 w 143"/>
                  <a:gd name="T41" fmla="*/ 0 h 15"/>
                  <a:gd name="T42" fmla="*/ 143 w 143"/>
                  <a:gd name="T43" fmla="*/ 0 h 15"/>
                  <a:gd name="T44" fmla="*/ 143 w 143"/>
                  <a:gd name="T45" fmla="*/ 15 h 15"/>
                  <a:gd name="T46" fmla="*/ 143 w 143"/>
                  <a:gd name="T4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5">
                    <a:moveTo>
                      <a:pt x="143" y="0"/>
                    </a:moveTo>
                    <a:lnTo>
                      <a:pt x="143" y="0"/>
                    </a:lnTo>
                    <a:lnTo>
                      <a:pt x="126" y="0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15"/>
                    </a:lnTo>
                    <a:lnTo>
                      <a:pt x="43" y="15"/>
                    </a:lnTo>
                    <a:lnTo>
                      <a:pt x="43" y="0"/>
                    </a:lnTo>
                    <a:lnTo>
                      <a:pt x="59" y="0"/>
                    </a:lnTo>
                    <a:lnTo>
                      <a:pt x="59" y="15"/>
                    </a:lnTo>
                    <a:lnTo>
                      <a:pt x="84" y="15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01" y="15"/>
                    </a:lnTo>
                    <a:lnTo>
                      <a:pt x="126" y="15"/>
                    </a:lnTo>
                    <a:lnTo>
                      <a:pt x="126" y="0"/>
                    </a:lnTo>
                    <a:lnTo>
                      <a:pt x="143" y="0"/>
                    </a:lnTo>
                    <a:lnTo>
                      <a:pt x="143" y="15"/>
                    </a:lnTo>
                    <a:lnTo>
                      <a:pt x="1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347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48"/>
              <p:cNvSpPr>
                <a:spLocks noChangeArrowheads="1"/>
              </p:cNvSpPr>
              <p:nvPr/>
            </p:nvSpPr>
            <p:spPr bwMode="gray">
              <a:xfrm>
                <a:off x="6970927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349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50"/>
              <p:cNvSpPr>
                <a:spLocks noChangeArrowheads="1"/>
              </p:cNvSpPr>
              <p:nvPr/>
            </p:nvSpPr>
            <p:spPr bwMode="gray">
              <a:xfrm>
                <a:off x="6843583" y="6572416"/>
                <a:ext cx="51545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351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52"/>
              <p:cNvSpPr>
                <a:spLocks noChangeArrowheads="1"/>
              </p:cNvSpPr>
              <p:nvPr/>
            </p:nvSpPr>
            <p:spPr bwMode="gray">
              <a:xfrm>
                <a:off x="6719270" y="6572416"/>
                <a:ext cx="48512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53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solidFill>
                <a:srgbClr val="001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54"/>
              <p:cNvSpPr>
                <a:spLocks noChangeArrowheads="1"/>
              </p:cNvSpPr>
              <p:nvPr/>
            </p:nvSpPr>
            <p:spPr bwMode="gray">
              <a:xfrm>
                <a:off x="6588895" y="6572416"/>
                <a:ext cx="54576" cy="4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42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63116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5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9098557" y="0"/>
            <a:ext cx="3337918" cy="69945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9890645" y="832966"/>
            <a:ext cx="2110350" cy="5696045"/>
            <a:chOff x="7884037" y="649239"/>
            <a:chExt cx="2110350" cy="5696045"/>
          </a:xfrm>
        </p:grpSpPr>
        <p:sp>
          <p:nvSpPr>
            <p:cNvPr id="6" name="Freeform 30"/>
            <p:cNvSpPr>
              <a:spLocks/>
            </p:cNvSpPr>
            <p:nvPr/>
          </p:nvSpPr>
          <p:spPr bwMode="gray">
            <a:xfrm>
              <a:off x="8213481" y="649239"/>
              <a:ext cx="945360" cy="1184089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gray">
            <a:xfrm>
              <a:off x="8499955" y="1747386"/>
              <a:ext cx="362865" cy="210080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gray">
            <a:xfrm>
              <a:off x="8571572" y="1957466"/>
              <a:ext cx="229178" cy="81168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gray">
            <a:xfrm>
              <a:off x="8499955" y="1890623"/>
              <a:ext cx="362865" cy="42974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gray">
            <a:xfrm>
              <a:off x="8499955" y="1833328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gray">
            <a:xfrm>
              <a:off x="8499955" y="1780809"/>
              <a:ext cx="362865" cy="38197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gray">
            <a:xfrm>
              <a:off x="7884037" y="6345284"/>
              <a:ext cx="2110350" cy="0"/>
            </a:xfrm>
            <a:prstGeom prst="line">
              <a:avLst/>
            </a:prstGeom>
            <a:noFill/>
            <a:ln w="50800" cap="rnd">
              <a:solidFill>
                <a:srgbClr val="C48C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gray">
            <a:xfrm>
              <a:off x="8667061" y="2048184"/>
              <a:ext cx="1102924" cy="892844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6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gray">
            <a:xfrm>
              <a:off x="8562021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10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8"/>
            <p:cNvSpPr>
              <a:spLocks/>
            </p:cNvSpPr>
            <p:nvPr/>
          </p:nvSpPr>
          <p:spPr bwMode="gray">
            <a:xfrm>
              <a:off x="8571572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3 w 67"/>
                <a:gd name="T3" fmla="*/ 142 h 142"/>
                <a:gd name="T4" fmla="*/ 0 w 67"/>
                <a:gd name="T5" fmla="*/ 4 h 142"/>
                <a:gd name="T6" fmla="*/ 65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3" y="142"/>
                  </a:lnTo>
                  <a:lnTo>
                    <a:pt x="0" y="4"/>
                  </a:lnTo>
                  <a:lnTo>
                    <a:pt x="65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8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29 w 30"/>
                <a:gd name="T1" fmla="*/ 14 h 30"/>
                <a:gd name="T2" fmla="*/ 16 w 30"/>
                <a:gd name="T3" fmla="*/ 29 h 30"/>
                <a:gd name="T4" fmla="*/ 0 w 30"/>
                <a:gd name="T5" fmla="*/ 16 h 30"/>
                <a:gd name="T6" fmla="*/ 14 w 30"/>
                <a:gd name="T7" fmla="*/ 0 h 30"/>
                <a:gd name="T8" fmla="*/ 29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29" y="14"/>
                  </a:move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gray">
            <a:xfrm>
              <a:off x="8901017" y="4583474"/>
              <a:ext cx="319897" cy="319897"/>
            </a:xfrm>
            <a:custGeom>
              <a:avLst/>
              <a:gdLst>
                <a:gd name="T0" fmla="*/ 36 w 36"/>
                <a:gd name="T1" fmla="*/ 17 h 36"/>
                <a:gd name="T2" fmla="*/ 19 w 36"/>
                <a:gd name="T3" fmla="*/ 36 h 36"/>
                <a:gd name="T4" fmla="*/ 1 w 36"/>
                <a:gd name="T5" fmla="*/ 19 h 36"/>
                <a:gd name="T6" fmla="*/ 17 w 36"/>
                <a:gd name="T7" fmla="*/ 1 h 36"/>
                <a:gd name="T8" fmla="*/ 36 w 36"/>
                <a:gd name="T9" fmla="*/ 1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36" y="17"/>
                  </a:moveTo>
                  <a:cubicBezTo>
                    <a:pt x="36" y="27"/>
                    <a:pt x="29" y="35"/>
                    <a:pt x="19" y="36"/>
                  </a:cubicBezTo>
                  <a:cubicBezTo>
                    <a:pt x="9" y="36"/>
                    <a:pt x="1" y="29"/>
                    <a:pt x="1" y="19"/>
                  </a:cubicBezTo>
                  <a:cubicBezTo>
                    <a:pt x="0" y="10"/>
                    <a:pt x="7" y="1"/>
                    <a:pt x="17" y="1"/>
                  </a:cubicBezTo>
                  <a:cubicBezTo>
                    <a:pt x="27" y="0"/>
                    <a:pt x="35" y="7"/>
                    <a:pt x="36" y="17"/>
                  </a:cubicBezTo>
                  <a:close/>
                </a:path>
              </a:pathLst>
            </a:custGeom>
            <a:solidFill>
              <a:srgbClr val="2D3D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gray">
            <a:xfrm>
              <a:off x="8905790" y="4736259"/>
              <a:ext cx="319897" cy="677987"/>
            </a:xfrm>
            <a:custGeom>
              <a:avLst/>
              <a:gdLst>
                <a:gd name="T0" fmla="*/ 67 w 67"/>
                <a:gd name="T1" fmla="*/ 139 h 142"/>
                <a:gd name="T2" fmla="*/ 14 w 67"/>
                <a:gd name="T3" fmla="*/ 142 h 142"/>
                <a:gd name="T4" fmla="*/ 0 w 67"/>
                <a:gd name="T5" fmla="*/ 4 h 142"/>
                <a:gd name="T6" fmla="*/ 66 w 67"/>
                <a:gd name="T7" fmla="*/ 0 h 142"/>
                <a:gd name="T8" fmla="*/ 67 w 67"/>
                <a:gd name="T9" fmla="*/ 13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139"/>
                  </a:moveTo>
                  <a:lnTo>
                    <a:pt x="14" y="142"/>
                  </a:lnTo>
                  <a:lnTo>
                    <a:pt x="0" y="4"/>
                  </a:lnTo>
                  <a:lnTo>
                    <a:pt x="66" y="0"/>
                  </a:lnTo>
                  <a:lnTo>
                    <a:pt x="67" y="139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3"/>
            <p:cNvSpPr>
              <a:spLocks/>
            </p:cNvSpPr>
            <p:nvPr/>
          </p:nvSpPr>
          <p:spPr bwMode="gray">
            <a:xfrm>
              <a:off x="8972634" y="5275786"/>
              <a:ext cx="262601" cy="262601"/>
            </a:xfrm>
            <a:custGeom>
              <a:avLst/>
              <a:gdLst>
                <a:gd name="T0" fmla="*/ 0 w 30"/>
                <a:gd name="T1" fmla="*/ 16 h 30"/>
                <a:gd name="T2" fmla="*/ 14 w 30"/>
                <a:gd name="T3" fmla="*/ 0 h 30"/>
                <a:gd name="T4" fmla="*/ 29 w 30"/>
                <a:gd name="T5" fmla="*/ 14 h 30"/>
                <a:gd name="T6" fmla="*/ 16 w 30"/>
                <a:gd name="T7" fmla="*/ 29 h 30"/>
                <a:gd name="T8" fmla="*/ 0 w 30"/>
                <a:gd name="T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6"/>
                  </a:moveTo>
                  <a:cubicBezTo>
                    <a:pt x="0" y="8"/>
                    <a:pt x="6" y="1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30" y="22"/>
                    <a:pt x="24" y="29"/>
                    <a:pt x="16" y="29"/>
                  </a:cubicBezTo>
                  <a:cubicBezTo>
                    <a:pt x="7" y="30"/>
                    <a:pt x="1" y="24"/>
                    <a:pt x="0" y="16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gray">
            <a:xfrm>
              <a:off x="8604995" y="4612120"/>
              <a:ext cx="568173" cy="458357"/>
            </a:xfrm>
            <a:custGeom>
              <a:avLst/>
              <a:gdLst>
                <a:gd name="T0" fmla="*/ 4 w 64"/>
                <a:gd name="T1" fmla="*/ 52 h 52"/>
                <a:gd name="T2" fmla="*/ 32 w 64"/>
                <a:gd name="T3" fmla="*/ 44 h 52"/>
                <a:gd name="T4" fmla="*/ 61 w 64"/>
                <a:gd name="T5" fmla="*/ 52 h 52"/>
                <a:gd name="T6" fmla="*/ 64 w 64"/>
                <a:gd name="T7" fmla="*/ 0 h 52"/>
                <a:gd name="T8" fmla="*/ 0 w 64"/>
                <a:gd name="T9" fmla="*/ 0 h 52"/>
                <a:gd name="T10" fmla="*/ 4 w 64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2">
                  <a:moveTo>
                    <a:pt x="4" y="52"/>
                  </a:moveTo>
                  <a:cubicBezTo>
                    <a:pt x="4" y="49"/>
                    <a:pt x="16" y="44"/>
                    <a:pt x="32" y="44"/>
                  </a:cubicBezTo>
                  <a:cubicBezTo>
                    <a:pt x="48" y="44"/>
                    <a:pt x="61" y="49"/>
                    <a:pt x="61" y="5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gray">
            <a:xfrm>
              <a:off x="8552474" y="3681082"/>
              <a:ext cx="338995" cy="1193639"/>
            </a:xfrm>
            <a:custGeom>
              <a:avLst/>
              <a:gdLst>
                <a:gd name="T0" fmla="*/ 69 w 71"/>
                <a:gd name="T1" fmla="*/ 250 h 250"/>
                <a:gd name="T2" fmla="*/ 2 w 71"/>
                <a:gd name="T3" fmla="*/ 250 h 250"/>
                <a:gd name="T4" fmla="*/ 0 w 71"/>
                <a:gd name="T5" fmla="*/ 41 h 250"/>
                <a:gd name="T6" fmla="*/ 15 w 71"/>
                <a:gd name="T7" fmla="*/ 0 h 250"/>
                <a:gd name="T8" fmla="*/ 71 w 71"/>
                <a:gd name="T9" fmla="*/ 0 h 250"/>
                <a:gd name="T10" fmla="*/ 71 w 71"/>
                <a:gd name="T11" fmla="*/ 215 h 250"/>
                <a:gd name="T12" fmla="*/ 69 w 71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50">
                  <a:moveTo>
                    <a:pt x="69" y="250"/>
                  </a:moveTo>
                  <a:lnTo>
                    <a:pt x="2" y="250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71" y="0"/>
                  </a:lnTo>
                  <a:lnTo>
                    <a:pt x="71" y="215"/>
                  </a:lnTo>
                  <a:lnTo>
                    <a:pt x="69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6"/>
            <p:cNvSpPr>
              <a:spLocks/>
            </p:cNvSpPr>
            <p:nvPr/>
          </p:nvSpPr>
          <p:spPr bwMode="gray">
            <a:xfrm>
              <a:off x="8304197" y="3762250"/>
              <a:ext cx="463133" cy="539527"/>
            </a:xfrm>
            <a:custGeom>
              <a:avLst/>
              <a:gdLst>
                <a:gd name="T0" fmla="*/ 0 w 97"/>
                <a:gd name="T1" fmla="*/ 91 h 113"/>
                <a:gd name="T2" fmla="*/ 41 w 97"/>
                <a:gd name="T3" fmla="*/ 113 h 113"/>
                <a:gd name="T4" fmla="*/ 97 w 97"/>
                <a:gd name="T5" fmla="*/ 32 h 113"/>
                <a:gd name="T6" fmla="*/ 41 w 97"/>
                <a:gd name="T7" fmla="*/ 0 h 113"/>
                <a:gd name="T8" fmla="*/ 0 w 97"/>
                <a:gd name="T9" fmla="*/ 9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0" y="91"/>
                  </a:moveTo>
                  <a:lnTo>
                    <a:pt x="41" y="113"/>
                  </a:lnTo>
                  <a:lnTo>
                    <a:pt x="97" y="32"/>
                  </a:lnTo>
                  <a:lnTo>
                    <a:pt x="41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gray">
            <a:xfrm>
              <a:off x="8456982" y="3657210"/>
              <a:ext cx="353317" cy="353317"/>
            </a:xfrm>
            <a:custGeom>
              <a:avLst/>
              <a:gdLst>
                <a:gd name="T0" fmla="*/ 5 w 40"/>
                <a:gd name="T1" fmla="*/ 12 h 40"/>
                <a:gd name="T2" fmla="*/ 28 w 40"/>
                <a:gd name="T3" fmla="*/ 5 h 40"/>
                <a:gd name="T4" fmla="*/ 35 w 40"/>
                <a:gd name="T5" fmla="*/ 28 h 40"/>
                <a:gd name="T6" fmla="*/ 12 w 40"/>
                <a:gd name="T7" fmla="*/ 35 h 40"/>
                <a:gd name="T8" fmla="*/ 5 w 40"/>
                <a:gd name="T9" fmla="*/ 1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5" y="12"/>
                  </a:moveTo>
                  <a:cubicBezTo>
                    <a:pt x="10" y="3"/>
                    <a:pt x="20" y="0"/>
                    <a:pt x="28" y="5"/>
                  </a:cubicBezTo>
                  <a:cubicBezTo>
                    <a:pt x="37" y="10"/>
                    <a:pt x="40" y="20"/>
                    <a:pt x="35" y="28"/>
                  </a:cubicBezTo>
                  <a:cubicBezTo>
                    <a:pt x="31" y="37"/>
                    <a:pt x="20" y="40"/>
                    <a:pt x="12" y="35"/>
                  </a:cubicBezTo>
                  <a:cubicBezTo>
                    <a:pt x="3" y="30"/>
                    <a:pt x="0" y="20"/>
                    <a:pt x="5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gray">
            <a:xfrm>
              <a:off x="8633641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4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gray">
            <a:xfrm>
              <a:off x="8604995" y="6149526"/>
              <a:ext cx="482232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3 w 54"/>
                <a:gd name="T9" fmla="*/ 20 h 21"/>
                <a:gd name="T10" fmla="*/ 54 w 54"/>
                <a:gd name="T11" fmla="*/ 18 h 21"/>
                <a:gd name="T12" fmla="*/ 22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4" y="21"/>
                    <a:pt x="39" y="21"/>
                  </a:cubicBezTo>
                  <a:cubicBezTo>
                    <a:pt x="43" y="21"/>
                    <a:pt x="49" y="21"/>
                    <a:pt x="53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0"/>
            <p:cNvSpPr>
              <a:spLocks/>
            </p:cNvSpPr>
            <p:nvPr/>
          </p:nvSpPr>
          <p:spPr bwMode="gray">
            <a:xfrm>
              <a:off x="8633641" y="5275786"/>
              <a:ext cx="267375" cy="262601"/>
            </a:xfrm>
            <a:custGeom>
              <a:avLst/>
              <a:gdLst>
                <a:gd name="T0" fmla="*/ 0 w 30"/>
                <a:gd name="T1" fmla="*/ 14 h 30"/>
                <a:gd name="T2" fmla="*/ 15 w 30"/>
                <a:gd name="T3" fmla="*/ 0 h 30"/>
                <a:gd name="T4" fmla="*/ 29 w 30"/>
                <a:gd name="T5" fmla="*/ 15 h 30"/>
                <a:gd name="T6" fmla="*/ 14 w 30"/>
                <a:gd name="T7" fmla="*/ 29 h 30"/>
                <a:gd name="T8" fmla="*/ 0 w 30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30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1"/>
            <p:cNvSpPr>
              <a:spLocks/>
            </p:cNvSpPr>
            <p:nvPr/>
          </p:nvSpPr>
          <p:spPr bwMode="gray">
            <a:xfrm>
              <a:off x="8614543" y="5399924"/>
              <a:ext cx="276923" cy="792575"/>
            </a:xfrm>
            <a:custGeom>
              <a:avLst/>
              <a:gdLst>
                <a:gd name="T0" fmla="*/ 4 w 58"/>
                <a:gd name="T1" fmla="*/ 0 h 166"/>
                <a:gd name="T2" fmla="*/ 58 w 58"/>
                <a:gd name="T3" fmla="*/ 2 h 166"/>
                <a:gd name="T4" fmla="*/ 50 w 58"/>
                <a:gd name="T5" fmla="*/ 165 h 166"/>
                <a:gd name="T6" fmla="*/ 0 w 58"/>
                <a:gd name="T7" fmla="*/ 166 h 166"/>
                <a:gd name="T8" fmla="*/ 4 w 58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66">
                  <a:moveTo>
                    <a:pt x="4" y="0"/>
                  </a:moveTo>
                  <a:lnTo>
                    <a:pt x="58" y="2"/>
                  </a:lnTo>
                  <a:lnTo>
                    <a:pt x="50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2"/>
            <p:cNvSpPr>
              <a:spLocks/>
            </p:cNvSpPr>
            <p:nvPr/>
          </p:nvSpPr>
          <p:spPr bwMode="gray">
            <a:xfrm>
              <a:off x="8972634" y="6034938"/>
              <a:ext cx="167112" cy="186210"/>
            </a:xfrm>
            <a:custGeom>
              <a:avLst/>
              <a:gdLst>
                <a:gd name="T0" fmla="*/ 0 w 35"/>
                <a:gd name="T1" fmla="*/ 39 h 39"/>
                <a:gd name="T2" fmla="*/ 33 w 35"/>
                <a:gd name="T3" fmla="*/ 39 h 39"/>
                <a:gd name="T4" fmla="*/ 35 w 35"/>
                <a:gd name="T5" fmla="*/ 2 h 39"/>
                <a:gd name="T6" fmla="*/ 3 w 35"/>
                <a:gd name="T7" fmla="*/ 0 h 39"/>
                <a:gd name="T8" fmla="*/ 0 w 35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9">
                  <a:moveTo>
                    <a:pt x="0" y="39"/>
                  </a:moveTo>
                  <a:lnTo>
                    <a:pt x="33" y="39"/>
                  </a:lnTo>
                  <a:lnTo>
                    <a:pt x="35" y="2"/>
                  </a:lnTo>
                  <a:lnTo>
                    <a:pt x="3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3"/>
            <p:cNvSpPr>
              <a:spLocks/>
            </p:cNvSpPr>
            <p:nvPr/>
          </p:nvSpPr>
          <p:spPr bwMode="gray">
            <a:xfrm>
              <a:off x="8943987" y="6149526"/>
              <a:ext cx="477455" cy="186210"/>
            </a:xfrm>
            <a:custGeom>
              <a:avLst/>
              <a:gdLst>
                <a:gd name="T0" fmla="*/ 1 w 54"/>
                <a:gd name="T1" fmla="*/ 20 h 21"/>
                <a:gd name="T2" fmla="*/ 17 w 54"/>
                <a:gd name="T3" fmla="*/ 20 h 21"/>
                <a:gd name="T4" fmla="*/ 17 w 54"/>
                <a:gd name="T5" fmla="*/ 18 h 21"/>
                <a:gd name="T6" fmla="*/ 39 w 54"/>
                <a:gd name="T7" fmla="*/ 21 h 21"/>
                <a:gd name="T8" fmla="*/ 52 w 54"/>
                <a:gd name="T9" fmla="*/ 20 h 21"/>
                <a:gd name="T10" fmla="*/ 54 w 54"/>
                <a:gd name="T11" fmla="*/ 18 h 21"/>
                <a:gd name="T12" fmla="*/ 21 w 54"/>
                <a:gd name="T13" fmla="*/ 0 h 21"/>
                <a:gd name="T14" fmla="*/ 21 w 54"/>
                <a:gd name="T15" fmla="*/ 0 h 21"/>
                <a:gd name="T16" fmla="*/ 13 w 54"/>
                <a:gd name="T17" fmla="*/ 5 h 21"/>
                <a:gd name="T18" fmla="*/ 3 w 54"/>
                <a:gd name="T19" fmla="*/ 0 h 21"/>
                <a:gd name="T20" fmla="*/ 1 w 54"/>
                <a:gd name="T2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21">
                  <a:moveTo>
                    <a:pt x="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2" y="19"/>
                    <a:pt x="33" y="21"/>
                    <a:pt x="39" y="21"/>
                  </a:cubicBezTo>
                  <a:cubicBezTo>
                    <a:pt x="43" y="21"/>
                    <a:pt x="49" y="21"/>
                    <a:pt x="52" y="20"/>
                  </a:cubicBezTo>
                  <a:cubicBezTo>
                    <a:pt x="53" y="20"/>
                    <a:pt x="54" y="19"/>
                    <a:pt x="54" y="18"/>
                  </a:cubicBezTo>
                  <a:cubicBezTo>
                    <a:pt x="53" y="12"/>
                    <a:pt x="28" y="8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2"/>
                    <a:pt x="17" y="6"/>
                    <a:pt x="13" y="5"/>
                  </a:cubicBezTo>
                  <a:cubicBezTo>
                    <a:pt x="9" y="5"/>
                    <a:pt x="5" y="2"/>
                    <a:pt x="3" y="0"/>
                  </a:cubicBezTo>
                  <a:cubicBezTo>
                    <a:pt x="1" y="2"/>
                    <a:pt x="0" y="19"/>
                    <a:pt x="1" y="2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4"/>
            <p:cNvSpPr>
              <a:spLocks/>
            </p:cNvSpPr>
            <p:nvPr/>
          </p:nvSpPr>
          <p:spPr bwMode="gray">
            <a:xfrm>
              <a:off x="8972634" y="5275786"/>
              <a:ext cx="253053" cy="262601"/>
            </a:xfrm>
            <a:custGeom>
              <a:avLst/>
              <a:gdLst>
                <a:gd name="T0" fmla="*/ 0 w 29"/>
                <a:gd name="T1" fmla="*/ 14 h 30"/>
                <a:gd name="T2" fmla="*/ 15 w 29"/>
                <a:gd name="T3" fmla="*/ 0 h 30"/>
                <a:gd name="T4" fmla="*/ 29 w 29"/>
                <a:gd name="T5" fmla="*/ 15 h 30"/>
                <a:gd name="T6" fmla="*/ 14 w 29"/>
                <a:gd name="T7" fmla="*/ 29 h 30"/>
                <a:gd name="T8" fmla="*/ 0 w 29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0" y="14"/>
                  </a:moveTo>
                  <a:cubicBezTo>
                    <a:pt x="0" y="6"/>
                    <a:pt x="7" y="0"/>
                    <a:pt x="15" y="0"/>
                  </a:cubicBezTo>
                  <a:cubicBezTo>
                    <a:pt x="23" y="1"/>
                    <a:pt x="29" y="7"/>
                    <a:pt x="29" y="15"/>
                  </a:cubicBezTo>
                  <a:cubicBezTo>
                    <a:pt x="29" y="23"/>
                    <a:pt x="22" y="30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/>
            <p:cNvSpPr>
              <a:spLocks/>
            </p:cNvSpPr>
            <p:nvPr/>
          </p:nvSpPr>
          <p:spPr bwMode="gray">
            <a:xfrm>
              <a:off x="8953535" y="5399924"/>
              <a:ext cx="272152" cy="792575"/>
            </a:xfrm>
            <a:custGeom>
              <a:avLst/>
              <a:gdLst>
                <a:gd name="T0" fmla="*/ 4 w 57"/>
                <a:gd name="T1" fmla="*/ 0 h 166"/>
                <a:gd name="T2" fmla="*/ 57 w 57"/>
                <a:gd name="T3" fmla="*/ 2 h 166"/>
                <a:gd name="T4" fmla="*/ 48 w 57"/>
                <a:gd name="T5" fmla="*/ 165 h 166"/>
                <a:gd name="T6" fmla="*/ 0 w 57"/>
                <a:gd name="T7" fmla="*/ 166 h 166"/>
                <a:gd name="T8" fmla="*/ 4 w 5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6">
                  <a:moveTo>
                    <a:pt x="4" y="0"/>
                  </a:moveTo>
                  <a:lnTo>
                    <a:pt x="57" y="2"/>
                  </a:lnTo>
                  <a:lnTo>
                    <a:pt x="48" y="165"/>
                  </a:lnTo>
                  <a:lnTo>
                    <a:pt x="0" y="16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/>
            <p:cNvSpPr>
              <a:spLocks/>
            </p:cNvSpPr>
            <p:nvPr/>
          </p:nvSpPr>
          <p:spPr bwMode="gray">
            <a:xfrm>
              <a:off x="9531256" y="2745270"/>
              <a:ext cx="219631" cy="487006"/>
            </a:xfrm>
            <a:custGeom>
              <a:avLst/>
              <a:gdLst>
                <a:gd name="T0" fmla="*/ 21 w 25"/>
                <a:gd name="T1" fmla="*/ 36 h 55"/>
                <a:gd name="T2" fmla="*/ 22 w 25"/>
                <a:gd name="T3" fmla="*/ 13 h 55"/>
                <a:gd name="T4" fmla="*/ 18 w 25"/>
                <a:gd name="T5" fmla="*/ 9 h 55"/>
                <a:gd name="T6" fmla="*/ 13 w 25"/>
                <a:gd name="T7" fmla="*/ 4 h 55"/>
                <a:gd name="T8" fmla="*/ 9 w 25"/>
                <a:gd name="T9" fmla="*/ 1 h 55"/>
                <a:gd name="T10" fmla="*/ 9 w 25"/>
                <a:gd name="T11" fmla="*/ 5 h 55"/>
                <a:gd name="T12" fmla="*/ 6 w 25"/>
                <a:gd name="T13" fmla="*/ 10 h 55"/>
                <a:gd name="T14" fmla="*/ 6 w 25"/>
                <a:gd name="T15" fmla="*/ 16 h 55"/>
                <a:gd name="T16" fmla="*/ 0 w 25"/>
                <a:gd name="T17" fmla="*/ 14 h 55"/>
                <a:gd name="T18" fmla="*/ 5 w 25"/>
                <a:gd name="T19" fmla="*/ 29 h 55"/>
                <a:gd name="T20" fmla="*/ 6 w 25"/>
                <a:gd name="T21" fmla="*/ 32 h 55"/>
                <a:gd name="T22" fmla="*/ 2 w 25"/>
                <a:gd name="T23" fmla="*/ 55 h 55"/>
                <a:gd name="T24" fmla="*/ 19 w 25"/>
                <a:gd name="T25" fmla="*/ 51 h 55"/>
                <a:gd name="T26" fmla="*/ 21 w 25"/>
                <a:gd name="T27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5">
                  <a:moveTo>
                    <a:pt x="21" y="36"/>
                  </a:moveTo>
                  <a:cubicBezTo>
                    <a:pt x="25" y="26"/>
                    <a:pt x="24" y="22"/>
                    <a:pt x="22" y="13"/>
                  </a:cubicBezTo>
                  <a:cubicBezTo>
                    <a:pt x="21" y="7"/>
                    <a:pt x="19" y="6"/>
                    <a:pt x="18" y="9"/>
                  </a:cubicBezTo>
                  <a:cubicBezTo>
                    <a:pt x="18" y="3"/>
                    <a:pt x="13" y="0"/>
                    <a:pt x="13" y="4"/>
                  </a:cubicBezTo>
                  <a:cubicBezTo>
                    <a:pt x="13" y="2"/>
                    <a:pt x="11" y="0"/>
                    <a:pt x="9" y="1"/>
                  </a:cubicBezTo>
                  <a:cubicBezTo>
                    <a:pt x="7" y="1"/>
                    <a:pt x="8" y="4"/>
                    <a:pt x="9" y="5"/>
                  </a:cubicBezTo>
                  <a:cubicBezTo>
                    <a:pt x="7" y="5"/>
                    <a:pt x="5" y="6"/>
                    <a:pt x="6" y="10"/>
                  </a:cubicBezTo>
                  <a:cubicBezTo>
                    <a:pt x="7" y="13"/>
                    <a:pt x="6" y="16"/>
                    <a:pt x="6" y="16"/>
                  </a:cubicBezTo>
                  <a:cubicBezTo>
                    <a:pt x="4" y="13"/>
                    <a:pt x="1" y="12"/>
                    <a:pt x="0" y="14"/>
                  </a:cubicBezTo>
                  <a:cubicBezTo>
                    <a:pt x="2" y="18"/>
                    <a:pt x="2" y="24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9" y="51"/>
                    <a:pt x="19" y="51"/>
                    <a:pt x="19" y="51"/>
                  </a:cubicBezTo>
                  <a:lnTo>
                    <a:pt x="21" y="36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gray">
            <a:xfrm>
              <a:off x="9077674" y="3513973"/>
              <a:ext cx="549075" cy="463133"/>
            </a:xfrm>
            <a:custGeom>
              <a:avLst/>
              <a:gdLst>
                <a:gd name="T0" fmla="*/ 115 w 115"/>
                <a:gd name="T1" fmla="*/ 41 h 97"/>
                <a:gd name="T2" fmla="*/ 93 w 115"/>
                <a:gd name="T3" fmla="*/ 0 h 97"/>
                <a:gd name="T4" fmla="*/ 0 w 115"/>
                <a:gd name="T5" fmla="*/ 39 h 97"/>
                <a:gd name="T6" fmla="*/ 31 w 115"/>
                <a:gd name="T7" fmla="*/ 97 h 97"/>
                <a:gd name="T8" fmla="*/ 115 w 115"/>
                <a:gd name="T9" fmla="*/ 4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7">
                  <a:moveTo>
                    <a:pt x="115" y="41"/>
                  </a:moveTo>
                  <a:lnTo>
                    <a:pt x="93" y="0"/>
                  </a:lnTo>
                  <a:lnTo>
                    <a:pt x="0" y="39"/>
                  </a:lnTo>
                  <a:lnTo>
                    <a:pt x="31" y="97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8"/>
            <p:cNvSpPr>
              <a:spLocks/>
            </p:cNvSpPr>
            <p:nvPr/>
          </p:nvSpPr>
          <p:spPr bwMode="gray">
            <a:xfrm>
              <a:off x="8977410" y="3666758"/>
              <a:ext cx="348543" cy="343769"/>
            </a:xfrm>
            <a:custGeom>
              <a:avLst/>
              <a:gdLst>
                <a:gd name="T0" fmla="*/ 28 w 39"/>
                <a:gd name="T1" fmla="*/ 35 h 39"/>
                <a:gd name="T2" fmla="*/ 5 w 39"/>
                <a:gd name="T3" fmla="*/ 28 h 39"/>
                <a:gd name="T4" fmla="*/ 11 w 39"/>
                <a:gd name="T5" fmla="*/ 5 h 39"/>
                <a:gd name="T6" fmla="*/ 35 w 39"/>
                <a:gd name="T7" fmla="*/ 11 h 39"/>
                <a:gd name="T8" fmla="*/ 28 w 39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8" y="35"/>
                  </a:moveTo>
                  <a:cubicBezTo>
                    <a:pt x="20" y="39"/>
                    <a:pt x="9" y="36"/>
                    <a:pt x="5" y="28"/>
                  </a:cubicBezTo>
                  <a:cubicBezTo>
                    <a:pt x="0" y="20"/>
                    <a:pt x="3" y="9"/>
                    <a:pt x="11" y="5"/>
                  </a:cubicBezTo>
                  <a:cubicBezTo>
                    <a:pt x="20" y="0"/>
                    <a:pt x="30" y="3"/>
                    <a:pt x="35" y="11"/>
                  </a:cubicBezTo>
                  <a:cubicBezTo>
                    <a:pt x="39" y="20"/>
                    <a:pt x="36" y="30"/>
                    <a:pt x="28" y="3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9"/>
            <p:cNvSpPr>
              <a:spLocks/>
            </p:cNvSpPr>
            <p:nvPr/>
          </p:nvSpPr>
          <p:spPr bwMode="gray">
            <a:xfrm>
              <a:off x="9545578" y="3136784"/>
              <a:ext cx="190982" cy="76394"/>
            </a:xfrm>
            <a:custGeom>
              <a:avLst/>
              <a:gdLst>
                <a:gd name="T0" fmla="*/ 40 w 40"/>
                <a:gd name="T1" fmla="*/ 5 h 16"/>
                <a:gd name="T2" fmla="*/ 2 w 40"/>
                <a:gd name="T3" fmla="*/ 0 h 16"/>
                <a:gd name="T4" fmla="*/ 0 w 40"/>
                <a:gd name="T5" fmla="*/ 11 h 16"/>
                <a:gd name="T6" fmla="*/ 38 w 40"/>
                <a:gd name="T7" fmla="*/ 16 h 16"/>
                <a:gd name="T8" fmla="*/ 40 w 40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40" y="5"/>
                  </a:moveTo>
                  <a:lnTo>
                    <a:pt x="2" y="0"/>
                  </a:lnTo>
                  <a:lnTo>
                    <a:pt x="0" y="11"/>
                  </a:lnTo>
                  <a:lnTo>
                    <a:pt x="38" y="16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0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26 w 27"/>
                <a:gd name="T1" fmla="*/ 16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6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1"/>
            <p:cNvSpPr>
              <a:spLocks/>
            </p:cNvSpPr>
            <p:nvPr/>
          </p:nvSpPr>
          <p:spPr bwMode="gray">
            <a:xfrm>
              <a:off x="9450089" y="3490101"/>
              <a:ext cx="238726" cy="238729"/>
            </a:xfrm>
            <a:custGeom>
              <a:avLst/>
              <a:gdLst>
                <a:gd name="T0" fmla="*/ 1 w 27"/>
                <a:gd name="T1" fmla="*/ 12 h 27"/>
                <a:gd name="T2" fmla="*/ 15 w 27"/>
                <a:gd name="T3" fmla="*/ 1 h 27"/>
                <a:gd name="T4" fmla="*/ 26 w 27"/>
                <a:gd name="T5" fmla="*/ 16 h 27"/>
                <a:gd name="T6" fmla="*/ 12 w 27"/>
                <a:gd name="T7" fmla="*/ 26 h 27"/>
                <a:gd name="T8" fmla="*/ 1 w 27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" y="12"/>
                  </a:move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9"/>
                    <a:pt x="26" y="16"/>
                  </a:cubicBez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2"/>
            <p:cNvSpPr>
              <a:spLocks/>
            </p:cNvSpPr>
            <p:nvPr/>
          </p:nvSpPr>
          <p:spPr bwMode="gray">
            <a:xfrm>
              <a:off x="9459637" y="3179755"/>
              <a:ext cx="267375" cy="448809"/>
            </a:xfrm>
            <a:custGeom>
              <a:avLst/>
              <a:gdLst>
                <a:gd name="T0" fmla="*/ 56 w 56"/>
                <a:gd name="T1" fmla="*/ 7 h 94"/>
                <a:gd name="T2" fmla="*/ 17 w 56"/>
                <a:gd name="T3" fmla="*/ 0 h 94"/>
                <a:gd name="T4" fmla="*/ 0 w 56"/>
                <a:gd name="T5" fmla="*/ 87 h 94"/>
                <a:gd name="T6" fmla="*/ 46 w 56"/>
                <a:gd name="T7" fmla="*/ 94 h 94"/>
                <a:gd name="T8" fmla="*/ 56 w 56"/>
                <a:gd name="T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94">
                  <a:moveTo>
                    <a:pt x="56" y="7"/>
                  </a:moveTo>
                  <a:lnTo>
                    <a:pt x="17" y="0"/>
                  </a:lnTo>
                  <a:lnTo>
                    <a:pt x="0" y="87"/>
                  </a:lnTo>
                  <a:lnTo>
                    <a:pt x="46" y="94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3"/>
            <p:cNvSpPr>
              <a:spLocks/>
            </p:cNvSpPr>
            <p:nvPr/>
          </p:nvSpPr>
          <p:spPr bwMode="gray">
            <a:xfrm>
              <a:off x="8891469" y="3681082"/>
              <a:ext cx="343769" cy="1193639"/>
            </a:xfrm>
            <a:custGeom>
              <a:avLst/>
              <a:gdLst>
                <a:gd name="T0" fmla="*/ 3 w 72"/>
                <a:gd name="T1" fmla="*/ 250 h 250"/>
                <a:gd name="T2" fmla="*/ 70 w 72"/>
                <a:gd name="T3" fmla="*/ 250 h 250"/>
                <a:gd name="T4" fmla="*/ 72 w 72"/>
                <a:gd name="T5" fmla="*/ 41 h 250"/>
                <a:gd name="T6" fmla="*/ 61 w 72"/>
                <a:gd name="T7" fmla="*/ 0 h 250"/>
                <a:gd name="T8" fmla="*/ 0 w 72"/>
                <a:gd name="T9" fmla="*/ 0 h 250"/>
                <a:gd name="T10" fmla="*/ 0 w 72"/>
                <a:gd name="T11" fmla="*/ 215 h 250"/>
                <a:gd name="T12" fmla="*/ 3 w 72"/>
                <a:gd name="T13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50">
                  <a:moveTo>
                    <a:pt x="3" y="250"/>
                  </a:moveTo>
                  <a:lnTo>
                    <a:pt x="70" y="250"/>
                  </a:lnTo>
                  <a:lnTo>
                    <a:pt x="72" y="41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215"/>
                  </a:lnTo>
                  <a:lnTo>
                    <a:pt x="3" y="25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gray">
            <a:xfrm>
              <a:off x="8791200" y="3533071"/>
              <a:ext cx="195758" cy="238729"/>
            </a:xfrm>
            <a:custGeom>
              <a:avLst/>
              <a:gdLst>
                <a:gd name="T0" fmla="*/ 22 w 22"/>
                <a:gd name="T1" fmla="*/ 19 h 27"/>
                <a:gd name="T2" fmla="*/ 22 w 22"/>
                <a:gd name="T3" fmla="*/ 0 h 27"/>
                <a:gd name="T4" fmla="*/ 0 w 22"/>
                <a:gd name="T5" fmla="*/ 0 h 27"/>
                <a:gd name="T6" fmla="*/ 0 w 22"/>
                <a:gd name="T7" fmla="*/ 19 h 27"/>
                <a:gd name="T8" fmla="*/ 11 w 22"/>
                <a:gd name="T9" fmla="*/ 27 h 27"/>
                <a:gd name="T10" fmla="*/ 22 w 22"/>
                <a:gd name="T11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7">
                  <a:moveTo>
                    <a:pt x="22" y="19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7"/>
                    <a:pt x="11" y="27"/>
                  </a:cubicBezTo>
                  <a:cubicBezTo>
                    <a:pt x="19" y="27"/>
                    <a:pt x="22" y="23"/>
                    <a:pt x="22" y="19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gray">
            <a:xfrm>
              <a:off x="8776878" y="3499651"/>
              <a:ext cx="210080" cy="181434"/>
            </a:xfrm>
            <a:custGeom>
              <a:avLst/>
              <a:gdLst>
                <a:gd name="T0" fmla="*/ 0 w 24"/>
                <a:gd name="T1" fmla="*/ 5 h 21"/>
                <a:gd name="T2" fmla="*/ 24 w 24"/>
                <a:gd name="T3" fmla="*/ 21 h 21"/>
                <a:gd name="T4" fmla="*/ 24 w 24"/>
                <a:gd name="T5" fmla="*/ 3 h 21"/>
                <a:gd name="T6" fmla="*/ 0 w 24"/>
                <a:gd name="T7" fmla="*/ 0 h 21"/>
                <a:gd name="T8" fmla="*/ 0 w 24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1">
                  <a:moveTo>
                    <a:pt x="0" y="5"/>
                  </a:moveTo>
                  <a:cubicBezTo>
                    <a:pt x="7" y="13"/>
                    <a:pt x="13" y="17"/>
                    <a:pt x="24" y="21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gray">
            <a:xfrm>
              <a:off x="8604995" y="3179755"/>
              <a:ext cx="506101" cy="601594"/>
            </a:xfrm>
            <a:custGeom>
              <a:avLst/>
              <a:gdLst>
                <a:gd name="T0" fmla="*/ 56 w 57"/>
                <a:gd name="T1" fmla="*/ 23 h 68"/>
                <a:gd name="T2" fmla="*/ 45 w 57"/>
                <a:gd name="T3" fmla="*/ 16 h 68"/>
                <a:gd name="T4" fmla="*/ 45 w 57"/>
                <a:gd name="T5" fmla="*/ 14 h 68"/>
                <a:gd name="T6" fmla="*/ 46 w 57"/>
                <a:gd name="T7" fmla="*/ 12 h 68"/>
                <a:gd name="T8" fmla="*/ 46 w 57"/>
                <a:gd name="T9" fmla="*/ 10 h 68"/>
                <a:gd name="T10" fmla="*/ 37 w 57"/>
                <a:gd name="T11" fmla="*/ 8 h 68"/>
                <a:gd name="T12" fmla="*/ 35 w 57"/>
                <a:gd name="T13" fmla="*/ 7 h 68"/>
                <a:gd name="T14" fmla="*/ 25 w 57"/>
                <a:gd name="T15" fmla="*/ 0 h 68"/>
                <a:gd name="T16" fmla="*/ 0 w 57"/>
                <a:gd name="T17" fmla="*/ 26 h 68"/>
                <a:gd name="T18" fmla="*/ 4 w 57"/>
                <a:gd name="T19" fmla="*/ 30 h 68"/>
                <a:gd name="T20" fmla="*/ 1 w 57"/>
                <a:gd name="T21" fmla="*/ 33 h 68"/>
                <a:gd name="T22" fmla="*/ 56 w 57"/>
                <a:gd name="T23" fmla="*/ 26 h 68"/>
                <a:gd name="T24" fmla="*/ 56 w 57"/>
                <a:gd name="T25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8">
                  <a:moveTo>
                    <a:pt x="56" y="23"/>
                  </a:moveTo>
                  <a:cubicBezTo>
                    <a:pt x="51" y="21"/>
                    <a:pt x="45" y="16"/>
                    <a:pt x="45" y="16"/>
                  </a:cubicBezTo>
                  <a:cubicBezTo>
                    <a:pt x="44" y="15"/>
                    <a:pt x="44" y="15"/>
                    <a:pt x="45" y="1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1"/>
                    <a:pt x="46" y="11"/>
                    <a:pt x="46" y="10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5" y="7"/>
                    <a:pt x="35" y="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26" y="68"/>
                    <a:pt x="56" y="26"/>
                  </a:cubicBezTo>
                  <a:cubicBezTo>
                    <a:pt x="57" y="25"/>
                    <a:pt x="57" y="23"/>
                    <a:pt x="56" y="23"/>
                  </a:cubicBez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gray">
            <a:xfrm>
              <a:off x="8571572" y="3084262"/>
              <a:ext cx="343769" cy="529977"/>
            </a:xfrm>
            <a:custGeom>
              <a:avLst/>
              <a:gdLst>
                <a:gd name="T0" fmla="*/ 0 w 39"/>
                <a:gd name="T1" fmla="*/ 29 h 60"/>
                <a:gd name="T2" fmla="*/ 14 w 39"/>
                <a:gd name="T3" fmla="*/ 7 h 60"/>
                <a:gd name="T4" fmla="*/ 27 w 39"/>
                <a:gd name="T5" fmla="*/ 4 h 60"/>
                <a:gd name="T6" fmla="*/ 24 w 39"/>
                <a:gd name="T7" fmla="*/ 18 h 60"/>
                <a:gd name="T8" fmla="*/ 21 w 39"/>
                <a:gd name="T9" fmla="*/ 22 h 60"/>
                <a:gd name="T10" fmla="*/ 21 w 39"/>
                <a:gd name="T11" fmla="*/ 26 h 60"/>
                <a:gd name="T12" fmla="*/ 32 w 39"/>
                <a:gd name="T13" fmla="*/ 33 h 60"/>
                <a:gd name="T14" fmla="*/ 30 w 39"/>
                <a:gd name="T15" fmla="*/ 35 h 60"/>
                <a:gd name="T16" fmla="*/ 29 w 39"/>
                <a:gd name="T17" fmla="*/ 36 h 60"/>
                <a:gd name="T18" fmla="*/ 20 w 39"/>
                <a:gd name="T19" fmla="*/ 38 h 60"/>
                <a:gd name="T20" fmla="*/ 25 w 39"/>
                <a:gd name="T21" fmla="*/ 44 h 60"/>
                <a:gd name="T22" fmla="*/ 32 w 39"/>
                <a:gd name="T23" fmla="*/ 45 h 60"/>
                <a:gd name="T24" fmla="*/ 35 w 39"/>
                <a:gd name="T25" fmla="*/ 57 h 60"/>
                <a:gd name="T26" fmla="*/ 12 w 39"/>
                <a:gd name="T27" fmla="*/ 54 h 60"/>
                <a:gd name="T28" fmla="*/ 0 w 39"/>
                <a:gd name="T29" fmla="*/ 35 h 60"/>
                <a:gd name="T30" fmla="*/ 0 w 39"/>
                <a:gd name="T31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60">
                  <a:moveTo>
                    <a:pt x="0" y="29"/>
                  </a:moveTo>
                  <a:cubicBezTo>
                    <a:pt x="2" y="22"/>
                    <a:pt x="7" y="13"/>
                    <a:pt x="14" y="7"/>
                  </a:cubicBezTo>
                  <a:cubicBezTo>
                    <a:pt x="18" y="3"/>
                    <a:pt x="23" y="0"/>
                    <a:pt x="27" y="4"/>
                  </a:cubicBezTo>
                  <a:cubicBezTo>
                    <a:pt x="33" y="10"/>
                    <a:pt x="27" y="16"/>
                    <a:pt x="24" y="18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20" y="25"/>
                    <a:pt x="21" y="26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27" y="35"/>
                    <a:pt x="22" y="34"/>
                    <a:pt x="20" y="38"/>
                  </a:cubicBezTo>
                  <a:cubicBezTo>
                    <a:pt x="19" y="42"/>
                    <a:pt x="22" y="44"/>
                    <a:pt x="25" y="44"/>
                  </a:cubicBezTo>
                  <a:cubicBezTo>
                    <a:pt x="27" y="45"/>
                    <a:pt x="30" y="44"/>
                    <a:pt x="32" y="45"/>
                  </a:cubicBezTo>
                  <a:cubicBezTo>
                    <a:pt x="33" y="46"/>
                    <a:pt x="39" y="50"/>
                    <a:pt x="35" y="57"/>
                  </a:cubicBezTo>
                  <a:cubicBezTo>
                    <a:pt x="25" y="60"/>
                    <a:pt x="18" y="57"/>
                    <a:pt x="12" y="54"/>
                  </a:cubicBezTo>
                  <a:cubicBezTo>
                    <a:pt x="5" y="50"/>
                    <a:pt x="1" y="43"/>
                    <a:pt x="0" y="35"/>
                  </a:cubicBezTo>
                  <a:cubicBezTo>
                    <a:pt x="0" y="33"/>
                    <a:pt x="0" y="31"/>
                    <a:pt x="0" y="29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8"/>
            <p:cNvSpPr>
              <a:spLocks/>
            </p:cNvSpPr>
            <p:nvPr/>
          </p:nvSpPr>
          <p:spPr bwMode="gray">
            <a:xfrm>
              <a:off x="8862820" y="3284795"/>
              <a:ext cx="38197" cy="28646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3 h 3"/>
                <a:gd name="T4" fmla="*/ 1 w 4"/>
                <a:gd name="T5" fmla="*/ 3 h 3"/>
                <a:gd name="T6" fmla="*/ 1 w 4"/>
                <a:gd name="T7" fmla="*/ 1 h 3"/>
                <a:gd name="T8" fmla="*/ 3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9"/>
            <p:cNvSpPr>
              <a:spLocks/>
            </p:cNvSpPr>
            <p:nvPr/>
          </p:nvSpPr>
          <p:spPr bwMode="gray">
            <a:xfrm>
              <a:off x="8891469" y="3681082"/>
              <a:ext cx="148014" cy="735283"/>
            </a:xfrm>
            <a:custGeom>
              <a:avLst/>
              <a:gdLst>
                <a:gd name="T0" fmla="*/ 0 w 31"/>
                <a:gd name="T1" fmla="*/ 15 h 154"/>
                <a:gd name="T2" fmla="*/ 0 w 31"/>
                <a:gd name="T3" fmla="*/ 154 h 154"/>
                <a:gd name="T4" fmla="*/ 18 w 31"/>
                <a:gd name="T5" fmla="*/ 67 h 154"/>
                <a:gd name="T6" fmla="*/ 31 w 31"/>
                <a:gd name="T7" fmla="*/ 6 h 154"/>
                <a:gd name="T8" fmla="*/ 30 w 31"/>
                <a:gd name="T9" fmla="*/ 0 h 154"/>
                <a:gd name="T10" fmla="*/ 0 w 31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4">
                  <a:moveTo>
                    <a:pt x="0" y="15"/>
                  </a:moveTo>
                  <a:lnTo>
                    <a:pt x="0" y="154"/>
                  </a:lnTo>
                  <a:lnTo>
                    <a:pt x="18" y="67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0"/>
            <p:cNvSpPr>
              <a:spLocks/>
            </p:cNvSpPr>
            <p:nvPr/>
          </p:nvSpPr>
          <p:spPr bwMode="gray">
            <a:xfrm>
              <a:off x="8748232" y="3681082"/>
              <a:ext cx="143237" cy="735283"/>
            </a:xfrm>
            <a:custGeom>
              <a:avLst/>
              <a:gdLst>
                <a:gd name="T0" fmla="*/ 30 w 30"/>
                <a:gd name="T1" fmla="*/ 15 h 154"/>
                <a:gd name="T2" fmla="*/ 30 w 30"/>
                <a:gd name="T3" fmla="*/ 154 h 154"/>
                <a:gd name="T4" fmla="*/ 13 w 30"/>
                <a:gd name="T5" fmla="*/ 71 h 154"/>
                <a:gd name="T6" fmla="*/ 0 w 30"/>
                <a:gd name="T7" fmla="*/ 6 h 154"/>
                <a:gd name="T8" fmla="*/ 2 w 30"/>
                <a:gd name="T9" fmla="*/ 0 h 154"/>
                <a:gd name="T10" fmla="*/ 30 w 30"/>
                <a:gd name="T11" fmla="*/ 1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4">
                  <a:moveTo>
                    <a:pt x="30" y="15"/>
                  </a:moveTo>
                  <a:lnTo>
                    <a:pt x="30" y="154"/>
                  </a:lnTo>
                  <a:lnTo>
                    <a:pt x="13" y="71"/>
                  </a:lnTo>
                  <a:lnTo>
                    <a:pt x="0" y="6"/>
                  </a:lnTo>
                  <a:lnTo>
                    <a:pt x="2" y="0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1"/>
            <p:cNvSpPr>
              <a:spLocks/>
            </p:cNvSpPr>
            <p:nvPr/>
          </p:nvSpPr>
          <p:spPr bwMode="gray">
            <a:xfrm>
              <a:off x="8757780" y="3638111"/>
              <a:ext cx="133686" cy="186210"/>
            </a:xfrm>
            <a:custGeom>
              <a:avLst/>
              <a:gdLst>
                <a:gd name="T0" fmla="*/ 28 w 28"/>
                <a:gd name="T1" fmla="*/ 24 h 39"/>
                <a:gd name="T2" fmla="*/ 5 w 28"/>
                <a:gd name="T3" fmla="*/ 0 h 39"/>
                <a:gd name="T4" fmla="*/ 0 w 28"/>
                <a:gd name="T5" fmla="*/ 9 h 39"/>
                <a:gd name="T6" fmla="*/ 7 w 28"/>
                <a:gd name="T7" fmla="*/ 39 h 39"/>
                <a:gd name="T8" fmla="*/ 22 w 28"/>
                <a:gd name="T9" fmla="*/ 22 h 39"/>
                <a:gd name="T10" fmla="*/ 28 w 28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8" y="24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7" y="39"/>
                  </a:lnTo>
                  <a:lnTo>
                    <a:pt x="22" y="22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2"/>
            <p:cNvSpPr>
              <a:spLocks/>
            </p:cNvSpPr>
            <p:nvPr/>
          </p:nvSpPr>
          <p:spPr bwMode="gray">
            <a:xfrm>
              <a:off x="8891469" y="3638111"/>
              <a:ext cx="143237" cy="186210"/>
            </a:xfrm>
            <a:custGeom>
              <a:avLst/>
              <a:gdLst>
                <a:gd name="T0" fmla="*/ 0 w 30"/>
                <a:gd name="T1" fmla="*/ 24 h 39"/>
                <a:gd name="T2" fmla="*/ 24 w 30"/>
                <a:gd name="T3" fmla="*/ 0 h 39"/>
                <a:gd name="T4" fmla="*/ 30 w 30"/>
                <a:gd name="T5" fmla="*/ 9 h 39"/>
                <a:gd name="T6" fmla="*/ 22 w 30"/>
                <a:gd name="T7" fmla="*/ 39 h 39"/>
                <a:gd name="T8" fmla="*/ 7 w 30"/>
                <a:gd name="T9" fmla="*/ 22 h 39"/>
                <a:gd name="T10" fmla="*/ 0 w 30"/>
                <a:gd name="T11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9">
                  <a:moveTo>
                    <a:pt x="0" y="24"/>
                  </a:moveTo>
                  <a:lnTo>
                    <a:pt x="24" y="0"/>
                  </a:lnTo>
                  <a:lnTo>
                    <a:pt x="30" y="9"/>
                  </a:lnTo>
                  <a:lnTo>
                    <a:pt x="22" y="39"/>
                  </a:lnTo>
                  <a:lnTo>
                    <a:pt x="7" y="2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3"/>
            <p:cNvSpPr>
              <a:spLocks/>
            </p:cNvSpPr>
            <p:nvPr/>
          </p:nvSpPr>
          <p:spPr bwMode="gray">
            <a:xfrm>
              <a:off x="8853272" y="3743151"/>
              <a:ext cx="81168" cy="62072"/>
            </a:xfrm>
            <a:custGeom>
              <a:avLst/>
              <a:gdLst>
                <a:gd name="T0" fmla="*/ 2 w 17"/>
                <a:gd name="T1" fmla="*/ 0 h 13"/>
                <a:gd name="T2" fmla="*/ 0 w 17"/>
                <a:gd name="T3" fmla="*/ 2 h 13"/>
                <a:gd name="T4" fmla="*/ 4 w 17"/>
                <a:gd name="T5" fmla="*/ 13 h 13"/>
                <a:gd name="T6" fmla="*/ 11 w 17"/>
                <a:gd name="T7" fmla="*/ 13 h 13"/>
                <a:gd name="T8" fmla="*/ 17 w 17"/>
                <a:gd name="T9" fmla="*/ 2 h 13"/>
                <a:gd name="T10" fmla="*/ 15 w 17"/>
                <a:gd name="T11" fmla="*/ 0 h 13"/>
                <a:gd name="T12" fmla="*/ 2 w 1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3">
                  <a:moveTo>
                    <a:pt x="2" y="0"/>
                  </a:moveTo>
                  <a:lnTo>
                    <a:pt x="0" y="2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4"/>
            <p:cNvSpPr>
              <a:spLocks/>
            </p:cNvSpPr>
            <p:nvPr/>
          </p:nvSpPr>
          <p:spPr bwMode="gray">
            <a:xfrm>
              <a:off x="8853272" y="3805221"/>
              <a:ext cx="62072" cy="611144"/>
            </a:xfrm>
            <a:custGeom>
              <a:avLst/>
              <a:gdLst>
                <a:gd name="T0" fmla="*/ 4 w 13"/>
                <a:gd name="T1" fmla="*/ 0 h 128"/>
                <a:gd name="T2" fmla="*/ 0 w 13"/>
                <a:gd name="T3" fmla="*/ 110 h 128"/>
                <a:gd name="T4" fmla="*/ 8 w 13"/>
                <a:gd name="T5" fmla="*/ 128 h 128"/>
                <a:gd name="T6" fmla="*/ 13 w 13"/>
                <a:gd name="T7" fmla="*/ 117 h 128"/>
                <a:gd name="T8" fmla="*/ 11 w 13"/>
                <a:gd name="T9" fmla="*/ 0 h 128"/>
                <a:gd name="T10" fmla="*/ 4 w 13"/>
                <a:gd name="T1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8">
                  <a:moveTo>
                    <a:pt x="4" y="0"/>
                  </a:moveTo>
                  <a:lnTo>
                    <a:pt x="0" y="110"/>
                  </a:lnTo>
                  <a:lnTo>
                    <a:pt x="8" y="128"/>
                  </a:lnTo>
                  <a:lnTo>
                    <a:pt x="13" y="117"/>
                  </a:lnTo>
                  <a:lnTo>
                    <a:pt x="1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B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5"/>
            <p:cNvSpPr>
              <a:spLocks/>
            </p:cNvSpPr>
            <p:nvPr/>
          </p:nvSpPr>
          <p:spPr bwMode="gray">
            <a:xfrm>
              <a:off x="8891469" y="3676308"/>
              <a:ext cx="229178" cy="783027"/>
            </a:xfrm>
            <a:custGeom>
              <a:avLst/>
              <a:gdLst>
                <a:gd name="T0" fmla="*/ 26 w 26"/>
                <a:gd name="T1" fmla="*/ 8 h 89"/>
                <a:gd name="T2" fmla="*/ 22 w 26"/>
                <a:gd name="T3" fmla="*/ 12 h 89"/>
                <a:gd name="T4" fmla="*/ 25 w 26"/>
                <a:gd name="T5" fmla="*/ 14 h 89"/>
                <a:gd name="T6" fmla="*/ 0 w 26"/>
                <a:gd name="T7" fmla="*/ 89 h 89"/>
                <a:gd name="T8" fmla="*/ 0 w 26"/>
                <a:gd name="T9" fmla="*/ 82 h 89"/>
                <a:gd name="T10" fmla="*/ 16 w 26"/>
                <a:gd name="T11" fmla="*/ 0 h 89"/>
                <a:gd name="T12" fmla="*/ 26 w 26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9">
                  <a:moveTo>
                    <a:pt x="26" y="8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18" y="36"/>
                    <a:pt x="0" y="89"/>
                    <a:pt x="0" y="8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62"/>
                    <a:pt x="16" y="0"/>
                    <a:pt x="16" y="0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rgbClr val="006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6"/>
            <p:cNvSpPr>
              <a:spLocks/>
            </p:cNvSpPr>
            <p:nvPr/>
          </p:nvSpPr>
          <p:spPr bwMode="gray">
            <a:xfrm>
              <a:off x="8251678" y="4593022"/>
              <a:ext cx="229178" cy="496554"/>
            </a:xfrm>
            <a:custGeom>
              <a:avLst/>
              <a:gdLst>
                <a:gd name="T0" fmla="*/ 3 w 26"/>
                <a:gd name="T1" fmla="*/ 20 h 56"/>
                <a:gd name="T2" fmla="*/ 3 w 26"/>
                <a:gd name="T3" fmla="*/ 43 h 56"/>
                <a:gd name="T4" fmla="*/ 8 w 26"/>
                <a:gd name="T5" fmla="*/ 47 h 56"/>
                <a:gd name="T6" fmla="*/ 13 w 26"/>
                <a:gd name="T7" fmla="*/ 52 h 56"/>
                <a:gd name="T8" fmla="*/ 18 w 26"/>
                <a:gd name="T9" fmla="*/ 55 h 56"/>
                <a:gd name="T10" fmla="*/ 18 w 26"/>
                <a:gd name="T11" fmla="*/ 50 h 56"/>
                <a:gd name="T12" fmla="*/ 20 w 26"/>
                <a:gd name="T13" fmla="*/ 45 h 56"/>
                <a:gd name="T14" fmla="*/ 20 w 26"/>
                <a:gd name="T15" fmla="*/ 39 h 56"/>
                <a:gd name="T16" fmla="*/ 26 w 26"/>
                <a:gd name="T17" fmla="*/ 41 h 56"/>
                <a:gd name="T18" fmla="*/ 20 w 26"/>
                <a:gd name="T19" fmla="*/ 26 h 56"/>
                <a:gd name="T20" fmla="*/ 19 w 26"/>
                <a:gd name="T21" fmla="*/ 24 h 56"/>
                <a:gd name="T22" fmla="*/ 21 w 26"/>
                <a:gd name="T23" fmla="*/ 0 h 56"/>
                <a:gd name="T24" fmla="*/ 4 w 26"/>
                <a:gd name="T25" fmla="*/ 5 h 56"/>
                <a:gd name="T26" fmla="*/ 3 w 26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56">
                  <a:moveTo>
                    <a:pt x="3" y="20"/>
                  </a:moveTo>
                  <a:cubicBezTo>
                    <a:pt x="0" y="30"/>
                    <a:pt x="1" y="34"/>
                    <a:pt x="3" y="43"/>
                  </a:cubicBezTo>
                  <a:cubicBezTo>
                    <a:pt x="5" y="49"/>
                    <a:pt x="7" y="50"/>
                    <a:pt x="8" y="47"/>
                  </a:cubicBezTo>
                  <a:cubicBezTo>
                    <a:pt x="8" y="53"/>
                    <a:pt x="13" y="56"/>
                    <a:pt x="13" y="52"/>
                  </a:cubicBezTo>
                  <a:cubicBezTo>
                    <a:pt x="14" y="53"/>
                    <a:pt x="16" y="55"/>
                    <a:pt x="18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20" y="50"/>
                    <a:pt x="22" y="49"/>
                    <a:pt x="20" y="45"/>
                  </a:cubicBezTo>
                  <a:cubicBezTo>
                    <a:pt x="19" y="42"/>
                    <a:pt x="20" y="39"/>
                    <a:pt x="20" y="39"/>
                  </a:cubicBezTo>
                  <a:cubicBezTo>
                    <a:pt x="22" y="42"/>
                    <a:pt x="25" y="43"/>
                    <a:pt x="26" y="41"/>
                  </a:cubicBezTo>
                  <a:cubicBezTo>
                    <a:pt x="24" y="37"/>
                    <a:pt x="23" y="31"/>
                    <a:pt x="20" y="26"/>
                  </a:cubicBezTo>
                  <a:cubicBezTo>
                    <a:pt x="20" y="25"/>
                    <a:pt x="19" y="24"/>
                    <a:pt x="19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rgbClr val="CE9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7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1 w 27"/>
                <a:gd name="T1" fmla="*/ 12 h 26"/>
                <a:gd name="T2" fmla="*/ 15 w 27"/>
                <a:gd name="T3" fmla="*/ 1 h 26"/>
                <a:gd name="T4" fmla="*/ 26 w 27"/>
                <a:gd name="T5" fmla="*/ 15 h 26"/>
                <a:gd name="T6" fmla="*/ 12 w 27"/>
                <a:gd name="T7" fmla="*/ 26 h 26"/>
                <a:gd name="T8" fmla="*/ 1 w 27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" y="12"/>
                  </a:move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8"/>
            <p:cNvSpPr>
              <a:spLocks/>
            </p:cNvSpPr>
            <p:nvPr/>
          </p:nvSpPr>
          <p:spPr bwMode="gray">
            <a:xfrm>
              <a:off x="8275548" y="4134665"/>
              <a:ext cx="243503" cy="22917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9"/>
            <p:cNvSpPr>
              <a:spLocks/>
            </p:cNvSpPr>
            <p:nvPr/>
          </p:nvSpPr>
          <p:spPr bwMode="gray">
            <a:xfrm>
              <a:off x="8261226" y="4239705"/>
              <a:ext cx="248277" cy="434487"/>
            </a:xfrm>
            <a:custGeom>
              <a:avLst/>
              <a:gdLst>
                <a:gd name="T0" fmla="*/ 0 w 52"/>
                <a:gd name="T1" fmla="*/ 87 h 91"/>
                <a:gd name="T2" fmla="*/ 39 w 52"/>
                <a:gd name="T3" fmla="*/ 91 h 91"/>
                <a:gd name="T4" fmla="*/ 52 w 52"/>
                <a:gd name="T5" fmla="*/ 6 h 91"/>
                <a:gd name="T6" fmla="*/ 5 w 52"/>
                <a:gd name="T7" fmla="*/ 0 h 91"/>
                <a:gd name="T8" fmla="*/ 0 w 52"/>
                <a:gd name="T9" fmla="*/ 8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1">
                  <a:moveTo>
                    <a:pt x="0" y="87"/>
                  </a:moveTo>
                  <a:lnTo>
                    <a:pt x="39" y="91"/>
                  </a:lnTo>
                  <a:lnTo>
                    <a:pt x="52" y="6"/>
                  </a:lnTo>
                  <a:lnTo>
                    <a:pt x="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/>
            <p:cNvSpPr>
              <a:spLocks/>
            </p:cNvSpPr>
            <p:nvPr/>
          </p:nvSpPr>
          <p:spPr bwMode="gray">
            <a:xfrm>
              <a:off x="8261226" y="4655094"/>
              <a:ext cx="176660" cy="71620"/>
            </a:xfrm>
            <a:custGeom>
              <a:avLst/>
              <a:gdLst>
                <a:gd name="T0" fmla="*/ 0 w 37"/>
                <a:gd name="T1" fmla="*/ 11 h 15"/>
                <a:gd name="T2" fmla="*/ 37 w 37"/>
                <a:gd name="T3" fmla="*/ 15 h 15"/>
                <a:gd name="T4" fmla="*/ 37 w 37"/>
                <a:gd name="T5" fmla="*/ 4 h 15"/>
                <a:gd name="T6" fmla="*/ 0 w 37"/>
                <a:gd name="T7" fmla="*/ 0 h 15"/>
                <a:gd name="T8" fmla="*/ 0 w 37"/>
                <a:gd name="T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5">
                  <a:moveTo>
                    <a:pt x="0" y="11"/>
                  </a:moveTo>
                  <a:lnTo>
                    <a:pt x="37" y="15"/>
                  </a:lnTo>
                  <a:lnTo>
                    <a:pt x="3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1"/>
            <p:cNvSpPr>
              <a:spLocks/>
            </p:cNvSpPr>
            <p:nvPr/>
          </p:nvSpPr>
          <p:spPr bwMode="gray">
            <a:xfrm>
              <a:off x="8667061" y="3676308"/>
              <a:ext cx="224404" cy="783027"/>
            </a:xfrm>
            <a:custGeom>
              <a:avLst/>
              <a:gdLst>
                <a:gd name="T0" fmla="*/ 0 w 25"/>
                <a:gd name="T1" fmla="*/ 8 h 89"/>
                <a:gd name="T2" fmla="*/ 4 w 25"/>
                <a:gd name="T3" fmla="*/ 12 h 89"/>
                <a:gd name="T4" fmla="*/ 1 w 25"/>
                <a:gd name="T5" fmla="*/ 14 h 89"/>
                <a:gd name="T6" fmla="*/ 25 w 25"/>
                <a:gd name="T7" fmla="*/ 89 h 89"/>
                <a:gd name="T8" fmla="*/ 25 w 25"/>
                <a:gd name="T9" fmla="*/ 82 h 89"/>
                <a:gd name="T10" fmla="*/ 10 w 25"/>
                <a:gd name="T11" fmla="*/ 0 h 89"/>
                <a:gd name="T12" fmla="*/ 0 w 25"/>
                <a:gd name="T13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9">
                  <a:moveTo>
                    <a:pt x="0" y="8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8" y="36"/>
                    <a:pt x="25" y="89"/>
                    <a:pt x="25" y="89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2" y="63"/>
                    <a:pt x="10" y="0"/>
                    <a:pt x="10" y="0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409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2"/>
            <p:cNvSpPr>
              <a:spLocks/>
            </p:cNvSpPr>
            <p:nvPr/>
          </p:nvSpPr>
          <p:spPr bwMode="gray">
            <a:xfrm>
              <a:off x="8581120" y="4707612"/>
              <a:ext cx="639790" cy="229178"/>
            </a:xfrm>
            <a:custGeom>
              <a:avLst/>
              <a:gdLst>
                <a:gd name="T0" fmla="*/ 0 w 134"/>
                <a:gd name="T1" fmla="*/ 35 h 48"/>
                <a:gd name="T2" fmla="*/ 63 w 134"/>
                <a:gd name="T3" fmla="*/ 35 h 48"/>
                <a:gd name="T4" fmla="*/ 65 w 134"/>
                <a:gd name="T5" fmla="*/ 0 h 48"/>
                <a:gd name="T6" fmla="*/ 68 w 134"/>
                <a:gd name="T7" fmla="*/ 35 h 48"/>
                <a:gd name="T8" fmla="*/ 134 w 134"/>
                <a:gd name="T9" fmla="*/ 35 h 48"/>
                <a:gd name="T10" fmla="*/ 134 w 134"/>
                <a:gd name="T11" fmla="*/ 41 h 48"/>
                <a:gd name="T12" fmla="*/ 68 w 134"/>
                <a:gd name="T13" fmla="*/ 45 h 48"/>
                <a:gd name="T14" fmla="*/ 65 w 134"/>
                <a:gd name="T15" fmla="*/ 35 h 48"/>
                <a:gd name="T16" fmla="*/ 61 w 134"/>
                <a:gd name="T17" fmla="*/ 45 h 48"/>
                <a:gd name="T18" fmla="*/ 1 w 134"/>
                <a:gd name="T19" fmla="*/ 48 h 48"/>
                <a:gd name="T20" fmla="*/ 0 w 134"/>
                <a:gd name="T21" fmla="*/ 3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48">
                  <a:moveTo>
                    <a:pt x="0" y="35"/>
                  </a:moveTo>
                  <a:lnTo>
                    <a:pt x="63" y="35"/>
                  </a:lnTo>
                  <a:lnTo>
                    <a:pt x="65" y="0"/>
                  </a:lnTo>
                  <a:lnTo>
                    <a:pt x="68" y="35"/>
                  </a:lnTo>
                  <a:lnTo>
                    <a:pt x="134" y="35"/>
                  </a:lnTo>
                  <a:lnTo>
                    <a:pt x="134" y="41"/>
                  </a:lnTo>
                  <a:lnTo>
                    <a:pt x="68" y="45"/>
                  </a:lnTo>
                  <a:lnTo>
                    <a:pt x="65" y="35"/>
                  </a:lnTo>
                  <a:lnTo>
                    <a:pt x="61" y="45"/>
                  </a:lnTo>
                  <a:lnTo>
                    <a:pt x="1" y="4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133"/>
            <p:cNvSpPr>
              <a:spLocks noChangeArrowheads="1"/>
            </p:cNvSpPr>
            <p:nvPr/>
          </p:nvSpPr>
          <p:spPr bwMode="gray">
            <a:xfrm>
              <a:off x="8881918" y="4435463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134"/>
            <p:cNvSpPr>
              <a:spLocks noChangeArrowheads="1"/>
            </p:cNvSpPr>
            <p:nvPr/>
          </p:nvSpPr>
          <p:spPr bwMode="gray">
            <a:xfrm>
              <a:off x="8881918" y="4631219"/>
              <a:ext cx="23875" cy="23875"/>
            </a:xfrm>
            <a:prstGeom prst="ellipse">
              <a:avLst/>
            </a:prstGeom>
            <a:solidFill>
              <a:srgbClr val="004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5"/>
            <p:cNvSpPr>
              <a:spLocks/>
            </p:cNvSpPr>
            <p:nvPr/>
          </p:nvSpPr>
          <p:spPr bwMode="gray">
            <a:xfrm>
              <a:off x="8977410" y="3337316"/>
              <a:ext cx="90718" cy="81168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9 h 9"/>
                <a:gd name="T4" fmla="*/ 10 w 10"/>
                <a:gd name="T5" fmla="*/ 3 h 9"/>
                <a:gd name="T6" fmla="*/ 6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6" y="8"/>
                    <a:pt x="10" y="3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CB8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6"/>
            <p:cNvSpPr>
              <a:spLocks/>
            </p:cNvSpPr>
            <p:nvPr/>
          </p:nvSpPr>
          <p:spPr bwMode="gray">
            <a:xfrm>
              <a:off x="8977410" y="3337316"/>
              <a:ext cx="81168" cy="81168"/>
            </a:xfrm>
            <a:custGeom>
              <a:avLst/>
              <a:gdLst>
                <a:gd name="T0" fmla="*/ 6 w 9"/>
                <a:gd name="T1" fmla="*/ 0 h 9"/>
                <a:gd name="T2" fmla="*/ 0 w 9"/>
                <a:gd name="T3" fmla="*/ 9 h 9"/>
                <a:gd name="T4" fmla="*/ 9 w 9"/>
                <a:gd name="T5" fmla="*/ 2 h 9"/>
                <a:gd name="T6" fmla="*/ 6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5" y="8"/>
                    <a:pt x="9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266" r:id="rId2"/>
    <p:sldLayoutId id="2147484240" r:id="rId3"/>
    <p:sldLayoutId id="2147484241" r:id="rId4"/>
    <p:sldLayoutId id="2147484474" r:id="rId5"/>
    <p:sldLayoutId id="2147484245" r:id="rId6"/>
    <p:sldLayoutId id="2147484247" r:id="rId7"/>
    <p:sldLayoutId id="2147484249" r:id="rId8"/>
    <p:sldLayoutId id="2147484250" r:id="rId9"/>
    <p:sldLayoutId id="2147484264" r:id="rId10"/>
    <p:sldLayoutId id="2147484251" r:id="rId11"/>
    <p:sldLayoutId id="2147484463" r:id="rId12"/>
    <p:sldLayoutId id="2147484475" r:id="rId13"/>
    <p:sldLayoutId id="2147484299" r:id="rId14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SQL Server i GDPR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87439" y="5801518"/>
            <a:ext cx="9127163" cy="906196"/>
          </a:xfrm>
        </p:spPr>
        <p:txBody>
          <a:bodyPr/>
          <a:lstStyle/>
          <a:p>
            <a:r>
              <a:rPr lang="bs-Latn-BA" dirty="0" smtClean="0"/>
              <a:t>Elvir Čišija</a:t>
            </a:r>
            <a:endParaRPr lang="en-US" dirty="0"/>
          </a:p>
          <a:p>
            <a:r>
              <a:rPr lang="bs-Latn-BA" dirty="0" smtClean="0"/>
              <a:t>Voditelj odjela za razvoj aplikacija, MedIT doo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Upravljanje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823919" cy="4228850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Autentikacija na</a:t>
            </a:r>
            <a:r>
              <a:rPr lang="en-GB" dirty="0" smtClean="0"/>
              <a:t> </a:t>
            </a:r>
            <a:r>
              <a:rPr lang="en-GB" dirty="0"/>
              <a:t>SQL </a:t>
            </a:r>
            <a:r>
              <a:rPr lang="en-GB" dirty="0" smtClean="0"/>
              <a:t>Server</a:t>
            </a:r>
            <a:r>
              <a:rPr lang="bs-Latn-BA" dirty="0" smtClean="0"/>
              <a:t>-u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 err="1" smtClean="0"/>
              <a:t>Autoriza</a:t>
            </a:r>
            <a:r>
              <a:rPr lang="bs-Latn-BA" dirty="0" smtClean="0"/>
              <a:t>cija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Azure SQL Database </a:t>
            </a:r>
            <a:r>
              <a:rPr lang="en-GB" dirty="0" smtClean="0"/>
              <a:t>Firewall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 err="1" smtClean="0"/>
              <a:t>Autenti</a:t>
            </a:r>
            <a:r>
              <a:rPr lang="bs-Latn-BA" dirty="0" smtClean="0"/>
              <a:t>kacija</a:t>
            </a:r>
            <a:r>
              <a:rPr lang="en-GB" dirty="0" smtClean="0"/>
              <a:t> </a:t>
            </a:r>
            <a:r>
              <a:rPr lang="bs-Latn-BA" dirty="0" smtClean="0"/>
              <a:t>na</a:t>
            </a:r>
            <a:r>
              <a:rPr lang="en-GB" dirty="0" smtClean="0"/>
              <a:t> </a:t>
            </a:r>
            <a:r>
              <a:rPr lang="en-GB" dirty="0"/>
              <a:t>Azure SQL Database </a:t>
            </a:r>
            <a:r>
              <a:rPr lang="bs-Latn-BA" dirty="0" smtClean="0"/>
              <a:t>koristeći</a:t>
            </a:r>
            <a:r>
              <a:rPr lang="en-GB" dirty="0" smtClean="0"/>
              <a:t> </a:t>
            </a:r>
            <a:r>
              <a:rPr lang="en-GB" dirty="0"/>
              <a:t>Azure Active </a:t>
            </a:r>
            <a:r>
              <a:rPr lang="en-GB" dirty="0" smtClean="0"/>
              <a:t>Directory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Dynamic Data </a:t>
            </a:r>
            <a:r>
              <a:rPr lang="en-GB" dirty="0" smtClean="0"/>
              <a:t>Masking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Row-Level </a:t>
            </a:r>
            <a:r>
              <a:rPr lang="en-GB" dirty="0" smtClean="0"/>
              <a:t>Security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0"/>
            <a:ext cx="3317945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Zaštita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183959" cy="5447645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 smtClean="0"/>
              <a:t>Transport </a:t>
            </a:r>
            <a:r>
              <a:rPr lang="en-GB" dirty="0"/>
              <a:t>Layer </a:t>
            </a:r>
            <a:r>
              <a:rPr lang="en-GB" dirty="0" smtClean="0"/>
              <a:t>Security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Transparent Data </a:t>
            </a:r>
            <a:r>
              <a:rPr lang="en-GB" dirty="0" smtClean="0"/>
              <a:t>Encryption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Always </a:t>
            </a:r>
            <a:r>
              <a:rPr lang="en-GB" dirty="0" smtClean="0"/>
              <a:t>Encrypted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Auditing for Azure SQL </a:t>
            </a:r>
            <a:r>
              <a:rPr lang="en-GB" dirty="0" smtClean="0"/>
              <a:t>Database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SQL Threat </a:t>
            </a:r>
            <a:r>
              <a:rPr lang="en-GB" dirty="0" smtClean="0"/>
              <a:t>Detection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SQL Server </a:t>
            </a:r>
            <a:r>
              <a:rPr lang="en-GB" dirty="0" smtClean="0"/>
              <a:t>Audit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Business continuity—SQL Server Always </a:t>
            </a:r>
            <a:r>
              <a:rPr lang="en-GB" dirty="0" smtClean="0"/>
              <a:t>On</a:t>
            </a:r>
            <a:endParaRPr lang="bs-Latn-BA" dirty="0" smtClean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Business continuity </a:t>
            </a:r>
            <a:r>
              <a:rPr lang="bs-Latn-BA" dirty="0" smtClean="0"/>
              <a:t>na</a:t>
            </a:r>
            <a:r>
              <a:rPr lang="en-GB" dirty="0" smtClean="0"/>
              <a:t> </a:t>
            </a:r>
            <a:r>
              <a:rPr lang="en-GB" dirty="0"/>
              <a:t>Azure SQL </a:t>
            </a:r>
            <a:r>
              <a:rPr lang="en-GB" dirty="0" err="1" smtClean="0"/>
              <a:t>tehnologi</a:t>
            </a:r>
            <a:r>
              <a:rPr lang="bs-Latn-BA" dirty="0" smtClean="0"/>
              <a:t>jama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0"/>
            <a:ext cx="333791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-1"/>
            <a:ext cx="3332729" cy="699452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Izvještavanje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111951" cy="4505849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Spašavajte sve aktivnosti promjena na privatnim podacima</a:t>
            </a:r>
            <a:r>
              <a:rPr lang="en-GB" dirty="0" smtClean="0"/>
              <a:t> </a:t>
            </a:r>
            <a:r>
              <a:rPr lang="bs-Latn-BA" dirty="0" smtClean="0"/>
              <a:t>i omogućite uvid u logove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Kontinuirano revidirajte sisteme kontrole i sigurnosti da osigurate stalnu zadovoljenost GDPR standarda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Microsoft SQL Auditing </a:t>
            </a:r>
            <a:r>
              <a:rPr lang="en-GB" dirty="0" smtClean="0"/>
              <a:t>capabilities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/>
              <a:t>Temporal Tables</a:t>
            </a:r>
          </a:p>
        </p:txBody>
      </p:sp>
    </p:spTree>
    <p:extLst>
      <p:ext uri="{BB962C8B-B14F-4D97-AF65-F5344CB8AC3E}">
        <p14:creationId xmlns:p14="http://schemas.microsoft.com/office/powerpoint/2010/main" val="2370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Zaključak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111951" cy="4130361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 smtClean="0"/>
              <a:t>Microsoft </a:t>
            </a:r>
            <a:r>
              <a:rPr lang="en-GB" dirty="0"/>
              <a:t>SQL </a:t>
            </a:r>
            <a:r>
              <a:rPr lang="bs-Latn-BA" dirty="0" smtClean="0"/>
              <a:t>Server</a:t>
            </a:r>
          </a:p>
          <a:p>
            <a:pPr marL="457200" lvl="1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Pomaže</a:t>
            </a:r>
            <a:r>
              <a:rPr lang="en-GB" dirty="0" smtClean="0"/>
              <a:t> </a:t>
            </a:r>
            <a:r>
              <a:rPr lang="bs-Latn-BA" dirty="0" smtClean="0"/>
              <a:t>otkrivanje</a:t>
            </a:r>
            <a:r>
              <a:rPr lang="en-GB" dirty="0" smtClean="0"/>
              <a:t>, </a:t>
            </a:r>
            <a:r>
              <a:rPr lang="bs-Latn-BA" dirty="0" smtClean="0"/>
              <a:t>klasifikaciju</a:t>
            </a:r>
            <a:r>
              <a:rPr lang="en-GB" dirty="0" smtClean="0"/>
              <a:t> </a:t>
            </a:r>
            <a:r>
              <a:rPr lang="bs-Latn-BA" dirty="0" smtClean="0"/>
              <a:t>i zaštitu osjetljivih podataka</a:t>
            </a:r>
          </a:p>
          <a:p>
            <a:pPr marL="457200" lvl="1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Pomaže u praćenju privatnih</a:t>
            </a:r>
            <a:r>
              <a:rPr lang="en-GB" dirty="0" smtClean="0"/>
              <a:t> </a:t>
            </a:r>
            <a:r>
              <a:rPr lang="bs-Latn-BA" dirty="0" smtClean="0"/>
              <a:t>ili osjetljivih</a:t>
            </a:r>
            <a:r>
              <a:rPr lang="en-GB" dirty="0" smtClean="0"/>
              <a:t> </a:t>
            </a:r>
            <a:r>
              <a:rPr lang="bs-Latn-BA" dirty="0" smtClean="0"/>
              <a:t>podataka</a:t>
            </a:r>
            <a:r>
              <a:rPr lang="en-GB" dirty="0" smtClean="0"/>
              <a:t> </a:t>
            </a:r>
            <a:r>
              <a:rPr lang="bs-Latn-BA" dirty="0" smtClean="0"/>
              <a:t>kroz bazu podataka i izvan nje</a:t>
            </a:r>
          </a:p>
          <a:p>
            <a:pPr marL="457200" lvl="1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Pomaže u procjeni ranjivosti baze podataka</a:t>
            </a:r>
            <a:r>
              <a:rPr lang="en-GB" dirty="0" smtClean="0"/>
              <a:t> </a:t>
            </a:r>
            <a:r>
              <a:rPr lang="bs-Latn-BA" dirty="0" smtClean="0"/>
              <a:t>i</a:t>
            </a:r>
            <a:r>
              <a:rPr lang="en-GB" dirty="0" smtClean="0"/>
              <a:t> </a:t>
            </a:r>
            <a:r>
              <a:rPr lang="bs-Latn-BA" dirty="0" smtClean="0"/>
              <a:t>cjelokupnog sigurnosnog stanja</a:t>
            </a:r>
          </a:p>
          <a:p>
            <a:pPr marL="457200" lvl="1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Pomaže u pronalaženju najboljih sigurnosnih praksi kao i u preporukama za poboljšanje istih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6" y="-1"/>
            <a:ext cx="3325019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Zaključak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9111951" cy="1932837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en-GB" dirty="0" err="1" smtClean="0"/>
              <a:t>Organiz</a:t>
            </a:r>
            <a:r>
              <a:rPr lang="bs-Latn-BA" dirty="0" smtClean="0"/>
              <a:t>acija</a:t>
            </a:r>
            <a:endParaRPr lang="bs-Latn-BA" dirty="0" smtClean="0"/>
          </a:p>
          <a:p>
            <a:pPr marL="457200" lvl="1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Potrebna su značajna ulaganja kako bi se osiguralo da se principi GDPR-a učinkovito provode i održavaju u njihovom okruženju.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181" y="3857302"/>
            <a:ext cx="3254896" cy="2462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-1"/>
            <a:ext cx="333791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5949" y="3325605"/>
            <a:ext cx="4892040" cy="849463"/>
          </a:xfrm>
        </p:spPr>
        <p:txBody>
          <a:bodyPr/>
          <a:lstStyle/>
          <a:p>
            <a:r>
              <a:rPr lang="bs-Latn-BA" dirty="0" smtClean="0"/>
              <a:t>Hvala na pažnji!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8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SQL Server i GDPR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bs-Latn-BA" dirty="0" smtClean="0"/>
              <a:t>Elvir Čišija</a:t>
            </a:r>
            <a:endParaRPr lang="en-US" dirty="0"/>
          </a:p>
          <a:p>
            <a:r>
              <a:rPr lang="bs-Latn-BA" dirty="0" smtClean="0"/>
              <a:t>Voditelj odjela za razvoj aplikacija</a:t>
            </a:r>
            <a:br>
              <a:rPr lang="bs-Latn-BA" dirty="0" smtClean="0"/>
            </a:br>
            <a:r>
              <a:rPr lang="bs-Latn-BA" dirty="0" smtClean="0"/>
              <a:t>MedIT doo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8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Šta je GDPR?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823919" cy="5022914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/>
              <a:t>Daje pojedincima kontrolu nad njihovim ličnim </a:t>
            </a:r>
            <a:r>
              <a:rPr lang="bs-Latn-BA" dirty="0" smtClean="0"/>
              <a:t>podacima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Organizacije izvan EU su podložne ako čuvaju podatke građana EU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Data protection by design and by default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Očekuje se da su kompanije spremne 25.05.2018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Data Protection Officer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-1"/>
            <a:ext cx="3384376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0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37" y="0"/>
            <a:ext cx="4408529" cy="699452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Šta </a:t>
            </a:r>
            <a:r>
              <a:rPr lang="bs-Latn-BA" dirty="0" smtClean="0"/>
              <a:t>donosi </a:t>
            </a:r>
            <a:r>
              <a:rPr lang="bs-Latn-BA" dirty="0"/>
              <a:t>GDPR?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6777240"/>
          </a:xfrm>
        </p:spPr>
        <p:txBody>
          <a:bodyPr/>
          <a:lstStyle/>
          <a:p>
            <a:r>
              <a:rPr lang="bs-Latn-BA" dirty="0" smtClean="0"/>
              <a:t>Uvodi specifična prava pojedinca</a:t>
            </a:r>
            <a:endParaRPr lang="en-US" dirty="0"/>
          </a:p>
          <a:p>
            <a:pPr lvl="1"/>
            <a:r>
              <a:rPr lang="bs-Latn-BA" dirty="0" smtClean="0"/>
              <a:t>Pravo na pristup svojim podacima</a:t>
            </a:r>
          </a:p>
          <a:p>
            <a:pPr lvl="1"/>
            <a:r>
              <a:rPr lang="bs-Latn-BA" dirty="0" smtClean="0"/>
              <a:t>Pravo na ispravak netačnih podataka</a:t>
            </a:r>
          </a:p>
          <a:p>
            <a:pPr lvl="1"/>
            <a:r>
              <a:rPr lang="bs-Latn-BA" dirty="0" smtClean="0"/>
              <a:t>Pravo na brisanje podataka</a:t>
            </a:r>
          </a:p>
          <a:p>
            <a:pPr lvl="1"/>
            <a:r>
              <a:rPr lang="bs-Latn-BA" dirty="0" smtClean="0"/>
              <a:t>Pravo na prigovor protiv korištenja podataka</a:t>
            </a:r>
          </a:p>
          <a:p>
            <a:pPr lvl="1"/>
            <a:r>
              <a:rPr lang="bs-Latn-BA" dirty="0" smtClean="0"/>
              <a:t>Pravo da dobiju kopiju svojih podataka</a:t>
            </a:r>
          </a:p>
          <a:p>
            <a:pPr marL="228600" lvl="1"/>
            <a:r>
              <a:rPr lang="bs-Latn-BA" sz="3600" dirty="0">
                <a:latin typeface="+mj-lt"/>
              </a:rPr>
              <a:t>Nastoji se osigurati da </a:t>
            </a:r>
            <a:r>
              <a:rPr lang="bs-Latn-BA" sz="3600" dirty="0" smtClean="0">
                <a:latin typeface="+mj-lt"/>
              </a:rPr>
              <a:t>privatni </a:t>
            </a:r>
            <a:r>
              <a:rPr lang="bs-Latn-BA" sz="3600" dirty="0">
                <a:latin typeface="+mj-lt"/>
              </a:rPr>
              <a:t>podaci budu </a:t>
            </a:r>
            <a:endParaRPr lang="bs-Latn-BA" sz="3600" dirty="0" smtClean="0">
              <a:latin typeface="+mj-lt"/>
            </a:endParaRPr>
          </a:p>
          <a:p>
            <a:pPr marL="0" lvl="1" indent="0">
              <a:buNone/>
            </a:pPr>
            <a:r>
              <a:rPr lang="bs-Latn-BA" sz="3600" dirty="0" smtClean="0">
                <a:latin typeface="+mj-lt"/>
              </a:rPr>
              <a:t>  sigurni </a:t>
            </a:r>
            <a:r>
              <a:rPr lang="bs-Latn-BA" sz="3600" dirty="0">
                <a:latin typeface="+mj-lt"/>
              </a:rPr>
              <a:t>bez obzira gdje </a:t>
            </a:r>
            <a:r>
              <a:rPr lang="bs-Latn-BA" sz="3600" dirty="0" smtClean="0">
                <a:latin typeface="+mj-lt"/>
              </a:rPr>
              <a:t>se</a:t>
            </a:r>
            <a:endParaRPr lang="en-US" dirty="0"/>
          </a:p>
          <a:p>
            <a:pPr lvl="1"/>
            <a:r>
              <a:rPr lang="bs-Latn-BA" dirty="0" smtClean="0"/>
              <a:t>Šalju</a:t>
            </a:r>
          </a:p>
          <a:p>
            <a:pPr lvl="1"/>
            <a:r>
              <a:rPr lang="bs-Latn-BA" dirty="0" smtClean="0"/>
              <a:t>Procesiraju</a:t>
            </a:r>
          </a:p>
          <a:p>
            <a:pPr lvl="1"/>
            <a:r>
              <a:rPr lang="bs-Latn-BA" dirty="0" smtClean="0"/>
              <a:t>Smještaju</a:t>
            </a:r>
            <a:endParaRPr lang="bs-Latn-BA" dirty="0"/>
          </a:p>
          <a:p>
            <a:pPr marL="228600" lvl="1" indent="0">
              <a:buNone/>
            </a:pPr>
            <a:endParaRPr lang="bs-Latn-BA" sz="3600" dirty="0">
              <a:latin typeface="+mj-lt"/>
            </a:endParaRPr>
          </a:p>
          <a:p>
            <a:pPr lvl="1"/>
            <a:endParaRPr lang="bs-Latn-BA" dirty="0" smtClean="0"/>
          </a:p>
        </p:txBody>
      </p:sp>
    </p:spTree>
    <p:extLst>
      <p:ext uri="{BB962C8B-B14F-4D97-AF65-F5344CB8AC3E}">
        <p14:creationId xmlns:p14="http://schemas.microsoft.com/office/powerpoint/2010/main" val="7985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6663679" cy="2400657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Trećina organizacija spremne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Veliki broj pogrešno interpretira ili razumije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Mnogi se ponašaju ignorantski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17" y="0"/>
            <a:ext cx="5498158" cy="699452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Koliko su kompanije spremne za GDPR?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5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Četiri koraka do GDPR usklađenosti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5835444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Otkrivanje</a:t>
            </a:r>
            <a:br>
              <a:rPr lang="bs-Latn-BA" dirty="0" smtClean="0"/>
            </a:br>
            <a:r>
              <a:rPr lang="bs-Latn-BA" sz="2800" dirty="0" smtClean="0"/>
              <a:t>Odredite kojim privatnim podacima upravljate i gdje se </a:t>
            </a:r>
            <a:br>
              <a:rPr lang="bs-Latn-BA" sz="2800" dirty="0" smtClean="0"/>
            </a:br>
            <a:r>
              <a:rPr lang="bs-Latn-BA" sz="2800" dirty="0" smtClean="0"/>
              <a:t>nalaze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Upravljanje</a:t>
            </a:r>
            <a:br>
              <a:rPr lang="bs-Latn-BA" dirty="0" smtClean="0"/>
            </a:br>
            <a:r>
              <a:rPr lang="bs-Latn-BA" sz="2800" dirty="0" smtClean="0"/>
              <a:t>Upravljajte načinom pristupa i korištenja podataka</a:t>
            </a:r>
            <a:endParaRPr lang="bs-Latn-BA" sz="2800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Zaštita</a:t>
            </a:r>
            <a:br>
              <a:rPr lang="bs-Latn-BA" dirty="0" smtClean="0"/>
            </a:br>
            <a:r>
              <a:rPr lang="bs-Latn-BA" sz="2800" dirty="0" smtClean="0"/>
              <a:t>Uspostavite kontrolu da spriječite, otkrijete i reagujete na </a:t>
            </a:r>
            <a:br>
              <a:rPr lang="bs-Latn-BA" sz="2800" dirty="0" smtClean="0"/>
            </a:br>
            <a:r>
              <a:rPr lang="bs-Latn-BA" sz="2800" dirty="0" smtClean="0"/>
              <a:t>ranjivosti i kompromitovanje podataka</a:t>
            </a:r>
            <a:endParaRPr lang="bs-Latn-BA" sz="2800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Izvještavanje</a:t>
            </a:r>
            <a:br>
              <a:rPr lang="bs-Latn-BA" dirty="0" smtClean="0"/>
            </a:br>
            <a:r>
              <a:rPr lang="bs-Latn-BA" sz="2800" dirty="0" smtClean="0"/>
              <a:t>Pravite dokumentaciju, incident reporte i upravljajte </a:t>
            </a:r>
            <a:br>
              <a:rPr lang="bs-Latn-BA" sz="2800" dirty="0" smtClean="0"/>
            </a:br>
            <a:r>
              <a:rPr lang="bs-Latn-BA" sz="2800" dirty="0" smtClean="0"/>
              <a:t>zahtjevima za izmjene podataka 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-1"/>
            <a:ext cx="3337918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5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7" y="2125662"/>
            <a:ext cx="11992271" cy="2179058"/>
          </a:xfrm>
        </p:spPr>
        <p:txBody>
          <a:bodyPr/>
          <a:lstStyle/>
          <a:p>
            <a:r>
              <a:rPr lang="bs-Latn-BA" sz="7200" dirty="0" smtClean="0"/>
              <a:t>Kako vam pomaže SQL Server?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821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 smtClean="0"/>
              <a:t>Otkrivanje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8823919" cy="5835444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Metadata Queries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/>
              <a:t>Advanced Discovery</a:t>
            </a:r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Provjerite i modifikujte postojeće procedure o pristupu podacima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Disablirajte sve opcije koje se ne koriste da biste smanjili opcije za napade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Disablirajte sve mrežne protokole koji se ne koriste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Isključite</a:t>
            </a:r>
            <a:r>
              <a:rPr lang="en-GB" dirty="0" smtClean="0"/>
              <a:t> </a:t>
            </a:r>
            <a:r>
              <a:rPr lang="en-GB" dirty="0"/>
              <a:t>SQL Server browser </a:t>
            </a:r>
            <a:r>
              <a:rPr lang="en-GB" dirty="0" err="1" smtClean="0"/>
              <a:t>servi</a:t>
            </a:r>
            <a:r>
              <a:rPr lang="bs-Latn-BA" dirty="0" smtClean="0"/>
              <a:t>s</a:t>
            </a:r>
            <a:endParaRPr lang="bs-Latn-BA" dirty="0"/>
          </a:p>
          <a:p>
            <a:pPr marL="228600" indent="-228600">
              <a:buFont typeface="Wingdings" panose="05000000000000000000" pitchFamily="2" charset="2"/>
              <a:buChar char=""/>
            </a:pPr>
            <a:r>
              <a:rPr lang="bs-Latn-BA" dirty="0" smtClean="0"/>
              <a:t>Uklonite sve testne baze sa produkcije</a:t>
            </a: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57" y="1"/>
            <a:ext cx="3337918" cy="699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1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WHITE TEMPLATE">
  <a:themeElements>
    <a:clrScheme name="BT - Blue - white back, gold">
      <a:dk1>
        <a:srgbClr val="353535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2050"/>
      </a:accent2>
      <a:accent3>
        <a:srgbClr val="00BCF2"/>
      </a:accent3>
      <a:accent4>
        <a:srgbClr val="FF8C0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BLUE_2017_22.potx" id="{B944339A-53D9-4B08-9DEE-9C9280C8A2CF}" vid="{AF574AC0-5464-4A71-BEA8-6A4D93F7C1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B0BB5962AB3C45A9A1CE1EC4C4F647" ma:contentTypeVersion="3" ma:contentTypeDescription="Create a new document." ma:contentTypeScope="" ma:versionID="f0876370c90de824ab54c09b0bd2a056">
  <xsd:schema xmlns:xsd="http://www.w3.org/2001/XMLSchema" xmlns:xs="http://www.w3.org/2001/XMLSchema" xmlns:p="http://schemas.microsoft.com/office/2006/metadata/properties" xmlns:ns3="630a2e83-186a-4a0f-ab27-bee8a8096abc" targetNamespace="http://schemas.microsoft.com/office/2006/metadata/properties" ma:root="true" ma:fieldsID="a2a3b5ed8b4accd7c8a398d0cb075271" ns3:_="">
    <xsd:import namespace="630a2e83-186a-4a0f-ab27-bee8a8096ab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a2e83-186a-4a0f-ab27-bee8a8096a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630a2e83-186a-4a0f-ab27-bee8a8096abc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30841A-A209-44E7-824E-9DDB4DE0D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a2e83-186a-4a0f-ab27-bee8a8096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16-9_Business_BLUE_2017_22</Template>
  <TotalTime>20687</TotalTime>
  <Words>791</Words>
  <Application>Microsoft Office PowerPoint</Application>
  <PresentationFormat>Custom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Segoe UI</vt:lpstr>
      <vt:lpstr>Segoe UI Light</vt:lpstr>
      <vt:lpstr>Segoe UI Semilight</vt:lpstr>
      <vt:lpstr>Wingdings</vt:lpstr>
      <vt:lpstr>WHITE TEMPLATE</vt:lpstr>
      <vt:lpstr>SQL Server i GDPR</vt:lpstr>
      <vt:lpstr>SQL Server i GDPR</vt:lpstr>
      <vt:lpstr>PowerPoint Presentation</vt:lpstr>
      <vt:lpstr>Šta je GDPR?</vt:lpstr>
      <vt:lpstr>Šta donosi GDPR?</vt:lpstr>
      <vt:lpstr>Koliko su kompanije spremne za GDPR?</vt:lpstr>
      <vt:lpstr>Četiri koraka do GDPR usklađenosti</vt:lpstr>
      <vt:lpstr>Kako vam pomaže SQL Server?</vt:lpstr>
      <vt:lpstr>Otkrivanje</vt:lpstr>
      <vt:lpstr>Upravljanje</vt:lpstr>
      <vt:lpstr>Zaštita</vt:lpstr>
      <vt:lpstr>Izvještavanje</vt:lpstr>
      <vt:lpstr>Zaključak</vt:lpstr>
      <vt:lpstr>Zaključak</vt:lpstr>
      <vt:lpstr>Hvala na pažnji!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brand template</dc:title>
  <dc:subject>&lt;Speech title here&gt;</dc:subject>
  <dc:creator>Elena Kovacevic (Trenkwalder Kadrovske Usluge)</dc:creator>
  <cp:keywords/>
  <dc:description>Template: _x000d_
Formatting: _x000d_
Audience Type:</dc:description>
  <cp:lastModifiedBy>Elvir Cisija</cp:lastModifiedBy>
  <cp:revision>70</cp:revision>
  <dcterms:created xsi:type="dcterms:W3CDTF">2017-03-20T13:40:49Z</dcterms:created>
  <dcterms:modified xsi:type="dcterms:W3CDTF">2018-04-15T18:03:25Z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0x010100A2B0BB5962AB3C45A9A1CE1EC4C4F647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Owner">
    <vt:lpwstr>a-eniss@microsoft.com</vt:lpwstr>
  </property>
  <property fmtid="{D5CDD505-2E9C-101B-9397-08002B2CF9AE}" pid="14" name="MSIP_Label_f42aa342-8706-4288-bd11-ebb85995028c_SetDate">
    <vt:lpwstr>2018-04-10T06:17:27.3234266Z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Application">
    <vt:lpwstr>Microsoft Azure Information Protection</vt:lpwstr>
  </property>
  <property fmtid="{D5CDD505-2E9C-101B-9397-08002B2CF9AE}" pid="17" name="MSIP_Label_f42aa342-8706-4288-bd11-ebb85995028c_Extended_MSFT_Method">
    <vt:lpwstr>Automatic</vt:lpwstr>
  </property>
  <property fmtid="{D5CDD505-2E9C-101B-9397-08002B2CF9AE}" pid="18" name="Sensitivity">
    <vt:lpwstr>General</vt:lpwstr>
  </property>
</Properties>
</file>