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9"/>
  </p:notesMasterIdLst>
  <p:sldIdLst>
    <p:sldId id="260" r:id="rId2"/>
    <p:sldId id="259" r:id="rId3"/>
    <p:sldId id="261" r:id="rId4"/>
    <p:sldId id="262" r:id="rId5"/>
    <p:sldId id="264" r:id="rId6"/>
    <p:sldId id="265" r:id="rId7"/>
    <p:sldId id="266" r:id="rId8"/>
    <p:sldId id="267" r:id="rId9"/>
    <p:sldId id="268" r:id="rId10"/>
    <p:sldId id="270" r:id="rId11"/>
    <p:sldId id="271" r:id="rId12"/>
    <p:sldId id="272" r:id="rId13"/>
    <p:sldId id="273" r:id="rId14"/>
    <p:sldId id="274" r:id="rId15"/>
    <p:sldId id="275" r:id="rId16"/>
    <p:sldId id="280" r:id="rId17"/>
    <p:sldId id="281" r:id="rId18"/>
    <p:sldId id="282" r:id="rId19"/>
    <p:sldId id="283" r:id="rId20"/>
    <p:sldId id="284" r:id="rId21"/>
    <p:sldId id="285" r:id="rId22"/>
    <p:sldId id="286" r:id="rId23"/>
    <p:sldId id="256" r:id="rId24"/>
    <p:sldId id="257" r:id="rId25"/>
    <p:sldId id="287" r:id="rId26"/>
    <p:sldId id="288" r:id="rId27"/>
    <p:sldId id="263" r:id="rId28"/>
  </p:sldIdLst>
  <p:sldSz cx="9144000" cy="5143500" type="screen16x9"/>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B3990"/>
    <a:srgbClr val="333399"/>
    <a:srgbClr val="3333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941"/>
    <p:restoredTop sz="87257"/>
  </p:normalViewPr>
  <p:slideViewPr>
    <p:cSldViewPr>
      <p:cViewPr varScale="1">
        <p:scale>
          <a:sx n="111" d="100"/>
          <a:sy n="111" d="100"/>
        </p:scale>
        <p:origin x="1584" y="192"/>
      </p:cViewPr>
      <p:guideLst>
        <p:guide orient="horz" pos="1620"/>
        <p:guide pos="2880"/>
      </p:guideLst>
    </p:cSldViewPr>
  </p:slideViewPr>
  <p:notesTextViewPr>
    <p:cViewPr>
      <p:scale>
        <a:sx n="100" d="100"/>
        <a:sy n="100" d="100"/>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7BC735D-2194-B548-BD34-6E54A9603E07}" type="doc">
      <dgm:prSet loTypeId="urn:microsoft.com/office/officeart/2005/8/layout/balance1" loCatId="" qsTypeId="urn:microsoft.com/office/officeart/2005/8/quickstyle/simple1" qsCatId="simple" csTypeId="urn:microsoft.com/office/officeart/2005/8/colors/accent1_4" csCatId="accent1" phldr="1"/>
      <dgm:spPr/>
      <dgm:t>
        <a:bodyPr/>
        <a:lstStyle/>
        <a:p>
          <a:endParaRPr lang="en-US"/>
        </a:p>
      </dgm:t>
    </dgm:pt>
    <dgm:pt modelId="{26F55A23-BEF9-6249-A98E-7F05ACCACADA}">
      <dgm:prSet phldrT="[Text]"/>
      <dgm:spPr/>
      <dgm:t>
        <a:bodyPr/>
        <a:lstStyle/>
        <a:p>
          <a:r>
            <a:rPr lang="hr-HR" dirty="0" err="1"/>
            <a:t>Cons</a:t>
          </a:r>
          <a:endParaRPr lang="en-US" dirty="0"/>
        </a:p>
      </dgm:t>
    </dgm:pt>
    <dgm:pt modelId="{48F5CDEE-AE3A-DA42-906A-475ACA4F5C81}" type="parTrans" cxnId="{56DA4C4F-83A9-7741-AFF5-76CC6E7EC67E}">
      <dgm:prSet/>
      <dgm:spPr/>
      <dgm:t>
        <a:bodyPr/>
        <a:lstStyle/>
        <a:p>
          <a:endParaRPr lang="en-US"/>
        </a:p>
      </dgm:t>
    </dgm:pt>
    <dgm:pt modelId="{89EEF58C-29E4-134E-9C1B-8DBC08EAFFCA}" type="sibTrans" cxnId="{56DA4C4F-83A9-7741-AFF5-76CC6E7EC67E}">
      <dgm:prSet/>
      <dgm:spPr/>
      <dgm:t>
        <a:bodyPr/>
        <a:lstStyle/>
        <a:p>
          <a:endParaRPr lang="en-US"/>
        </a:p>
      </dgm:t>
    </dgm:pt>
    <dgm:pt modelId="{6CD014AE-D1C2-C74A-97C8-052A269600DE}">
      <dgm:prSet phldrT="[Text]"/>
      <dgm:spPr/>
      <dgm:t>
        <a:bodyPr/>
        <a:lstStyle/>
        <a:p>
          <a:r>
            <a:rPr lang="hr-HR" dirty="0"/>
            <a:t>You </a:t>
          </a:r>
          <a:r>
            <a:rPr lang="hr-HR" dirty="0" err="1"/>
            <a:t>need</a:t>
          </a:r>
          <a:r>
            <a:rPr lang="hr-HR" dirty="0"/>
            <a:t> to </a:t>
          </a:r>
          <a:r>
            <a:rPr lang="hr-HR" dirty="0" err="1"/>
            <a:t>pay</a:t>
          </a:r>
          <a:r>
            <a:rPr lang="hr-HR" dirty="0"/>
            <a:t> for </a:t>
          </a:r>
          <a:r>
            <a:rPr lang="hr-HR" dirty="0" err="1"/>
            <a:t>premium</a:t>
          </a:r>
          <a:r>
            <a:rPr lang="hr-HR" dirty="0"/>
            <a:t> </a:t>
          </a:r>
          <a:r>
            <a:rPr lang="hr-HR" dirty="0" err="1"/>
            <a:t>courses</a:t>
          </a:r>
          <a:endParaRPr lang="en-US" dirty="0"/>
        </a:p>
      </dgm:t>
    </dgm:pt>
    <dgm:pt modelId="{3B4CF9F0-D6B0-E943-B2FA-73E612B9303F}" type="parTrans" cxnId="{CBB03627-B407-FC46-A2E9-1F1C31B344EF}">
      <dgm:prSet/>
      <dgm:spPr/>
      <dgm:t>
        <a:bodyPr/>
        <a:lstStyle/>
        <a:p>
          <a:endParaRPr lang="en-US"/>
        </a:p>
      </dgm:t>
    </dgm:pt>
    <dgm:pt modelId="{4F00F832-881F-2B43-A8B4-EA283ADF1665}" type="sibTrans" cxnId="{CBB03627-B407-FC46-A2E9-1F1C31B344EF}">
      <dgm:prSet/>
      <dgm:spPr/>
      <dgm:t>
        <a:bodyPr/>
        <a:lstStyle/>
        <a:p>
          <a:endParaRPr lang="en-US"/>
        </a:p>
      </dgm:t>
    </dgm:pt>
    <dgm:pt modelId="{0EC2B8B9-94FB-694E-AA7A-DF2B082A4C00}">
      <dgm:prSet phldrT="[Text]"/>
      <dgm:spPr/>
      <dgm:t>
        <a:bodyPr/>
        <a:lstStyle/>
        <a:p>
          <a:r>
            <a:rPr lang="hr-HR" dirty="0"/>
            <a:t>You </a:t>
          </a:r>
          <a:r>
            <a:rPr lang="hr-HR" dirty="0" err="1"/>
            <a:t>need</a:t>
          </a:r>
          <a:r>
            <a:rPr lang="hr-HR" dirty="0"/>
            <a:t> to </a:t>
          </a:r>
          <a:r>
            <a:rPr lang="hr-HR" dirty="0" err="1"/>
            <a:t>pay</a:t>
          </a:r>
          <a:r>
            <a:rPr lang="hr-HR" dirty="0"/>
            <a:t> for cloud </a:t>
          </a:r>
          <a:r>
            <a:rPr lang="hr-HR" dirty="0" err="1"/>
            <a:t>build</a:t>
          </a:r>
          <a:endParaRPr lang="en-US" dirty="0"/>
        </a:p>
      </dgm:t>
    </dgm:pt>
    <dgm:pt modelId="{8076F477-E939-CF4C-BE1E-C4F48E64EED4}" type="parTrans" cxnId="{8A92320D-A08E-144A-86B5-EAD916582199}">
      <dgm:prSet/>
      <dgm:spPr/>
      <dgm:t>
        <a:bodyPr/>
        <a:lstStyle/>
        <a:p>
          <a:endParaRPr lang="en-US"/>
        </a:p>
      </dgm:t>
    </dgm:pt>
    <dgm:pt modelId="{8D911953-BC97-DA4E-AF64-AD85B20B7FE6}" type="sibTrans" cxnId="{8A92320D-A08E-144A-86B5-EAD916582199}">
      <dgm:prSet/>
      <dgm:spPr/>
      <dgm:t>
        <a:bodyPr/>
        <a:lstStyle/>
        <a:p>
          <a:endParaRPr lang="en-US"/>
        </a:p>
      </dgm:t>
    </dgm:pt>
    <dgm:pt modelId="{09D22E6D-7287-074C-AFF9-FE8902CB75FD}">
      <dgm:prSet phldrT="[Text]"/>
      <dgm:spPr/>
      <dgm:t>
        <a:bodyPr/>
        <a:lstStyle/>
        <a:p>
          <a:r>
            <a:rPr lang="hr-HR" dirty="0" err="1"/>
            <a:t>Pros</a:t>
          </a:r>
          <a:endParaRPr lang="en-US" dirty="0"/>
        </a:p>
      </dgm:t>
    </dgm:pt>
    <dgm:pt modelId="{7F631149-10E7-F143-A36C-9412C167BF2E}" type="parTrans" cxnId="{5F3E947D-5D13-6D48-BBC0-12DFDE09547D}">
      <dgm:prSet/>
      <dgm:spPr/>
      <dgm:t>
        <a:bodyPr/>
        <a:lstStyle/>
        <a:p>
          <a:endParaRPr lang="en-US"/>
        </a:p>
      </dgm:t>
    </dgm:pt>
    <dgm:pt modelId="{F76ABD5E-2C51-A44B-8942-6C78A03BD0BC}" type="sibTrans" cxnId="{5F3E947D-5D13-6D48-BBC0-12DFDE09547D}">
      <dgm:prSet/>
      <dgm:spPr/>
      <dgm:t>
        <a:bodyPr/>
        <a:lstStyle/>
        <a:p>
          <a:endParaRPr lang="en-US"/>
        </a:p>
      </dgm:t>
    </dgm:pt>
    <dgm:pt modelId="{F36F0393-9627-DC47-8DEC-7AE550AD01A1}">
      <dgm:prSet phldrT="[Text]"/>
      <dgm:spPr/>
      <dgm:t>
        <a:bodyPr/>
        <a:lstStyle/>
        <a:p>
          <a:r>
            <a:rPr lang="hr-HR" dirty="0" err="1"/>
            <a:t>Easy</a:t>
          </a:r>
          <a:r>
            <a:rPr lang="hr-HR" dirty="0"/>
            <a:t> to </a:t>
          </a:r>
          <a:r>
            <a:rPr lang="hr-HR" dirty="0" err="1"/>
            <a:t>learn</a:t>
          </a:r>
          <a:endParaRPr lang="en-US" dirty="0"/>
        </a:p>
      </dgm:t>
    </dgm:pt>
    <dgm:pt modelId="{6FF50EE6-BD9A-614E-AB1E-722692EEA3AA}" type="parTrans" cxnId="{F01ABE68-E374-CA49-95E5-36274B5DBB84}">
      <dgm:prSet/>
      <dgm:spPr/>
      <dgm:t>
        <a:bodyPr/>
        <a:lstStyle/>
        <a:p>
          <a:endParaRPr lang="en-US"/>
        </a:p>
      </dgm:t>
    </dgm:pt>
    <dgm:pt modelId="{B6CAA70B-C125-D74B-96D4-77C017C84F6A}" type="sibTrans" cxnId="{F01ABE68-E374-CA49-95E5-36274B5DBB84}">
      <dgm:prSet/>
      <dgm:spPr/>
      <dgm:t>
        <a:bodyPr/>
        <a:lstStyle/>
        <a:p>
          <a:endParaRPr lang="en-US"/>
        </a:p>
      </dgm:t>
    </dgm:pt>
    <dgm:pt modelId="{48D928B4-4CED-E440-BB4E-4C2ECACC99BA}">
      <dgm:prSet phldrT="[Text]"/>
      <dgm:spPr/>
      <dgm:t>
        <a:bodyPr/>
        <a:lstStyle/>
        <a:p>
          <a:r>
            <a:rPr lang="hr-HR" dirty="0" err="1"/>
            <a:t>Language</a:t>
          </a:r>
          <a:r>
            <a:rPr lang="hr-HR" dirty="0"/>
            <a:t> </a:t>
          </a:r>
          <a:r>
            <a:rPr lang="hr-HR" dirty="0" err="1"/>
            <a:t>support</a:t>
          </a:r>
          <a:endParaRPr lang="en-US" dirty="0"/>
        </a:p>
      </dgm:t>
    </dgm:pt>
    <dgm:pt modelId="{62FE0D38-98C8-3446-8A88-B07B750AE1DE}" type="parTrans" cxnId="{AD9780C3-0993-3F4D-BDE7-D3F1B465B0B4}">
      <dgm:prSet/>
      <dgm:spPr/>
      <dgm:t>
        <a:bodyPr/>
        <a:lstStyle/>
        <a:p>
          <a:endParaRPr lang="en-US"/>
        </a:p>
      </dgm:t>
    </dgm:pt>
    <dgm:pt modelId="{F037017C-64C3-0746-8160-59CF1CF81356}" type="sibTrans" cxnId="{AD9780C3-0993-3F4D-BDE7-D3F1B465B0B4}">
      <dgm:prSet/>
      <dgm:spPr/>
      <dgm:t>
        <a:bodyPr/>
        <a:lstStyle/>
        <a:p>
          <a:endParaRPr lang="en-US"/>
        </a:p>
      </dgm:t>
    </dgm:pt>
    <dgm:pt modelId="{22EA912C-590A-284D-8F31-BFF459AEE34E}">
      <dgm:prSet phldrT="[Text]"/>
      <dgm:spPr/>
      <dgm:t>
        <a:bodyPr/>
        <a:lstStyle/>
        <a:p>
          <a:r>
            <a:rPr lang="hr-HR" dirty="0"/>
            <a:t>Great </a:t>
          </a:r>
          <a:r>
            <a:rPr lang="hr-HR" dirty="0" err="1"/>
            <a:t>tools</a:t>
          </a:r>
          <a:endParaRPr lang="en-US" dirty="0"/>
        </a:p>
      </dgm:t>
    </dgm:pt>
    <dgm:pt modelId="{045224C9-9444-4145-BA36-FCB37AE7AAE7}" type="parTrans" cxnId="{3270E050-EB1E-3C47-99B8-B132DF331006}">
      <dgm:prSet/>
      <dgm:spPr/>
      <dgm:t>
        <a:bodyPr/>
        <a:lstStyle/>
        <a:p>
          <a:endParaRPr lang="en-US"/>
        </a:p>
      </dgm:t>
    </dgm:pt>
    <dgm:pt modelId="{56324CC4-E486-544A-90FE-E2926A2A1589}" type="sibTrans" cxnId="{3270E050-EB1E-3C47-99B8-B132DF331006}">
      <dgm:prSet/>
      <dgm:spPr/>
      <dgm:t>
        <a:bodyPr/>
        <a:lstStyle/>
        <a:p>
          <a:endParaRPr lang="en-US"/>
        </a:p>
      </dgm:t>
    </dgm:pt>
    <dgm:pt modelId="{C9057B61-743D-7A49-8216-990D86F39AEE}">
      <dgm:prSet phldrT="[Text]"/>
      <dgm:spPr/>
      <dgm:t>
        <a:bodyPr/>
        <a:lstStyle/>
        <a:p>
          <a:r>
            <a:rPr lang="hr-HR" dirty="0" err="1"/>
            <a:t>Comunity</a:t>
          </a:r>
          <a:endParaRPr lang="en-US" dirty="0"/>
        </a:p>
      </dgm:t>
    </dgm:pt>
    <dgm:pt modelId="{75E894C9-EBB9-3549-8B42-CB0B0B101768}" type="parTrans" cxnId="{44CC2C23-D27B-7744-9352-BBA44FE88132}">
      <dgm:prSet/>
      <dgm:spPr/>
      <dgm:t>
        <a:bodyPr/>
        <a:lstStyle/>
        <a:p>
          <a:endParaRPr lang="en-US"/>
        </a:p>
      </dgm:t>
    </dgm:pt>
    <dgm:pt modelId="{FF5E4232-281F-5840-951A-75A6E1FA2E75}" type="sibTrans" cxnId="{44CC2C23-D27B-7744-9352-BBA44FE88132}">
      <dgm:prSet/>
      <dgm:spPr/>
      <dgm:t>
        <a:bodyPr/>
        <a:lstStyle/>
        <a:p>
          <a:endParaRPr lang="en-US"/>
        </a:p>
      </dgm:t>
    </dgm:pt>
    <dgm:pt modelId="{FA33B2FA-DF0B-5841-8D0D-F346BC288BB3}">
      <dgm:prSet/>
      <dgm:spPr/>
      <dgm:t>
        <a:bodyPr/>
        <a:lstStyle/>
        <a:p>
          <a:r>
            <a:rPr lang="hr-HR" dirty="0" err="1"/>
            <a:t>Sometimes</a:t>
          </a:r>
          <a:r>
            <a:rPr lang="hr-HR" dirty="0"/>
            <a:t> </a:t>
          </a:r>
          <a:r>
            <a:rPr lang="hr-HR" dirty="0" err="1"/>
            <a:t>native</a:t>
          </a:r>
          <a:r>
            <a:rPr lang="hr-HR" dirty="0"/>
            <a:t> </a:t>
          </a:r>
          <a:r>
            <a:rPr lang="hr-HR" dirty="0" err="1"/>
            <a:t>API's</a:t>
          </a:r>
          <a:r>
            <a:rPr lang="hr-HR" dirty="0"/>
            <a:t> </a:t>
          </a:r>
          <a:r>
            <a:rPr lang="hr-HR" dirty="0" err="1"/>
            <a:t>don't</a:t>
          </a:r>
          <a:r>
            <a:rPr lang="hr-HR" dirty="0"/>
            <a:t> </a:t>
          </a:r>
          <a:r>
            <a:rPr lang="hr-HR" dirty="0" err="1"/>
            <a:t>work</a:t>
          </a:r>
          <a:endParaRPr lang="en-US" dirty="0"/>
        </a:p>
      </dgm:t>
    </dgm:pt>
    <dgm:pt modelId="{77954AE9-B4D3-CD42-95E6-5083CAE53829}" type="parTrans" cxnId="{265E6C79-8EB9-2542-8550-E32430E530AD}">
      <dgm:prSet/>
      <dgm:spPr/>
      <dgm:t>
        <a:bodyPr/>
        <a:lstStyle/>
        <a:p>
          <a:endParaRPr lang="en-US"/>
        </a:p>
      </dgm:t>
    </dgm:pt>
    <dgm:pt modelId="{01F34B98-A9E9-5542-82BD-B42EA5B34904}" type="sibTrans" cxnId="{265E6C79-8EB9-2542-8550-E32430E530AD}">
      <dgm:prSet/>
      <dgm:spPr/>
      <dgm:t>
        <a:bodyPr/>
        <a:lstStyle/>
        <a:p>
          <a:endParaRPr lang="en-US"/>
        </a:p>
      </dgm:t>
    </dgm:pt>
    <dgm:pt modelId="{19EDF7E0-6028-8D46-A730-6E71EAEBE601}" type="pres">
      <dgm:prSet presAssocID="{F7BC735D-2194-B548-BD34-6E54A9603E07}" presName="outerComposite" presStyleCnt="0">
        <dgm:presLayoutVars>
          <dgm:chMax val="2"/>
          <dgm:animLvl val="lvl"/>
          <dgm:resizeHandles val="exact"/>
        </dgm:presLayoutVars>
      </dgm:prSet>
      <dgm:spPr/>
    </dgm:pt>
    <dgm:pt modelId="{6971F8BF-B49D-1041-B36E-6F97292A2723}" type="pres">
      <dgm:prSet presAssocID="{F7BC735D-2194-B548-BD34-6E54A9603E07}" presName="dummyMaxCanvas" presStyleCnt="0"/>
      <dgm:spPr/>
    </dgm:pt>
    <dgm:pt modelId="{0B073454-FD8D-2744-9B06-56542FBFB7E5}" type="pres">
      <dgm:prSet presAssocID="{F7BC735D-2194-B548-BD34-6E54A9603E07}" presName="parentComposite" presStyleCnt="0"/>
      <dgm:spPr/>
    </dgm:pt>
    <dgm:pt modelId="{E7C0CF91-830B-C345-A0DD-BD81ED4138FA}" type="pres">
      <dgm:prSet presAssocID="{F7BC735D-2194-B548-BD34-6E54A9603E07}" presName="parent1" presStyleLbl="alignAccFollowNode1" presStyleIdx="0" presStyleCnt="4">
        <dgm:presLayoutVars>
          <dgm:chMax val="4"/>
        </dgm:presLayoutVars>
      </dgm:prSet>
      <dgm:spPr/>
    </dgm:pt>
    <dgm:pt modelId="{A4978C30-DEC5-6E49-91F7-48A6FC829281}" type="pres">
      <dgm:prSet presAssocID="{F7BC735D-2194-B548-BD34-6E54A9603E07}" presName="parent2" presStyleLbl="alignAccFollowNode1" presStyleIdx="1" presStyleCnt="4">
        <dgm:presLayoutVars>
          <dgm:chMax val="4"/>
        </dgm:presLayoutVars>
      </dgm:prSet>
      <dgm:spPr/>
    </dgm:pt>
    <dgm:pt modelId="{D9403668-0F15-544D-939D-08D48EC25B33}" type="pres">
      <dgm:prSet presAssocID="{F7BC735D-2194-B548-BD34-6E54A9603E07}" presName="childrenComposite" presStyleCnt="0"/>
      <dgm:spPr/>
    </dgm:pt>
    <dgm:pt modelId="{CEA47320-214A-BA41-A73F-100B4002819F}" type="pres">
      <dgm:prSet presAssocID="{F7BC735D-2194-B548-BD34-6E54A9603E07}" presName="dummyMaxCanvas_ChildArea" presStyleCnt="0"/>
      <dgm:spPr/>
    </dgm:pt>
    <dgm:pt modelId="{A1001471-EFC9-704F-A49F-DA4E7B0F0770}" type="pres">
      <dgm:prSet presAssocID="{F7BC735D-2194-B548-BD34-6E54A9603E07}" presName="fulcrum" presStyleLbl="alignAccFollowNode1" presStyleIdx="2" presStyleCnt="4"/>
      <dgm:spPr/>
    </dgm:pt>
    <dgm:pt modelId="{17F1CF00-0BE2-924F-97ED-FB79B242D659}" type="pres">
      <dgm:prSet presAssocID="{F7BC735D-2194-B548-BD34-6E54A9603E07}" presName="balance_34" presStyleLbl="alignAccFollowNode1" presStyleIdx="3" presStyleCnt="4">
        <dgm:presLayoutVars>
          <dgm:bulletEnabled val="1"/>
        </dgm:presLayoutVars>
      </dgm:prSet>
      <dgm:spPr/>
    </dgm:pt>
    <dgm:pt modelId="{687ABA28-ECFC-B64A-ABC7-6C400E8930D8}" type="pres">
      <dgm:prSet presAssocID="{F7BC735D-2194-B548-BD34-6E54A9603E07}" presName="right_34_1" presStyleLbl="node1" presStyleIdx="0" presStyleCnt="7">
        <dgm:presLayoutVars>
          <dgm:bulletEnabled val="1"/>
        </dgm:presLayoutVars>
      </dgm:prSet>
      <dgm:spPr/>
    </dgm:pt>
    <dgm:pt modelId="{77DFBE1E-1BBB-C146-84B1-B434723CCC1B}" type="pres">
      <dgm:prSet presAssocID="{F7BC735D-2194-B548-BD34-6E54A9603E07}" presName="right_34_2" presStyleLbl="node1" presStyleIdx="1" presStyleCnt="7">
        <dgm:presLayoutVars>
          <dgm:bulletEnabled val="1"/>
        </dgm:presLayoutVars>
      </dgm:prSet>
      <dgm:spPr/>
    </dgm:pt>
    <dgm:pt modelId="{9D1BDCE5-3AD7-6A47-B571-AE606AA7923B}" type="pres">
      <dgm:prSet presAssocID="{F7BC735D-2194-B548-BD34-6E54A9603E07}" presName="right_34_3" presStyleLbl="node1" presStyleIdx="2" presStyleCnt="7">
        <dgm:presLayoutVars>
          <dgm:bulletEnabled val="1"/>
        </dgm:presLayoutVars>
      </dgm:prSet>
      <dgm:spPr/>
    </dgm:pt>
    <dgm:pt modelId="{6289DE0B-7CF4-0C49-9C3D-633B816993BE}" type="pres">
      <dgm:prSet presAssocID="{F7BC735D-2194-B548-BD34-6E54A9603E07}" presName="right_34_4" presStyleLbl="node1" presStyleIdx="3" presStyleCnt="7">
        <dgm:presLayoutVars>
          <dgm:bulletEnabled val="1"/>
        </dgm:presLayoutVars>
      </dgm:prSet>
      <dgm:spPr/>
    </dgm:pt>
    <dgm:pt modelId="{8931B59E-2E3C-5A40-9936-5EE61DB4B30D}" type="pres">
      <dgm:prSet presAssocID="{F7BC735D-2194-B548-BD34-6E54A9603E07}" presName="left_34_1" presStyleLbl="node1" presStyleIdx="4" presStyleCnt="7">
        <dgm:presLayoutVars>
          <dgm:bulletEnabled val="1"/>
        </dgm:presLayoutVars>
      </dgm:prSet>
      <dgm:spPr/>
    </dgm:pt>
    <dgm:pt modelId="{86B121B9-4DB4-EF43-ABC2-A0BAB92D7206}" type="pres">
      <dgm:prSet presAssocID="{F7BC735D-2194-B548-BD34-6E54A9603E07}" presName="left_34_2" presStyleLbl="node1" presStyleIdx="5" presStyleCnt="7">
        <dgm:presLayoutVars>
          <dgm:bulletEnabled val="1"/>
        </dgm:presLayoutVars>
      </dgm:prSet>
      <dgm:spPr/>
    </dgm:pt>
    <dgm:pt modelId="{5201E471-4A24-3247-B51E-3D7B7C14B232}" type="pres">
      <dgm:prSet presAssocID="{F7BC735D-2194-B548-BD34-6E54A9603E07}" presName="left_34_3" presStyleLbl="node1" presStyleIdx="6" presStyleCnt="7">
        <dgm:presLayoutVars>
          <dgm:bulletEnabled val="1"/>
        </dgm:presLayoutVars>
      </dgm:prSet>
      <dgm:spPr/>
    </dgm:pt>
  </dgm:ptLst>
  <dgm:cxnLst>
    <dgm:cxn modelId="{8A92320D-A08E-144A-86B5-EAD916582199}" srcId="{26F55A23-BEF9-6249-A98E-7F05ACCACADA}" destId="{0EC2B8B9-94FB-694E-AA7A-DF2B082A4C00}" srcOrd="1" destOrd="0" parTransId="{8076F477-E939-CF4C-BE1E-C4F48E64EED4}" sibTransId="{8D911953-BC97-DA4E-AF64-AD85B20B7FE6}"/>
    <dgm:cxn modelId="{44CC2C23-D27B-7744-9352-BBA44FE88132}" srcId="{09D22E6D-7287-074C-AFF9-FE8902CB75FD}" destId="{C9057B61-743D-7A49-8216-990D86F39AEE}" srcOrd="3" destOrd="0" parTransId="{75E894C9-EBB9-3549-8B42-CB0B0B101768}" sibTransId="{FF5E4232-281F-5840-951A-75A6E1FA2E75}"/>
    <dgm:cxn modelId="{CBB03627-B407-FC46-A2E9-1F1C31B344EF}" srcId="{26F55A23-BEF9-6249-A98E-7F05ACCACADA}" destId="{6CD014AE-D1C2-C74A-97C8-052A269600DE}" srcOrd="0" destOrd="0" parTransId="{3B4CF9F0-D6B0-E943-B2FA-73E612B9303F}" sibTransId="{4F00F832-881F-2B43-A8B4-EA283ADF1665}"/>
    <dgm:cxn modelId="{B70F9635-15CD-0F48-853C-696065074BA8}" type="presOf" srcId="{22EA912C-590A-284D-8F31-BFF459AEE34E}" destId="{9D1BDCE5-3AD7-6A47-B571-AE606AA7923B}" srcOrd="0" destOrd="0" presId="urn:microsoft.com/office/officeart/2005/8/layout/balance1"/>
    <dgm:cxn modelId="{56DA4C4F-83A9-7741-AFF5-76CC6E7EC67E}" srcId="{F7BC735D-2194-B548-BD34-6E54A9603E07}" destId="{26F55A23-BEF9-6249-A98E-7F05ACCACADA}" srcOrd="0" destOrd="0" parTransId="{48F5CDEE-AE3A-DA42-906A-475ACA4F5C81}" sibTransId="{89EEF58C-29E4-134E-9C1B-8DBC08EAFFCA}"/>
    <dgm:cxn modelId="{3270E050-EB1E-3C47-99B8-B132DF331006}" srcId="{09D22E6D-7287-074C-AFF9-FE8902CB75FD}" destId="{22EA912C-590A-284D-8F31-BFF459AEE34E}" srcOrd="2" destOrd="0" parTransId="{045224C9-9444-4145-BA36-FCB37AE7AAE7}" sibTransId="{56324CC4-E486-544A-90FE-E2926A2A1589}"/>
    <dgm:cxn modelId="{4892EA62-C545-3E42-B583-62BD82B74B0F}" type="presOf" srcId="{26F55A23-BEF9-6249-A98E-7F05ACCACADA}" destId="{E7C0CF91-830B-C345-A0DD-BD81ED4138FA}" srcOrd="0" destOrd="0" presId="urn:microsoft.com/office/officeart/2005/8/layout/balance1"/>
    <dgm:cxn modelId="{F01ABE68-E374-CA49-95E5-36274B5DBB84}" srcId="{09D22E6D-7287-074C-AFF9-FE8902CB75FD}" destId="{F36F0393-9627-DC47-8DEC-7AE550AD01A1}" srcOrd="0" destOrd="0" parTransId="{6FF50EE6-BD9A-614E-AB1E-722692EEA3AA}" sibTransId="{B6CAA70B-C125-D74B-96D4-77C017C84F6A}"/>
    <dgm:cxn modelId="{45192E78-E025-E14A-9D27-F0E077ACC174}" type="presOf" srcId="{C9057B61-743D-7A49-8216-990D86F39AEE}" destId="{6289DE0B-7CF4-0C49-9C3D-633B816993BE}" srcOrd="0" destOrd="0" presId="urn:microsoft.com/office/officeart/2005/8/layout/balance1"/>
    <dgm:cxn modelId="{265E6C79-8EB9-2542-8550-E32430E530AD}" srcId="{26F55A23-BEF9-6249-A98E-7F05ACCACADA}" destId="{FA33B2FA-DF0B-5841-8D0D-F346BC288BB3}" srcOrd="2" destOrd="0" parTransId="{77954AE9-B4D3-CD42-95E6-5083CAE53829}" sibTransId="{01F34B98-A9E9-5542-82BD-B42EA5B34904}"/>
    <dgm:cxn modelId="{5F3E947D-5D13-6D48-BBC0-12DFDE09547D}" srcId="{F7BC735D-2194-B548-BD34-6E54A9603E07}" destId="{09D22E6D-7287-074C-AFF9-FE8902CB75FD}" srcOrd="1" destOrd="0" parTransId="{7F631149-10E7-F143-A36C-9412C167BF2E}" sibTransId="{F76ABD5E-2C51-A44B-8942-6C78A03BD0BC}"/>
    <dgm:cxn modelId="{C09D3186-C05E-0141-9B13-9DD64D1003A9}" type="presOf" srcId="{09D22E6D-7287-074C-AFF9-FE8902CB75FD}" destId="{A4978C30-DEC5-6E49-91F7-48A6FC829281}" srcOrd="0" destOrd="0" presId="urn:microsoft.com/office/officeart/2005/8/layout/balance1"/>
    <dgm:cxn modelId="{E6471E8C-DA4A-2B4A-BC52-2F3F7FFC4E9C}" type="presOf" srcId="{F7BC735D-2194-B548-BD34-6E54A9603E07}" destId="{19EDF7E0-6028-8D46-A730-6E71EAEBE601}" srcOrd="0" destOrd="0" presId="urn:microsoft.com/office/officeart/2005/8/layout/balance1"/>
    <dgm:cxn modelId="{D01C2A9B-0235-9D42-A217-13EDD1428DA6}" type="presOf" srcId="{FA33B2FA-DF0B-5841-8D0D-F346BC288BB3}" destId="{5201E471-4A24-3247-B51E-3D7B7C14B232}" srcOrd="0" destOrd="0" presId="urn:microsoft.com/office/officeart/2005/8/layout/balance1"/>
    <dgm:cxn modelId="{4926A6B6-884C-ED40-B27C-E495F79736BD}" type="presOf" srcId="{6CD014AE-D1C2-C74A-97C8-052A269600DE}" destId="{8931B59E-2E3C-5A40-9936-5EE61DB4B30D}" srcOrd="0" destOrd="0" presId="urn:microsoft.com/office/officeart/2005/8/layout/balance1"/>
    <dgm:cxn modelId="{2ACAAEC0-3203-754E-BCCF-8E0ABF225BA7}" type="presOf" srcId="{F36F0393-9627-DC47-8DEC-7AE550AD01A1}" destId="{687ABA28-ECFC-B64A-ABC7-6C400E8930D8}" srcOrd="0" destOrd="0" presId="urn:microsoft.com/office/officeart/2005/8/layout/balance1"/>
    <dgm:cxn modelId="{BCFB8CC2-0CB8-B942-AB1E-1BAA6D5F0FA5}" type="presOf" srcId="{48D928B4-4CED-E440-BB4E-4C2ECACC99BA}" destId="{77DFBE1E-1BBB-C146-84B1-B434723CCC1B}" srcOrd="0" destOrd="0" presId="urn:microsoft.com/office/officeart/2005/8/layout/balance1"/>
    <dgm:cxn modelId="{AD9780C3-0993-3F4D-BDE7-D3F1B465B0B4}" srcId="{09D22E6D-7287-074C-AFF9-FE8902CB75FD}" destId="{48D928B4-4CED-E440-BB4E-4C2ECACC99BA}" srcOrd="1" destOrd="0" parTransId="{62FE0D38-98C8-3446-8A88-B07B750AE1DE}" sibTransId="{F037017C-64C3-0746-8160-59CF1CF81356}"/>
    <dgm:cxn modelId="{56030EE5-7705-444E-A7F1-2F1864F01772}" type="presOf" srcId="{0EC2B8B9-94FB-694E-AA7A-DF2B082A4C00}" destId="{86B121B9-4DB4-EF43-ABC2-A0BAB92D7206}" srcOrd="0" destOrd="0" presId="urn:microsoft.com/office/officeart/2005/8/layout/balance1"/>
    <dgm:cxn modelId="{B7C7EE6C-DEFE-254F-AA93-9FC71634C228}" type="presParOf" srcId="{19EDF7E0-6028-8D46-A730-6E71EAEBE601}" destId="{6971F8BF-B49D-1041-B36E-6F97292A2723}" srcOrd="0" destOrd="0" presId="urn:microsoft.com/office/officeart/2005/8/layout/balance1"/>
    <dgm:cxn modelId="{30157E5F-63F1-7548-926D-A77AE148722C}" type="presParOf" srcId="{19EDF7E0-6028-8D46-A730-6E71EAEBE601}" destId="{0B073454-FD8D-2744-9B06-56542FBFB7E5}" srcOrd="1" destOrd="0" presId="urn:microsoft.com/office/officeart/2005/8/layout/balance1"/>
    <dgm:cxn modelId="{5C7FD63F-844D-324B-A80F-C41FA65C014E}" type="presParOf" srcId="{0B073454-FD8D-2744-9B06-56542FBFB7E5}" destId="{E7C0CF91-830B-C345-A0DD-BD81ED4138FA}" srcOrd="0" destOrd="0" presId="urn:microsoft.com/office/officeart/2005/8/layout/balance1"/>
    <dgm:cxn modelId="{830804DD-83E0-1244-AD85-E48954752D0B}" type="presParOf" srcId="{0B073454-FD8D-2744-9B06-56542FBFB7E5}" destId="{A4978C30-DEC5-6E49-91F7-48A6FC829281}" srcOrd="1" destOrd="0" presId="urn:microsoft.com/office/officeart/2005/8/layout/balance1"/>
    <dgm:cxn modelId="{DB9743B4-D650-774A-A099-42741FB83CFC}" type="presParOf" srcId="{19EDF7E0-6028-8D46-A730-6E71EAEBE601}" destId="{D9403668-0F15-544D-939D-08D48EC25B33}" srcOrd="2" destOrd="0" presId="urn:microsoft.com/office/officeart/2005/8/layout/balance1"/>
    <dgm:cxn modelId="{A164755C-A08D-6144-9761-BB1272879412}" type="presParOf" srcId="{D9403668-0F15-544D-939D-08D48EC25B33}" destId="{CEA47320-214A-BA41-A73F-100B4002819F}" srcOrd="0" destOrd="0" presId="urn:microsoft.com/office/officeart/2005/8/layout/balance1"/>
    <dgm:cxn modelId="{093F71E0-4463-9A49-9974-913DE40AD6CC}" type="presParOf" srcId="{D9403668-0F15-544D-939D-08D48EC25B33}" destId="{A1001471-EFC9-704F-A49F-DA4E7B0F0770}" srcOrd="1" destOrd="0" presId="urn:microsoft.com/office/officeart/2005/8/layout/balance1"/>
    <dgm:cxn modelId="{CACD115B-35BB-664B-8E6E-A7084D4CAEEA}" type="presParOf" srcId="{D9403668-0F15-544D-939D-08D48EC25B33}" destId="{17F1CF00-0BE2-924F-97ED-FB79B242D659}" srcOrd="2" destOrd="0" presId="urn:microsoft.com/office/officeart/2005/8/layout/balance1"/>
    <dgm:cxn modelId="{F592F3BF-B712-5646-9245-B27D18205024}" type="presParOf" srcId="{D9403668-0F15-544D-939D-08D48EC25B33}" destId="{687ABA28-ECFC-B64A-ABC7-6C400E8930D8}" srcOrd="3" destOrd="0" presId="urn:microsoft.com/office/officeart/2005/8/layout/balance1"/>
    <dgm:cxn modelId="{CEBC07D8-31BF-A349-821A-72A821285C03}" type="presParOf" srcId="{D9403668-0F15-544D-939D-08D48EC25B33}" destId="{77DFBE1E-1BBB-C146-84B1-B434723CCC1B}" srcOrd="4" destOrd="0" presId="urn:microsoft.com/office/officeart/2005/8/layout/balance1"/>
    <dgm:cxn modelId="{9BD53A18-2BB5-1B4C-AADF-2F6A833CAD1A}" type="presParOf" srcId="{D9403668-0F15-544D-939D-08D48EC25B33}" destId="{9D1BDCE5-3AD7-6A47-B571-AE606AA7923B}" srcOrd="5" destOrd="0" presId="urn:microsoft.com/office/officeart/2005/8/layout/balance1"/>
    <dgm:cxn modelId="{21800BFF-DC33-3B4A-B338-D9BB2B6E6494}" type="presParOf" srcId="{D9403668-0F15-544D-939D-08D48EC25B33}" destId="{6289DE0B-7CF4-0C49-9C3D-633B816993BE}" srcOrd="6" destOrd="0" presId="urn:microsoft.com/office/officeart/2005/8/layout/balance1"/>
    <dgm:cxn modelId="{EFD5E31F-F1A5-9641-9974-C91CEDC8AA35}" type="presParOf" srcId="{D9403668-0F15-544D-939D-08D48EC25B33}" destId="{8931B59E-2E3C-5A40-9936-5EE61DB4B30D}" srcOrd="7" destOrd="0" presId="urn:microsoft.com/office/officeart/2005/8/layout/balance1"/>
    <dgm:cxn modelId="{C0099BB1-C514-D042-A6F1-E50C99F66FFF}" type="presParOf" srcId="{D9403668-0F15-544D-939D-08D48EC25B33}" destId="{86B121B9-4DB4-EF43-ABC2-A0BAB92D7206}" srcOrd="8" destOrd="0" presId="urn:microsoft.com/office/officeart/2005/8/layout/balance1"/>
    <dgm:cxn modelId="{710E6F5E-1738-A645-A024-960FCDEF8F24}" type="presParOf" srcId="{D9403668-0F15-544D-939D-08D48EC25B33}" destId="{5201E471-4A24-3247-B51E-3D7B7C14B232}" srcOrd="9" destOrd="0" presId="urn:microsoft.com/office/officeart/2005/8/layout/balance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7C0CF91-830B-C345-A0DD-BD81ED4138FA}">
      <dsp:nvSpPr>
        <dsp:cNvPr id="0" name=""/>
        <dsp:cNvSpPr/>
      </dsp:nvSpPr>
      <dsp:spPr>
        <a:xfrm>
          <a:off x="1144524" y="0"/>
          <a:ext cx="1152144" cy="640080"/>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hr-HR" sz="2700" kern="1200" dirty="0" err="1"/>
            <a:t>Cons</a:t>
          </a:r>
          <a:endParaRPr lang="en-US" sz="2700" kern="1200" dirty="0"/>
        </a:p>
      </dsp:txBody>
      <dsp:txXfrm>
        <a:off x="1163271" y="18747"/>
        <a:ext cx="1114650" cy="602586"/>
      </dsp:txXfrm>
    </dsp:sp>
    <dsp:sp modelId="{A4978C30-DEC5-6E49-91F7-48A6FC829281}">
      <dsp:nvSpPr>
        <dsp:cNvPr id="0" name=""/>
        <dsp:cNvSpPr/>
      </dsp:nvSpPr>
      <dsp:spPr>
        <a:xfrm>
          <a:off x="2808732" y="0"/>
          <a:ext cx="1152144" cy="640080"/>
        </a:xfrm>
        <a:prstGeom prst="roundRect">
          <a:avLst>
            <a:gd name="adj" fmla="val 10000"/>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2870" tIns="102870" rIns="102870" bIns="102870" numCol="1" spcCol="1270" anchor="ctr" anchorCtr="0">
          <a:noAutofit/>
        </a:bodyPr>
        <a:lstStyle/>
        <a:p>
          <a:pPr marL="0" lvl="0" indent="0" algn="ctr" defTabSz="1200150">
            <a:lnSpc>
              <a:spcPct val="90000"/>
            </a:lnSpc>
            <a:spcBef>
              <a:spcPct val="0"/>
            </a:spcBef>
            <a:spcAft>
              <a:spcPct val="35000"/>
            </a:spcAft>
            <a:buNone/>
          </a:pPr>
          <a:r>
            <a:rPr lang="hr-HR" sz="2700" kern="1200" dirty="0" err="1"/>
            <a:t>Pros</a:t>
          </a:r>
          <a:endParaRPr lang="en-US" sz="2700" kern="1200" dirty="0"/>
        </a:p>
      </dsp:txBody>
      <dsp:txXfrm>
        <a:off x="2827479" y="18747"/>
        <a:ext cx="1114650" cy="602586"/>
      </dsp:txXfrm>
    </dsp:sp>
    <dsp:sp modelId="{A1001471-EFC9-704F-A49F-DA4E7B0F0770}">
      <dsp:nvSpPr>
        <dsp:cNvPr id="0" name=""/>
        <dsp:cNvSpPr/>
      </dsp:nvSpPr>
      <dsp:spPr>
        <a:xfrm>
          <a:off x="2312670" y="2720340"/>
          <a:ext cx="480060" cy="480060"/>
        </a:xfrm>
        <a:prstGeom prst="triangle">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7F1CF00-0BE2-924F-97ED-FB79B242D659}">
      <dsp:nvSpPr>
        <dsp:cNvPr id="0" name=""/>
        <dsp:cNvSpPr/>
      </dsp:nvSpPr>
      <dsp:spPr>
        <a:xfrm rot="240000">
          <a:off x="1112080" y="2514628"/>
          <a:ext cx="2881239" cy="201475"/>
        </a:xfrm>
        <a:prstGeom prst="rect">
          <a:avLst/>
        </a:prstGeom>
        <a:solidFill>
          <a:schemeClr val="accent1">
            <a:alpha val="90000"/>
            <a:tint val="55000"/>
            <a:hueOff val="0"/>
            <a:satOff val="0"/>
            <a:lumOff val="0"/>
            <a:alphaOff val="0"/>
          </a:schemeClr>
        </a:solidFill>
        <a:ln w="25400" cap="flat" cmpd="sng" algn="ctr">
          <a:solidFill>
            <a:schemeClr val="accent1">
              <a:alpha val="90000"/>
              <a:tint val="55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87ABA28-ECFC-B64A-ABC7-6C400E8930D8}">
      <dsp:nvSpPr>
        <dsp:cNvPr id="0" name=""/>
        <dsp:cNvSpPr/>
      </dsp:nvSpPr>
      <dsp:spPr>
        <a:xfrm rot="240000">
          <a:off x="2845114" y="2151662"/>
          <a:ext cx="1143387" cy="394862"/>
        </a:xfrm>
        <a:prstGeom prst="roundRect">
          <a:avLst/>
        </a:prstGeom>
        <a:solidFill>
          <a:schemeClr val="accent1">
            <a:shade val="5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err="1"/>
            <a:t>Easy</a:t>
          </a:r>
          <a:r>
            <a:rPr lang="hr-HR" sz="1000" kern="1200" dirty="0"/>
            <a:t> to </a:t>
          </a:r>
          <a:r>
            <a:rPr lang="hr-HR" sz="1000" kern="1200" dirty="0" err="1"/>
            <a:t>learn</a:t>
          </a:r>
          <a:endParaRPr lang="en-US" sz="1000" kern="1200" dirty="0"/>
        </a:p>
      </dsp:txBody>
      <dsp:txXfrm>
        <a:off x="2864390" y="2170938"/>
        <a:ext cx="1104835" cy="356310"/>
      </dsp:txXfrm>
    </dsp:sp>
    <dsp:sp modelId="{77DFBE1E-1BBB-C146-84B1-B434723CCC1B}">
      <dsp:nvSpPr>
        <dsp:cNvPr id="0" name=""/>
        <dsp:cNvSpPr/>
      </dsp:nvSpPr>
      <dsp:spPr>
        <a:xfrm rot="240000">
          <a:off x="2877118" y="1729209"/>
          <a:ext cx="1143387" cy="394862"/>
        </a:xfrm>
        <a:prstGeom prst="roundRect">
          <a:avLst/>
        </a:prstGeom>
        <a:solidFill>
          <a:schemeClr val="accent1">
            <a:shade val="50000"/>
            <a:hueOff val="103268"/>
            <a:satOff val="-2160"/>
            <a:lumOff val="120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err="1"/>
            <a:t>Language</a:t>
          </a:r>
          <a:r>
            <a:rPr lang="hr-HR" sz="1000" kern="1200" dirty="0"/>
            <a:t> </a:t>
          </a:r>
          <a:r>
            <a:rPr lang="hr-HR" sz="1000" kern="1200" dirty="0" err="1"/>
            <a:t>support</a:t>
          </a:r>
          <a:endParaRPr lang="en-US" sz="1000" kern="1200" dirty="0"/>
        </a:p>
      </dsp:txBody>
      <dsp:txXfrm>
        <a:off x="2896394" y="1748485"/>
        <a:ext cx="1104835" cy="356310"/>
      </dsp:txXfrm>
    </dsp:sp>
    <dsp:sp modelId="{9D1BDCE5-3AD7-6A47-B571-AE606AA7923B}">
      <dsp:nvSpPr>
        <dsp:cNvPr id="0" name=""/>
        <dsp:cNvSpPr/>
      </dsp:nvSpPr>
      <dsp:spPr>
        <a:xfrm rot="240000">
          <a:off x="2909122" y="1306756"/>
          <a:ext cx="1143387" cy="394862"/>
        </a:xfrm>
        <a:prstGeom prst="roundRect">
          <a:avLst/>
        </a:prstGeom>
        <a:solidFill>
          <a:schemeClr val="accent1">
            <a:shade val="50000"/>
            <a:hueOff val="206535"/>
            <a:satOff val="-4320"/>
            <a:lumOff val="240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a:t>Great </a:t>
          </a:r>
          <a:r>
            <a:rPr lang="hr-HR" sz="1000" kern="1200" dirty="0" err="1"/>
            <a:t>tools</a:t>
          </a:r>
          <a:endParaRPr lang="en-US" sz="1000" kern="1200" dirty="0"/>
        </a:p>
      </dsp:txBody>
      <dsp:txXfrm>
        <a:off x="2928398" y="1326032"/>
        <a:ext cx="1104835" cy="356310"/>
      </dsp:txXfrm>
    </dsp:sp>
    <dsp:sp modelId="{6289DE0B-7CF4-0C49-9C3D-633B816993BE}">
      <dsp:nvSpPr>
        <dsp:cNvPr id="0" name=""/>
        <dsp:cNvSpPr/>
      </dsp:nvSpPr>
      <dsp:spPr>
        <a:xfrm rot="240000">
          <a:off x="2941126" y="884303"/>
          <a:ext cx="1143387" cy="394862"/>
        </a:xfrm>
        <a:prstGeom prst="roundRect">
          <a:avLst/>
        </a:prstGeom>
        <a:solidFill>
          <a:schemeClr val="accent1">
            <a:shade val="50000"/>
            <a:hueOff val="309803"/>
            <a:satOff val="-6480"/>
            <a:lumOff val="360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err="1"/>
            <a:t>Comunity</a:t>
          </a:r>
          <a:endParaRPr lang="en-US" sz="1000" kern="1200" dirty="0"/>
        </a:p>
      </dsp:txBody>
      <dsp:txXfrm>
        <a:off x="2960402" y="903579"/>
        <a:ext cx="1104835" cy="356310"/>
      </dsp:txXfrm>
    </dsp:sp>
    <dsp:sp modelId="{8931B59E-2E3C-5A40-9936-5EE61DB4B30D}">
      <dsp:nvSpPr>
        <dsp:cNvPr id="0" name=""/>
        <dsp:cNvSpPr/>
      </dsp:nvSpPr>
      <dsp:spPr>
        <a:xfrm rot="240000">
          <a:off x="1180906" y="2036447"/>
          <a:ext cx="1143387" cy="394862"/>
        </a:xfrm>
        <a:prstGeom prst="roundRect">
          <a:avLst/>
        </a:prstGeom>
        <a:solidFill>
          <a:schemeClr val="accent1">
            <a:shade val="50000"/>
            <a:hueOff val="309803"/>
            <a:satOff val="-6480"/>
            <a:lumOff val="3605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a:t>You </a:t>
          </a:r>
          <a:r>
            <a:rPr lang="hr-HR" sz="1000" kern="1200" dirty="0" err="1"/>
            <a:t>need</a:t>
          </a:r>
          <a:r>
            <a:rPr lang="hr-HR" sz="1000" kern="1200" dirty="0"/>
            <a:t> to </a:t>
          </a:r>
          <a:r>
            <a:rPr lang="hr-HR" sz="1000" kern="1200" dirty="0" err="1"/>
            <a:t>pay</a:t>
          </a:r>
          <a:r>
            <a:rPr lang="hr-HR" sz="1000" kern="1200" dirty="0"/>
            <a:t> for </a:t>
          </a:r>
          <a:r>
            <a:rPr lang="hr-HR" sz="1000" kern="1200" dirty="0" err="1"/>
            <a:t>premium</a:t>
          </a:r>
          <a:r>
            <a:rPr lang="hr-HR" sz="1000" kern="1200" dirty="0"/>
            <a:t> </a:t>
          </a:r>
          <a:r>
            <a:rPr lang="hr-HR" sz="1000" kern="1200" dirty="0" err="1"/>
            <a:t>courses</a:t>
          </a:r>
          <a:endParaRPr lang="en-US" sz="1000" kern="1200" dirty="0"/>
        </a:p>
      </dsp:txBody>
      <dsp:txXfrm>
        <a:off x="1200182" y="2055723"/>
        <a:ext cx="1104835" cy="356310"/>
      </dsp:txXfrm>
    </dsp:sp>
    <dsp:sp modelId="{86B121B9-4DB4-EF43-ABC2-A0BAB92D7206}">
      <dsp:nvSpPr>
        <dsp:cNvPr id="0" name=""/>
        <dsp:cNvSpPr/>
      </dsp:nvSpPr>
      <dsp:spPr>
        <a:xfrm rot="240000">
          <a:off x="1212910" y="1613995"/>
          <a:ext cx="1143387" cy="394862"/>
        </a:xfrm>
        <a:prstGeom prst="roundRect">
          <a:avLst/>
        </a:prstGeom>
        <a:solidFill>
          <a:schemeClr val="accent1">
            <a:shade val="50000"/>
            <a:hueOff val="206535"/>
            <a:satOff val="-4320"/>
            <a:lumOff val="2403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a:t>You </a:t>
          </a:r>
          <a:r>
            <a:rPr lang="hr-HR" sz="1000" kern="1200" dirty="0" err="1"/>
            <a:t>need</a:t>
          </a:r>
          <a:r>
            <a:rPr lang="hr-HR" sz="1000" kern="1200" dirty="0"/>
            <a:t> to </a:t>
          </a:r>
          <a:r>
            <a:rPr lang="hr-HR" sz="1000" kern="1200" dirty="0" err="1"/>
            <a:t>pay</a:t>
          </a:r>
          <a:r>
            <a:rPr lang="hr-HR" sz="1000" kern="1200" dirty="0"/>
            <a:t> for cloud </a:t>
          </a:r>
          <a:r>
            <a:rPr lang="hr-HR" sz="1000" kern="1200" dirty="0" err="1"/>
            <a:t>build</a:t>
          </a:r>
          <a:endParaRPr lang="en-US" sz="1000" kern="1200" dirty="0"/>
        </a:p>
      </dsp:txBody>
      <dsp:txXfrm>
        <a:off x="1232186" y="1633271"/>
        <a:ext cx="1104835" cy="356310"/>
      </dsp:txXfrm>
    </dsp:sp>
    <dsp:sp modelId="{5201E471-4A24-3247-B51E-3D7B7C14B232}">
      <dsp:nvSpPr>
        <dsp:cNvPr id="0" name=""/>
        <dsp:cNvSpPr/>
      </dsp:nvSpPr>
      <dsp:spPr>
        <a:xfrm rot="240000">
          <a:off x="1244914" y="1191542"/>
          <a:ext cx="1143387" cy="394862"/>
        </a:xfrm>
        <a:prstGeom prst="roundRect">
          <a:avLst/>
        </a:prstGeom>
        <a:solidFill>
          <a:schemeClr val="accent1">
            <a:shade val="50000"/>
            <a:hueOff val="103268"/>
            <a:satOff val="-2160"/>
            <a:lumOff val="1201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hr-HR" sz="1000" kern="1200" dirty="0" err="1"/>
            <a:t>Sometimes</a:t>
          </a:r>
          <a:r>
            <a:rPr lang="hr-HR" sz="1000" kern="1200" dirty="0"/>
            <a:t> </a:t>
          </a:r>
          <a:r>
            <a:rPr lang="hr-HR" sz="1000" kern="1200" dirty="0" err="1"/>
            <a:t>native</a:t>
          </a:r>
          <a:r>
            <a:rPr lang="hr-HR" sz="1000" kern="1200" dirty="0"/>
            <a:t> </a:t>
          </a:r>
          <a:r>
            <a:rPr lang="hr-HR" sz="1000" kern="1200" dirty="0" err="1"/>
            <a:t>API's</a:t>
          </a:r>
          <a:r>
            <a:rPr lang="hr-HR" sz="1000" kern="1200" dirty="0"/>
            <a:t> </a:t>
          </a:r>
          <a:r>
            <a:rPr lang="hr-HR" sz="1000" kern="1200" dirty="0" err="1"/>
            <a:t>don't</a:t>
          </a:r>
          <a:r>
            <a:rPr lang="hr-HR" sz="1000" kern="1200" dirty="0"/>
            <a:t> </a:t>
          </a:r>
          <a:r>
            <a:rPr lang="hr-HR" sz="1000" kern="1200" dirty="0" err="1"/>
            <a:t>work</a:t>
          </a:r>
          <a:endParaRPr lang="en-US" sz="1000" kern="1200" dirty="0"/>
        </a:p>
      </dsp:txBody>
      <dsp:txXfrm>
        <a:off x="1264190" y="1210818"/>
        <a:ext cx="1104835" cy="356310"/>
      </dsp:txXfrm>
    </dsp:sp>
  </dsp:spTree>
</dsp:drawing>
</file>

<file path=ppt/diagrams/layout1.xml><?xml version="1.0" encoding="utf-8"?>
<dgm:layoutDef xmlns:dgm="http://schemas.openxmlformats.org/drawingml/2006/diagram" xmlns:a="http://schemas.openxmlformats.org/drawingml/2006/main" uniqueId="urn:microsoft.com/office/officeart/2005/8/layout/balance1">
  <dgm:title val=""/>
  <dgm:desc val=""/>
  <dgm:catLst>
    <dgm:cat type="relationship" pri="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23">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25" srcId="2" destId="23" srcOrd="0" destOrd="0"/>
      </dgm:cxnLst>
      <dgm:bg/>
      <dgm:whole/>
    </dgm:dataModel>
  </dgm:sampData>
  <dgm:styleData>
    <dgm:dataModel>
      <dgm:ptLst>
        <dgm:pt modelId="0" type="doc"/>
        <dgm:pt modelId="1"/>
        <dgm:pt modelId="11"/>
        <dgm:pt modelId="12"/>
        <dgm:pt modelId="2"/>
        <dgm:pt modelId="21"/>
        <dgm:pt modelId="22"/>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tyleData>
  <dgm:clrData>
    <dgm:dataModel>
      <dgm:ptLst>
        <dgm:pt modelId="0" type="doc"/>
        <dgm:pt modelId="1"/>
        <dgm:pt modelId="11"/>
        <dgm:pt modelId="12"/>
        <dgm:pt modelId="13"/>
        <dgm:pt modelId="2"/>
        <dgm:pt modelId="21"/>
        <dgm:pt modelId="22"/>
        <dgm:pt modelId="23"/>
      </dgm:ptLst>
      <dgm:cxnLst>
        <dgm:cxn modelId="4" srcId="0" destId="1" srcOrd="0" destOrd="0"/>
        <dgm:cxn modelId="5" srcId="0" destId="2" srcOrd="1" destOrd="0"/>
        <dgm:cxn modelId="15" srcId="1" destId="11" srcOrd="0" destOrd="0"/>
        <dgm:cxn modelId="16" srcId="1" destId="12" srcOrd="0" destOrd="0"/>
        <dgm:cxn modelId="17" srcId="1" destId="13" srcOrd="0" destOrd="0"/>
        <dgm:cxn modelId="25" srcId="2" destId="21" srcOrd="0" destOrd="0"/>
        <dgm:cxn modelId="26" srcId="2" destId="22" srcOrd="0" destOrd="0"/>
        <dgm:cxn modelId="27" srcId="2" destId="23" srcOrd="0" destOrd="0"/>
      </dgm:cxnLst>
      <dgm:bg/>
      <dgm:whole/>
    </dgm:dataModel>
  </dgm:clrData>
  <dgm:layoutNode name="outerComposite">
    <dgm:varLst>
      <dgm:chMax val="2"/>
      <dgm:animLvl val="lvl"/>
      <dgm:resizeHandles val="exact"/>
    </dgm:varLst>
    <dgm:alg type="composite">
      <dgm:param type="ar" val="1"/>
    </dgm:alg>
    <dgm:shape xmlns:r="http://schemas.openxmlformats.org/officeDocument/2006/relationships" r:blip="">
      <dgm:adjLst/>
    </dgm:shape>
    <dgm:presOf/>
    <dgm:constrLst>
      <dgm:constr type="h" for="ch" forName="parentComposite" refType="h" refFor="ch" refForName="dummyMaxCanvas" op="equ" fact="0.2"/>
      <dgm:constr type="t" for="ch" forName="parentComposite"/>
      <dgm:constr type="h" for="ch" forName="childrenComposite" refType="h" refFor="ch" refForName="dummyMaxCanvas" op="equ" fact="0.8"/>
      <dgm:constr type="t" for="ch" forName="childrenComposite" refType="h" refFor="ch" refForName="dummyMaxCanvas" fact="0.2"/>
    </dgm:constrLst>
    <dgm:ruleLst/>
    <dgm:layoutNode name="dummyMaxCanvas">
      <dgm:alg type="sp"/>
      <dgm:shape xmlns:r="http://schemas.openxmlformats.org/officeDocument/2006/relationships" r:blip="">
        <dgm:adjLst/>
      </dgm:shape>
      <dgm:presOf/>
      <dgm:constrLst/>
      <dgm:ruleLst/>
    </dgm:layoutNode>
    <dgm:layoutNode name="parentComposite">
      <dgm:alg type="composite"/>
      <dgm:shape xmlns:r="http://schemas.openxmlformats.org/officeDocument/2006/relationships" r:blip="">
        <dgm:adjLst/>
      </dgm:shape>
      <dgm:presOf/>
      <dgm:constrLst>
        <dgm:constr type="w" for="ch" forName="parent1" refType="w" fact="0.36"/>
        <dgm:constr type="ctrX" for="ch" forName="parent1" refType="w" fact="0.24"/>
        <dgm:constr type="w" for="ch" forName="parent2" refType="w" fact="0.36"/>
        <dgm:constr type="ctrX" for="ch" forName="parent2" refType="w" fact="0.76"/>
        <dgm:constr type="primFontSz" for="ch" ptType="node" op="equ"/>
      </dgm:constrLst>
      <dgm:ruleLst/>
      <dgm:layoutNode name="parent1" styleLbl="alignAccFollowNode1">
        <dgm:varLst>
          <dgm:chMax val="4"/>
        </dgm:varLst>
        <dgm:alg type="tx"/>
        <dgm:shape xmlns:r="http://schemas.openxmlformats.org/officeDocument/2006/relationships" type="roundRect" r:blip="">
          <dgm:adjLst>
            <dgm:adj idx="1" val="0.1"/>
          </dgm:adjLst>
        </dgm:shape>
        <dgm:presOf axis="ch" ptType="node"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arent2" styleLbl="alignAccFollowNode1">
        <dgm:varLst>
          <dgm:chMax val="4"/>
        </dgm:varLst>
        <dgm:alg type="tx"/>
        <dgm:shape xmlns:r="http://schemas.openxmlformats.org/officeDocument/2006/relationships" type="roundRect" r:blip="">
          <dgm:adjLst>
            <dgm:adj idx="1" val="0.1"/>
          </dgm:adjLst>
        </dgm:shape>
        <dgm:presOf axis="ch" ptType="node" st="2" cnt="1"/>
        <dgm:constrLst>
          <dgm:constr type="primFontSz" val="65"/>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layoutNode name="childrenComposite">
      <dgm:alg type="composite"/>
      <dgm:shape xmlns:r="http://schemas.openxmlformats.org/officeDocument/2006/relationships" r:blip="">
        <dgm:adjLst/>
      </dgm:shape>
      <dgm:presOf/>
      <dgm:constrLst>
        <dgm:constr type="primFontSz" for="ch" ptType="node" op="equ" val="65"/>
        <dgm:constr type="w" for="ch" forName="fulcrum" refType="w" fact="0.15"/>
        <dgm:constr type="h" for="ch" forName="fulcrum" refType="w" refFor="ch" refForName="fulcrum"/>
        <dgm:constr type="b" for="ch" forName="fulcrum" refType="h"/>
        <dgm:constr type="ctrX" for="ch" forName="fulcrum" refType="w" fact="0.5"/>
        <dgm:constr type="w" for="ch" forName="balance_00" refType="w" fact="0.9"/>
        <dgm:constr type="h" for="ch" forName="balance_00" refType="h" fact="0.076"/>
        <dgm:constr type="b" for="ch" forName="balance_00" refType="h" fact="0.81"/>
        <dgm:constr type="ctrX" for="ch" forName="balance_00" refType="w" fact="0.5"/>
        <dgm:constr type="w" for="ch" forName="balance_01" refType="w"/>
        <dgm:constr type="h" for="ch" forName="balance_01" refType="h" fact="0.157"/>
        <dgm:constr type="b" for="ch" forName="balance_01" refType="h" fact="0.85"/>
        <dgm:constr type="ctrX" for="ch" forName="balance_01" refType="w" fact="0.5"/>
        <dgm:constr type="w" for="ch" forName="balance_02" refType="w"/>
        <dgm:constr type="h" for="ch" forName="balance_02" refType="h" fact="0.157"/>
        <dgm:constr type="b" for="ch" forName="balance_02" refType="h" fact="0.85"/>
        <dgm:constr type="ctrX" for="ch" forName="balance_02" refType="w" fact="0.5"/>
        <dgm:constr type="w" for="ch" forName="balance_03" refType="w"/>
        <dgm:constr type="h" for="ch" forName="balance_03" refType="h" fact="0.157"/>
        <dgm:constr type="b" for="ch" forName="balance_03" refType="h" fact="0.85"/>
        <dgm:constr type="ctrX" for="ch" forName="balance_03" refType="w" fact="0.5"/>
        <dgm:constr type="w" for="ch" forName="balance_04" refType="w"/>
        <dgm:constr type="h" for="ch" forName="balance_04" refType="h" fact="0.157"/>
        <dgm:constr type="b" for="ch" forName="balance_04" refType="h" fact="0.85"/>
        <dgm:constr type="ctrX" for="ch" forName="balance_04" refType="w" fact="0.5"/>
        <dgm:constr type="w" for="ch" forName="balance_10" refType="w"/>
        <dgm:constr type="h" for="ch" forName="balance_10" refType="h" fact="0.157"/>
        <dgm:constr type="b" for="ch" forName="balance_10" refType="h" fact="0.85"/>
        <dgm:constr type="ctrX" for="ch" forName="balance_10" refType="w" fact="0.5"/>
        <dgm:constr type="w" for="ch" forName="balance_11" refType="w" fact="0.9"/>
        <dgm:constr type="h" for="ch" forName="balance_11" refType="h" fact="0.076"/>
        <dgm:constr type="b" for="ch" forName="balance_11" refType="h" fact="0.81"/>
        <dgm:constr type="ctrX" for="ch" forName="balance_11" refType="w" fact="0.5"/>
        <dgm:constr type="w" for="ch" forName="balance_12" refType="w"/>
        <dgm:constr type="h" for="ch" forName="balance_12" refType="h" fact="0.157"/>
        <dgm:constr type="b" for="ch" forName="balance_12" refType="h" fact="0.85"/>
        <dgm:constr type="ctrX" for="ch" forName="balance_12" refType="w" fact="0.5"/>
        <dgm:constr type="w" for="ch" forName="balance_13" refType="w"/>
        <dgm:constr type="h" for="ch" forName="balance_13" refType="h" fact="0.157"/>
        <dgm:constr type="b" for="ch" forName="balance_13" refType="h" fact="0.85"/>
        <dgm:constr type="ctrX" for="ch" forName="balance_13" refType="w" fact="0.5"/>
        <dgm:constr type="w" for="ch" forName="balance_14" refType="w"/>
        <dgm:constr type="h" for="ch" forName="balance_14" refType="h" fact="0.157"/>
        <dgm:constr type="b" for="ch" forName="balance_14" refType="h" fact="0.85"/>
        <dgm:constr type="ctrX" for="ch" forName="balance_14" refType="w" fact="0.5"/>
        <dgm:constr type="w" for="ch" forName="balance_20" refType="w"/>
        <dgm:constr type="h" for="ch" forName="balance_20" refType="h" fact="0.157"/>
        <dgm:constr type="b" for="ch" forName="balance_20" refType="h" fact="0.85"/>
        <dgm:constr type="ctrX" for="ch" forName="balance_20" refType="w" fact="0.5"/>
        <dgm:constr type="w" for="ch" forName="balance_21" refType="w"/>
        <dgm:constr type="h" for="ch" forName="balance_21" refType="h" fact="0.157"/>
        <dgm:constr type="b" for="ch" forName="balance_21" refType="h" fact="0.85"/>
        <dgm:constr type="ctrX" for="ch" forName="balance_21" refType="w" fact="0.5"/>
        <dgm:constr type="w" for="ch" forName="balance_22" refType="w" fact="0.9"/>
        <dgm:constr type="h" for="ch" forName="balance_22" refType="h" fact="0.076"/>
        <dgm:constr type="b" for="ch" forName="balance_22" refType="h" fact="0.81"/>
        <dgm:constr type="ctrX" for="ch" forName="balance_22" refType="w" fact="0.5"/>
        <dgm:constr type="w" for="ch" forName="balance_23" refType="w"/>
        <dgm:constr type="h" for="ch" forName="balance_23" refType="h" fact="0.157"/>
        <dgm:constr type="b" for="ch" forName="balance_23" refType="h" fact="0.85"/>
        <dgm:constr type="ctrX" for="ch" forName="balance_23" refType="w" fact="0.5"/>
        <dgm:constr type="w" for="ch" forName="balance_24" refType="w"/>
        <dgm:constr type="h" for="ch" forName="balance_24" refType="h" fact="0.157"/>
        <dgm:constr type="b" for="ch" forName="balance_24" refType="h" fact="0.85"/>
        <dgm:constr type="ctrX" for="ch" forName="balance_24" refType="w" fact="0.5"/>
        <dgm:constr type="w" for="ch" forName="balance_30" refType="w"/>
        <dgm:constr type="h" for="ch" forName="balance_30" refType="h" fact="0.157"/>
        <dgm:constr type="b" for="ch" forName="balance_30" refType="h" fact="0.85"/>
        <dgm:constr type="ctrX" for="ch" forName="balance_30" refType="w" fact="0.5"/>
        <dgm:constr type="w" for="ch" forName="balance_31" refType="w"/>
        <dgm:constr type="h" for="ch" forName="balance_31" refType="h" fact="0.157"/>
        <dgm:constr type="b" for="ch" forName="balance_31" refType="h" fact="0.85"/>
        <dgm:constr type="ctrX" for="ch" forName="balance_31" refType="w" fact="0.5"/>
        <dgm:constr type="w" for="ch" forName="balance_32" refType="w"/>
        <dgm:constr type="h" for="ch" forName="balance_32" refType="h" fact="0.157"/>
        <dgm:constr type="b" for="ch" forName="balance_32" refType="h" fact="0.85"/>
        <dgm:constr type="ctrX" for="ch" forName="balance_32" refType="w" fact="0.5"/>
        <dgm:constr type="w" for="ch" forName="balance_33" refType="w" fact="0.9"/>
        <dgm:constr type="h" for="ch" forName="balance_33" refType="h" fact="0.076"/>
        <dgm:constr type="b" for="ch" forName="balance_33" refType="h" fact="0.81"/>
        <dgm:constr type="ctrX" for="ch" forName="balance_33" refType="w" fact="0.5"/>
        <dgm:constr type="w" for="ch" forName="balance_34" refType="w"/>
        <dgm:constr type="h" for="ch" forName="balance_34" refType="h" fact="0.157"/>
        <dgm:constr type="b" for="ch" forName="balance_34" refType="h" fact="0.85"/>
        <dgm:constr type="ctrX" for="ch" forName="balance_34" refType="w" fact="0.5"/>
        <dgm:constr type="w" for="ch" forName="balance_40" refType="w"/>
        <dgm:constr type="h" for="ch" forName="balance_40" refType="h" fact="0.157"/>
        <dgm:constr type="b" for="ch" forName="balance_40" refType="h" fact="0.85"/>
        <dgm:constr type="ctrX" for="ch" forName="balance_40" refType="w" fact="0.5"/>
        <dgm:constr type="w" for="ch" forName="balance_41" refType="w"/>
        <dgm:constr type="h" for="ch" forName="balance_41" refType="h" fact="0.157"/>
        <dgm:constr type="b" for="ch" forName="balance_41" refType="h" fact="0.85"/>
        <dgm:constr type="ctrX" for="ch" forName="balance_41" refType="w" fact="0.5"/>
        <dgm:constr type="w" for="ch" forName="balance_42" refType="w"/>
        <dgm:constr type="h" for="ch" forName="balance_42" refType="h" fact="0.157"/>
        <dgm:constr type="b" for="ch" forName="balance_42" refType="h" fact="0.85"/>
        <dgm:constr type="ctrX" for="ch" forName="balance_42" refType="w" fact="0.5"/>
        <dgm:constr type="w" for="ch" forName="balance_43" refType="w"/>
        <dgm:constr type="h" for="ch" forName="balance_43" refType="h" fact="0.157"/>
        <dgm:constr type="b" for="ch" forName="balance_43" refType="h" fact="0.85"/>
        <dgm:constr type="ctrX" for="ch" forName="balance_43" refType="w" fact="0.5"/>
        <dgm:constr type="w" for="ch" forName="balance_44" refType="w" fact="0.9"/>
        <dgm:constr type="h" for="ch" forName="balance_44" refType="h" fact="0.076"/>
        <dgm:constr type="b" for="ch" forName="balance_44" refType="h" fact="0.81"/>
        <dgm:constr type="ctrX" for="ch" forName="balance_44" refType="w" fact="0.5"/>
        <dgm:constr type="w" for="ch" forName="right_01_1" refType="w" fact="0.4"/>
        <dgm:constr type="h" for="ch" forName="right_01_1" refType="h" fact="0.7"/>
        <dgm:constr type="b" for="ch" forName="right_01_1" refType="h" fact="0.76"/>
        <dgm:constr type="ctrX" for="ch" forName="right_01_1" refType="w" fact="0.78"/>
        <dgm:constr type="w" for="ch" forName="left_10_1" refType="w" fact="0.4"/>
        <dgm:constr type="h" for="ch" forName="left_10_1" refType="h" fact="0.7"/>
        <dgm:constr type="b" for="ch" forName="left_10_1" refType="h" fact="0.76"/>
        <dgm:constr type="ctrX" for="ch" forName="left_10_1" refType="w" fact="0.22"/>
        <dgm:constr type="w" for="ch" forName="right_11_1" refType="w" fact="0.36"/>
        <dgm:constr type="h" for="ch" forName="right_11_1" refType="h" fact="0.67"/>
        <dgm:constr type="b" for="ch" forName="right_11_1" refType="h" fact="0.725"/>
        <dgm:constr type="ctrX" for="ch" forName="right_11_1" refType="w" fact="0.76"/>
        <dgm:constr type="w" for="ch" forName="left_11_1" refType="w" fact="0.36"/>
        <dgm:constr type="h" for="ch" forName="left_11_1" refType="h" fact="0.67"/>
        <dgm:constr type="b" for="ch" forName="left_11_1" refType="h" fact="0.725"/>
        <dgm:constr type="ctrX" for="ch" forName="left_11_1" refType="w" fact="0.24"/>
        <dgm:constr type="w" for="ch" forName="right_02_1" refType="w" fact="0.388"/>
        <dgm:constr type="h" for="ch" forName="right_02_1" refType="h" fact="0.36"/>
        <dgm:constr type="b" for="ch" forName="right_02_1" refType="h" fact="0.76"/>
        <dgm:constr type="ctrX" for="ch" forName="right_02_1" refType="w" fact="0.77"/>
        <dgm:constr type="w" for="ch" forName="right_02_2" refType="w" fact="0.388"/>
        <dgm:constr type="h" for="ch" forName="right_02_2" refType="h" fact="0.36"/>
        <dgm:constr type="b" for="ch" forName="right_02_2" refType="h" fact="0.42"/>
        <dgm:constr type="ctrX" for="ch" forName="right_02_2" refType="w" fact="0.79"/>
        <dgm:constr type="w" for="ch" forName="left_20_1" refType="w" fact="0.388"/>
        <dgm:constr type="h" for="ch" forName="left_20_1" refType="h" fact="0.36"/>
        <dgm:constr type="b" for="ch" forName="left_20_1" refType="h" fact="0.76"/>
        <dgm:constr type="ctrX" for="ch" forName="left_20_1" refType="w" fact="0.23"/>
        <dgm:constr type="w" for="ch" forName="left_20_2" refType="w" fact="0.388"/>
        <dgm:constr type="h" for="ch" forName="left_20_2" refType="h" fact="0.36"/>
        <dgm:constr type="b" for="ch" forName="left_20_2" refType="h" fact="0.42"/>
        <dgm:constr type="ctrX" for="ch" forName="left_20_2" refType="w" fact="0.21"/>
        <dgm:constr type="w" for="ch" forName="right_12_1" refType="w" fact="0.388"/>
        <dgm:constr type="h" for="ch" forName="right_12_1" refType="h" fact="0.36"/>
        <dgm:constr type="b" for="ch" forName="right_12_1" refType="h" fact="0.76"/>
        <dgm:constr type="ctrX" for="ch" forName="right_12_1" refType="w" fact="0.77"/>
        <dgm:constr type="w" for="ch" forName="right_12_2" refType="w" fact="0.388"/>
        <dgm:constr type="h" for="ch" forName="right_12_2" refType="h" fact="0.36"/>
        <dgm:constr type="b" for="ch" forName="right_12_2" refType="h" fact="0.42"/>
        <dgm:constr type="ctrX" for="ch" forName="right_12_2" refType="w" fact="0.79"/>
        <dgm:constr type="w" for="ch" forName="left_12_1" refType="w" fact="0.388"/>
        <dgm:constr type="h" for="ch" forName="left_12_1" refType="h" fact="0.36"/>
        <dgm:constr type="b" for="ch" forName="left_12_1" refType="h" fact="0.715"/>
        <dgm:constr type="ctrX" for="ch" forName="left_12_1" refType="w" fact="0.255"/>
        <dgm:constr type="w" for="ch" forName="right_22_1" refType="w" fact="0.36"/>
        <dgm:constr type="h" for="ch" forName="right_22_1" refType="h" fact="0.32"/>
        <dgm:constr type="b" for="ch" forName="right_22_1" refType="h" fact="0.725"/>
        <dgm:constr type="ctrX" for="ch" forName="right_22_1" refType="w" fact="0.76"/>
        <dgm:constr type="w" for="ch" forName="right_22_2" refType="w" fact="0.36"/>
        <dgm:constr type="h" for="ch" forName="right_22_2" refType="h" fact="0.32"/>
        <dgm:constr type="b" for="ch" forName="right_22_2" refType="h" fact="0.39"/>
        <dgm:constr type="ctrX" for="ch" forName="right_22_2" refType="w" fact="0.76"/>
        <dgm:constr type="w" for="ch" forName="left_22_1" refType="w" fact="0.36"/>
        <dgm:constr type="h" for="ch" forName="left_22_1" refType="h" fact="0.32"/>
        <dgm:constr type="b" for="ch" forName="left_22_1" refType="h" fact="0.725"/>
        <dgm:constr type="ctrX" for="ch" forName="left_22_1" refType="w" fact="0.24"/>
        <dgm:constr type="w" for="ch" forName="left_22_2" refType="w" fact="0.36"/>
        <dgm:constr type="h" for="ch" forName="left_22_2" refType="h" fact="0.32"/>
        <dgm:constr type="b" for="ch" forName="left_22_2" refType="h" fact="0.39"/>
        <dgm:constr type="ctrX" for="ch" forName="left_22_2" refType="w" fact="0.24"/>
        <dgm:constr type="w" for="ch" forName="left_21_1" refType="w" fact="0.388"/>
        <dgm:constr type="h" for="ch" forName="left_21_1" refType="h" fact="0.36"/>
        <dgm:constr type="b" for="ch" forName="left_21_1" refType="h" fact="0.76"/>
        <dgm:constr type="ctrX" for="ch" forName="left_21_1" refType="w" fact="0.23"/>
        <dgm:constr type="w" for="ch" forName="left_21_2" refType="w" fact="0.388"/>
        <dgm:constr type="h" for="ch" forName="left_21_2" refType="h" fact="0.36"/>
        <dgm:constr type="b" for="ch" forName="left_21_2" refType="h" fact="0.42"/>
        <dgm:constr type="ctrX" for="ch" forName="left_21_2" refType="w" fact="0.21"/>
        <dgm:constr type="w" for="ch" forName="right_21_1" refType="w" fact="0.388"/>
        <dgm:constr type="h" for="ch" forName="right_21_1" refType="h" fact="0.36"/>
        <dgm:constr type="b" for="ch" forName="right_21_1" refType="h" fact="0.715"/>
        <dgm:constr type="ctrX" for="ch" forName="right_21_1" refType="w" fact="0.745"/>
        <dgm:constr type="w" for="ch" forName="right_03_1" refType="w" fact="0.37"/>
        <dgm:constr type="h" for="ch" forName="right_03_1" refType="h" fact="0.24"/>
        <dgm:constr type="b" for="ch" forName="right_03_1" refType="h" fact="0.76"/>
        <dgm:constr type="ctrX" for="ch" forName="right_03_1" refType="w" fact="0.77"/>
        <dgm:constr type="w" for="ch" forName="right_03_2" refType="w" fact="0.37"/>
        <dgm:constr type="h" for="ch" forName="right_03_2" refType="h" fact="0.24"/>
        <dgm:constr type="b" for="ch" forName="right_03_2" refType="h" fact="0.535"/>
        <dgm:constr type="ctrX" for="ch" forName="right_03_2" refType="w" fact="0.783"/>
        <dgm:constr type="w" for="ch" forName="right_03_3" refType="w" fact="0.37"/>
        <dgm:constr type="h" for="ch" forName="right_03_3" refType="h" fact="0.24"/>
        <dgm:constr type="b" for="ch" forName="right_03_3" refType="h" fact="0.315"/>
        <dgm:constr type="ctrX" for="ch" forName="right_03_3" refType="w" fact="0.796"/>
        <dgm:constr type="w" for="ch" forName="left_30_1" refType="w" fact="0.37"/>
        <dgm:constr type="h" for="ch" forName="left_30_1" refType="h" fact="0.24"/>
        <dgm:constr type="b" for="ch" forName="left_30_1" refType="h" fact="0.76"/>
        <dgm:constr type="ctrX" for="ch" forName="left_30_1" refType="w" fact="0.23"/>
        <dgm:constr type="w" for="ch" forName="left_30_2" refType="w" fact="0.37"/>
        <dgm:constr type="h" for="ch" forName="left_30_2" refType="h" fact="0.24"/>
        <dgm:constr type="b" for="ch" forName="left_30_2" refType="h" fact="0.535"/>
        <dgm:constr type="ctrX" for="ch" forName="left_30_2" refType="w" fact="0.217"/>
        <dgm:constr type="w" for="ch" forName="left_30_3" refType="w" fact="0.37"/>
        <dgm:constr type="h" for="ch" forName="left_30_3" refType="h" fact="0.24"/>
        <dgm:constr type="b" for="ch" forName="left_30_3" refType="h" fact="0.315"/>
        <dgm:constr type="ctrX" for="ch" forName="left_30_3" refType="w" fact="0.204"/>
        <dgm:constr type="w" for="ch" forName="right_13_1" refType="w" fact="0.37"/>
        <dgm:constr type="h" for="ch" forName="right_13_1" refType="h" fact="0.24"/>
        <dgm:constr type="b" for="ch" forName="right_13_1" refType="h" fact="0.76"/>
        <dgm:constr type="ctrX" for="ch" forName="right_13_1" refType="w" fact="0.77"/>
        <dgm:constr type="w" for="ch" forName="right_13_2" refType="w" fact="0.37"/>
        <dgm:constr type="h" for="ch" forName="right_13_2" refType="h" fact="0.24"/>
        <dgm:constr type="b" for="ch" forName="right_13_2" refType="h" fact="0.535"/>
        <dgm:constr type="ctrX" for="ch" forName="right_13_2" refType="w" fact="0.783"/>
        <dgm:constr type="w" for="ch" forName="right_13_3" refType="w" fact="0.37"/>
        <dgm:constr type="h" for="ch" forName="right_13_3" refType="h" fact="0.24"/>
        <dgm:constr type="b" for="ch" forName="right_13_3" refType="h" fact="0.315"/>
        <dgm:constr type="ctrX" for="ch" forName="right_13_3" refType="w" fact="0.796"/>
        <dgm:constr type="w" for="ch" forName="left_13_1" refType="w" fact="0.37"/>
        <dgm:constr type="h" for="ch" forName="left_13_1" refType="h" fact="0.24"/>
        <dgm:constr type="b" for="ch" forName="left_13_1" refType="h" fact="0.715"/>
        <dgm:constr type="ctrX" for="ch" forName="left_13_1" refType="w" fact="0.255"/>
        <dgm:constr type="w" for="ch" forName="left_31_1" refType="w" fact="0.37"/>
        <dgm:constr type="h" for="ch" forName="left_31_1" refType="h" fact="0.24"/>
        <dgm:constr type="b" for="ch" forName="left_31_1" refType="h" fact="0.76"/>
        <dgm:constr type="ctrX" for="ch" forName="left_31_1" refType="w" fact="0.23"/>
        <dgm:constr type="w" for="ch" forName="left_31_2" refType="w" fact="0.37"/>
        <dgm:constr type="h" for="ch" forName="left_31_2" refType="h" fact="0.24"/>
        <dgm:constr type="b" for="ch" forName="left_31_2" refType="h" fact="0.535"/>
        <dgm:constr type="ctrX" for="ch" forName="left_31_2" refType="w" fact="0.217"/>
        <dgm:constr type="w" for="ch" forName="left_31_3" refType="w" fact="0.37"/>
        <dgm:constr type="h" for="ch" forName="left_31_3" refType="h" fact="0.24"/>
        <dgm:constr type="b" for="ch" forName="left_31_3" refType="h" fact="0.315"/>
        <dgm:constr type="ctrX" for="ch" forName="left_31_3" refType="w" fact="0.204"/>
        <dgm:constr type="w" for="ch" forName="right_31_1" refType="w" fact="0.37"/>
        <dgm:constr type="h" for="ch" forName="right_31_1" refType="h" fact="0.24"/>
        <dgm:constr type="b" for="ch" forName="right_31_1" refType="h" fact="0.715"/>
        <dgm:constr type="ctrX" for="ch" forName="right_31_1" refType="w" fact="0.745"/>
        <dgm:constr type="w" for="ch" forName="right_23_1" refType="w" fact="0.37"/>
        <dgm:constr type="h" for="ch" forName="right_23_1" refType="h" fact="0.24"/>
        <dgm:constr type="b" for="ch" forName="right_23_1" refType="h" fact="0.76"/>
        <dgm:constr type="ctrX" for="ch" forName="right_23_1" refType="w" fact="0.77"/>
        <dgm:constr type="w" for="ch" forName="right_23_2" refType="w" fact="0.37"/>
        <dgm:constr type="h" for="ch" forName="right_23_2" refType="h" fact="0.24"/>
        <dgm:constr type="b" for="ch" forName="right_23_2" refType="h" fact="0.535"/>
        <dgm:constr type="ctrX" for="ch" forName="right_23_2" refType="w" fact="0.783"/>
        <dgm:constr type="w" for="ch" forName="right_23_3" refType="w" fact="0.37"/>
        <dgm:constr type="h" for="ch" forName="right_23_3" refType="h" fact="0.24"/>
        <dgm:constr type="b" for="ch" forName="right_23_3" refType="h" fact="0.315"/>
        <dgm:constr type="ctrX" for="ch" forName="right_23_3" refType="w" fact="0.796"/>
        <dgm:constr type="w" for="ch" forName="left_23_1" refType="w" fact="0.37"/>
        <dgm:constr type="h" for="ch" forName="left_23_1" refType="h" fact="0.24"/>
        <dgm:constr type="b" for="ch" forName="left_23_1" refType="h" fact="0.715"/>
        <dgm:constr type="ctrX" for="ch" forName="left_23_1" refType="w" fact="0.255"/>
        <dgm:constr type="w" for="ch" forName="left_23_2" refType="w" fact="0.37"/>
        <dgm:constr type="h" for="ch" forName="left_23_2" refType="h" fact="0.24"/>
        <dgm:constr type="b" for="ch" forName="left_23_2" refType="h" fact="0.49"/>
        <dgm:constr type="ctrX" for="ch" forName="left_23_2" refType="w" fact="0.268"/>
        <dgm:constr type="w" for="ch" forName="left_32_1" refType="w" fact="0.37"/>
        <dgm:constr type="h" for="ch" forName="left_32_1" refType="h" fact="0.24"/>
        <dgm:constr type="b" for="ch" forName="left_32_1" refType="h" fact="0.76"/>
        <dgm:constr type="ctrX" for="ch" forName="left_32_1" refType="w" fact="0.23"/>
        <dgm:constr type="w" for="ch" forName="left_32_2" refType="w" fact="0.37"/>
        <dgm:constr type="h" for="ch" forName="left_32_2" refType="h" fact="0.24"/>
        <dgm:constr type="b" for="ch" forName="left_32_2" refType="h" fact="0.535"/>
        <dgm:constr type="ctrX" for="ch" forName="left_32_2" refType="w" fact="0.217"/>
        <dgm:constr type="w" for="ch" forName="left_32_3" refType="w" fact="0.37"/>
        <dgm:constr type="h" for="ch" forName="left_32_3" refType="h" fact="0.24"/>
        <dgm:constr type="b" for="ch" forName="left_32_3" refType="h" fact="0.315"/>
        <dgm:constr type="ctrX" for="ch" forName="left_32_3" refType="w" fact="0.204"/>
        <dgm:constr type="w" for="ch" forName="right_32_1" refType="w" fact="0.37"/>
        <dgm:constr type="h" for="ch" forName="right_32_1" refType="h" fact="0.24"/>
        <dgm:constr type="b" for="ch" forName="right_32_1" refType="h" fact="0.715"/>
        <dgm:constr type="ctrX" for="ch" forName="right_32_1" refType="w" fact="0.745"/>
        <dgm:constr type="w" for="ch" forName="right_32_2" refType="w" fact="0.37"/>
        <dgm:constr type="h" for="ch" forName="right_32_2" refType="h" fact="0.24"/>
        <dgm:constr type="b" for="ch" forName="right_32_2" refType="h" fact="0.49"/>
        <dgm:constr type="ctrX" for="ch" forName="right_32_2" refType="w" fact="0.732"/>
        <dgm:constr type="w" for="ch" forName="right_33_1" refType="w" fact="0.36"/>
        <dgm:constr type="h" for="ch" forName="right_33_1" refType="h" fact="0.21"/>
        <dgm:constr type="b" for="ch" forName="right_33_1" refType="h" fact="0.725"/>
        <dgm:constr type="ctrX" for="ch" forName="right_33_1" refType="w" fact="0.76"/>
        <dgm:constr type="w" for="ch" forName="right_33_2" refType="w" fact="0.36"/>
        <dgm:constr type="h" for="ch" forName="right_33_2" refType="h" fact="0.21"/>
        <dgm:constr type="b" for="ch" forName="right_33_2" refType="h" fact="0.5"/>
        <dgm:constr type="ctrX" for="ch" forName="right_33_2" refType="w" fact="0.76"/>
        <dgm:constr type="w" for="ch" forName="right_33_3" refType="w" fact="0.36"/>
        <dgm:constr type="h" for="ch" forName="right_33_3" refType="h" fact="0.21"/>
        <dgm:constr type="b" for="ch" forName="right_33_3" refType="h" fact="0.275"/>
        <dgm:constr type="ctrX" for="ch" forName="right_33_3" refType="w" fact="0.76"/>
        <dgm:constr type="w" for="ch" forName="left_33_1" refType="w" fact="0.36"/>
        <dgm:constr type="h" for="ch" forName="left_33_1" refType="h" fact="0.21"/>
        <dgm:constr type="b" for="ch" forName="left_33_1" refType="h" fact="0.725"/>
        <dgm:constr type="ctrX" for="ch" forName="left_33_1" refType="w" fact="0.24"/>
        <dgm:constr type="w" for="ch" forName="left_33_2" refType="w" fact="0.36"/>
        <dgm:constr type="h" for="ch" forName="left_33_2" refType="h" fact="0.21"/>
        <dgm:constr type="b" for="ch" forName="left_33_2" refType="h" fact="0.5"/>
        <dgm:constr type="ctrX" for="ch" forName="left_33_2" refType="w" fact="0.24"/>
        <dgm:constr type="w" for="ch" forName="left_33_3" refType="w" fact="0.36"/>
        <dgm:constr type="h" for="ch" forName="left_33_3" refType="h" fact="0.21"/>
        <dgm:constr type="b" for="ch" forName="left_33_3" refType="h" fact="0.275"/>
        <dgm:constr type="ctrX" for="ch" forName="left_33_3" refType="w" fact="0.24"/>
        <dgm:constr type="w" for="ch" forName="right_04_1" refType="w" fact="0.365"/>
        <dgm:constr type="h" for="ch" forName="right_04_1" refType="h" fact="0.185"/>
        <dgm:constr type="b" for="ch" forName="right_04_1" refType="h" fact="0.76"/>
        <dgm:constr type="ctrX" for="ch" forName="right_04_1" refType="w" fact="0.77"/>
        <dgm:constr type="w" for="ch" forName="right_04_2" refType="w" fact="0.365"/>
        <dgm:constr type="h" for="ch" forName="right_04_2" refType="h" fact="0.185"/>
        <dgm:constr type="b" for="ch" forName="right_04_2" refType="h" fact="0.595"/>
        <dgm:constr type="ctrX" for="ch" forName="right_04_2" refType="w" fact="0.78"/>
        <dgm:constr type="w" for="ch" forName="right_04_3" refType="w" fact="0.365"/>
        <dgm:constr type="h" for="ch" forName="right_04_3" refType="h" fact="0.185"/>
        <dgm:constr type="b" for="ch" forName="right_04_3" refType="h" fact="0.43"/>
        <dgm:constr type="ctrX" for="ch" forName="right_04_3" refType="w" fact="0.79"/>
        <dgm:constr type="w" for="ch" forName="right_04_4" refType="w" fact="0.365"/>
        <dgm:constr type="h" for="ch" forName="right_04_4" refType="h" fact="0.185"/>
        <dgm:constr type="b" for="ch" forName="right_04_4" refType="h" fact="0.265"/>
        <dgm:constr type="ctrX" for="ch" forName="right_04_4" refType="w" fact="0.8"/>
        <dgm:constr type="w" for="ch" forName="left_40_1" refType="w" fact="0.365"/>
        <dgm:constr type="h" for="ch" forName="left_40_1" refType="h" fact="0.185"/>
        <dgm:constr type="b" for="ch" forName="left_40_1" refType="h" fact="0.76"/>
        <dgm:constr type="ctrX" for="ch" forName="left_40_1" refType="w" fact="0.23"/>
        <dgm:constr type="w" for="ch" forName="left_40_2" refType="w" fact="0.365"/>
        <dgm:constr type="h" for="ch" forName="left_40_2" refType="h" fact="0.185"/>
        <dgm:constr type="b" for="ch" forName="left_40_2" refType="h" fact="0.595"/>
        <dgm:constr type="ctrX" for="ch" forName="left_40_2" refType="w" fact="0.22"/>
        <dgm:constr type="w" for="ch" forName="left_40_3" refType="w" fact="0.365"/>
        <dgm:constr type="h" for="ch" forName="left_40_3" refType="h" fact="0.185"/>
        <dgm:constr type="b" for="ch" forName="left_40_3" refType="h" fact="0.43"/>
        <dgm:constr type="ctrX" for="ch" forName="left_40_3" refType="w" fact="0.21"/>
        <dgm:constr type="w" for="ch" forName="left_40_4" refType="w" fact="0.365"/>
        <dgm:constr type="h" for="ch" forName="left_40_4" refType="h" fact="0.185"/>
        <dgm:constr type="b" for="ch" forName="left_40_4" refType="h" fact="0.265"/>
        <dgm:constr type="ctrX" for="ch" forName="left_40_4" refType="w" fact="0.2"/>
        <dgm:constr type="w" for="ch" forName="right_14_1" refType="w" fact="0.365"/>
        <dgm:constr type="h" for="ch" forName="right_14_1" refType="h" fact="0.185"/>
        <dgm:constr type="b" for="ch" forName="right_14_1" refType="h" fact="0.76"/>
        <dgm:constr type="ctrX" for="ch" forName="right_14_1" refType="w" fact="0.77"/>
        <dgm:constr type="w" for="ch" forName="right_14_2" refType="w" fact="0.365"/>
        <dgm:constr type="h" for="ch" forName="right_14_2" refType="h" fact="0.185"/>
        <dgm:constr type="b" for="ch" forName="right_14_2" refType="h" fact="0.595"/>
        <dgm:constr type="ctrX" for="ch" forName="right_14_2" refType="w" fact="0.78"/>
        <dgm:constr type="w" for="ch" forName="right_14_3" refType="w" fact="0.365"/>
        <dgm:constr type="h" for="ch" forName="right_14_3" refType="h" fact="0.185"/>
        <dgm:constr type="b" for="ch" forName="right_14_3" refType="h" fact="0.43"/>
        <dgm:constr type="ctrX" for="ch" forName="right_14_3" refType="w" fact="0.79"/>
        <dgm:constr type="w" for="ch" forName="right_14_4" refType="w" fact="0.365"/>
        <dgm:constr type="h" for="ch" forName="right_14_4" refType="h" fact="0.185"/>
        <dgm:constr type="b" for="ch" forName="right_14_4" refType="h" fact="0.265"/>
        <dgm:constr type="ctrX" for="ch" forName="right_14_4" refType="w" fact="0.8"/>
        <dgm:constr type="w" for="ch" forName="left_14_1" refType="w" fact="0.365"/>
        <dgm:constr type="h" for="ch" forName="left_14_1" refType="h" fact="0.185"/>
        <dgm:constr type="b" for="ch" forName="left_14_1" refType="h" fact="0.715"/>
        <dgm:constr type="ctrX" for="ch" forName="left_14_1" refType="w" fact="0.25"/>
        <dgm:constr type="w" for="ch" forName="left_41_1" refType="w" fact="0.365"/>
        <dgm:constr type="h" for="ch" forName="left_41_1" refType="h" fact="0.185"/>
        <dgm:constr type="b" for="ch" forName="left_41_1" refType="h" fact="0.76"/>
        <dgm:constr type="ctrX" for="ch" forName="left_41_1" refType="w" fact="0.23"/>
        <dgm:constr type="w" for="ch" forName="left_41_2" refType="w" fact="0.365"/>
        <dgm:constr type="h" for="ch" forName="left_41_2" refType="h" fact="0.185"/>
        <dgm:constr type="b" for="ch" forName="left_41_2" refType="h" fact="0.595"/>
        <dgm:constr type="ctrX" for="ch" forName="left_41_2" refType="w" fact="0.22"/>
        <dgm:constr type="w" for="ch" forName="left_41_3" refType="w" fact="0.365"/>
        <dgm:constr type="h" for="ch" forName="left_41_3" refType="h" fact="0.185"/>
        <dgm:constr type="b" for="ch" forName="left_41_3" refType="h" fact="0.43"/>
        <dgm:constr type="ctrX" for="ch" forName="left_41_3" refType="w" fact="0.21"/>
        <dgm:constr type="w" for="ch" forName="left_41_4" refType="w" fact="0.365"/>
        <dgm:constr type="h" for="ch" forName="left_41_4" refType="h" fact="0.185"/>
        <dgm:constr type="b" for="ch" forName="left_41_4" refType="h" fact="0.265"/>
        <dgm:constr type="ctrX" for="ch" forName="left_41_4" refType="w" fact="0.2"/>
        <dgm:constr type="w" for="ch" forName="right_41_1" refType="w" fact="0.365"/>
        <dgm:constr type="h" for="ch" forName="right_41_1" refType="h" fact="0.185"/>
        <dgm:constr type="b" for="ch" forName="right_41_1" refType="h" fact="0.715"/>
        <dgm:constr type="ctrX" for="ch" forName="right_41_1" refType="w" fact="0.75"/>
        <dgm:constr type="w" for="ch" forName="right_24_1" refType="w" fact="0.365"/>
        <dgm:constr type="h" for="ch" forName="right_24_1" refType="h" fact="0.185"/>
        <dgm:constr type="b" for="ch" forName="right_24_1" refType="h" fact="0.76"/>
        <dgm:constr type="ctrX" for="ch" forName="right_24_1" refType="w" fact="0.77"/>
        <dgm:constr type="w" for="ch" forName="right_24_2" refType="w" fact="0.365"/>
        <dgm:constr type="h" for="ch" forName="right_24_2" refType="h" fact="0.185"/>
        <dgm:constr type="b" for="ch" forName="right_24_2" refType="h" fact="0.595"/>
        <dgm:constr type="ctrX" for="ch" forName="right_24_2" refType="w" fact="0.78"/>
        <dgm:constr type="w" for="ch" forName="right_24_3" refType="w" fact="0.365"/>
        <dgm:constr type="h" for="ch" forName="right_24_3" refType="h" fact="0.185"/>
        <dgm:constr type="b" for="ch" forName="right_24_3" refType="h" fact="0.43"/>
        <dgm:constr type="ctrX" for="ch" forName="right_24_3" refType="w" fact="0.79"/>
        <dgm:constr type="w" for="ch" forName="right_24_4" refType="w" fact="0.365"/>
        <dgm:constr type="h" for="ch" forName="right_24_4" refType="h" fact="0.185"/>
        <dgm:constr type="b" for="ch" forName="right_24_4" refType="h" fact="0.265"/>
        <dgm:constr type="ctrX" for="ch" forName="right_24_4" refType="w" fact="0.8"/>
        <dgm:constr type="w" for="ch" forName="left_24_1" refType="w" fact="0.365"/>
        <dgm:constr type="h" for="ch" forName="left_24_1" refType="h" fact="0.185"/>
        <dgm:constr type="b" for="ch" forName="left_24_1" refType="h" fact="0.715"/>
        <dgm:constr type="ctrX" for="ch" forName="left_24_1" refType="w" fact="0.25"/>
        <dgm:constr type="w" for="ch" forName="left_24_2" refType="w" fact="0.365"/>
        <dgm:constr type="h" for="ch" forName="left_24_2" refType="h" fact="0.185"/>
        <dgm:constr type="b" for="ch" forName="left_24_2" refType="h" fact="0.55"/>
        <dgm:constr type="ctrX" for="ch" forName="left_24_2" refType="w" fact="0.26"/>
        <dgm:constr type="w" for="ch" forName="left_42_1" refType="w" fact="0.365"/>
        <dgm:constr type="h" for="ch" forName="left_42_1" refType="h" fact="0.185"/>
        <dgm:constr type="b" for="ch" forName="left_42_1" refType="h" fact="0.76"/>
        <dgm:constr type="ctrX" for="ch" forName="left_42_1" refType="w" fact="0.23"/>
        <dgm:constr type="w" for="ch" forName="left_42_2" refType="w" fact="0.365"/>
        <dgm:constr type="h" for="ch" forName="left_42_2" refType="h" fact="0.185"/>
        <dgm:constr type="b" for="ch" forName="left_42_2" refType="h" fact="0.595"/>
        <dgm:constr type="ctrX" for="ch" forName="left_42_2" refType="w" fact="0.22"/>
        <dgm:constr type="w" for="ch" forName="left_42_3" refType="w" fact="0.365"/>
        <dgm:constr type="h" for="ch" forName="left_42_3" refType="h" fact="0.185"/>
        <dgm:constr type="b" for="ch" forName="left_42_3" refType="h" fact="0.43"/>
        <dgm:constr type="ctrX" for="ch" forName="left_42_3" refType="w" fact="0.21"/>
        <dgm:constr type="w" for="ch" forName="left_42_4" refType="w" fact="0.365"/>
        <dgm:constr type="h" for="ch" forName="left_42_4" refType="h" fact="0.185"/>
        <dgm:constr type="b" for="ch" forName="left_42_4" refType="h" fact="0.265"/>
        <dgm:constr type="ctrX" for="ch" forName="left_42_4" refType="w" fact="0.2"/>
        <dgm:constr type="w" for="ch" forName="right_42_1" refType="w" fact="0.365"/>
        <dgm:constr type="h" for="ch" forName="right_42_1" refType="h" fact="0.185"/>
        <dgm:constr type="b" for="ch" forName="right_42_1" refType="h" fact="0.715"/>
        <dgm:constr type="ctrX" for="ch" forName="right_42_1" refType="w" fact="0.75"/>
        <dgm:constr type="w" for="ch" forName="right_42_2" refType="w" fact="0.365"/>
        <dgm:constr type="h" for="ch" forName="right_42_2" refType="h" fact="0.185"/>
        <dgm:constr type="b" for="ch" forName="right_42_2" refType="h" fact="0.55"/>
        <dgm:constr type="ctrX" for="ch" forName="right_42_2" refType="w" fact="0.74"/>
        <dgm:constr type="w" for="ch" forName="right_34_1" refType="w" fact="0.365"/>
        <dgm:constr type="h" for="ch" forName="right_34_1" refType="h" fact="0.185"/>
        <dgm:constr type="b" for="ch" forName="right_34_1" refType="h" fact="0.76"/>
        <dgm:constr type="ctrX" for="ch" forName="right_34_1" refType="w" fact="0.77"/>
        <dgm:constr type="w" for="ch" forName="right_34_2" refType="w" fact="0.365"/>
        <dgm:constr type="h" for="ch" forName="right_34_2" refType="h" fact="0.185"/>
        <dgm:constr type="b" for="ch" forName="right_34_2" refType="h" fact="0.595"/>
        <dgm:constr type="ctrX" for="ch" forName="right_34_2" refType="w" fact="0.78"/>
        <dgm:constr type="w" for="ch" forName="right_34_3" refType="w" fact="0.365"/>
        <dgm:constr type="h" for="ch" forName="right_34_3" refType="h" fact="0.185"/>
        <dgm:constr type="b" for="ch" forName="right_34_3" refType="h" fact="0.43"/>
        <dgm:constr type="ctrX" for="ch" forName="right_34_3" refType="w" fact="0.79"/>
        <dgm:constr type="w" for="ch" forName="right_34_4" refType="w" fact="0.365"/>
        <dgm:constr type="h" for="ch" forName="right_34_4" refType="h" fact="0.185"/>
        <dgm:constr type="b" for="ch" forName="right_34_4" refType="h" fact="0.265"/>
        <dgm:constr type="ctrX" for="ch" forName="right_34_4" refType="w" fact="0.8"/>
        <dgm:constr type="w" for="ch" forName="left_34_1" refType="w" fact="0.365"/>
        <dgm:constr type="h" for="ch" forName="left_34_1" refType="h" fact="0.185"/>
        <dgm:constr type="b" for="ch" forName="left_34_1" refType="h" fact="0.715"/>
        <dgm:constr type="ctrX" for="ch" forName="left_34_1" refType="w" fact="0.25"/>
        <dgm:constr type="w" for="ch" forName="left_34_2" refType="w" fact="0.365"/>
        <dgm:constr type="h" for="ch" forName="left_34_2" refType="h" fact="0.185"/>
        <dgm:constr type="b" for="ch" forName="left_34_2" refType="h" fact="0.55"/>
        <dgm:constr type="ctrX" for="ch" forName="left_34_2" refType="w" fact="0.26"/>
        <dgm:constr type="w" for="ch" forName="left_34_3" refType="w" fact="0.365"/>
        <dgm:constr type="h" for="ch" forName="left_34_3" refType="h" fact="0.185"/>
        <dgm:constr type="b" for="ch" forName="left_34_3" refType="h" fact="0.385"/>
        <dgm:constr type="ctrX" for="ch" forName="left_34_3" refType="w" fact="0.27"/>
        <dgm:constr type="w" for="ch" forName="left_43_1" refType="w" fact="0.365"/>
        <dgm:constr type="h" for="ch" forName="left_43_1" refType="h" fact="0.185"/>
        <dgm:constr type="b" for="ch" forName="left_43_1" refType="h" fact="0.76"/>
        <dgm:constr type="ctrX" for="ch" forName="left_43_1" refType="w" fact="0.23"/>
        <dgm:constr type="w" for="ch" forName="left_43_2" refType="w" fact="0.365"/>
        <dgm:constr type="h" for="ch" forName="left_43_2" refType="h" fact="0.185"/>
        <dgm:constr type="b" for="ch" forName="left_43_2" refType="h" fact="0.595"/>
        <dgm:constr type="ctrX" for="ch" forName="left_43_2" refType="w" fact="0.22"/>
        <dgm:constr type="w" for="ch" forName="left_43_3" refType="w" fact="0.365"/>
        <dgm:constr type="h" for="ch" forName="left_43_3" refType="h" fact="0.185"/>
        <dgm:constr type="b" for="ch" forName="left_43_3" refType="h" fact="0.43"/>
        <dgm:constr type="ctrX" for="ch" forName="left_43_3" refType="w" fact="0.21"/>
        <dgm:constr type="w" for="ch" forName="left_43_4" refType="w" fact="0.365"/>
        <dgm:constr type="h" for="ch" forName="left_43_4" refType="h" fact="0.185"/>
        <dgm:constr type="b" for="ch" forName="left_43_4" refType="h" fact="0.265"/>
        <dgm:constr type="ctrX" for="ch" forName="left_43_4" refType="w" fact="0.2"/>
        <dgm:constr type="w" for="ch" forName="right_43_1" refType="w" fact="0.365"/>
        <dgm:constr type="h" for="ch" forName="right_43_1" refType="h" fact="0.185"/>
        <dgm:constr type="b" for="ch" forName="right_43_1" refType="h" fact="0.715"/>
        <dgm:constr type="ctrX" for="ch" forName="right_43_1" refType="w" fact="0.75"/>
        <dgm:constr type="w" for="ch" forName="right_43_2" refType="w" fact="0.365"/>
        <dgm:constr type="h" for="ch" forName="right_43_2" refType="h" fact="0.185"/>
        <dgm:constr type="b" for="ch" forName="right_43_2" refType="h" fact="0.55"/>
        <dgm:constr type="ctrX" for="ch" forName="right_43_2" refType="w" fact="0.74"/>
        <dgm:constr type="w" for="ch" forName="right_43_3" refType="w" fact="0.365"/>
        <dgm:constr type="h" for="ch" forName="right_43_3" refType="h" fact="0.185"/>
        <dgm:constr type="b" for="ch" forName="right_43_3" refType="h" fact="0.385"/>
        <dgm:constr type="ctrX" for="ch" forName="right_43_3" refType="w" fact="0.73"/>
        <dgm:constr type="w" for="ch" forName="right_44_1" refType="w" fact="0.36"/>
        <dgm:constr type="h" for="ch" forName="right_44_1" refType="h" fact="0.154"/>
        <dgm:constr type="b" for="ch" forName="right_44_1" refType="h" fact="0.725"/>
        <dgm:constr type="ctrX" for="ch" forName="right_44_1" refType="w" fact="0.76"/>
        <dgm:constr type="w" for="ch" forName="right_44_2" refType="w" fact="0.36"/>
        <dgm:constr type="h" for="ch" forName="right_44_2" refType="h" fact="0.154"/>
        <dgm:constr type="b" for="ch" forName="right_44_2" refType="h" fact="0.559"/>
        <dgm:constr type="ctrX" for="ch" forName="right_44_2" refType="w" fact="0.76"/>
        <dgm:constr type="w" for="ch" forName="right_44_3" refType="w" fact="0.36"/>
        <dgm:constr type="h" for="ch" forName="right_44_3" refType="h" fact="0.154"/>
        <dgm:constr type="b" for="ch" forName="right_44_3" refType="h" fact="0.393"/>
        <dgm:constr type="ctrX" for="ch" forName="right_44_3" refType="w" fact="0.76"/>
        <dgm:constr type="w" for="ch" forName="right_44_4" refType="w" fact="0.36"/>
        <dgm:constr type="h" for="ch" forName="right_44_4" refType="h" fact="0.154"/>
        <dgm:constr type="b" for="ch" forName="right_44_4" refType="h" fact="0.224"/>
        <dgm:constr type="ctrX" for="ch" forName="right_44_4" refType="w" fact="0.76"/>
        <dgm:constr type="w" for="ch" forName="left_44_1" refType="w" fact="0.36"/>
        <dgm:constr type="h" for="ch" forName="left_44_1" refType="h" fact="0.154"/>
        <dgm:constr type="b" for="ch" forName="left_44_1" refType="h" fact="0.725"/>
        <dgm:constr type="ctrX" for="ch" forName="left_44_1" refType="w" fact="0.24"/>
        <dgm:constr type="w" for="ch" forName="left_44_2" refType="w" fact="0.36"/>
        <dgm:constr type="h" for="ch" forName="left_44_2" refType="h" fact="0.154"/>
        <dgm:constr type="b" for="ch" forName="left_44_2" refType="h" fact="0.559"/>
        <dgm:constr type="ctrX" for="ch" forName="left_44_2" refType="w" fact="0.24"/>
        <dgm:constr type="w" for="ch" forName="left_44_3" refType="w" fact="0.36"/>
        <dgm:constr type="h" for="ch" forName="left_44_3" refType="h" fact="0.154"/>
        <dgm:constr type="b" for="ch" forName="left_44_3" refType="h" fact="0.393"/>
        <dgm:constr type="ctrX" for="ch" forName="left_44_3" refType="w" fact="0.24"/>
        <dgm:constr type="w" for="ch" forName="left_44_4" refType="w" fact="0.36"/>
        <dgm:constr type="h" for="ch" forName="left_44_4" refType="h" fact="0.154"/>
        <dgm:constr type="b" for="ch" forName="left_44_4" refType="h" fact="0.224"/>
        <dgm:constr type="ctrX" for="ch" forName="left_44_4" refType="w" fact="0.24"/>
      </dgm:constrLst>
      <dgm:ruleLst/>
      <dgm:layoutNode name="dummyMaxCanvas_ChildArea">
        <dgm:alg type="sp"/>
        <dgm:shape xmlns:r="http://schemas.openxmlformats.org/officeDocument/2006/relationships" r:blip="">
          <dgm:adjLst/>
        </dgm:shape>
        <dgm:presOf/>
        <dgm:constrLst/>
        <dgm:ruleLst/>
      </dgm:layoutNode>
      <dgm:layoutNode name="fulcrum" styleLbl="alignAccFollowNode1">
        <dgm:alg type="sp"/>
        <dgm:shape xmlns:r="http://schemas.openxmlformats.org/officeDocument/2006/relationships" type="triangle" r:blip="">
          <dgm:adjLst/>
        </dgm:shape>
        <dgm:presOf/>
        <dgm:constrLst/>
        <dgm:ruleLst/>
      </dgm:layoutNode>
      <dgm:choose name="Name0">
        <dgm:if name="Name1" axis="ch ch" ptType="node node" st="1 1" cnt="1 0" func="cnt" op="equ" val="0">
          <dgm:choose name="Name2">
            <dgm:if name="Name3" axis="ch ch" ptType="node node" st="2 1" cnt="1 0" func="cnt" op="equ" val="0">
              <dgm:layoutNode name="balance_00" styleLbl="alignAccFollowNode1">
                <dgm:varLst>
                  <dgm:bulletEnabled val="1"/>
                </dgm:varLst>
                <dgm:alg type="sp"/>
                <dgm:shape xmlns:r="http://schemas.openxmlformats.org/officeDocument/2006/relationships" type="rect" r:blip="">
                  <dgm:adjLst/>
                </dgm:shape>
                <dgm:presOf/>
                <dgm:constrLst/>
                <dgm:ruleLst/>
              </dgm:layoutNode>
            </dgm:if>
            <dgm:else name="Name4">
              <dgm:choose name="Name5">
                <dgm:if name="Name6" axis="ch ch" ptType="node node" st="2 1" cnt="1 0" func="cnt" op="equ" val="1">
                  <dgm:layoutNode name="balance_01" styleLbl="alignAccFollowNode1">
                    <dgm:varLst>
                      <dgm:bulletEnabled val="1"/>
                    </dgm:varLst>
                    <dgm:alg type="sp"/>
                    <dgm:shape xmlns:r="http://schemas.openxmlformats.org/officeDocument/2006/relationships" rot="4" type="rect" r:blip="">
                      <dgm:adjLst/>
                    </dgm:shape>
                    <dgm:presOf/>
                    <dgm:constrLst/>
                    <dgm:ruleLst/>
                  </dgm:layoutNode>
                  <dgm:layoutNode name="right_0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
                  <dgm:choose name="Name8">
                    <dgm:if name="Name9" axis="ch ch" ptType="node node" st="2 1" cnt="1 0" func="cnt" op="equ" val="2">
                      <dgm:layoutNode name="balance_02" styleLbl="alignAccFollowNode1">
                        <dgm:varLst>
                          <dgm:bulletEnabled val="1"/>
                        </dgm:varLst>
                        <dgm:alg type="sp"/>
                        <dgm:shape xmlns:r="http://schemas.openxmlformats.org/officeDocument/2006/relationships" rot="4" type="rect" r:blip="">
                          <dgm:adjLst/>
                        </dgm:shape>
                        <dgm:presOf/>
                        <dgm:constrLst/>
                        <dgm:ruleLst/>
                      </dgm:layoutNode>
                      <dgm:layoutNode name="right_0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
                      <dgm:choose name="Name11">
                        <dgm:if name="Name12" axis="ch ch" ptType="node node" st="2 1" cnt="1 0" func="cnt" op="equ" val="3">
                          <dgm:layoutNode name="balance_03" styleLbl="alignAccFollowNode1">
                            <dgm:varLst>
                              <dgm:bulletEnabled val="1"/>
                            </dgm:varLst>
                            <dgm:alg type="sp"/>
                            <dgm:shape xmlns:r="http://schemas.openxmlformats.org/officeDocument/2006/relationships" rot="4" type="rect" r:blip="">
                              <dgm:adjLst/>
                            </dgm:shape>
                            <dgm:presOf/>
                            <dgm:constrLst/>
                            <dgm:ruleLst/>
                          </dgm:layoutNode>
                          <dgm:layoutNode name="right_0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3">
                          <dgm:choose name="Name14">
                            <dgm:if name="Name15" axis="ch ch" ptType="node node" st="2 1" cnt="1 0" func="cnt" op="gte" val="4">
                              <dgm:layoutNode name="balance_04" styleLbl="alignAccFollowNode1">
                                <dgm:varLst>
                                  <dgm:bulletEnabled val="1"/>
                                </dgm:varLst>
                                <dgm:alg type="sp"/>
                                <dgm:shape xmlns:r="http://schemas.openxmlformats.org/officeDocument/2006/relationships" rot="4" type="rect" r:blip="">
                                  <dgm:adjLst/>
                                </dgm:shape>
                                <dgm:presOf/>
                                <dgm:constrLst/>
                                <dgm:ruleLst/>
                              </dgm:layoutNode>
                              <dgm:layoutNode name="right_0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0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6"/>
                          </dgm:choose>
                        </dgm:else>
                      </dgm:choose>
                    </dgm:else>
                  </dgm:choose>
                </dgm:else>
              </dgm:choose>
            </dgm:else>
          </dgm:choose>
        </dgm:if>
        <dgm:else name="Name17">
          <dgm:choose name="Name18">
            <dgm:if name="Name19" axis="ch ch" ptType="node node" st="1 1" cnt="1 0" func="cnt" op="equ" val="1">
              <dgm:choose name="Name20">
                <dgm:if name="Name21" axis="ch ch" ptType="node node" st="2 1" cnt="1 0" func="cnt" op="equ" val="0">
                  <dgm:layoutNode name="balance_10" styleLbl="alignAccFollowNode1">
                    <dgm:varLst>
                      <dgm:bulletEnabled val="1"/>
                    </dgm:varLst>
                    <dgm:alg type="sp"/>
                    <dgm:shape xmlns:r="http://schemas.openxmlformats.org/officeDocument/2006/relationships" rot="-4" type="rect" r:blip="">
                      <dgm:adjLst/>
                    </dgm:shape>
                    <dgm:presOf/>
                    <dgm:constrLst/>
                    <dgm:ruleLst/>
                  </dgm:layoutNode>
                  <dgm:layoutNode name="left_1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2">
                  <dgm:choose name="Name23">
                    <dgm:if name="Name24" axis="ch ch" ptType="node node" st="2 1" cnt="1 0" func="cnt" op="equ" val="1">
                      <dgm:layoutNode name="balance_11" styleLbl="alignAccFollowNode1">
                        <dgm:varLst>
                          <dgm:bulletEnabled val="1"/>
                        </dgm:varLst>
                        <dgm:alg type="sp"/>
                        <dgm:shape xmlns:r="http://schemas.openxmlformats.org/officeDocument/2006/relationships" type="rect" r:blip="">
                          <dgm:adjLst/>
                        </dgm:shape>
                        <dgm:presOf/>
                        <dgm:constrLst/>
                        <dgm:ruleLst/>
                      </dgm:layoutNode>
                      <dgm:layoutNode name="left_11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1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5">
                      <dgm:choose name="Name26">
                        <dgm:if name="Name27" axis="ch ch" ptType="node node" st="2 1" cnt="1 0" func="cnt" op="equ" val="2">
                          <dgm:layoutNode name="balance_12" styleLbl="alignAccFollowNode1">
                            <dgm:varLst>
                              <dgm:bulletEnabled val="1"/>
                            </dgm:varLst>
                            <dgm:alg type="sp"/>
                            <dgm:shape xmlns:r="http://schemas.openxmlformats.org/officeDocument/2006/relationships" rot="4" type="rect" r:blip="">
                              <dgm:adjLst/>
                            </dgm:shape>
                            <dgm:presOf/>
                            <dgm:constrLst/>
                            <dgm:ruleLst/>
                          </dgm:layoutNode>
                          <dgm:layoutNode name="right_1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28">
                          <dgm:choose name="Name29">
                            <dgm:if name="Name30" axis="ch ch" ptType="node node" st="2 1" cnt="1 0" func="cnt" op="equ" val="3">
                              <dgm:layoutNode name="balance_13" styleLbl="alignAccFollowNode1">
                                <dgm:varLst>
                                  <dgm:bulletEnabled val="1"/>
                                </dgm:varLst>
                                <dgm:alg type="sp"/>
                                <dgm:shape xmlns:r="http://schemas.openxmlformats.org/officeDocument/2006/relationships" rot="4" type="rect" r:blip="">
                                  <dgm:adjLst/>
                                </dgm:shape>
                                <dgm:presOf/>
                                <dgm:constrLst/>
                                <dgm:ruleLst/>
                              </dgm:layoutNode>
                              <dgm:layoutNode name="right_1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1">
                              <dgm:choose name="Name32">
                                <dgm:if name="Name33" axis="ch ch" ptType="node node" st="2 1" cnt="1 0" func="cnt" op="gte" val="4">
                                  <dgm:layoutNode name="balance_14" styleLbl="alignAccFollowNode1">
                                    <dgm:varLst>
                                      <dgm:bulletEnabled val="1"/>
                                    </dgm:varLst>
                                    <dgm:alg type="sp"/>
                                    <dgm:shape xmlns:r="http://schemas.openxmlformats.org/officeDocument/2006/relationships" rot="4" type="rect" r:blip="">
                                      <dgm:adjLst/>
                                    </dgm:shape>
                                    <dgm:presOf/>
                                    <dgm:constrLst/>
                                    <dgm:ruleLst/>
                                  </dgm:layoutNode>
                                  <dgm:layoutNode name="right_1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1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1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34"/>
                              </dgm:choose>
                            </dgm:else>
                          </dgm:choose>
                        </dgm:else>
                      </dgm:choose>
                    </dgm:else>
                  </dgm:choose>
                </dgm:else>
              </dgm:choose>
            </dgm:if>
            <dgm:else name="Name35">
              <dgm:choose name="Name36">
                <dgm:if name="Name37" axis="ch ch" ptType="node node" st="1 1" cnt="1 0" func="cnt" op="equ" val="2">
                  <dgm:choose name="Name38">
                    <dgm:if name="Name39" axis="ch ch" ptType="node node" st="2 1" cnt="1 0" func="cnt" op="equ" val="0">
                      <dgm:layoutNode name="balance_20" styleLbl="alignAccFollowNode1">
                        <dgm:varLst>
                          <dgm:bulletEnabled val="1"/>
                        </dgm:varLst>
                        <dgm:alg type="sp"/>
                        <dgm:shape xmlns:r="http://schemas.openxmlformats.org/officeDocument/2006/relationships" rot="-4" type="rect" r:blip="">
                          <dgm:adjLst/>
                        </dgm:shape>
                        <dgm:presOf/>
                        <dgm:constrLst/>
                        <dgm:ruleLst/>
                      </dgm:layoutNode>
                      <dgm:layoutNode name="left_2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0">
                      <dgm:choose name="Name41">
                        <dgm:if name="Name42" axis="ch ch" ptType="node node" st="2 1" cnt="1 0" func="cnt" op="equ" val="1">
                          <dgm:layoutNode name="balance_21" styleLbl="alignAccFollowNode1">
                            <dgm:varLst>
                              <dgm:bulletEnabled val="1"/>
                            </dgm:varLst>
                            <dgm:alg type="sp"/>
                            <dgm:shape xmlns:r="http://schemas.openxmlformats.org/officeDocument/2006/relationships" rot="-4" type="rect" r:blip="">
                              <dgm:adjLst/>
                            </dgm:shape>
                            <dgm:presOf/>
                            <dgm:constrLst/>
                            <dgm:ruleLst/>
                          </dgm:layoutNode>
                          <dgm:layoutNode name="left_2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3">
                          <dgm:choose name="Name44">
                            <dgm:if name="Name45" axis="ch ch" ptType="node node" st="2 1" cnt="1 0" func="cnt" op="equ" val="2">
                              <dgm:layoutNode name="balance_22" styleLbl="alignAccFollowNode1">
                                <dgm:varLst>
                                  <dgm:bulletEnabled val="1"/>
                                </dgm:varLst>
                                <dgm:alg type="sp"/>
                                <dgm:shape xmlns:r="http://schemas.openxmlformats.org/officeDocument/2006/relationships" type="rect" r:blip="">
                                  <dgm:adjLst/>
                                </dgm:shape>
                                <dgm:presOf/>
                                <dgm:constrLst/>
                                <dgm:ruleLst/>
                              </dgm:layoutNode>
                              <dgm:layoutNode name="right_22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2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2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6">
                              <dgm:choose name="Name47">
                                <dgm:if name="Name48" axis="ch ch" ptType="node node" st="2 1" cnt="1 0" func="cnt" op="equ" val="3">
                                  <dgm:layoutNode name="balance_23" styleLbl="alignAccFollowNode1">
                                    <dgm:varLst>
                                      <dgm:bulletEnabled val="1"/>
                                    </dgm:varLst>
                                    <dgm:alg type="sp"/>
                                    <dgm:shape xmlns:r="http://schemas.openxmlformats.org/officeDocument/2006/relationships" rot="4" type="rect" r:blip="">
                                      <dgm:adjLst/>
                                    </dgm:shape>
                                    <dgm:presOf/>
                                    <dgm:constrLst/>
                                    <dgm:ruleLst/>
                                  </dgm:layoutNode>
                                  <dgm:layoutNode name="right_2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9">
                                  <dgm:choose name="Name50">
                                    <dgm:if name="Name51" axis="ch ch" ptType="node node" st="2 1" cnt="1 0" func="cnt" op="gte" val="4">
                                      <dgm:layoutNode name="balance_24" styleLbl="alignAccFollowNode1">
                                        <dgm:varLst>
                                          <dgm:bulletEnabled val="1"/>
                                        </dgm:varLst>
                                        <dgm:alg type="sp"/>
                                        <dgm:shape xmlns:r="http://schemas.openxmlformats.org/officeDocument/2006/relationships" rot="4" type="rect" r:blip="">
                                          <dgm:adjLst/>
                                        </dgm:shape>
                                        <dgm:presOf/>
                                        <dgm:constrLst/>
                                        <dgm:ruleLst/>
                                      </dgm:layoutNode>
                                      <dgm:layoutNode name="right_2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2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2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2"/>
                                  </dgm:choose>
                                </dgm:else>
                              </dgm:choose>
                            </dgm:else>
                          </dgm:choose>
                        </dgm:else>
                      </dgm:choose>
                    </dgm:else>
                  </dgm:choose>
                </dgm:if>
                <dgm:else name="Name53">
                  <dgm:choose name="Name54">
                    <dgm:if name="Name55" axis="ch ch" ptType="node node" st="1 1" cnt="1 0" func="cnt" op="equ" val="3">
                      <dgm:choose name="Name56">
                        <dgm:if name="Name57" axis="ch ch" ptType="node node" st="2 1" cnt="1 0" func="cnt" op="equ" val="0">
                          <dgm:layoutNode name="balance_30" styleLbl="alignAccFollowNode1">
                            <dgm:varLst>
                              <dgm:bulletEnabled val="1"/>
                            </dgm:varLst>
                            <dgm:alg type="sp"/>
                            <dgm:shape xmlns:r="http://schemas.openxmlformats.org/officeDocument/2006/relationships" rot="-4" type="rect" r:blip="">
                              <dgm:adjLst/>
                            </dgm:shape>
                            <dgm:presOf/>
                            <dgm:constrLst/>
                            <dgm:ruleLst/>
                          </dgm:layoutNode>
                          <dgm:layoutNode name="left_3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8">
                          <dgm:choose name="Name59">
                            <dgm:if name="Name60" axis="ch ch" ptType="node node" st="2 1" cnt="1 0" func="cnt" op="equ" val="1">
                              <dgm:layoutNode name="balance_31" styleLbl="alignAccFollowNode1">
                                <dgm:varLst>
                                  <dgm:bulletEnabled val="1"/>
                                </dgm:varLst>
                                <dgm:alg type="sp"/>
                                <dgm:shape xmlns:r="http://schemas.openxmlformats.org/officeDocument/2006/relationships" rot="-4" type="rect" r:blip="">
                                  <dgm:adjLst/>
                                </dgm:shape>
                                <dgm:presOf/>
                                <dgm:constrLst/>
                                <dgm:ruleLst/>
                              </dgm:layoutNode>
                              <dgm:layoutNode name="left_3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1">
                              <dgm:choose name="Name62">
                                <dgm:if name="Name63" axis="ch ch" ptType="node node" st="2 1" cnt="1 0" func="cnt" op="equ" val="2">
                                  <dgm:layoutNode name="balance_32" styleLbl="alignAccFollowNode1">
                                    <dgm:varLst>
                                      <dgm:bulletEnabled val="1"/>
                                    </dgm:varLst>
                                    <dgm:alg type="sp"/>
                                    <dgm:shape xmlns:r="http://schemas.openxmlformats.org/officeDocument/2006/relationships" rot="-4" type="rect" r:blip="">
                                      <dgm:adjLst/>
                                    </dgm:shape>
                                    <dgm:presOf/>
                                    <dgm:constrLst/>
                                    <dgm:ruleLst/>
                                  </dgm:layoutNode>
                                  <dgm:layoutNode name="left_3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4">
                                  <dgm:choose name="Name65">
                                    <dgm:if name="Name66" axis="ch ch" ptType="node node" st="2 1" cnt="1 0" func="cnt" op="equ" val="3">
                                      <dgm:layoutNode name="balance_33" styleLbl="alignAccFollowNode1">
                                        <dgm:varLst>
                                          <dgm:bulletEnabled val="1"/>
                                        </dgm:varLst>
                                        <dgm:alg type="sp"/>
                                        <dgm:shape xmlns:r="http://schemas.openxmlformats.org/officeDocument/2006/relationships" type="rect" r:blip="">
                                          <dgm:adjLst/>
                                        </dgm:shape>
                                        <dgm:presOf/>
                                        <dgm:constrLst/>
                                        <dgm:ruleLst/>
                                      </dgm:layoutNode>
                                      <dgm:layoutNode name="right_33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3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3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7">
                                      <dgm:choose name="Name68">
                                        <dgm:if name="Name69" axis="ch ch" ptType="node node" st="2 1" cnt="1 0" func="cnt" op="gte" val="4">
                                          <dgm:layoutNode name="balance_34" styleLbl="alignAccFollowNode1">
                                            <dgm:varLst>
                                              <dgm:bulletEnabled val="1"/>
                                            </dgm:varLst>
                                            <dgm:alg type="sp"/>
                                            <dgm:shape xmlns:r="http://schemas.openxmlformats.org/officeDocument/2006/relationships" rot="4" type="rect" r:blip="">
                                              <dgm:adjLst/>
                                            </dgm:shape>
                                            <dgm:presOf/>
                                            <dgm:constrLst/>
                                            <dgm:ruleLst/>
                                          </dgm:layoutNode>
                                          <dgm:layoutNode name="right_34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34_4" styleLbl="node1">
                                            <dgm:varLst>
                                              <dgm:bulletEnabled val="1"/>
                                            </dgm:varLst>
                                            <dgm:alg type="tx"/>
                                            <dgm:shape xmlns:r="http://schemas.openxmlformats.org/officeDocument/2006/relationships" rot="4"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34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0"/>
                                      </dgm:choose>
                                    </dgm:else>
                                  </dgm:choose>
                                </dgm:else>
                              </dgm:choose>
                            </dgm:else>
                          </dgm:choose>
                        </dgm:else>
                      </dgm:choose>
                    </dgm:if>
                    <dgm:else name="Name71">
                      <dgm:choose name="Name72">
                        <dgm:if name="Name73" axis="ch ch" ptType="node node" st="1 1" cnt="1 0" func="cnt" op="gte" val="4">
                          <dgm:choose name="Name74">
                            <dgm:if name="Name75" axis="ch ch" ptType="node node" st="2 1" cnt="1 0" func="cnt" op="equ" val="0">
                              <dgm:layoutNode name="balance_40" styleLbl="alignAccFollowNode1">
                                <dgm:varLst>
                                  <dgm:bulletEnabled val="1"/>
                                </dgm:varLst>
                                <dgm:alg type="sp"/>
                                <dgm:shape xmlns:r="http://schemas.openxmlformats.org/officeDocument/2006/relationships" rot="-4" type="rect" r:blip="">
                                  <dgm:adjLst/>
                                </dgm:shape>
                                <dgm:presOf/>
                                <dgm:constrLst/>
                                <dgm:ruleLst/>
                              </dgm:layoutNode>
                              <dgm:layoutNode name="left_40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0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6">
                              <dgm:choose name="Name77">
                                <dgm:if name="Name78" axis="ch ch" ptType="node node" st="2 1" cnt="1 0" func="cnt" op="equ" val="1">
                                  <dgm:layoutNode name="balance_41" styleLbl="alignAccFollowNode1">
                                    <dgm:varLst>
                                      <dgm:bulletEnabled val="1"/>
                                    </dgm:varLst>
                                    <dgm:alg type="sp"/>
                                    <dgm:shape xmlns:r="http://schemas.openxmlformats.org/officeDocument/2006/relationships" rot="-4" type="rect" r:blip="">
                                      <dgm:adjLst/>
                                    </dgm:shape>
                                    <dgm:presOf/>
                                    <dgm:constrLst/>
                                    <dgm:ruleLst/>
                                  </dgm:layoutNode>
                                  <dgm:layoutNode name="left_41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1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1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9">
                                  <dgm:choose name="Name80">
                                    <dgm:if name="Name81" axis="ch ch" ptType="node node" st="2 1" cnt="1 0" func="cnt" op="equ" val="2">
                                      <dgm:layoutNode name="balance_42" styleLbl="alignAccFollowNode1">
                                        <dgm:varLst>
                                          <dgm:bulletEnabled val="1"/>
                                        </dgm:varLst>
                                        <dgm:alg type="sp"/>
                                        <dgm:shape xmlns:r="http://schemas.openxmlformats.org/officeDocument/2006/relationships" rot="-4" type="rect" r:blip="">
                                          <dgm:adjLst/>
                                        </dgm:shape>
                                        <dgm:presOf/>
                                        <dgm:constrLst/>
                                        <dgm:ruleLst/>
                                      </dgm:layoutNode>
                                      <dgm:layoutNode name="left_42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2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2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2">
                                      <dgm:choose name="Name83">
                                        <dgm:if name="Name84" axis="ch ch" ptType="node node" st="2 1" cnt="1 0" func="cnt" op="equ" val="3">
                                          <dgm:layoutNode name="balance_43" styleLbl="alignAccFollowNode1">
                                            <dgm:varLst>
                                              <dgm:bulletEnabled val="1"/>
                                            </dgm:varLst>
                                            <dgm:alg type="sp"/>
                                            <dgm:shape xmlns:r="http://schemas.openxmlformats.org/officeDocument/2006/relationships" rot="-4" type="rect" r:blip="">
                                              <dgm:adjLst/>
                                            </dgm:shape>
                                            <dgm:presOf/>
                                            <dgm:constrLst/>
                                            <dgm:ruleLst/>
                                          </dgm:layoutNode>
                                          <dgm:layoutNode name="left_43_1" styleLbl="node1">
                                            <dgm:varLst>
                                              <dgm:bulletEnabled val="1"/>
                                            </dgm:varLst>
                                            <dgm:alg type="tx"/>
                                            <dgm:shape xmlns:r="http://schemas.openxmlformats.org/officeDocument/2006/relationships" rot="-4"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2" styleLbl="node1">
                                            <dgm:varLst>
                                              <dgm:bulletEnabled val="1"/>
                                            </dgm:varLst>
                                            <dgm:alg type="tx"/>
                                            <dgm:shape xmlns:r="http://schemas.openxmlformats.org/officeDocument/2006/relationships" rot="-4"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3" styleLbl="node1">
                                            <dgm:varLst>
                                              <dgm:bulletEnabled val="1"/>
                                            </dgm:varLst>
                                            <dgm:alg type="tx"/>
                                            <dgm:shape xmlns:r="http://schemas.openxmlformats.org/officeDocument/2006/relationships" rot="-4"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3_4" styleLbl="node1">
                                            <dgm:varLst>
                                              <dgm:bulletEnabled val="1"/>
                                            </dgm:varLst>
                                            <dgm:alg type="tx"/>
                                            <dgm:shape xmlns:r="http://schemas.openxmlformats.org/officeDocument/2006/relationships" rot="-4"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1" styleLbl="node1">
                                            <dgm:varLst>
                                              <dgm:bulletEnabled val="1"/>
                                            </dgm:varLst>
                                            <dgm:alg type="tx"/>
                                            <dgm:shape xmlns:r="http://schemas.openxmlformats.org/officeDocument/2006/relationships" rot="-4"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2" styleLbl="node1">
                                            <dgm:varLst>
                                              <dgm:bulletEnabled val="1"/>
                                            </dgm:varLst>
                                            <dgm:alg type="tx"/>
                                            <dgm:shape xmlns:r="http://schemas.openxmlformats.org/officeDocument/2006/relationships" rot="-4"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3_3" styleLbl="node1">
                                            <dgm:varLst>
                                              <dgm:bulletEnabled val="1"/>
                                            </dgm:varLst>
                                            <dgm:alg type="tx"/>
                                            <dgm:shape xmlns:r="http://schemas.openxmlformats.org/officeDocument/2006/relationships" rot="-4"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5">
                                          <dgm:choose name="Name86">
                                            <dgm:if name="Name87" axis="ch ch" ptType="node node" st="2 1" cnt="1 0" func="cnt" op="gte" val="4">
                                              <dgm:layoutNode name="balance_44" styleLbl="alignAccFollowNode1">
                                                <dgm:varLst>
                                                  <dgm:bulletEnabled val="1"/>
                                                </dgm:varLst>
                                                <dgm:alg type="sp"/>
                                                <dgm:shape xmlns:r="http://schemas.openxmlformats.org/officeDocument/2006/relationships" type="rect" r:blip="">
                                                  <dgm:adjLst/>
                                                </dgm:shape>
                                                <dgm:presOf/>
                                                <dgm:constrLst/>
                                                <dgm:ruleLst/>
                                              </dgm:layoutNode>
                                              <dgm:layoutNode name="right_44_1" styleLbl="node1">
                                                <dgm:varLst>
                                                  <dgm:bulletEnabled val="1"/>
                                                </dgm:varLst>
                                                <dgm:alg type="tx"/>
                                                <dgm:shape xmlns:r="http://schemas.openxmlformats.org/officeDocument/2006/relationships" type="roundRect" r:blip="">
                                                  <dgm:adjLst/>
                                                </dgm:shape>
                                                <dgm:presOf axis="ch ch desOrSelf" ptType="node node node" st="2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2" styleLbl="node1">
                                                <dgm:varLst>
                                                  <dgm:bulletEnabled val="1"/>
                                                </dgm:varLst>
                                                <dgm:alg type="tx"/>
                                                <dgm:shape xmlns:r="http://schemas.openxmlformats.org/officeDocument/2006/relationships" type="roundRect" r:blip="">
                                                  <dgm:adjLst/>
                                                </dgm:shape>
                                                <dgm:presOf axis="ch ch desOrSelf" ptType="node node node" st="2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3" styleLbl="node1">
                                                <dgm:varLst>
                                                  <dgm:bulletEnabled val="1"/>
                                                </dgm:varLst>
                                                <dgm:alg type="tx"/>
                                                <dgm:shape xmlns:r="http://schemas.openxmlformats.org/officeDocument/2006/relationships" type="roundRect" r:blip="">
                                                  <dgm:adjLst/>
                                                </dgm:shape>
                                                <dgm:presOf axis="ch ch desOrSelf" ptType="node node node" st="2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ight_44_4" styleLbl="node1">
                                                <dgm:varLst>
                                                  <dgm:bulletEnabled val="1"/>
                                                </dgm:varLst>
                                                <dgm:alg type="tx"/>
                                                <dgm:shape xmlns:r="http://schemas.openxmlformats.org/officeDocument/2006/relationships" type="roundRect" r:blip="">
                                                  <dgm:adjLst/>
                                                </dgm:shape>
                                                <dgm:presOf axis="ch ch desOrSelf" ptType="node node node" st="2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1" styleLbl="node1">
                                                <dgm:varLst>
                                                  <dgm:bulletEnabled val="1"/>
                                                </dgm:varLst>
                                                <dgm:alg type="tx"/>
                                                <dgm:shape xmlns:r="http://schemas.openxmlformats.org/officeDocument/2006/relationships" type="roundRect" r:blip="">
                                                  <dgm:adjLst/>
                                                </dgm:shape>
                                                <dgm:presOf axis="ch ch desOrSelf" ptType="node node node" st="1 1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2" styleLbl="node1">
                                                <dgm:varLst>
                                                  <dgm:bulletEnabled val="1"/>
                                                </dgm:varLst>
                                                <dgm:alg type="tx"/>
                                                <dgm:shape xmlns:r="http://schemas.openxmlformats.org/officeDocument/2006/relationships" type="roundRect" r:blip="">
                                                  <dgm:adjLst/>
                                                </dgm:shape>
                                                <dgm:presOf axis="ch ch desOrSelf" ptType="node node node" st="1 2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3" styleLbl="node1">
                                                <dgm:varLst>
                                                  <dgm:bulletEnabled val="1"/>
                                                </dgm:varLst>
                                                <dgm:alg type="tx"/>
                                                <dgm:shape xmlns:r="http://schemas.openxmlformats.org/officeDocument/2006/relationships" type="roundRect" r:blip="">
                                                  <dgm:adjLst/>
                                                </dgm:shape>
                                                <dgm:presOf axis="ch ch desOrSelf" ptType="node node node" st="1 3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left_44_4" styleLbl="node1">
                                                <dgm:varLst>
                                                  <dgm:bulletEnabled val="1"/>
                                                </dgm:varLst>
                                                <dgm:alg type="tx"/>
                                                <dgm:shape xmlns:r="http://schemas.openxmlformats.org/officeDocument/2006/relationships" type="roundRect" r:blip="">
                                                  <dgm:adjLst/>
                                                </dgm:shape>
                                                <dgm:presOf axis="ch ch desOrSelf" ptType="node node node" st="1 4 1" cnt="1 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8"/>
                                          </dgm:choose>
                                        </dgm:else>
                                      </dgm:choose>
                                    </dgm:else>
                                  </dgm:choose>
                                </dgm:else>
                              </dgm:choose>
                            </dgm:else>
                          </dgm:choose>
                        </dgm:if>
                        <dgm:else name="Name89"/>
                      </dgm:choose>
                    </dgm:else>
                  </dgm:choose>
                </dgm:else>
              </dgm:choose>
            </dgm:else>
          </dgm:choose>
        </dgm:else>
      </dgm:choose>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B90333-262B-414E-9BBB-705580CC0700}" type="datetimeFigureOut">
              <a:rPr lang="en-US" smtClean="0"/>
              <a:t>3/30/19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E5954D-0A1E-C24F-886C-CDF4F900B990}" type="slidenum">
              <a:rPr lang="en-US" smtClean="0"/>
              <a:t>‹#›</a:t>
            </a:fld>
            <a:endParaRPr lang="en-US"/>
          </a:p>
        </p:txBody>
      </p:sp>
    </p:spTree>
    <p:extLst>
      <p:ext uri="{BB962C8B-B14F-4D97-AF65-F5344CB8AC3E}">
        <p14:creationId xmlns:p14="http://schemas.microsoft.com/office/powerpoint/2010/main" val="33270997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market.nativescript.org/" TargetMode="External"/><Relationship Id="rId7" Type="http://schemas.openxmlformats.org/officeDocument/2006/relationships/hyperlink" Target="https://docs.nativescript.org/angular/performance-optimizations/lazy-loading" TargetMode="External"/><Relationship Id="rId2" Type="http://schemas.openxmlformats.org/officeDocument/2006/relationships/slide" Target="../slides/slide13.xml"/><Relationship Id="rId1" Type="http://schemas.openxmlformats.org/officeDocument/2006/relationships/notesMaster" Target="../notesMasters/notesMaster1.xml"/><Relationship Id="rId6" Type="http://schemas.openxmlformats.org/officeDocument/2006/relationships/hyperlink" Target="https://docs.nativescript.org/angular/tooling/testing" TargetMode="External"/><Relationship Id="rId5" Type="http://schemas.openxmlformats.org/officeDocument/2006/relationships/hyperlink" Target="https://docs.nativescript.org/angular/tooling/debugging/chrome-devtools" TargetMode="External"/><Relationship Id="rId4" Type="http://schemas.openxmlformats.org/officeDocument/2006/relationships/hyperlink" Target="https://docs.nativescript.org/angular/start/cli-basics" TargetMode="Externa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3</a:t>
            </a:fld>
            <a:endParaRPr lang="en-US"/>
          </a:p>
        </p:txBody>
      </p:sp>
    </p:spTree>
    <p:extLst>
      <p:ext uri="{BB962C8B-B14F-4D97-AF65-F5344CB8AC3E}">
        <p14:creationId xmlns:p14="http://schemas.microsoft.com/office/powerpoint/2010/main" val="484403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b="1" i="0" u="none" strike="noStrike" kern="1200" dirty="0">
                <a:solidFill>
                  <a:schemeClr val="tx1"/>
                </a:solidFill>
                <a:effectLst/>
                <a:latin typeface="Segoe UI Light" pitchFamily="34" charset="0"/>
                <a:ea typeface="+mn-ea"/>
                <a:cs typeface="+mn-cs"/>
              </a:rPr>
              <a:t>Free 100 cloud </a:t>
            </a:r>
            <a:r>
              <a:rPr lang="hr-HR" sz="1200" b="1" i="0" u="none" strike="noStrike" kern="1200" dirty="0" err="1">
                <a:solidFill>
                  <a:schemeClr val="tx1"/>
                </a:solidFill>
                <a:effectLst/>
                <a:latin typeface="Segoe UI Light" pitchFamily="34" charset="0"/>
                <a:ea typeface="+mn-ea"/>
                <a:cs typeface="+mn-cs"/>
              </a:rPr>
              <a:t>builds</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user</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month</a:t>
            </a:r>
            <a:r>
              <a:rPr lang="hr-HR" sz="1200" b="1" i="0" u="none" strike="noStrike" kern="1200" dirty="0">
                <a:solidFill>
                  <a:schemeClr val="tx1"/>
                </a:solidFill>
                <a:effectLst/>
                <a:latin typeface="Segoe UI Light" pitchFamily="34" charset="0"/>
                <a:ea typeface="+mn-ea"/>
                <a:cs typeface="+mn-cs"/>
              </a:rPr>
              <a:t> $0</a:t>
            </a:r>
          </a:p>
          <a:p>
            <a:r>
              <a:rPr lang="hr-HR" sz="1200" b="1" i="0" u="none" strike="noStrike" kern="1200" dirty="0">
                <a:solidFill>
                  <a:schemeClr val="tx1"/>
                </a:solidFill>
                <a:effectLst/>
                <a:latin typeface="Segoe UI Light" pitchFamily="34" charset="0"/>
                <a:ea typeface="+mn-ea"/>
                <a:cs typeface="+mn-cs"/>
              </a:rPr>
              <a:t>Pro 400 cloud </a:t>
            </a:r>
            <a:r>
              <a:rPr lang="hr-HR" sz="1200" b="1" i="0" u="none" strike="noStrike" kern="1200" dirty="0" err="1">
                <a:solidFill>
                  <a:schemeClr val="tx1"/>
                </a:solidFill>
                <a:effectLst/>
                <a:latin typeface="Segoe UI Light" pitchFamily="34" charset="0"/>
                <a:ea typeface="+mn-ea"/>
                <a:cs typeface="+mn-cs"/>
              </a:rPr>
              <a:t>builds</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user</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month</a:t>
            </a:r>
            <a:r>
              <a:rPr lang="hr-HR" sz="1200" b="1" i="0" u="none" strike="noStrike" kern="1200" dirty="0">
                <a:solidFill>
                  <a:schemeClr val="tx1"/>
                </a:solidFill>
                <a:effectLst/>
                <a:latin typeface="Segoe UI Light" pitchFamily="34" charset="0"/>
                <a:ea typeface="+mn-ea"/>
                <a:cs typeface="+mn-cs"/>
              </a:rPr>
              <a:t> $19</a:t>
            </a:r>
          </a:p>
          <a:p>
            <a:r>
              <a:rPr lang="hr-HR" sz="1200" b="1" i="0" u="none" strike="noStrike" kern="1200" dirty="0" err="1">
                <a:solidFill>
                  <a:schemeClr val="tx1"/>
                </a:solidFill>
                <a:effectLst/>
                <a:latin typeface="Segoe UI Light" pitchFamily="34" charset="0"/>
                <a:ea typeface="+mn-ea"/>
                <a:cs typeface="+mn-cs"/>
              </a:rPr>
              <a:t>Unlimited</a:t>
            </a:r>
            <a:r>
              <a:rPr lang="hr-HR" sz="1200" b="1" i="0" u="none" strike="noStrike" kern="1200" dirty="0">
                <a:solidFill>
                  <a:schemeClr val="tx1"/>
                </a:solidFill>
                <a:effectLst/>
                <a:latin typeface="Segoe UI Light" pitchFamily="34" charset="0"/>
                <a:ea typeface="+mn-ea"/>
                <a:cs typeface="+mn-cs"/>
              </a:rPr>
              <a:t> cloud </a:t>
            </a:r>
            <a:r>
              <a:rPr lang="hr-HR" sz="1200" b="1" i="0" u="none" strike="noStrike" kern="1200" dirty="0" err="1">
                <a:solidFill>
                  <a:schemeClr val="tx1"/>
                </a:solidFill>
                <a:effectLst/>
                <a:latin typeface="Segoe UI Light" pitchFamily="34" charset="0"/>
                <a:ea typeface="+mn-ea"/>
                <a:cs typeface="+mn-cs"/>
              </a:rPr>
              <a:t>builds</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user</a:t>
            </a:r>
            <a:r>
              <a:rPr lang="hr-HR" sz="1200" b="1" i="0" u="none" strike="noStrike" kern="1200" dirty="0">
                <a:solidFill>
                  <a:schemeClr val="tx1"/>
                </a:solidFill>
                <a:effectLst/>
                <a:latin typeface="Segoe UI Light" pitchFamily="34" charset="0"/>
                <a:ea typeface="+mn-ea"/>
                <a:cs typeface="+mn-cs"/>
              </a:rPr>
              <a:t>/</a:t>
            </a:r>
            <a:r>
              <a:rPr lang="hr-HR" sz="1200" b="1" i="0" u="none" strike="noStrike" kern="1200" dirty="0" err="1">
                <a:solidFill>
                  <a:schemeClr val="tx1"/>
                </a:solidFill>
                <a:effectLst/>
                <a:latin typeface="Segoe UI Light" pitchFamily="34" charset="0"/>
                <a:ea typeface="+mn-ea"/>
                <a:cs typeface="+mn-cs"/>
              </a:rPr>
              <a:t>month</a:t>
            </a:r>
            <a:r>
              <a:rPr lang="hr-HR" sz="1200" b="1" i="0" u="none" strike="noStrike" kern="1200" dirty="0">
                <a:solidFill>
                  <a:schemeClr val="tx1"/>
                </a:solidFill>
                <a:effectLst/>
                <a:latin typeface="Segoe UI Light" pitchFamily="34" charset="0"/>
                <a:ea typeface="+mn-ea"/>
                <a:cs typeface="+mn-cs"/>
              </a:rPr>
              <a:t> $249*</a:t>
            </a:r>
          </a:p>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25</a:t>
            </a:fld>
            <a:endParaRPr lang="en-US"/>
          </a:p>
        </p:txBody>
      </p:sp>
    </p:spTree>
    <p:extLst>
      <p:ext uri="{BB962C8B-B14F-4D97-AF65-F5344CB8AC3E}">
        <p14:creationId xmlns:p14="http://schemas.microsoft.com/office/powerpoint/2010/main" val="6695590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26</a:t>
            </a:fld>
            <a:endParaRPr lang="en-US"/>
          </a:p>
        </p:txBody>
      </p:sp>
    </p:spTree>
    <p:extLst>
      <p:ext uri="{BB962C8B-B14F-4D97-AF65-F5344CB8AC3E}">
        <p14:creationId xmlns:p14="http://schemas.microsoft.com/office/powerpoint/2010/main" val="24295654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900" b="0" i="0" u="none" strike="noStrike" kern="1200" cap="none" spc="0" normalizeH="0" baseline="0" noProof="0" dirty="0">
                <a:ln>
                  <a:noFill/>
                </a:ln>
                <a:solidFill>
                  <a:prstClr val="black"/>
                </a:solidFill>
                <a:effectLst/>
                <a:uLnTx/>
                <a:uFillTx/>
                <a:ea typeface="+mn-ea"/>
                <a:cs typeface="+mn-cs"/>
              </a:rPr>
              <a:t>D</a:t>
            </a:r>
            <a:r>
              <a:rPr kumimoji="0" lang="en-US" sz="900" b="0" i="0" u="none" strike="noStrike" kern="1200" cap="none" spc="0" normalizeH="0" baseline="0" noProof="0" dirty="0" err="1">
                <a:ln>
                  <a:noFill/>
                </a:ln>
                <a:solidFill>
                  <a:prstClr val="black"/>
                </a:solidFill>
                <a:effectLst/>
                <a:uLnTx/>
                <a:uFillTx/>
                <a:latin typeface="Segoe UI Light" pitchFamily="34" charset="0"/>
                <a:ea typeface="+mn-ea"/>
                <a:cs typeface="+mn-cs"/>
              </a:rPr>
              <a:t>ifficult</a:t>
            </a:r>
            <a:r>
              <a:rPr kumimoji="0" lang="en-US" sz="900" b="0" i="0" u="none" strike="noStrike" kern="1200" cap="none" spc="0" normalizeH="0" baseline="0" noProof="0" dirty="0">
                <a:ln>
                  <a:noFill/>
                </a:ln>
                <a:solidFill>
                  <a:prstClr val="black"/>
                </a:solidFill>
                <a:effectLst/>
                <a:uLnTx/>
                <a:uFillTx/>
                <a:latin typeface="Segoe UI Light" pitchFamily="34" charset="0"/>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business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decision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Deciding</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between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having</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great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performance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of</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native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app</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or</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cost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savings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that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you</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can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get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by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writing</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cross-platform</a:t>
            </a:r>
            <a:r>
              <a:rPr kumimoji="0" lang="hr-HR" sz="900" b="0" i="0" u="none" strike="noStrike" kern="1200" cap="none" spc="0" normalizeH="0" baseline="0" noProof="0" dirty="0">
                <a:ln>
                  <a:noFill/>
                </a:ln>
                <a:solidFill>
                  <a:prstClr val="black"/>
                </a:solidFill>
                <a:effectLst/>
                <a:uLnTx/>
                <a:uFillTx/>
                <a:ea typeface="+mn-ea"/>
                <a:cs typeface="+mn-cs"/>
              </a:rPr>
              <a:t> HTML </a:t>
            </a:r>
            <a:r>
              <a:rPr kumimoji="0" lang="hr-HR" sz="900" b="0" i="0" u="none" strike="noStrike" kern="1200" cap="none" spc="0" normalizeH="0" baseline="0" noProof="0" dirty="0" err="1">
                <a:ln>
                  <a:noFill/>
                </a:ln>
                <a:solidFill>
                  <a:prstClr val="black"/>
                </a:solidFill>
                <a:effectLst/>
                <a:uLnTx/>
                <a:uFillTx/>
                <a:ea typeface="+mn-ea"/>
                <a:cs typeface="+mn-cs"/>
              </a:rPr>
              <a:t>app</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that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runs</a:t>
            </a:r>
            <a:r>
              <a:rPr kumimoji="0" lang="hr-HR" sz="900" b="0" i="0" u="none" strike="noStrike" kern="1200" cap="none" spc="0" normalizeH="0" baseline="0" noProof="0" dirty="0">
                <a:ln>
                  <a:noFill/>
                </a:ln>
                <a:solidFill>
                  <a:prstClr val="black"/>
                </a:solidFill>
                <a:effectLst/>
                <a:uLnTx/>
                <a:uFillTx/>
                <a:ea typeface="+mn-ea"/>
                <a:cs typeface="+mn-cs"/>
              </a:rPr>
              <a:t> on </a:t>
            </a:r>
            <a:r>
              <a:rPr kumimoji="0" lang="hr-HR" sz="900" b="0" i="0" u="none" strike="noStrike" kern="1200" cap="none" spc="0" normalizeH="0" baseline="0" noProof="0" dirty="0" err="1">
                <a:ln>
                  <a:noFill/>
                </a:ln>
                <a:solidFill>
                  <a:prstClr val="black"/>
                </a:solidFill>
                <a:effectLst/>
                <a:uLnTx/>
                <a:uFillTx/>
                <a:ea typeface="+mn-ea"/>
                <a:cs typeface="+mn-cs"/>
              </a:rPr>
              <a:t>multiple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platforms</a:t>
            </a:r>
            <a:r>
              <a:rPr kumimoji="0" lang="hr-HR" sz="900" b="0" i="0" u="none" strike="noStrike" kern="1200" cap="none" spc="0" normalizeH="0" baseline="0" noProof="0" dirty="0">
                <a:ln>
                  <a:noFill/>
                </a:ln>
                <a:solidFill>
                  <a:prstClr val="black"/>
                </a:solidFill>
                <a:effectLst/>
                <a:uLnTx/>
                <a:uFillTx/>
                <a:ea typeface="+mn-ea"/>
                <a:cs typeface="+mn-cs"/>
              </a:rPr>
              <a:t>, but </a:t>
            </a:r>
            <a:r>
              <a:rPr kumimoji="0" lang="hr-HR" sz="900" b="0" i="0" u="none" strike="noStrike" kern="1200" cap="none" spc="0" normalizeH="0" baseline="0" noProof="0" dirty="0" err="1">
                <a:ln>
                  <a:noFill/>
                </a:ln>
                <a:solidFill>
                  <a:prstClr val="black"/>
                </a:solidFill>
                <a:effectLst/>
                <a:uLnTx/>
                <a:uFillTx/>
                <a:ea typeface="+mn-ea"/>
                <a:cs typeface="+mn-cs"/>
              </a:rPr>
              <a:t>it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runs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in</a:t>
            </a:r>
            <a:r>
              <a:rPr kumimoji="0" lang="hr-HR" sz="900" b="0" i="0" u="none" strike="noStrike" kern="1200" cap="none" spc="0" normalizeH="0" baseline="0" noProof="0" dirty="0">
                <a:ln>
                  <a:noFill/>
                </a:ln>
                <a:solidFill>
                  <a:prstClr val="black"/>
                </a:solidFill>
                <a:effectLst/>
                <a:uLnTx/>
                <a:uFillTx/>
                <a:ea typeface="+mn-ea"/>
                <a:cs typeface="+mn-cs"/>
              </a:rPr>
              <a:t> a web </a:t>
            </a:r>
            <a:r>
              <a:rPr kumimoji="0" lang="hr-HR" sz="900" b="0" i="0" u="none" strike="noStrike" kern="1200" cap="none" spc="0" normalizeH="0" baseline="0" noProof="0" dirty="0" err="1">
                <a:ln>
                  <a:noFill/>
                </a:ln>
                <a:solidFill>
                  <a:prstClr val="black"/>
                </a:solidFill>
                <a:effectLst/>
                <a:uLnTx/>
                <a:uFillTx/>
                <a:ea typeface="+mn-ea"/>
                <a:cs typeface="+mn-cs"/>
              </a:rPr>
              <a:t>view</a:t>
            </a:r>
            <a:r>
              <a:rPr kumimoji="0" lang="hr-HR" sz="900" b="0" i="0" u="none" strike="noStrike" kern="1200" cap="none" spc="0" normalizeH="0" baseline="0" noProof="0" dirty="0">
                <a:ln>
                  <a:noFill/>
                </a:ln>
                <a:solidFill>
                  <a:prstClr val="black"/>
                </a:solidFill>
                <a:effectLst/>
                <a:uLnTx/>
                <a:uFillTx/>
                <a:ea typeface="+mn-ea"/>
                <a:cs typeface="+mn-cs"/>
              </a:rPr>
              <a:t> on </a:t>
            </a:r>
            <a:r>
              <a:rPr kumimoji="0" lang="hr-HR" sz="900" b="0" i="0" u="none" strike="noStrike" kern="1200" cap="none" spc="0" normalizeH="0" baseline="0" noProof="0" dirty="0" err="1">
                <a:ln>
                  <a:noFill/>
                </a:ln>
                <a:solidFill>
                  <a:prstClr val="black"/>
                </a:solidFill>
                <a:effectLst/>
                <a:uLnTx/>
                <a:uFillTx/>
                <a:ea typeface="+mn-ea"/>
                <a:cs typeface="+mn-cs"/>
              </a:rPr>
              <a:t>the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device</a:t>
            </a:r>
            <a:r>
              <a:rPr kumimoji="0" lang="hr-HR" sz="900" b="0" i="0" u="none" strike="noStrike" kern="1200" cap="none" spc="0" normalizeH="0" baseline="0" noProof="0" dirty="0">
                <a:ln>
                  <a:noFill/>
                </a:ln>
                <a:solidFill>
                  <a:prstClr val="black"/>
                </a:solidFill>
                <a:effectLst/>
                <a:uLnTx/>
                <a:uFillTx/>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900" b="0" i="0" u="none" strike="noStrike" kern="1200" cap="none" spc="0" normalizeH="0" baseline="0" noProof="0" dirty="0" err="1">
                <a:ln>
                  <a:noFill/>
                </a:ln>
                <a:solidFill>
                  <a:prstClr val="black"/>
                </a:solidFill>
                <a:effectLst/>
                <a:uLnTx/>
                <a:uFillTx/>
                <a:ea typeface="+mn-ea"/>
                <a:cs typeface="+mn-cs"/>
              </a:rPr>
              <a:t>Large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companies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can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employ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or</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likely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already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have</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team</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of</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developers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with</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specialized</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skill</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sets</a:t>
            </a:r>
            <a:r>
              <a:rPr kumimoji="0" lang="hr-HR" sz="900" b="0" i="0" u="none" strike="noStrike" kern="1200" cap="none" spc="0" normalizeH="0" baseline="0" noProof="0" dirty="0">
                <a:ln>
                  <a:noFill/>
                </a:ln>
                <a:solidFill>
                  <a:prstClr val="black"/>
                </a:solidFill>
                <a:effectLst/>
                <a:uLnTx/>
                <a:uFillTx/>
                <a:ea typeface="+mn-ea"/>
                <a:cs typeface="+mn-cs"/>
              </a:rPr>
              <a:t> for </a:t>
            </a:r>
            <a:r>
              <a:rPr kumimoji="0" lang="hr-HR" sz="900" b="0" i="0" u="none" strike="noStrike" kern="1200" cap="none" spc="0" normalizeH="0" baseline="0" noProof="0" dirty="0" err="1">
                <a:ln>
                  <a:noFill/>
                </a:ln>
                <a:solidFill>
                  <a:prstClr val="black"/>
                </a:solidFill>
                <a:effectLst/>
                <a:uLnTx/>
                <a:uFillTx/>
                <a:ea typeface="+mn-ea"/>
                <a:cs typeface="+mn-cs"/>
              </a:rPr>
              <a:t>each</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of</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native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platforms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that</a:t>
            </a:r>
            <a:r>
              <a:rPr kumimoji="0" lang="hr-HR" sz="900" b="0" i="0" u="none" strike="noStrike" kern="1200" cap="none" spc="0" normalizeH="0" baseline="0" noProof="0" dirty="0">
                <a:ln>
                  <a:noFill/>
                </a:ln>
                <a:solidFill>
                  <a:prstClr val="black"/>
                </a:solidFill>
                <a:effectLst/>
                <a:uLnTx/>
                <a:uFillTx/>
                <a:ea typeface="+mn-ea"/>
                <a:cs typeface="+mn-cs"/>
              </a:rPr>
              <a:t> are </a:t>
            </a:r>
            <a:r>
              <a:rPr kumimoji="0" lang="hr-HR" sz="900" b="0" i="0" u="none" strike="noStrike" kern="1200" cap="none" spc="0" normalizeH="0" baseline="0" noProof="0" dirty="0" err="1">
                <a:ln>
                  <a:noFill/>
                </a:ln>
                <a:solidFill>
                  <a:prstClr val="black"/>
                </a:solidFill>
                <a:effectLst/>
                <a:uLnTx/>
                <a:uFillTx/>
                <a:ea typeface="+mn-ea"/>
                <a:cs typeface="+mn-cs"/>
              </a:rPr>
              <a:t>out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there</a:t>
            </a:r>
            <a:r>
              <a:rPr kumimoji="0" lang="hr-HR" sz="900" b="0" i="0" u="none" strike="noStrike" kern="1200" cap="none" spc="0" normalizeH="0" baseline="0" noProof="0" dirty="0">
                <a:ln>
                  <a:noFill/>
                </a:ln>
                <a:solidFill>
                  <a:prstClr val="black"/>
                </a:solidFill>
                <a:effectLst/>
                <a:uLnTx/>
                <a:uFillTx/>
                <a:ea typeface="+mn-ea"/>
                <a:cs typeface="+mn-cs"/>
              </a:rPr>
              <a:t>, but for </a:t>
            </a:r>
            <a:r>
              <a:rPr kumimoji="0" lang="hr-HR" sz="900" b="0" i="0" u="none" strike="noStrike" kern="1200" cap="none" spc="0" normalizeH="0" baseline="0" noProof="0" dirty="0" err="1">
                <a:ln>
                  <a:noFill/>
                </a:ln>
                <a:solidFill>
                  <a:prstClr val="black"/>
                </a:solidFill>
                <a:effectLst/>
                <a:uLnTx/>
                <a:uFillTx/>
                <a:ea typeface="+mn-ea"/>
                <a:cs typeface="+mn-cs"/>
              </a:rPr>
              <a:t>an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average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company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this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is</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pretty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pricey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proposition</a:t>
            </a:r>
            <a:r>
              <a:rPr kumimoji="0" lang="hr-HR" sz="900" b="0" i="0" u="none" strike="noStrike" kern="1200" cap="none" spc="0" normalizeH="0" baseline="0" noProof="0" dirty="0">
                <a:ln>
                  <a:noFill/>
                </a:ln>
                <a:solidFill>
                  <a:prstClr val="black"/>
                </a:solidFill>
                <a:effectLst/>
                <a:uLnTx/>
                <a:uFillTx/>
                <a:ea typeface="+mn-ea"/>
                <a:cs typeface="+mn-cs"/>
              </a:rPr>
              <a:t>, as most </a:t>
            </a:r>
            <a:r>
              <a:rPr kumimoji="0" lang="hr-HR" sz="900" b="0" i="0" u="none" strike="noStrike" kern="1200" cap="none" spc="0" normalizeH="0" baseline="0" noProof="0" dirty="0" err="1">
                <a:ln>
                  <a:noFill/>
                </a:ln>
                <a:solidFill>
                  <a:prstClr val="black"/>
                </a:solidFill>
                <a:effectLst/>
                <a:uLnTx/>
                <a:uFillTx/>
                <a:ea typeface="+mn-ea"/>
                <a:cs typeface="+mn-cs"/>
              </a:rPr>
              <a:t>don't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have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a:t>
            </a:r>
            <a:r>
              <a:rPr kumimoji="0" lang="hr-HR" sz="900" b="0" i="0" u="none" strike="noStrike" kern="1200" cap="none" spc="0" normalizeH="0" baseline="0" noProof="0" dirty="0">
                <a:ln>
                  <a:noFill/>
                </a:ln>
                <a:solidFill>
                  <a:prstClr val="black"/>
                </a:solidFill>
                <a:effectLst/>
                <a:uLnTx/>
                <a:uFillTx/>
                <a:ea typeface="+mn-ea"/>
                <a:cs typeface="+mn-cs"/>
              </a:rPr>
              <a:t> time </a:t>
            </a:r>
            <a:r>
              <a:rPr kumimoji="0" lang="hr-HR" sz="900" b="0" i="0" u="none" strike="noStrike" kern="1200" cap="none" spc="0" normalizeH="0" baseline="0" noProof="0" dirty="0" err="1">
                <a:ln>
                  <a:noFill/>
                </a:ln>
                <a:solidFill>
                  <a:prstClr val="black"/>
                </a:solidFill>
                <a:effectLst/>
                <a:uLnTx/>
                <a:uFillTx/>
                <a:ea typeface="+mn-ea"/>
                <a:cs typeface="+mn-cs"/>
              </a:rPr>
              <a:t>or</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ability</a:t>
            </a:r>
            <a:r>
              <a:rPr kumimoji="0" lang="hr-HR" sz="900" b="0" i="0" u="none" strike="noStrike" kern="1200" cap="none" spc="0" normalizeH="0" baseline="0" noProof="0" dirty="0">
                <a:ln>
                  <a:noFill/>
                </a:ln>
                <a:solidFill>
                  <a:prstClr val="black"/>
                </a:solidFill>
                <a:effectLst/>
                <a:uLnTx/>
                <a:uFillTx/>
                <a:ea typeface="+mn-ea"/>
                <a:cs typeface="+mn-cs"/>
              </a:rPr>
              <a:t> to </a:t>
            </a:r>
            <a:r>
              <a:rPr kumimoji="0" lang="hr-HR" sz="900" b="0" i="0" u="none" strike="noStrike" kern="1200" cap="none" spc="0" normalizeH="0" baseline="0" noProof="0" dirty="0" err="1">
                <a:ln>
                  <a:noFill/>
                </a:ln>
                <a:solidFill>
                  <a:prstClr val="black"/>
                </a:solidFill>
                <a:effectLst/>
                <a:uLnTx/>
                <a:uFillTx/>
                <a:ea typeface="+mn-ea"/>
                <a:cs typeface="+mn-cs"/>
              </a:rPr>
              <a:t>build</a:t>
            </a:r>
            <a:r>
              <a:rPr kumimoji="0" lang="hr-HR" sz="900" b="0" i="0" u="none" strike="noStrike" kern="1200" cap="none" spc="0" normalizeH="0" baseline="0" noProof="0" dirty="0">
                <a:ln>
                  <a:noFill/>
                </a:ln>
                <a:solidFill>
                  <a:prstClr val="black"/>
                </a:solidFill>
                <a:effectLst/>
                <a:uLnTx/>
                <a:uFillTx/>
                <a:ea typeface="+mn-ea"/>
                <a:cs typeface="+mn-cs"/>
              </a:rPr>
              <a:t> for </a:t>
            </a:r>
            <a:r>
              <a:rPr kumimoji="0" lang="hr-HR" sz="900" b="0" i="0" u="none" strike="noStrike" kern="1200" cap="none" spc="0" normalizeH="0" baseline="0" noProof="0" dirty="0" err="1">
                <a:ln>
                  <a:noFill/>
                </a:ln>
                <a:solidFill>
                  <a:prstClr val="black"/>
                </a:solidFill>
                <a:effectLst/>
                <a:uLnTx/>
                <a:uFillTx/>
                <a:ea typeface="+mn-ea"/>
                <a:cs typeface="+mn-cs"/>
              </a:rPr>
              <a:t>these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platforms</a:t>
            </a:r>
            <a:r>
              <a:rPr kumimoji="0" lang="hr-HR" sz="900" b="0" i="0" u="none" strike="noStrike" kern="1200" cap="none" spc="0" normalizeH="0" baseline="0" noProof="0" dirty="0">
                <a:ln>
                  <a:noFill/>
                </a:ln>
                <a:solidFill>
                  <a:prstClr val="black"/>
                </a:solidFill>
                <a:effectLst/>
                <a:uLnTx/>
                <a:uFillTx/>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900" b="0" i="0" u="none" strike="noStrike" kern="1200" cap="none" spc="0" normalizeH="0" baseline="0" noProof="0" dirty="0">
                <a:ln>
                  <a:noFill/>
                </a:ln>
                <a:solidFill>
                  <a:prstClr val="black"/>
                </a:solidFill>
                <a:effectLst/>
                <a:uLnTx/>
                <a:uFillTx/>
                <a:ea typeface="+mn-ea"/>
                <a:cs typeface="+mn-cs"/>
              </a:rPr>
              <a:t>Most </a:t>
            </a:r>
            <a:r>
              <a:rPr kumimoji="0" lang="hr-HR" sz="900" b="0" i="0" u="none" strike="noStrike" kern="1200" cap="none" spc="0" normalizeH="0" baseline="0" noProof="0" dirty="0" err="1">
                <a:ln>
                  <a:noFill/>
                </a:ln>
                <a:solidFill>
                  <a:prstClr val="black"/>
                </a:solidFill>
                <a:effectLst/>
                <a:uLnTx/>
                <a:uFillTx/>
                <a:ea typeface="+mn-ea"/>
                <a:cs typeface="+mn-cs"/>
              </a:rPr>
              <a:t>apps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that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try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cross-platform</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approach</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failed</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because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getting</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cross-platform</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app</a:t>
            </a:r>
            <a:r>
              <a:rPr kumimoji="0" lang="hr-HR" sz="900" b="0" i="0" u="none" strike="noStrike" kern="1200" cap="none" spc="0" normalizeH="0" baseline="0" noProof="0" dirty="0">
                <a:ln>
                  <a:noFill/>
                </a:ln>
                <a:solidFill>
                  <a:prstClr val="black"/>
                </a:solidFill>
                <a:effectLst/>
                <a:uLnTx/>
                <a:uFillTx/>
                <a:ea typeface="+mn-ea"/>
                <a:cs typeface="+mn-cs"/>
              </a:rPr>
              <a:t> to </a:t>
            </a:r>
            <a:r>
              <a:rPr kumimoji="0" lang="hr-HR" sz="900" b="0" i="0" u="none" strike="noStrike" kern="1200" cap="none" spc="0" normalizeH="0" baseline="0" noProof="0" dirty="0" err="1">
                <a:ln>
                  <a:noFill/>
                </a:ln>
                <a:solidFill>
                  <a:prstClr val="black"/>
                </a:solidFill>
                <a:effectLst/>
                <a:uLnTx/>
                <a:uFillTx/>
                <a:ea typeface="+mn-ea"/>
                <a:cs typeface="+mn-cs"/>
              </a:rPr>
              <a:t>be</a:t>
            </a:r>
            <a:r>
              <a:rPr kumimoji="0" lang="hr-HR" sz="900" b="0" i="0" u="none" strike="noStrike" kern="1200" cap="none" spc="0" normalizeH="0" baseline="0" noProof="0" dirty="0">
                <a:ln>
                  <a:noFill/>
                </a:ln>
                <a:solidFill>
                  <a:prstClr val="black"/>
                </a:solidFill>
                <a:effectLst/>
                <a:uLnTx/>
                <a:uFillTx/>
                <a:ea typeface="+mn-ea"/>
                <a:cs typeface="+mn-cs"/>
              </a:rPr>
              <a:t> as </a:t>
            </a:r>
            <a:r>
              <a:rPr kumimoji="0" lang="hr-HR" sz="900" b="0" i="0" u="none" strike="noStrike" kern="1200" cap="none" spc="0" normalizeH="0" baseline="0" noProof="0" dirty="0" err="1">
                <a:ln>
                  <a:noFill/>
                </a:ln>
                <a:solidFill>
                  <a:prstClr val="black"/>
                </a:solidFill>
                <a:effectLst/>
                <a:uLnTx/>
                <a:uFillTx/>
                <a:ea typeface="+mn-ea"/>
                <a:cs typeface="+mn-cs"/>
              </a:rPr>
              <a:t>performant</a:t>
            </a:r>
            <a:r>
              <a:rPr kumimoji="0" lang="hr-HR" sz="900" b="0" i="0" u="none" strike="noStrike" kern="1200" cap="none" spc="0" normalizeH="0" baseline="0" noProof="0" dirty="0">
                <a:ln>
                  <a:noFill/>
                </a:ln>
                <a:solidFill>
                  <a:prstClr val="black"/>
                </a:solidFill>
                <a:effectLst/>
                <a:uLnTx/>
                <a:uFillTx/>
                <a:ea typeface="+mn-ea"/>
                <a:cs typeface="+mn-cs"/>
              </a:rPr>
              <a:t> as a </a:t>
            </a:r>
            <a:r>
              <a:rPr kumimoji="0" lang="hr-HR" sz="900" b="0" i="0" u="none" strike="noStrike" kern="1200" cap="none" spc="0" normalizeH="0" baseline="0" noProof="0" dirty="0" err="1">
                <a:ln>
                  <a:noFill/>
                </a:ln>
                <a:solidFill>
                  <a:prstClr val="black"/>
                </a:solidFill>
                <a:effectLst/>
                <a:uLnTx/>
                <a:uFillTx/>
                <a:ea typeface="+mn-ea"/>
                <a:cs typeface="+mn-cs"/>
              </a:rPr>
              <a:t>native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app</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was</a:t>
            </a:r>
            <a:r>
              <a:rPr kumimoji="0" lang="hr-HR" sz="900" b="0" i="0" u="none" strike="noStrike" kern="1200" cap="none" spc="0" normalizeH="0" baseline="0" noProof="0" dirty="0">
                <a:ln>
                  <a:noFill/>
                </a:ln>
                <a:solidFill>
                  <a:prstClr val="black"/>
                </a:solidFill>
                <a:effectLst/>
                <a:uLnTx/>
                <a:uFillTx/>
                <a:ea typeface="+mn-ea"/>
                <a:cs typeface="+mn-cs"/>
              </a:rPr>
              <a:t> a </a:t>
            </a:r>
            <a:r>
              <a:rPr kumimoji="0" lang="hr-HR" sz="900" b="0" i="0" u="none" strike="noStrike" kern="1200" cap="none" spc="0" normalizeH="0" baseline="0" noProof="0" dirty="0" err="1">
                <a:ln>
                  <a:noFill/>
                </a:ln>
                <a:solidFill>
                  <a:prstClr val="black"/>
                </a:solidFill>
                <a:effectLst/>
                <a:uLnTx/>
                <a:uFillTx/>
                <a:ea typeface="+mn-ea"/>
                <a:cs typeface="+mn-cs"/>
              </a:rPr>
              <a:t>close</a:t>
            </a:r>
            <a:r>
              <a:rPr kumimoji="0" lang="hr-HR" sz="900" b="0" i="0" u="none" strike="noStrike" kern="1200" cap="none" spc="0" normalizeH="0" baseline="0" noProof="0" dirty="0">
                <a:ln>
                  <a:noFill/>
                </a:ln>
                <a:solidFill>
                  <a:prstClr val="black"/>
                </a:solidFill>
                <a:effectLst/>
                <a:uLnTx/>
                <a:uFillTx/>
                <a:ea typeface="+mn-ea"/>
                <a:cs typeface="+mn-cs"/>
              </a:rPr>
              <a:t> to </a:t>
            </a:r>
            <a:r>
              <a:rPr kumimoji="0" lang="hr-HR" sz="900" b="0" i="0" u="none" strike="noStrike" kern="1200" cap="none" spc="0" normalizeH="0" baseline="0" noProof="0" dirty="0" err="1">
                <a:ln>
                  <a:noFill/>
                </a:ln>
                <a:solidFill>
                  <a:prstClr val="black"/>
                </a:solidFill>
                <a:effectLst/>
                <a:uLnTx/>
                <a:uFillTx/>
                <a:ea typeface="+mn-ea"/>
                <a:cs typeface="+mn-cs"/>
              </a:rPr>
              <a:t>impossible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task</a:t>
            </a:r>
            <a:r>
              <a:rPr kumimoji="0" lang="hr-HR" sz="900" b="0" i="0" u="none" strike="noStrike" kern="1200" cap="none" spc="0" normalizeH="0" baseline="0" noProof="0" dirty="0">
                <a:ln>
                  <a:noFill/>
                </a:ln>
                <a:solidFill>
                  <a:prstClr val="black"/>
                </a:solidFill>
                <a:effectLst/>
                <a:uLnTx/>
                <a:uFillTx/>
                <a:ea typeface="+mn-ea"/>
                <a:cs typeface="+mn-cs"/>
              </a:rPr>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900" b="0" i="0" u="none" strike="noStrike" kern="1200" cap="none" spc="0" normalizeH="0" baseline="0" noProof="0" dirty="0">
                <a:ln>
                  <a:noFill/>
                </a:ln>
                <a:solidFill>
                  <a:prstClr val="black"/>
                </a:solidFill>
                <a:effectLst/>
                <a:uLnTx/>
                <a:uFillTx/>
                <a:ea typeface="+mn-ea"/>
                <a:cs typeface="+mn-cs"/>
              </a:rPr>
              <a:t>HTML 5 </a:t>
            </a:r>
            <a:r>
              <a:rPr kumimoji="0" lang="hr-HR" sz="900" b="0" i="0" u="none" strike="noStrike" kern="1200" cap="none" spc="0" normalizeH="0" baseline="0" noProof="0" dirty="0" err="1">
                <a:ln>
                  <a:noFill/>
                </a:ln>
                <a:solidFill>
                  <a:prstClr val="black"/>
                </a:solidFill>
                <a:effectLst/>
                <a:uLnTx/>
                <a:uFillTx/>
                <a:ea typeface="+mn-ea"/>
                <a:cs typeface="+mn-cs"/>
              </a:rPr>
              <a:t>hybrid</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approaches</a:t>
            </a:r>
            <a:r>
              <a:rPr kumimoji="0" lang="hr-HR" sz="900" b="0" i="0" u="none" strike="noStrike" kern="1200" cap="none" spc="0" normalizeH="0" baseline="0" noProof="0" dirty="0">
                <a:ln>
                  <a:noFill/>
                </a:ln>
                <a:solidFill>
                  <a:prstClr val="black"/>
                </a:solidFill>
                <a:effectLst/>
                <a:uLnTx/>
                <a:uFillTx/>
                <a:ea typeface="+mn-ea"/>
                <a:cs typeface="+mn-cs"/>
              </a:rPr>
              <a:t> are </a:t>
            </a:r>
            <a:r>
              <a:rPr kumimoji="0" lang="hr-HR" sz="900" b="0" i="0" u="none" strike="noStrike" kern="1200" cap="none" spc="0" normalizeH="0" baseline="0" noProof="0" dirty="0" err="1">
                <a:ln>
                  <a:noFill/>
                </a:ln>
                <a:solidFill>
                  <a:prstClr val="black"/>
                </a:solidFill>
                <a:effectLst/>
                <a:uLnTx/>
                <a:uFillTx/>
                <a:ea typeface="+mn-ea"/>
                <a:cs typeface="+mn-cs"/>
              </a:rPr>
              <a:t>really</a:t>
            </a:r>
            <a:r>
              <a:rPr kumimoji="0" lang="hr-HR" sz="900" b="0" i="0" u="none" strike="noStrike" kern="1200" cap="none" spc="0" normalizeH="0" baseline="0" noProof="0" dirty="0">
                <a:ln>
                  <a:noFill/>
                </a:ln>
                <a:solidFill>
                  <a:prstClr val="black"/>
                </a:solidFill>
                <a:effectLst/>
                <a:uLnTx/>
                <a:uFillTx/>
                <a:ea typeface="+mn-ea"/>
                <a:cs typeface="+mn-cs"/>
              </a:rPr>
              <a:t> hard to </a:t>
            </a:r>
            <a:r>
              <a:rPr kumimoji="0" lang="hr-HR" sz="900" b="0" i="0" u="none" strike="noStrike" kern="1200" cap="none" spc="0" normalizeH="0" baseline="0" noProof="0" dirty="0" err="1">
                <a:ln>
                  <a:noFill/>
                </a:ln>
                <a:solidFill>
                  <a:prstClr val="black"/>
                </a:solidFill>
                <a:effectLst/>
                <a:uLnTx/>
                <a:uFillTx/>
                <a:ea typeface="+mn-ea"/>
                <a:cs typeface="+mn-cs"/>
              </a:rPr>
              <a:t>get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right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and</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typically</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underperform</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their</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native</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counterparts</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when</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it</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comes</a:t>
            </a:r>
            <a:r>
              <a:rPr kumimoji="0" lang="hr-HR" sz="900" b="0" i="0" u="none" strike="noStrike" kern="1200" cap="none" spc="0" normalizeH="0" baseline="0" noProof="0" dirty="0">
                <a:ln>
                  <a:noFill/>
                </a:ln>
                <a:solidFill>
                  <a:prstClr val="black"/>
                </a:solidFill>
                <a:effectLst/>
                <a:uLnTx/>
                <a:uFillTx/>
                <a:ea typeface="+mn-ea"/>
                <a:cs typeface="+mn-cs"/>
              </a:rPr>
              <a:t> to </a:t>
            </a:r>
            <a:r>
              <a:rPr kumimoji="0" lang="hr-HR" sz="900" b="0" i="0" u="none" strike="noStrike" kern="1200" cap="none" spc="0" normalizeH="0" baseline="0" noProof="0" dirty="0" err="1">
                <a:ln>
                  <a:noFill/>
                </a:ln>
                <a:solidFill>
                  <a:prstClr val="black"/>
                </a:solidFill>
                <a:effectLst/>
                <a:uLnTx/>
                <a:uFillTx/>
                <a:ea typeface="+mn-ea"/>
                <a:cs typeface="+mn-cs"/>
              </a:rPr>
              <a:t>user</a:t>
            </a:r>
            <a:r>
              <a:rPr kumimoji="0" lang="hr-HR" sz="900" b="0" i="0" u="none" strike="noStrike" kern="1200" cap="none" spc="0" normalizeH="0" baseline="0" noProof="0" dirty="0">
                <a:ln>
                  <a:noFill/>
                </a:ln>
                <a:solidFill>
                  <a:prstClr val="black"/>
                </a:solidFill>
                <a:effectLst/>
                <a:uLnTx/>
                <a:uFillTx/>
                <a:ea typeface="+mn-ea"/>
                <a:cs typeface="+mn-cs"/>
              </a:rPr>
              <a:t> </a:t>
            </a:r>
            <a:r>
              <a:rPr kumimoji="0" lang="hr-HR" sz="900" b="0" i="0" u="none" strike="noStrike" kern="1200" cap="none" spc="0" normalizeH="0" baseline="0" noProof="0" dirty="0" err="1">
                <a:ln>
                  <a:noFill/>
                </a:ln>
                <a:solidFill>
                  <a:prstClr val="black"/>
                </a:solidFill>
                <a:effectLst/>
                <a:uLnTx/>
                <a:uFillTx/>
                <a:ea typeface="+mn-ea"/>
                <a:cs typeface="+mn-cs"/>
              </a:rPr>
              <a:t>experience</a:t>
            </a:r>
            <a:endParaRPr kumimoji="0" lang="hr-HR" sz="900" b="0" i="0" u="none" strike="noStrike" kern="1200" cap="none" spc="0" normalizeH="0" baseline="0" noProof="0" dirty="0">
              <a:ln>
                <a:noFill/>
              </a:ln>
              <a:solidFill>
                <a:prstClr val="black"/>
              </a:solidFill>
              <a:effectLst/>
              <a:uLnTx/>
              <a:uFillTx/>
              <a:ea typeface="+mn-ea"/>
              <a:cs typeface="+mn-cs"/>
            </a:endParaRPr>
          </a:p>
        </p:txBody>
      </p:sp>
      <p:sp>
        <p:nvSpPr>
          <p:cNvPr id="4" name="Slide Number Placeholder 3"/>
          <p:cNvSpPr>
            <a:spLocks noGrp="1"/>
          </p:cNvSpPr>
          <p:nvPr>
            <p:ph type="sldNum" sz="quarter" idx="10"/>
          </p:nvPr>
        </p:nvSpPr>
        <p:spPr/>
        <p:txBody>
          <a:bodyPr/>
          <a:lstStyle/>
          <a:p>
            <a:fld id="{4EE5954D-0A1E-C24F-886C-CDF4F900B990}" type="slidenum">
              <a:rPr lang="en-US" smtClean="0"/>
              <a:t>6</a:t>
            </a:fld>
            <a:endParaRPr lang="en-US"/>
          </a:p>
        </p:txBody>
      </p:sp>
    </p:spTree>
    <p:extLst>
      <p:ext uri="{BB962C8B-B14F-4D97-AF65-F5344CB8AC3E}">
        <p14:creationId xmlns:p14="http://schemas.microsoft.com/office/powerpoint/2010/main" val="38708313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DAA740-74BB-D448-ADE4-4DAE1C93D4C8}" type="slidenum">
              <a:rPr lang="en-US" smtClean="0"/>
              <a:t>7</a:t>
            </a:fld>
            <a:endParaRPr lang="en-US"/>
          </a:p>
        </p:txBody>
      </p:sp>
    </p:spTree>
    <p:extLst>
      <p:ext uri="{BB962C8B-B14F-4D97-AF65-F5344CB8AC3E}">
        <p14:creationId xmlns:p14="http://schemas.microsoft.com/office/powerpoint/2010/main" val="4062562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err="1"/>
              <a:t>NativeScript</a:t>
            </a:r>
            <a:r>
              <a:rPr lang="hr-HR" dirty="0"/>
              <a:t> </a:t>
            </a:r>
            <a:r>
              <a:rPr lang="en-US" dirty="0"/>
              <a:t>allows us to create cross-platform native mobile apps written with JavaScript and styled with CSS, the languages of the web. </a:t>
            </a:r>
            <a:r>
              <a:rPr lang="en-US" dirty="0" err="1"/>
              <a:t>NativeScript</a:t>
            </a:r>
            <a:r>
              <a:rPr lang="en-US" dirty="0"/>
              <a:t> gives the ability to do the things that native developers can do in their respective native ecosystems, but at the same time gives some skill reuse so you can build these apps using technologies that you're already familiar with as a web/front-end developer. All key features that allow businesses to get the performance benefits of a native app, while cutting costs in not having to develop for multiple platforms to cover their users.</a:t>
            </a: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 </a:t>
            </a:r>
            <a:r>
              <a:rPr lang="hr-HR" sz="1200" i="0" kern="1200" dirty="0" err="1">
                <a:solidFill>
                  <a:schemeClr val="tx1"/>
                </a:solidFill>
                <a:effectLst/>
                <a:latin typeface="Segoe UI Light" pitchFamily="34" charset="0"/>
                <a:ea typeface="+mn-ea"/>
                <a:cs typeface="+mn-cs"/>
              </a:rPr>
              <a:t>framework</a:t>
            </a:r>
            <a:r>
              <a:rPr lang="hr-HR" sz="1200" i="0" kern="1200" dirty="0">
                <a:solidFill>
                  <a:schemeClr val="tx1"/>
                </a:solidFill>
                <a:effectLst/>
                <a:latin typeface="Segoe UI Light" pitchFamily="34" charset="0"/>
                <a:ea typeface="+mn-ea"/>
                <a:cs typeface="+mn-cs"/>
              </a:rPr>
              <a:t> for </a:t>
            </a:r>
            <a:r>
              <a:rPr lang="hr-HR" sz="1200" i="0" kern="1200" dirty="0" err="1">
                <a:solidFill>
                  <a:schemeClr val="tx1"/>
                </a:solidFill>
                <a:effectLst/>
                <a:latin typeface="Segoe UI Light" pitchFamily="34" charset="0"/>
                <a:ea typeface="+mn-ea"/>
                <a:cs typeface="+mn-cs"/>
              </a:rPr>
              <a:t>building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iOS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Android </a:t>
            </a:r>
            <a:r>
              <a:rPr lang="hr-HR" sz="1200" i="0" kern="1200" dirty="0" err="1">
                <a:solidFill>
                  <a:schemeClr val="tx1"/>
                </a:solidFill>
                <a:effectLst/>
                <a:latin typeface="Segoe UI Light" pitchFamily="34" charset="0"/>
                <a:ea typeface="+mn-ea"/>
                <a:cs typeface="+mn-cs"/>
              </a:rPr>
              <a:t>apps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TypeScript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even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Angular</a:t>
            </a:r>
            <a:r>
              <a:rPr lang="hr-HR" sz="1200" i="0" kern="1200" dirty="0">
                <a:solidFill>
                  <a:schemeClr val="tx1"/>
                </a:solidFill>
                <a:effectLst/>
                <a:latin typeface="Segoe UI Light" pitchFamily="34" charset="0"/>
                <a:ea typeface="+mn-ea"/>
                <a:cs typeface="+mn-cs"/>
              </a:rPr>
              <a:t> 2.0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Vue.js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key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with</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especially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when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compare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hybrid</a:t>
            </a:r>
            <a:r>
              <a:rPr lang="hr-HR" sz="1200" i="0" kern="1200" dirty="0">
                <a:solidFill>
                  <a:schemeClr val="tx1"/>
                </a:solidFill>
                <a:effectLst/>
                <a:latin typeface="Segoe UI Light" pitchFamily="34" charset="0"/>
                <a:ea typeface="+mn-ea"/>
                <a:cs typeface="+mn-cs"/>
              </a:rPr>
              <a:t> development model,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we</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building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completely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built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truly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iOS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Android UI </a:t>
            </a:r>
            <a:r>
              <a:rPr lang="hr-HR" sz="1200" i="0" kern="1200" dirty="0" err="1">
                <a:solidFill>
                  <a:schemeClr val="tx1"/>
                </a:solidFill>
                <a:effectLst/>
                <a:latin typeface="Segoe UI Light" pitchFamily="34" charset="0"/>
                <a:ea typeface="+mn-ea"/>
                <a:cs typeface="+mn-cs"/>
              </a:rPr>
              <a:t>components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not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approach</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where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we</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taking</a:t>
            </a:r>
            <a:r>
              <a:rPr lang="hr-HR" sz="1200" i="0" kern="1200" dirty="0">
                <a:solidFill>
                  <a:schemeClr val="tx1"/>
                </a:solidFill>
                <a:effectLst/>
                <a:latin typeface="Segoe UI Light" pitchFamily="34" charset="0"/>
                <a:ea typeface="+mn-ea"/>
                <a:cs typeface="+mn-cs"/>
              </a:rPr>
              <a:t> a web </a:t>
            </a:r>
            <a:r>
              <a:rPr lang="hr-HR" sz="1200" i="0" kern="1200" dirty="0" err="1">
                <a:solidFill>
                  <a:schemeClr val="tx1"/>
                </a:solidFill>
                <a:effectLst/>
                <a:latin typeface="Segoe UI Light" pitchFamily="34" charset="0"/>
                <a:ea typeface="+mn-ea"/>
                <a:cs typeface="+mn-cs"/>
              </a:rPr>
              <a:t>view</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 browser instance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wrapping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up</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in</a:t>
            </a:r>
            <a:r>
              <a:rPr lang="hr-HR" sz="1200" i="0" kern="1200" dirty="0">
                <a:solidFill>
                  <a:schemeClr val="tx1"/>
                </a:solidFill>
                <a:effectLst/>
                <a:latin typeface="Segoe UI Light" pitchFamily="34" charset="0"/>
                <a:ea typeface="+mn-ea"/>
                <a:cs typeface="+mn-cs"/>
              </a:rPr>
              <a:t> a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a:t>
            </a:r>
            <a:r>
              <a:rPr lang="hr-HR" sz="1200" i="0" kern="1200" dirty="0">
                <a:solidFill>
                  <a:schemeClr val="tx1"/>
                </a:solidFill>
                <a:effectLst/>
                <a:latin typeface="Segoe UI Light"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dirty="0"/>
          </a:p>
          <a:p>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completely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since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building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actual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UI </a:t>
            </a:r>
            <a:r>
              <a:rPr lang="hr-HR" sz="1200" i="0" kern="1200" dirty="0" err="1">
                <a:solidFill>
                  <a:schemeClr val="tx1"/>
                </a:solidFill>
                <a:effectLst/>
                <a:latin typeface="Segoe UI Light" pitchFamily="34" charset="0"/>
                <a:ea typeface="+mn-ea"/>
                <a:cs typeface="+mn-cs"/>
              </a:rPr>
              <a:t>controls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therefore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really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indistinguishable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from</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written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Xcode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Android Studio.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performance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improvements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optimization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benefits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become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especially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noticeable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with</a:t>
            </a:r>
            <a:r>
              <a:rPr lang="hr-HR" sz="1200" i="0" kern="1200" dirty="0">
                <a:solidFill>
                  <a:schemeClr val="tx1"/>
                </a:solidFill>
                <a:effectLst/>
                <a:latin typeface="Segoe UI Light" pitchFamily="34" charset="0"/>
                <a:ea typeface="+mn-ea"/>
                <a:cs typeface="+mn-cs"/>
              </a:rPr>
              <a:t> list </a:t>
            </a:r>
            <a:r>
              <a:rPr lang="hr-HR" sz="1200" i="0" kern="1200" dirty="0" err="1">
                <a:solidFill>
                  <a:schemeClr val="tx1"/>
                </a:solidFill>
                <a:effectLst/>
                <a:latin typeface="Segoe UI Light" pitchFamily="34" charset="0"/>
                <a:ea typeface="+mn-ea"/>
                <a:cs typeface="+mn-cs"/>
              </a:rPr>
              <a:t>views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rich</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animations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natively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optimized</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be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performant</a:t>
            </a:r>
            <a:r>
              <a:rPr lang="hr-HR" sz="1200" i="0" kern="1200" dirty="0">
                <a:solidFill>
                  <a:schemeClr val="tx1"/>
                </a:solidFill>
                <a:effectLst/>
                <a:latin typeface="Segoe UI Light" pitchFamily="34" charset="0"/>
                <a:ea typeface="+mn-ea"/>
                <a:cs typeface="+mn-cs"/>
              </a:rPr>
              <a:t>. To put </a:t>
            </a:r>
            <a:r>
              <a:rPr lang="hr-HR" sz="1200" i="0" kern="1200" dirty="0" err="1">
                <a:solidFill>
                  <a:schemeClr val="tx1"/>
                </a:solidFill>
                <a:effectLst/>
                <a:latin typeface="Segoe UI Light" pitchFamily="34" charset="0"/>
                <a:ea typeface="+mn-ea"/>
                <a:cs typeface="+mn-cs"/>
              </a:rPr>
              <a:t>it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succinctly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 </a:t>
            </a:r>
            <a:r>
              <a:rPr lang="hr-HR" sz="1200" i="0" kern="1200" dirty="0" err="1">
                <a:solidFill>
                  <a:schemeClr val="tx1"/>
                </a:solidFill>
                <a:effectLst/>
                <a:latin typeface="Segoe UI Light" pitchFamily="34" charset="0"/>
                <a:ea typeface="+mn-ea"/>
                <a:cs typeface="+mn-cs"/>
              </a:rPr>
              <a:t>simple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clean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modern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way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building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cross-platform</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mobile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applications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with</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best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possible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user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experience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provided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operating</a:t>
            </a:r>
            <a:r>
              <a:rPr lang="hr-HR" sz="1200" i="0" kern="1200" dirty="0">
                <a:solidFill>
                  <a:schemeClr val="tx1"/>
                </a:solidFill>
                <a:effectLst/>
                <a:latin typeface="Segoe UI Light" pitchFamily="34" charset="0"/>
                <a:ea typeface="+mn-ea"/>
                <a:cs typeface="+mn-cs"/>
              </a:rPr>
              <a:t> system. </a:t>
            </a:r>
          </a:p>
          <a:p>
            <a:r>
              <a:rPr lang="hr-HR" sz="1200" kern="1200" dirty="0">
                <a:solidFill>
                  <a:schemeClr val="tx1"/>
                </a:solidFill>
                <a:effectLst/>
                <a:latin typeface="Segoe UI Light" pitchFamily="34" charset="0"/>
                <a:ea typeface="+mn-ea"/>
                <a:cs typeface="+mn-cs"/>
              </a:rPr>
              <a:t> </a:t>
            </a:r>
          </a:p>
          <a:p>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lets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as web </a:t>
            </a:r>
            <a:r>
              <a:rPr lang="hr-HR" sz="1200" i="0" kern="1200" dirty="0" err="1">
                <a:solidFill>
                  <a:schemeClr val="tx1"/>
                </a:solidFill>
                <a:effectLst/>
                <a:latin typeface="Segoe UI Light" pitchFamily="34" charset="0"/>
                <a:ea typeface="+mn-ea"/>
                <a:cs typeface="+mn-cs"/>
              </a:rPr>
              <a:t>developers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reuse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CSS </a:t>
            </a:r>
            <a:r>
              <a:rPr lang="hr-HR" sz="1200" i="0" kern="1200" dirty="0" err="1">
                <a:solidFill>
                  <a:schemeClr val="tx1"/>
                </a:solidFill>
                <a:effectLst/>
                <a:latin typeface="Segoe UI Light" pitchFamily="34" charset="0"/>
                <a:ea typeface="+mn-ea"/>
                <a:cs typeface="+mn-cs"/>
              </a:rPr>
              <a:t>skills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however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no HTML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no DOM </a:t>
            </a:r>
            <a:r>
              <a:rPr lang="hr-HR" sz="1200" i="0" kern="1200" dirty="0" err="1">
                <a:solidFill>
                  <a:schemeClr val="tx1"/>
                </a:solidFill>
                <a:effectLst/>
                <a:latin typeface="Segoe UI Light" pitchFamily="34" charset="0"/>
                <a:ea typeface="+mn-ea"/>
                <a:cs typeface="+mn-cs"/>
              </a:rPr>
              <a:t>like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on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web, </a:t>
            </a:r>
            <a:r>
              <a:rPr lang="hr-HR" sz="1200" i="0" kern="1200" dirty="0" err="1">
                <a:solidFill>
                  <a:schemeClr val="tx1"/>
                </a:solidFill>
                <a:effectLst/>
                <a:latin typeface="Segoe UI Light" pitchFamily="34" charset="0"/>
                <a:ea typeface="+mn-ea"/>
                <a:cs typeface="+mn-cs"/>
              </a:rPr>
              <a:t>so</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we'll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learning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about</a:t>
            </a:r>
            <a:r>
              <a:rPr lang="hr-HR" sz="1200" i="0" kern="1200" dirty="0">
                <a:solidFill>
                  <a:schemeClr val="tx1"/>
                </a:solidFill>
                <a:effectLst/>
                <a:latin typeface="Segoe UI Light" pitchFamily="34" charset="0"/>
                <a:ea typeface="+mn-ea"/>
                <a:cs typeface="+mn-cs"/>
              </a:rPr>
              <a:t> how to </a:t>
            </a:r>
            <a:r>
              <a:rPr lang="hr-HR" sz="1200" i="0" kern="1200" dirty="0" err="1">
                <a:solidFill>
                  <a:schemeClr val="tx1"/>
                </a:solidFill>
                <a:effectLst/>
                <a:latin typeface="Segoe UI Light" pitchFamily="34" charset="0"/>
                <a:ea typeface="+mn-ea"/>
                <a:cs typeface="+mn-cs"/>
              </a:rPr>
              <a:t>build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way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which</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similar</a:t>
            </a:r>
            <a:r>
              <a:rPr lang="hr-HR" sz="1200" i="0" kern="1200" dirty="0">
                <a:solidFill>
                  <a:schemeClr val="tx1"/>
                </a:solidFill>
                <a:effectLst/>
                <a:latin typeface="Segoe UI Light" pitchFamily="34" charset="0"/>
                <a:ea typeface="+mn-ea"/>
                <a:cs typeface="+mn-cs"/>
              </a:rPr>
              <a:t> to HTML, but </a:t>
            </a:r>
            <a:r>
              <a:rPr lang="hr-HR" sz="1200" i="0" kern="1200" dirty="0" err="1">
                <a:solidFill>
                  <a:schemeClr val="tx1"/>
                </a:solidFill>
                <a:effectLst/>
                <a:latin typeface="Segoe UI Light" pitchFamily="34" charset="0"/>
                <a:ea typeface="+mn-ea"/>
                <a:cs typeface="+mn-cs"/>
              </a:rPr>
              <a:t>uses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different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elements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are </a:t>
            </a:r>
            <a:r>
              <a:rPr lang="hr-HR" sz="1200" i="0" kern="1200" dirty="0" err="1">
                <a:solidFill>
                  <a:schemeClr val="tx1"/>
                </a:solidFill>
                <a:effectLst/>
                <a:latin typeface="Segoe UI Light" pitchFamily="34" charset="0"/>
                <a:ea typeface="+mn-ea"/>
                <a:cs typeface="+mn-cs"/>
              </a:rPr>
              <a:t>actually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rendered</a:t>
            </a:r>
            <a:r>
              <a:rPr lang="hr-HR" sz="1200" i="0" kern="1200" dirty="0">
                <a:solidFill>
                  <a:schemeClr val="tx1"/>
                </a:solidFill>
                <a:effectLst/>
                <a:latin typeface="Segoe UI Light" pitchFamily="34" charset="0"/>
                <a:ea typeface="+mn-ea"/>
                <a:cs typeface="+mn-cs"/>
              </a:rPr>
              <a:t> as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elements</a:t>
            </a:r>
            <a:r>
              <a:rPr lang="hr-HR" sz="1200" i="0" kern="1200" dirty="0">
                <a:solidFill>
                  <a:schemeClr val="tx1"/>
                </a:solidFill>
                <a:effectLst/>
                <a:latin typeface="Segoe UI Light"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8</a:t>
            </a:fld>
            <a:endParaRPr lang="en-US"/>
          </a:p>
        </p:txBody>
      </p:sp>
    </p:spTree>
    <p:extLst>
      <p:ext uri="{BB962C8B-B14F-4D97-AF65-F5344CB8AC3E}">
        <p14:creationId xmlns:p14="http://schemas.microsoft.com/office/powerpoint/2010/main" val="185743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 </a:t>
            </a:r>
            <a:r>
              <a:rPr lang="hr-HR" sz="1200" i="0" kern="1200" dirty="0" err="1">
                <a:solidFill>
                  <a:schemeClr val="tx1"/>
                </a:solidFill>
                <a:effectLst/>
                <a:latin typeface="Segoe UI Light" pitchFamily="34" charset="0"/>
                <a:ea typeface="+mn-ea"/>
                <a:cs typeface="+mn-cs"/>
              </a:rPr>
              <a:t>runtime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lets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build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iOS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Android </a:t>
            </a:r>
            <a:r>
              <a:rPr lang="hr-HR" sz="1200" i="0" kern="1200" dirty="0" err="1">
                <a:solidFill>
                  <a:schemeClr val="tx1"/>
                </a:solidFill>
                <a:effectLst/>
                <a:latin typeface="Segoe UI Light" pitchFamily="34" charset="0"/>
                <a:ea typeface="+mn-ea"/>
                <a:cs typeface="+mn-cs"/>
              </a:rPr>
              <a:t>apps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code</a:t>
            </a:r>
            <a:r>
              <a:rPr lang="hr-HR" sz="1200" i="0" kern="1200" dirty="0">
                <a:solidFill>
                  <a:schemeClr val="tx1"/>
                </a:solidFill>
                <a:effectLst/>
                <a:latin typeface="Segoe UI Light" pitchFamily="34" charset="0"/>
                <a:ea typeface="+mn-ea"/>
                <a:cs typeface="+mn-cs"/>
              </a:rPr>
              <a:t>. One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best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features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ability</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write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code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your</a:t>
            </a:r>
            <a:r>
              <a:rPr lang="hr-HR" sz="1200" i="0" kern="1200" dirty="0">
                <a:solidFill>
                  <a:schemeClr val="tx1"/>
                </a:solidFill>
                <a:effectLst/>
                <a:latin typeface="Segoe UI Light" pitchFamily="34" charset="0"/>
                <a:ea typeface="+mn-ea"/>
                <a:cs typeface="+mn-cs"/>
              </a:rPr>
              <a:t> favorite </a:t>
            </a:r>
            <a:r>
              <a:rPr lang="hr-HR" sz="1200" i="0" kern="1200" dirty="0" err="1">
                <a:solidFill>
                  <a:schemeClr val="tx1"/>
                </a:solidFill>
                <a:effectLst/>
                <a:latin typeface="Segoe UI Light" pitchFamily="34" charset="0"/>
                <a:ea typeface="+mn-ea"/>
                <a:cs typeface="+mn-cs"/>
              </a:rPr>
              <a:t>code</a:t>
            </a:r>
            <a:r>
              <a:rPr lang="hr-HR" sz="1200" i="0" kern="1200" dirty="0">
                <a:solidFill>
                  <a:schemeClr val="tx1"/>
                </a:solidFill>
                <a:effectLst/>
                <a:latin typeface="Segoe UI Light" pitchFamily="34" charset="0"/>
                <a:ea typeface="+mn-ea"/>
                <a:cs typeface="+mn-cs"/>
              </a:rPr>
              <a:t> editor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not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ever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have</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open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Xcode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Android Studio, </a:t>
            </a:r>
            <a:r>
              <a:rPr lang="hr-HR" sz="1200" i="0" kern="1200" dirty="0" err="1">
                <a:solidFill>
                  <a:schemeClr val="tx1"/>
                </a:solidFill>
                <a:effectLst/>
                <a:latin typeface="Segoe UI Light" pitchFamily="34" charset="0"/>
                <a:ea typeface="+mn-ea"/>
                <a:cs typeface="+mn-cs"/>
              </a:rPr>
              <a:t>yet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still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have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ability</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access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platforms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directly</a:t>
            </a:r>
            <a:r>
              <a:rPr lang="hr-HR" sz="1200" i="0" kern="1200" dirty="0">
                <a:solidFill>
                  <a:schemeClr val="tx1"/>
                </a:solidFill>
                <a:effectLst/>
                <a:latin typeface="Segoe UI Light"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i="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possible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thanks</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virtual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machines</a:t>
            </a:r>
            <a:r>
              <a:rPr lang="hr-HR" sz="1200" i="0" kern="1200" dirty="0">
                <a:solidFill>
                  <a:schemeClr val="tx1"/>
                </a:solidFill>
                <a:effectLst/>
                <a:latin typeface="Segoe UI Light" pitchFamily="34" charset="0"/>
                <a:ea typeface="+mn-ea"/>
                <a:cs typeface="+mn-cs"/>
              </a:rPr>
              <a:t>, V8 on Android,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JavaScriptCore</a:t>
            </a:r>
            <a:r>
              <a:rPr lang="hr-HR" sz="1200" i="0" kern="1200" dirty="0">
                <a:solidFill>
                  <a:schemeClr val="tx1"/>
                </a:solidFill>
                <a:effectLst/>
                <a:latin typeface="Segoe UI Light" pitchFamily="34" charset="0"/>
                <a:ea typeface="+mn-ea"/>
                <a:cs typeface="+mn-cs"/>
              </a:rPr>
              <a:t> on </a:t>
            </a:r>
            <a:r>
              <a:rPr lang="hr-HR" sz="1200" i="0" kern="1200" dirty="0" err="1">
                <a:solidFill>
                  <a:schemeClr val="tx1"/>
                </a:solidFill>
                <a:effectLst/>
                <a:latin typeface="Segoe UI Light" pitchFamily="34" charset="0"/>
                <a:ea typeface="+mn-ea"/>
                <a:cs typeface="+mn-cs"/>
              </a:rPr>
              <a:t>iOS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since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latest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release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V8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JavaScriptCore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supports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latest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ECMAScript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language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specification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available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those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engines</a:t>
            </a:r>
            <a:r>
              <a:rPr lang="hr-HR" sz="1200" i="0" kern="1200" dirty="0">
                <a:solidFill>
                  <a:schemeClr val="tx1"/>
                </a:solidFill>
                <a:effectLst/>
                <a:latin typeface="Segoe UI Light" pitchFamily="34" charset="0"/>
                <a:ea typeface="+mn-ea"/>
                <a:cs typeface="+mn-cs"/>
              </a:rPr>
              <a:t>. </a:t>
            </a:r>
          </a:p>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9</a:t>
            </a:fld>
            <a:endParaRPr lang="en-US"/>
          </a:p>
        </p:txBody>
      </p:sp>
    </p:spTree>
    <p:extLst>
      <p:ext uri="{BB962C8B-B14F-4D97-AF65-F5344CB8AC3E}">
        <p14:creationId xmlns:p14="http://schemas.microsoft.com/office/powerpoint/2010/main" val="27970813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uses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reflection</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build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up</a:t>
            </a:r>
            <a:r>
              <a:rPr lang="hr-HR" sz="1200" i="0" kern="1200" dirty="0">
                <a:solidFill>
                  <a:schemeClr val="tx1"/>
                </a:solidFill>
                <a:effectLst/>
                <a:latin typeface="Segoe UI Light" pitchFamily="34" charset="0"/>
                <a:ea typeface="+mn-ea"/>
                <a:cs typeface="+mn-cs"/>
              </a:rPr>
              <a:t> a list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APIs</a:t>
            </a:r>
            <a:r>
              <a:rPr lang="hr-HR" sz="1200" i="0" kern="1200" dirty="0">
                <a:solidFill>
                  <a:schemeClr val="tx1"/>
                </a:solidFill>
                <a:effectLst/>
                <a:latin typeface="Segoe UI Light" pitchFamily="34" charset="0"/>
                <a:ea typeface="+mn-ea"/>
                <a:cs typeface="+mn-cs"/>
              </a:rPr>
              <a:t> for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platform</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running</a:t>
            </a:r>
            <a:r>
              <a:rPr lang="hr-HR" sz="1200" i="0" kern="1200" dirty="0">
                <a:solidFill>
                  <a:schemeClr val="tx1"/>
                </a:solidFill>
                <a:effectLst/>
                <a:latin typeface="Segoe UI Light" pitchFamily="34" charset="0"/>
                <a:ea typeface="+mn-ea"/>
                <a:cs typeface="+mn-cs"/>
              </a:rPr>
              <a:t> on, </a:t>
            </a:r>
            <a:r>
              <a:rPr lang="hr-HR" sz="1200" i="0" kern="1200" dirty="0" err="1">
                <a:solidFill>
                  <a:schemeClr val="tx1"/>
                </a:solidFill>
                <a:effectLst/>
                <a:latin typeface="Segoe UI Light" pitchFamily="34" charset="0"/>
                <a:ea typeface="+mn-ea"/>
                <a:cs typeface="+mn-cs"/>
              </a:rPr>
              <a:t>allowing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direct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translation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of</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API </a:t>
            </a:r>
            <a:r>
              <a:rPr lang="hr-HR" sz="1200" i="0" kern="1200" dirty="0" err="1">
                <a:solidFill>
                  <a:schemeClr val="tx1"/>
                </a:solidFill>
                <a:effectLst/>
                <a:latin typeface="Segoe UI Light" pitchFamily="34" charset="0"/>
                <a:ea typeface="+mn-ea"/>
                <a:cs typeface="+mn-cs"/>
              </a:rPr>
              <a:t>objects</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equivalents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something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other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similar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frameworks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don't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give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it's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what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makes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so</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special</a:t>
            </a:r>
            <a:r>
              <a:rPr lang="hr-HR" sz="1200" i="0" kern="1200" dirty="0">
                <a:solidFill>
                  <a:schemeClr val="tx1"/>
                </a:solidFill>
                <a:effectLst/>
                <a:latin typeface="Segoe UI Light" pitchFamily="34" charset="0"/>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i="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a:solidFill>
                  <a:schemeClr val="tx1"/>
                </a:solidFill>
                <a:effectLst/>
                <a:latin typeface="Segoe UI Light" pitchFamily="34" charset="0"/>
                <a:ea typeface="+mn-ea"/>
                <a:cs typeface="+mn-cs"/>
              </a:rPr>
              <a:t>You </a:t>
            </a:r>
            <a:r>
              <a:rPr lang="hr-HR" sz="1200" i="0" kern="1200" dirty="0" err="1">
                <a:solidFill>
                  <a:schemeClr val="tx1"/>
                </a:solidFill>
                <a:effectLst/>
                <a:latin typeface="Segoe UI Light" pitchFamily="34" charset="0"/>
                <a:ea typeface="+mn-ea"/>
                <a:cs typeface="+mn-cs"/>
              </a:rPr>
              <a:t>have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ability</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call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directly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should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need</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implement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something</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that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team</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or</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community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hasn't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implemented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yet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since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open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source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can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contribute</a:t>
            </a:r>
            <a:r>
              <a:rPr lang="hr-HR" sz="1200" i="0" kern="1200" dirty="0">
                <a:solidFill>
                  <a:schemeClr val="tx1"/>
                </a:solidFill>
                <a:effectLst/>
                <a:latin typeface="Segoe UI Light" pitchFamily="34" charset="0"/>
                <a:ea typeface="+mn-ea"/>
                <a:cs typeface="+mn-cs"/>
              </a:rPr>
              <a:t> to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core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projects</a:t>
            </a:r>
            <a:r>
              <a:rPr lang="hr-HR" sz="1200" i="0" kern="1200" dirty="0">
                <a:solidFill>
                  <a:schemeClr val="tx1"/>
                </a:solidFill>
                <a:effectLst/>
                <a:latin typeface="Segoe UI Light" pitchFamily="34" charset="0"/>
                <a:ea typeface="+mn-ea"/>
                <a:cs typeface="+mn-cs"/>
              </a:rPr>
              <a:t> on GitHub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distributing</a:t>
            </a:r>
            <a:r>
              <a:rPr lang="hr-HR" sz="1200" i="0" kern="1200" dirty="0">
                <a:solidFill>
                  <a:schemeClr val="tx1"/>
                </a:solidFill>
                <a:effectLst/>
                <a:latin typeface="Segoe UI Light" pitchFamily="34" charset="0"/>
                <a:ea typeface="+mn-ea"/>
                <a:cs typeface="+mn-cs"/>
              </a:rPr>
              <a:t> plug-</a:t>
            </a:r>
            <a:r>
              <a:rPr lang="hr-HR" sz="1200" i="0" kern="1200" dirty="0" err="1">
                <a:solidFill>
                  <a:schemeClr val="tx1"/>
                </a:solidFill>
                <a:effectLst/>
                <a:latin typeface="Segoe UI Light" pitchFamily="34" charset="0"/>
                <a:ea typeface="+mn-ea"/>
                <a:cs typeface="+mn-cs"/>
              </a:rPr>
              <a:t>ins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modules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via</a:t>
            </a:r>
            <a:r>
              <a:rPr lang="hr-HR" sz="1200" i="0" kern="1200" dirty="0">
                <a:solidFill>
                  <a:schemeClr val="tx1"/>
                </a:solidFill>
                <a:effectLst/>
                <a:latin typeface="Segoe UI Light" pitchFamily="34" charset="0"/>
                <a:ea typeface="+mn-ea"/>
                <a:cs typeface="+mn-cs"/>
              </a:rPr>
              <a:t> NPM </a:t>
            </a:r>
            <a:r>
              <a:rPr lang="hr-HR" sz="1200" i="0" kern="1200" dirty="0" err="1">
                <a:solidFill>
                  <a:schemeClr val="tx1"/>
                </a:solidFill>
                <a:effectLst/>
                <a:latin typeface="Segoe UI Light" pitchFamily="34" charset="0"/>
                <a:ea typeface="+mn-ea"/>
                <a:cs typeface="+mn-cs"/>
              </a:rPr>
              <a:t>all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the</a:t>
            </a:r>
            <a:r>
              <a:rPr lang="hr-HR" sz="1200" i="0" kern="1200" dirty="0">
                <a:solidFill>
                  <a:schemeClr val="tx1"/>
                </a:solidFill>
                <a:effectLst/>
                <a:latin typeface="Segoe UI Light" pitchFamily="34" charset="0"/>
                <a:ea typeface="+mn-ea"/>
                <a:cs typeface="+mn-cs"/>
              </a:rPr>
              <a:t> time.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hr-HR" sz="1200" i="0" kern="1200" dirty="0">
              <a:solidFill>
                <a:schemeClr val="tx1"/>
              </a:solidFill>
              <a:effectLst/>
              <a:latin typeface="Segoe UI Light"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hr-HR" sz="1200" i="0" kern="1200" dirty="0" err="1">
                <a:solidFill>
                  <a:schemeClr val="tx1"/>
                </a:solidFill>
                <a:effectLst/>
                <a:latin typeface="Segoe UI Light" pitchFamily="34" charset="0"/>
                <a:ea typeface="+mn-ea"/>
                <a:cs typeface="+mn-cs"/>
              </a:rPr>
              <a:t>NativeScript</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open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source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can</a:t>
            </a:r>
            <a:r>
              <a:rPr lang="hr-HR" sz="1200" i="0" kern="1200" dirty="0">
                <a:solidFill>
                  <a:schemeClr val="tx1"/>
                </a:solidFill>
                <a:effectLst/>
                <a:latin typeface="Segoe UI Light" pitchFamily="34" charset="0"/>
                <a:ea typeface="+mn-ea"/>
                <a:cs typeface="+mn-cs"/>
              </a:rPr>
              <a:t> use </a:t>
            </a:r>
            <a:r>
              <a:rPr lang="hr-HR" sz="1200" i="0" kern="1200" dirty="0" err="1">
                <a:solidFill>
                  <a:schemeClr val="tx1"/>
                </a:solidFill>
                <a:effectLst/>
                <a:latin typeface="Segoe UI Light" pitchFamily="34" charset="0"/>
                <a:ea typeface="+mn-ea"/>
                <a:cs typeface="+mn-cs"/>
              </a:rPr>
              <a:t>any</a:t>
            </a:r>
            <a:r>
              <a:rPr lang="hr-HR" sz="1200" i="0" kern="1200" dirty="0">
                <a:solidFill>
                  <a:schemeClr val="tx1"/>
                </a:solidFill>
                <a:effectLst/>
                <a:latin typeface="Segoe UI Light" pitchFamily="34" charset="0"/>
                <a:ea typeface="+mn-ea"/>
                <a:cs typeface="+mn-cs"/>
              </a:rPr>
              <a:t> editor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like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can</a:t>
            </a:r>
            <a:r>
              <a:rPr lang="hr-HR" sz="1200" i="0" kern="1200" dirty="0">
                <a:solidFill>
                  <a:schemeClr val="tx1"/>
                </a:solidFill>
                <a:effectLst/>
                <a:latin typeface="Segoe UI Light" pitchFamily="34" charset="0"/>
                <a:ea typeface="+mn-ea"/>
                <a:cs typeface="+mn-cs"/>
              </a:rPr>
              <a:t> use NPM </a:t>
            </a:r>
            <a:r>
              <a:rPr lang="hr-HR" sz="1200" i="0" kern="1200" dirty="0" err="1">
                <a:solidFill>
                  <a:schemeClr val="tx1"/>
                </a:solidFill>
                <a:effectLst/>
                <a:latin typeface="Segoe UI Light" pitchFamily="34" charset="0"/>
                <a:ea typeface="+mn-ea"/>
                <a:cs typeface="+mn-cs"/>
              </a:rPr>
              <a:t>modules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and</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you</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can</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call</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native</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APIs</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directly</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from</a:t>
            </a:r>
            <a:r>
              <a:rPr lang="hr-HR" sz="1200" i="0" kern="1200" dirty="0">
                <a:solidFill>
                  <a:schemeClr val="tx1"/>
                </a:solidFill>
                <a:effectLst/>
                <a:latin typeface="Segoe UI Light" pitchFamily="34" charset="0"/>
                <a:ea typeface="+mn-ea"/>
                <a:cs typeface="+mn-cs"/>
              </a:rPr>
              <a:t> </a:t>
            </a:r>
            <a:r>
              <a:rPr lang="hr-HR" sz="1200" i="0" kern="1200" dirty="0" err="1">
                <a:solidFill>
                  <a:schemeClr val="tx1"/>
                </a:solidFill>
                <a:effectLst/>
                <a:latin typeface="Segoe UI Light" pitchFamily="34" charset="0"/>
                <a:ea typeface="+mn-ea"/>
                <a:cs typeface="+mn-cs"/>
              </a:rPr>
              <a:t>JavaScript</a:t>
            </a:r>
            <a:r>
              <a:rPr lang="hr-HR" sz="1200" i="0" kern="1200" dirty="0">
                <a:solidFill>
                  <a:schemeClr val="tx1"/>
                </a:solidFill>
                <a:effectLst/>
                <a:latin typeface="Segoe UI Light" pitchFamily="34" charset="0"/>
                <a:ea typeface="+mn-ea"/>
                <a:cs typeface="+mn-cs"/>
              </a:rPr>
              <a: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10</a:t>
            </a:fld>
            <a:endParaRPr lang="en-US"/>
          </a:p>
        </p:txBody>
      </p:sp>
    </p:spTree>
    <p:extLst>
      <p:ext uri="{BB962C8B-B14F-4D97-AF65-F5344CB8AC3E}">
        <p14:creationId xmlns:p14="http://schemas.microsoft.com/office/powerpoint/2010/main" val="3751760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hr-HR" sz="1200" b="1" i="0" u="none" strike="noStrike" kern="1200" dirty="0" err="1">
                <a:solidFill>
                  <a:schemeClr val="tx1"/>
                </a:solidFill>
                <a:effectLst/>
                <a:latin typeface="Segoe UI Light" pitchFamily="34" charset="0"/>
                <a:ea typeface="+mn-ea"/>
                <a:cs typeface="+mn-cs"/>
              </a:rPr>
              <a:t>Plugins</a:t>
            </a:r>
            <a:endParaRPr lang="hr-HR" sz="1200" b="0" i="0" u="none" strike="noStrike" kern="1200" dirty="0">
              <a:solidFill>
                <a:schemeClr val="tx1"/>
              </a:solidFill>
              <a:effectLst/>
              <a:latin typeface="Segoe UI Light" pitchFamily="34" charset="0"/>
              <a:ea typeface="+mn-ea"/>
              <a:cs typeface="+mn-cs"/>
            </a:endParaRPr>
          </a:p>
          <a:p>
            <a:pPr lvl="1"/>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comes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with</a:t>
            </a:r>
            <a:r>
              <a:rPr lang="hr-HR" sz="1200" b="0" i="0" u="none" strike="noStrike" kern="1200" dirty="0">
                <a:solidFill>
                  <a:schemeClr val="tx1"/>
                </a:solidFill>
                <a:effectLst/>
                <a:latin typeface="Segoe UI Light" pitchFamily="34" charset="0"/>
                <a:ea typeface="+mn-ea"/>
                <a:cs typeface="+mn-cs"/>
              </a:rPr>
              <a:t> a </a:t>
            </a:r>
            <a:r>
              <a:rPr lang="hr-HR" sz="1200" b="0" i="0" u="none" strike="noStrike" kern="1200" dirty="0" err="1">
                <a:solidFill>
                  <a:schemeClr val="tx1"/>
                </a:solidFill>
                <a:effectLst/>
                <a:latin typeface="Segoe UI Light" pitchFamily="34" charset="0"/>
                <a:ea typeface="+mn-ea"/>
                <a:cs typeface="+mn-cs"/>
              </a:rPr>
              <a:t>predefined</a:t>
            </a:r>
            <a:r>
              <a:rPr lang="hr-HR" sz="1200" b="0" i="0" u="none" strike="noStrike" kern="1200" dirty="0">
                <a:solidFill>
                  <a:schemeClr val="tx1"/>
                </a:solidFill>
                <a:effectLst/>
                <a:latin typeface="Segoe UI Light" pitchFamily="34" charset="0"/>
                <a:ea typeface="+mn-ea"/>
                <a:cs typeface="+mn-cs"/>
              </a:rPr>
              <a:t> set </a:t>
            </a:r>
            <a:r>
              <a:rPr lang="hr-HR" sz="1200" b="0" i="0" u="none" strike="noStrike" kern="1200" dirty="0" err="1">
                <a:solidFill>
                  <a:schemeClr val="tx1"/>
                </a:solidFill>
                <a:effectLst/>
                <a:latin typeface="Segoe UI Light" pitchFamily="34" charset="0"/>
                <a:ea typeface="+mn-ea"/>
                <a:cs typeface="+mn-cs"/>
              </a:rPr>
              <a:t>of</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a:solidFill>
                  <a:schemeClr val="tx1"/>
                </a:solidFill>
                <a:effectLst/>
                <a:latin typeface="Segoe UI Light" pitchFamily="34" charset="0"/>
                <a:ea typeface="+mn-ea"/>
                <a:cs typeface="+mn-cs"/>
                <a:hlinkClick r:id="rId3"/>
              </a:rPr>
              <a:t>NativeScript plugins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If</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your</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needs</a:t>
            </a:r>
            <a:r>
              <a:rPr lang="hr-HR" sz="1200" b="0" i="0" u="none" strike="noStrike" kern="1200" dirty="0">
                <a:solidFill>
                  <a:schemeClr val="tx1"/>
                </a:solidFill>
                <a:effectLst/>
                <a:latin typeface="Segoe UI Light" pitchFamily="34" charset="0"/>
                <a:ea typeface="+mn-ea"/>
                <a:cs typeface="+mn-cs"/>
              </a:rPr>
              <a:t> to </a:t>
            </a:r>
            <a:r>
              <a:rPr lang="hr-HR" sz="1200" b="0" i="0" u="none" strike="noStrike" kern="1200" dirty="0" err="1">
                <a:solidFill>
                  <a:schemeClr val="tx1"/>
                </a:solidFill>
                <a:effectLst/>
                <a:latin typeface="Segoe UI Light" pitchFamily="34" charset="0"/>
                <a:ea typeface="+mn-ea"/>
                <a:cs typeface="+mn-cs"/>
              </a:rPr>
              <a:t>utilize</a:t>
            </a:r>
            <a:r>
              <a:rPr lang="hr-HR" sz="1200" b="0" i="0" u="none" strike="noStrike" kern="1200" dirty="0">
                <a:solidFill>
                  <a:schemeClr val="tx1"/>
                </a:solidFill>
                <a:effectLst/>
                <a:latin typeface="Segoe UI Light" pitchFamily="34" charset="0"/>
                <a:ea typeface="+mn-ea"/>
                <a:cs typeface="+mn-cs"/>
              </a:rPr>
              <a:t> a </a:t>
            </a:r>
            <a:r>
              <a:rPr lang="hr-HR" sz="1200" b="0" i="0" u="none" strike="noStrike" kern="1200" dirty="0" err="1">
                <a:solidFill>
                  <a:schemeClr val="tx1"/>
                </a:solidFill>
                <a:effectLst/>
                <a:latin typeface="Segoe UI Light" pitchFamily="34" charset="0"/>
                <a:ea typeface="+mn-ea"/>
                <a:cs typeface="+mn-cs"/>
              </a:rPr>
              <a:t>plugin</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that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not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present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in</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will</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see</a:t>
            </a:r>
            <a:r>
              <a:rPr lang="hr-HR" sz="1200" b="0" i="0" u="none" strike="noStrike" kern="1200" dirty="0">
                <a:solidFill>
                  <a:schemeClr val="tx1"/>
                </a:solidFill>
                <a:effectLst/>
                <a:latin typeface="Segoe UI Light" pitchFamily="34" charset="0"/>
                <a:ea typeface="+mn-ea"/>
                <a:cs typeface="+mn-cs"/>
              </a:rPr>
              <a:t> a </a:t>
            </a:r>
            <a:r>
              <a:rPr lang="hr-HR" sz="1200" b="0" i="0" u="none" strike="noStrike" kern="1200" dirty="0" err="1">
                <a:solidFill>
                  <a:schemeClr val="tx1"/>
                </a:solidFill>
                <a:effectLst/>
                <a:latin typeface="Segoe UI Light" pitchFamily="34" charset="0"/>
                <a:ea typeface="+mn-ea"/>
                <a:cs typeface="+mn-cs"/>
              </a:rPr>
              <a:t>warning</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message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and</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your</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might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not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work</a:t>
            </a:r>
            <a:r>
              <a:rPr lang="hr-HR" sz="1200" b="0" i="0" u="none" strike="noStrike" kern="1200" dirty="0">
                <a:solidFill>
                  <a:schemeClr val="tx1"/>
                </a:solidFill>
                <a:effectLst/>
                <a:latin typeface="Segoe UI Light" pitchFamily="34" charset="0"/>
                <a:ea typeface="+mn-ea"/>
                <a:cs typeface="+mn-cs"/>
              </a:rPr>
              <a:t> as </a:t>
            </a:r>
            <a:r>
              <a:rPr lang="hr-HR" sz="1200" b="0" i="0" u="none" strike="noStrike" kern="1200" dirty="0" err="1">
                <a:solidFill>
                  <a:schemeClr val="tx1"/>
                </a:solidFill>
                <a:effectLst/>
                <a:latin typeface="Segoe UI Light" pitchFamily="34" charset="0"/>
                <a:ea typeface="+mn-ea"/>
                <a:cs typeface="+mn-cs"/>
              </a:rPr>
              <a:t>expected</a:t>
            </a:r>
            <a:r>
              <a:rPr lang="hr-HR" sz="1200" b="0" i="0" u="none" strike="noStrike" kern="1200" dirty="0">
                <a:solidFill>
                  <a:schemeClr val="tx1"/>
                </a:solidFill>
                <a:effectLst/>
                <a:latin typeface="Segoe UI Light" pitchFamily="34" charset="0"/>
                <a:ea typeface="+mn-ea"/>
                <a:cs typeface="+mn-cs"/>
              </a:rPr>
              <a:t>.</a:t>
            </a:r>
          </a:p>
          <a:p>
            <a:r>
              <a:rPr lang="hr-HR" sz="1200" b="1" i="0" u="none" strike="noStrike" kern="1200" dirty="0">
                <a:solidFill>
                  <a:schemeClr val="tx1"/>
                </a:solidFill>
                <a:effectLst/>
                <a:latin typeface="Segoe UI Light" pitchFamily="34" charset="0"/>
                <a:ea typeface="+mn-ea"/>
                <a:cs typeface="+mn-cs"/>
              </a:rPr>
              <a:t>Resources</a:t>
            </a:r>
            <a:endParaRPr lang="hr-HR" sz="1200" b="0" i="0" u="none" strike="noStrike" kern="1200" dirty="0">
              <a:solidFill>
                <a:schemeClr val="tx1"/>
              </a:solidFill>
              <a:effectLst/>
              <a:latin typeface="Segoe UI Light" pitchFamily="34" charset="0"/>
              <a:ea typeface="+mn-ea"/>
              <a:cs typeface="+mn-cs"/>
            </a:endParaRPr>
          </a:p>
          <a:p>
            <a:pPr lvl="1"/>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comes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with</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predefined</a:t>
            </a:r>
            <a:r>
              <a:rPr lang="hr-HR" sz="1200" b="0" i="0" u="none" strike="noStrike" kern="1200" dirty="0">
                <a:solidFill>
                  <a:schemeClr val="tx1"/>
                </a:solidFill>
                <a:effectLst/>
                <a:latin typeface="Segoe UI Light" pitchFamily="34" charset="0"/>
                <a:ea typeface="+mn-ea"/>
                <a:cs typeface="+mn-cs"/>
              </a:rPr>
              <a:t> set </a:t>
            </a:r>
            <a:r>
              <a:rPr lang="hr-HR" sz="1200" b="0" i="0" u="none" strike="noStrike" kern="1200" dirty="0" err="1">
                <a:solidFill>
                  <a:schemeClr val="tx1"/>
                </a:solidFill>
                <a:effectLst/>
                <a:latin typeface="Segoe UI Light" pitchFamily="34" charset="0"/>
                <a:ea typeface="+mn-ea"/>
                <a:cs typeface="+mn-cs"/>
              </a:rPr>
              <a:t>of</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resources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such</a:t>
            </a:r>
            <a:r>
              <a:rPr lang="hr-HR" sz="1200" b="0" i="0" u="none" strike="noStrike" kern="1200" dirty="0">
                <a:solidFill>
                  <a:schemeClr val="tx1"/>
                </a:solidFill>
                <a:effectLst/>
                <a:latin typeface="Segoe UI Light" pitchFamily="34" charset="0"/>
                <a:ea typeface="+mn-ea"/>
                <a:cs typeface="+mn-cs"/>
              </a:rPr>
              <a:t> as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icons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splash</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screens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and</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image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files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If</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need</a:t>
            </a:r>
            <a:r>
              <a:rPr lang="hr-HR" sz="1200" b="0" i="0" u="none" strike="noStrike" kern="1200" dirty="0">
                <a:solidFill>
                  <a:schemeClr val="tx1"/>
                </a:solidFill>
                <a:effectLst/>
                <a:latin typeface="Segoe UI Light" pitchFamily="34" charset="0"/>
                <a:ea typeface="+mn-ea"/>
                <a:cs typeface="+mn-cs"/>
              </a:rPr>
              <a:t> to </a:t>
            </a:r>
            <a:r>
              <a:rPr lang="hr-HR" sz="1200" b="0" i="0" u="none" strike="noStrike" kern="1200" dirty="0" err="1">
                <a:solidFill>
                  <a:schemeClr val="tx1"/>
                </a:solidFill>
                <a:effectLst/>
                <a:latin typeface="Segoe UI Light" pitchFamily="34" charset="0"/>
                <a:ea typeface="+mn-ea"/>
                <a:cs typeface="+mn-cs"/>
              </a:rPr>
              <a:t>work</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with</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additional</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files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in</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your</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application’s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App_Resources</a:t>
            </a:r>
            <a:r>
              <a:rPr lang="hr-HR" sz="1200" b="0" i="0" u="none" strike="noStrike" kern="1200" dirty="0">
                <a:solidFill>
                  <a:schemeClr val="tx1"/>
                </a:solidFill>
                <a:effectLst/>
                <a:latin typeface="Segoe UI Light" pitchFamily="34" charset="0"/>
                <a:ea typeface="+mn-ea"/>
                <a:cs typeface="+mn-cs"/>
              </a:rPr>
              <a:t> folder, </a:t>
            </a:r>
            <a:r>
              <a:rPr lang="hr-HR" sz="1200" b="0" i="0" u="none" strike="noStrike" kern="1200" dirty="0" err="1">
                <a:solidFill>
                  <a:schemeClr val="tx1"/>
                </a:solidFill>
                <a:effectLst/>
                <a:latin typeface="Segoe UI Light" pitchFamily="34" charset="0"/>
                <a:ea typeface="+mn-ea"/>
                <a:cs typeface="+mn-cs"/>
              </a:rPr>
              <a:t>you</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need</a:t>
            </a:r>
            <a:r>
              <a:rPr lang="hr-HR" sz="1200" b="0" i="0" u="none" strike="noStrike" kern="1200" dirty="0">
                <a:solidFill>
                  <a:schemeClr val="tx1"/>
                </a:solidFill>
                <a:effectLst/>
                <a:latin typeface="Segoe UI Light" pitchFamily="34" charset="0"/>
                <a:ea typeface="+mn-ea"/>
                <a:cs typeface="+mn-cs"/>
              </a:rPr>
              <a:t> to </a:t>
            </a:r>
            <a:r>
              <a:rPr lang="hr-HR" sz="1200" b="0" i="0" u="none" strike="noStrike" kern="1200" dirty="0" err="1">
                <a:solidFill>
                  <a:schemeClr val="tx1"/>
                </a:solidFill>
                <a:effectLst/>
                <a:latin typeface="Segoe UI Light" pitchFamily="34" charset="0"/>
                <a:ea typeface="+mn-ea"/>
                <a:cs typeface="+mn-cs"/>
              </a:rPr>
              <a:t>switch</a:t>
            </a:r>
            <a:r>
              <a:rPr lang="hr-HR" sz="1200" b="0" i="0" u="none" strike="noStrike" kern="1200" dirty="0">
                <a:solidFill>
                  <a:schemeClr val="tx1"/>
                </a:solidFill>
                <a:effectLst/>
                <a:latin typeface="Segoe UI Light" pitchFamily="34" charset="0"/>
                <a:ea typeface="+mn-ea"/>
                <a:cs typeface="+mn-cs"/>
              </a:rPr>
              <a:t> to </a:t>
            </a:r>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full</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setup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workflow</a:t>
            </a:r>
            <a:r>
              <a:rPr lang="hr-HR" sz="1200" b="0" i="0" u="none" strike="noStrike" kern="1200" dirty="0">
                <a:solidFill>
                  <a:schemeClr val="tx1"/>
                </a:solidFill>
                <a:effectLst/>
                <a:latin typeface="Segoe UI Light" pitchFamily="34" charset="0"/>
                <a:ea typeface="+mn-ea"/>
                <a:cs typeface="+mn-cs"/>
              </a:rPr>
              <a:t>.</a:t>
            </a:r>
          </a:p>
          <a:p>
            <a:r>
              <a:rPr lang="hr-HR" sz="1200" b="1" i="0" u="none" strike="noStrike" kern="1200" dirty="0" err="1">
                <a:solidFill>
                  <a:schemeClr val="tx1"/>
                </a:solidFill>
                <a:effectLst/>
                <a:latin typeface="Segoe UI Light" pitchFamily="34" charset="0"/>
                <a:ea typeface="+mn-ea"/>
                <a:cs typeface="+mn-cs"/>
              </a:rPr>
              <a:t>Debugging</a:t>
            </a:r>
            <a:endParaRPr lang="hr-HR" sz="1200" b="0" i="0" u="none" strike="noStrike" kern="1200" dirty="0">
              <a:solidFill>
                <a:schemeClr val="tx1"/>
              </a:solidFill>
              <a:effectLst/>
              <a:latin typeface="Segoe UI Light" pitchFamily="34" charset="0"/>
              <a:ea typeface="+mn-ea"/>
              <a:cs typeface="+mn-cs"/>
            </a:endParaRPr>
          </a:p>
          <a:p>
            <a:pPr lvl="1"/>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does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not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allow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a:t>
            </a:r>
            <a:r>
              <a:rPr lang="hr-HR" sz="1200" b="0" i="0" u="none" strike="noStrike" kern="1200" dirty="0">
                <a:solidFill>
                  <a:schemeClr val="tx1"/>
                </a:solidFill>
                <a:effectLst/>
                <a:latin typeface="Segoe UI Light" pitchFamily="34" charset="0"/>
                <a:ea typeface="+mn-ea"/>
                <a:cs typeface="+mn-cs"/>
              </a:rPr>
              <a:t> to use </a:t>
            </a:r>
            <a:r>
              <a:rPr lang="hr-HR" sz="1200" b="0" i="0" u="none" strike="noStrike" kern="1200" dirty="0" err="1">
                <a:solidFill>
                  <a:schemeClr val="tx1"/>
                </a:solidFill>
                <a:effectLst/>
                <a:latin typeface="Segoe UI Light" pitchFamily="34" charset="0"/>
                <a:ea typeface="+mn-ea"/>
                <a:cs typeface="+mn-cs"/>
              </a:rPr>
              <a:t>many</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of</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NativeScript’s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a:solidFill>
                  <a:schemeClr val="tx1"/>
                </a:solidFill>
                <a:effectLst/>
                <a:latin typeface="Segoe UI Light" pitchFamily="34" charset="0"/>
                <a:ea typeface="+mn-ea"/>
                <a:cs typeface="+mn-cs"/>
                <a:hlinkClick r:id="rId4"/>
              </a:rPr>
              <a:t>debugging tools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such</a:t>
            </a:r>
            <a:r>
              <a:rPr lang="hr-HR" sz="1200" b="0" i="0" u="none" strike="noStrike" kern="1200" dirty="0">
                <a:solidFill>
                  <a:schemeClr val="tx1"/>
                </a:solidFill>
                <a:effectLst/>
                <a:latin typeface="Segoe UI Light" pitchFamily="34" charset="0"/>
                <a:ea typeface="+mn-ea"/>
                <a:cs typeface="+mn-cs"/>
              </a:rPr>
              <a:t> as </a:t>
            </a:r>
            <a:r>
              <a:rPr lang="hr-HR" sz="1200" b="0" i="0" u="none" strike="noStrike" kern="1200" dirty="0" err="1">
                <a:solidFill>
                  <a:schemeClr val="tx1"/>
                </a:solidFill>
                <a:effectLst/>
                <a:latin typeface="Segoe UI Light" pitchFamily="34" charset="0"/>
                <a:ea typeface="+mn-ea"/>
                <a:cs typeface="+mn-cs"/>
              </a:rPr>
              <a:t>NativeScript’s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a:solidFill>
                  <a:schemeClr val="tx1"/>
                </a:solidFill>
                <a:effectLst/>
                <a:latin typeface="Segoe UI Light" pitchFamily="34" charset="0"/>
                <a:ea typeface="+mn-ea"/>
                <a:cs typeface="+mn-cs"/>
                <a:hlinkClick r:id="rId5"/>
              </a:rPr>
              <a:t>integration with the Chrome DevTools</a:t>
            </a:r>
            <a:r>
              <a:rPr lang="hr-HR" sz="1200" b="0" i="0" u="none" strike="noStrike" kern="1200" dirty="0">
                <a:solidFill>
                  <a:schemeClr val="tx1"/>
                </a:solidFill>
                <a:effectLst/>
                <a:latin typeface="Segoe UI Light" pitchFamily="34" charset="0"/>
                <a:ea typeface="+mn-ea"/>
                <a:cs typeface="+mn-cs"/>
              </a:rPr>
              <a:t>.</a:t>
            </a:r>
          </a:p>
          <a:p>
            <a:r>
              <a:rPr lang="hr-HR" sz="1200" b="1" i="0" u="none" strike="noStrike" kern="1200" dirty="0" err="1">
                <a:solidFill>
                  <a:schemeClr val="tx1"/>
                </a:solidFill>
                <a:effectLst/>
                <a:latin typeface="Segoe UI Light" pitchFamily="34" charset="0"/>
                <a:ea typeface="+mn-ea"/>
                <a:cs typeface="+mn-cs"/>
              </a:rPr>
              <a:t>Unit</a:t>
            </a:r>
            <a:r>
              <a:rPr lang="hr-HR" sz="1200" b="1" i="0" u="none" strike="noStrike" kern="1200" dirty="0">
                <a:solidFill>
                  <a:schemeClr val="tx1"/>
                </a:solidFill>
                <a:effectLst/>
                <a:latin typeface="Segoe UI Light" pitchFamily="34" charset="0"/>
                <a:ea typeface="+mn-ea"/>
                <a:cs typeface="+mn-cs"/>
              </a:rPr>
              <a:t> </a:t>
            </a:r>
            <a:r>
              <a:rPr lang="hr-HR" sz="1200" b="1" i="0" u="none" strike="noStrike" kern="1200" dirty="0" err="1">
                <a:solidFill>
                  <a:schemeClr val="tx1"/>
                </a:solidFill>
                <a:effectLst/>
                <a:latin typeface="Segoe UI Light" pitchFamily="34" charset="0"/>
                <a:ea typeface="+mn-ea"/>
                <a:cs typeface="+mn-cs"/>
              </a:rPr>
              <a:t>Tests</a:t>
            </a:r>
            <a:endParaRPr lang="hr-HR" sz="1200" b="0" i="0" u="none" strike="noStrike" kern="1200" dirty="0">
              <a:solidFill>
                <a:schemeClr val="tx1"/>
              </a:solidFill>
              <a:effectLst/>
              <a:latin typeface="Segoe UI Light" pitchFamily="34" charset="0"/>
              <a:ea typeface="+mn-ea"/>
              <a:cs typeface="+mn-cs"/>
            </a:endParaRPr>
          </a:p>
          <a:p>
            <a:pPr lvl="1"/>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does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not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allow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you</a:t>
            </a:r>
            <a:r>
              <a:rPr lang="hr-HR" sz="1200" b="0" i="0" u="none" strike="noStrike" kern="1200" dirty="0">
                <a:solidFill>
                  <a:schemeClr val="tx1"/>
                </a:solidFill>
                <a:effectLst/>
                <a:latin typeface="Segoe UI Light" pitchFamily="34" charset="0"/>
                <a:ea typeface="+mn-ea"/>
                <a:cs typeface="+mn-cs"/>
              </a:rPr>
              <a:t> to </a:t>
            </a:r>
            <a:r>
              <a:rPr lang="hr-HR" sz="1200" b="0" i="0" u="none" strike="noStrike" kern="1200" dirty="0" err="1">
                <a:solidFill>
                  <a:schemeClr val="tx1"/>
                </a:solidFill>
                <a:effectLst/>
                <a:latin typeface="Segoe UI Light" pitchFamily="34" charset="0"/>
                <a:ea typeface="+mn-ea"/>
                <a:cs typeface="+mn-cs"/>
              </a:rPr>
              <a:t>run</a:t>
            </a:r>
            <a:r>
              <a:rPr lang="hr-HR" sz="1200" b="0" i="0" u="none" strike="noStrike" kern="1200" dirty="0">
                <a:solidFill>
                  <a:schemeClr val="tx1"/>
                </a:solidFill>
                <a:effectLst/>
                <a:latin typeface="Segoe UI Light" pitchFamily="34" charset="0"/>
                <a:ea typeface="+mn-ea"/>
                <a:cs typeface="+mn-cs"/>
              </a:rPr>
              <a:t> use </a:t>
            </a:r>
            <a:r>
              <a:rPr lang="hr-HR" sz="1200" b="0" i="0" u="none" strike="noStrike" kern="1200" dirty="0">
                <a:solidFill>
                  <a:schemeClr val="tx1"/>
                </a:solidFill>
                <a:effectLst/>
                <a:latin typeface="Segoe UI Light" pitchFamily="34" charset="0"/>
                <a:ea typeface="+mn-ea"/>
                <a:cs typeface="+mn-cs"/>
                <a:hlinkClick r:id="rId6"/>
              </a:rPr>
              <a:t>NativeScript’s unit testing workflows</a:t>
            </a:r>
            <a:r>
              <a:rPr lang="hr-HR" sz="1200" b="0" i="0" u="none" strike="noStrike" kern="1200" dirty="0">
                <a:solidFill>
                  <a:schemeClr val="tx1"/>
                </a:solidFill>
                <a:effectLst/>
                <a:latin typeface="Segoe UI Light" pitchFamily="34" charset="0"/>
                <a:ea typeface="+mn-ea"/>
                <a:cs typeface="+mn-cs"/>
              </a:rPr>
              <a:t>.</a:t>
            </a:r>
          </a:p>
          <a:p>
            <a:r>
              <a:rPr lang="hr-HR" sz="1200" b="1" i="0" u="none" strike="noStrike" kern="1200" dirty="0" err="1">
                <a:solidFill>
                  <a:schemeClr val="tx1"/>
                </a:solidFill>
                <a:effectLst/>
                <a:latin typeface="Segoe UI Light" pitchFamily="34" charset="0"/>
                <a:ea typeface="+mn-ea"/>
                <a:cs typeface="+mn-cs"/>
              </a:rPr>
              <a:t>Lazy</a:t>
            </a:r>
            <a:r>
              <a:rPr lang="hr-HR" sz="1200" b="1" i="0" u="none" strike="noStrike" kern="1200" dirty="0">
                <a:solidFill>
                  <a:schemeClr val="tx1"/>
                </a:solidFill>
                <a:effectLst/>
                <a:latin typeface="Segoe UI Light" pitchFamily="34" charset="0"/>
                <a:ea typeface="+mn-ea"/>
                <a:cs typeface="+mn-cs"/>
              </a:rPr>
              <a:t> </a:t>
            </a:r>
            <a:r>
              <a:rPr lang="hr-HR" sz="1200" b="1" i="0" u="none" strike="noStrike" kern="1200" dirty="0" err="1">
                <a:solidFill>
                  <a:schemeClr val="tx1"/>
                </a:solidFill>
                <a:effectLst/>
                <a:latin typeface="Segoe UI Light" pitchFamily="34" charset="0"/>
                <a:ea typeface="+mn-ea"/>
                <a:cs typeface="+mn-cs"/>
              </a:rPr>
              <a:t>Loading</a:t>
            </a:r>
            <a:endParaRPr lang="hr-HR" sz="1200" b="0" i="0" u="none" strike="noStrike" kern="1200" dirty="0">
              <a:solidFill>
                <a:schemeClr val="tx1"/>
              </a:solidFill>
              <a:effectLst/>
              <a:latin typeface="Segoe UI Light" pitchFamily="34" charset="0"/>
              <a:ea typeface="+mn-ea"/>
              <a:cs typeface="+mn-cs"/>
            </a:endParaRPr>
          </a:p>
          <a:p>
            <a:pPr lvl="1"/>
            <a:r>
              <a:rPr lang="hr-HR" sz="1200" b="0" i="0" u="none" strike="noStrike" kern="1200" dirty="0" err="1">
                <a:solidFill>
                  <a:schemeClr val="tx1"/>
                </a:solidFill>
                <a:effectLst/>
                <a:latin typeface="Segoe UI Light" pitchFamily="34" charset="0"/>
                <a:ea typeface="+mn-ea"/>
                <a:cs typeface="+mn-cs"/>
              </a:rPr>
              <a:t>The</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Preview</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cannot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run</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NativeScript</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apps</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that</a:t>
            </a:r>
            <a:r>
              <a:rPr lang="hr-HR" sz="1200" b="0" i="0" u="none" strike="noStrike" kern="1200" dirty="0">
                <a:solidFill>
                  <a:schemeClr val="tx1"/>
                </a:solidFill>
                <a:effectLst/>
                <a:latin typeface="Segoe UI Light" pitchFamily="34" charset="0"/>
                <a:ea typeface="+mn-ea"/>
                <a:cs typeface="+mn-cs"/>
              </a:rPr>
              <a:t> use </a:t>
            </a:r>
            <a:r>
              <a:rPr lang="hr-HR" sz="1200" b="0" i="0" u="none" strike="noStrike" kern="1200" dirty="0">
                <a:solidFill>
                  <a:schemeClr val="tx1"/>
                </a:solidFill>
                <a:effectLst/>
                <a:latin typeface="Segoe UI Light" pitchFamily="34" charset="0"/>
                <a:ea typeface="+mn-ea"/>
                <a:cs typeface="+mn-cs"/>
                <a:hlinkClick r:id="rId7"/>
              </a:rPr>
              <a:t>Angular’s lazy loading technique</a:t>
            </a:r>
            <a:r>
              <a:rPr lang="hr-HR" sz="1200" b="0" i="0" u="none" strike="noStrike" kern="1200" dirty="0">
                <a:solidFill>
                  <a:schemeClr val="tx1"/>
                </a:solidFill>
                <a:effectLst/>
                <a:latin typeface="Segoe UI Light" pitchFamily="34" charset="0"/>
                <a:ea typeface="+mn-ea"/>
                <a:cs typeface="+mn-cs"/>
              </a:rPr>
              <a:t> for </a:t>
            </a:r>
            <a:r>
              <a:rPr lang="hr-HR" sz="1200" b="0" i="0" u="none" strike="noStrike" kern="1200" dirty="0" err="1">
                <a:solidFill>
                  <a:schemeClr val="tx1"/>
                </a:solidFill>
                <a:effectLst/>
                <a:latin typeface="Segoe UI Light" pitchFamily="34" charset="0"/>
                <a:ea typeface="+mn-ea"/>
                <a:cs typeface="+mn-cs"/>
              </a:rPr>
              <a:t>loading</a:t>
            </a:r>
            <a:r>
              <a:rPr lang="hr-HR" sz="1200" b="0" i="0" u="none" strike="noStrike" kern="1200" dirty="0">
                <a:solidFill>
                  <a:schemeClr val="tx1"/>
                </a:solidFill>
                <a:effectLst/>
                <a:latin typeface="Segoe UI Light" pitchFamily="34" charset="0"/>
                <a:ea typeface="+mn-ea"/>
                <a:cs typeface="+mn-cs"/>
              </a:rPr>
              <a:t> </a:t>
            </a:r>
            <a:r>
              <a:rPr lang="hr-HR" sz="1200" b="0" i="0" u="none" strike="noStrike" kern="1200" dirty="0" err="1">
                <a:solidFill>
                  <a:schemeClr val="tx1"/>
                </a:solidFill>
                <a:effectLst/>
                <a:latin typeface="Segoe UI Light" pitchFamily="34" charset="0"/>
                <a:ea typeface="+mn-ea"/>
                <a:cs typeface="+mn-cs"/>
              </a:rPr>
              <a:t>modules</a:t>
            </a:r>
            <a:r>
              <a:rPr lang="hr-HR" sz="1200" b="0" i="0" u="none" strike="noStrike" kern="1200" dirty="0">
                <a:solidFill>
                  <a:schemeClr val="tx1"/>
                </a:solidFill>
                <a:effectLst/>
                <a:latin typeface="Segoe UI Light" pitchFamily="34" charset="0"/>
                <a:ea typeface="+mn-ea"/>
                <a:cs typeface="+mn-cs"/>
              </a:rPr>
              <a:t>.</a:t>
            </a:r>
          </a:p>
          <a:p>
            <a:endParaRPr lang="en-US" dirty="0"/>
          </a:p>
          <a:p>
            <a:endParaRPr lang="en-US" dirty="0"/>
          </a:p>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13</a:t>
            </a:fld>
            <a:endParaRPr lang="en-US"/>
          </a:p>
        </p:txBody>
      </p:sp>
    </p:spTree>
    <p:extLst>
      <p:ext uri="{BB962C8B-B14F-4D97-AF65-F5344CB8AC3E}">
        <p14:creationId xmlns:p14="http://schemas.microsoft.com/office/powerpoint/2010/main" val="42726627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4EE5954D-0A1E-C24F-886C-CDF4F900B990}" type="slidenum">
              <a:rPr lang="en-US" smtClean="0"/>
              <a:t>15</a:t>
            </a:fld>
            <a:endParaRPr lang="en-US"/>
          </a:p>
        </p:txBody>
      </p:sp>
    </p:spTree>
    <p:extLst>
      <p:ext uri="{BB962C8B-B14F-4D97-AF65-F5344CB8AC3E}">
        <p14:creationId xmlns:p14="http://schemas.microsoft.com/office/powerpoint/2010/main" val="11415623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1DAA740-74BB-D448-ADE4-4DAE1C93D4C8}" type="slidenum">
              <a:rPr lang="en-US" smtClean="0"/>
              <a:t>20</a:t>
            </a:fld>
            <a:endParaRPr lang="en-US"/>
          </a:p>
        </p:txBody>
      </p:sp>
    </p:spTree>
    <p:extLst>
      <p:ext uri="{BB962C8B-B14F-4D97-AF65-F5344CB8AC3E}">
        <p14:creationId xmlns:p14="http://schemas.microsoft.com/office/powerpoint/2010/main" val="34483993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US"/>
              <a:t>Click to edit Master title style</a:t>
            </a:r>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3/30/19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3/30/19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3/30/19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3/30/19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3/30/19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3/30/19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3/30/19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3/30/19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3/30/19</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s://docs.nativescript.org/start/quick-setup#quick-setup"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s://docs.nativescript.org/start/quick-setup#full-setup" TargetMode="External"/><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jpeg"/><Relationship Id="rId1" Type="http://schemas.openxmlformats.org/officeDocument/2006/relationships/slideLayout" Target="../slideLayouts/slideLayout2.xml"/><Relationship Id="rId4" Type="http://schemas.openxmlformats.org/officeDocument/2006/relationships/image" Target="../media/image25.jpeg"/></Relationships>
</file>

<file path=ppt/slides/_rels/slide18.xml.rels><?xml version="1.0" encoding="UTF-8" standalone="yes"?>
<Relationships xmlns="http://schemas.openxmlformats.org/package/2006/relationships"><Relationship Id="rId8" Type="http://schemas.openxmlformats.org/officeDocument/2006/relationships/image" Target="../media/image31.tiff"/><Relationship Id="rId3" Type="http://schemas.openxmlformats.org/officeDocument/2006/relationships/image" Target="../media/image26.tiff"/><Relationship Id="rId7" Type="http://schemas.openxmlformats.org/officeDocument/2006/relationships/image" Target="../media/image30.tiff"/><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image" Target="../media/image29.tiff"/><Relationship Id="rId5" Type="http://schemas.openxmlformats.org/officeDocument/2006/relationships/image" Target="../media/image28.tiff"/><Relationship Id="rId4" Type="http://schemas.openxmlformats.org/officeDocument/2006/relationships/image" Target="../media/image27.tiff"/></Relationships>
</file>

<file path=ppt/slides/_rels/slide1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tiff"/><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34.tiff"/></Relationships>
</file>

<file path=ppt/slides/_rels/slide2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jpeg"/><Relationship Id="rId7" Type="http://schemas.openxmlformats.org/officeDocument/2006/relationships/diagramColors" Target="../diagrams/colors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26.xml.rels><?xml version="1.0" encoding="UTF-8" standalone="yes"?>
<Relationships xmlns="http://schemas.openxmlformats.org/package/2006/relationships"><Relationship Id="rId3" Type="http://schemas.openxmlformats.org/officeDocument/2006/relationships/image" Target="../media/image12.jpeg"/><Relationship Id="rId7" Type="http://schemas.openxmlformats.org/officeDocument/2006/relationships/hyperlink" Target="https://play.nativescript.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hyperlink" Target="https://nativescripting.com/" TargetMode="External"/><Relationship Id="rId5" Type="http://schemas.openxmlformats.org/officeDocument/2006/relationships/hyperlink" Target="https://market.nativescript.org/" TargetMode="External"/><Relationship Id="rId4" Type="http://schemas.openxmlformats.org/officeDocument/2006/relationships/hyperlink" Target="https://www.nativescript.org/"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jpeg"/><Relationship Id="rId7" Type="http://schemas.openxmlformats.org/officeDocument/2006/relationships/image" Target="../media/image7.tif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6.tiff"/><Relationship Id="rId11" Type="http://schemas.openxmlformats.org/officeDocument/2006/relationships/image" Target="../media/image11.tiff"/><Relationship Id="rId5" Type="http://schemas.openxmlformats.org/officeDocument/2006/relationships/image" Target="../media/image5.tiff"/><Relationship Id="rId10" Type="http://schemas.openxmlformats.org/officeDocument/2006/relationships/image" Target="../media/image10.emf"/><Relationship Id="rId4" Type="http://schemas.openxmlformats.org/officeDocument/2006/relationships/image" Target="../media/image4.JPG"/><Relationship Id="rId9" Type="http://schemas.openxmlformats.org/officeDocument/2006/relationships/image" Target="../media/image9.png"/></Relationships>
</file>

<file path=ppt/slides/_rels/slide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8" Type="http://schemas.openxmlformats.org/officeDocument/2006/relationships/image" Target="../media/image18.tiff"/><Relationship Id="rId3" Type="http://schemas.openxmlformats.org/officeDocument/2006/relationships/image" Target="../media/image12.jpeg"/><Relationship Id="rId7" Type="http://schemas.openxmlformats.org/officeDocument/2006/relationships/image" Target="../media/image17.tiff"/><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tiff"/><Relationship Id="rId5" Type="http://schemas.openxmlformats.org/officeDocument/2006/relationships/hyperlink" Target="https://www.nativescript.org/roadmap-and-releases#roadmap" TargetMode="External"/><Relationship Id="rId4" Type="http://schemas.openxmlformats.org/officeDocument/2006/relationships/image" Target="../media/image15.tiff"/></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9.tiff"/></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F0125CA-B9E0-4F7E-95DC-FE0AB3ACC5A3}"/>
              </a:ext>
            </a:extLst>
          </p:cNvPr>
          <p:cNvSpPr txBox="1"/>
          <p:nvPr/>
        </p:nvSpPr>
        <p:spPr>
          <a:xfrm>
            <a:off x="152400" y="3333750"/>
            <a:ext cx="5029200" cy="1785104"/>
          </a:xfrm>
          <a:prstGeom prst="rect">
            <a:avLst/>
          </a:prstGeom>
          <a:noFill/>
        </p:spPr>
        <p:txBody>
          <a:bodyPr wrap="square" rtlCol="0">
            <a:spAutoFit/>
          </a:bodyPr>
          <a:lstStyle/>
          <a:p>
            <a:r>
              <a:rPr lang="en-US" sz="2200" dirty="0" err="1">
                <a:solidFill>
                  <a:schemeClr val="bg1"/>
                </a:solidFill>
                <a:latin typeface="Segoe UI" pitchFamily="34" charset="0"/>
                <a:ea typeface="Segoe UI" pitchFamily="34" charset="0"/>
                <a:cs typeface="Segoe UI" pitchFamily="34" charset="0"/>
              </a:rPr>
              <a:t>NativeScript</a:t>
            </a:r>
            <a:r>
              <a:rPr lang="en-US" sz="2200" dirty="0">
                <a:solidFill>
                  <a:schemeClr val="bg1"/>
                </a:solidFill>
                <a:latin typeface="Segoe UI" pitchFamily="34" charset="0"/>
                <a:ea typeface="Segoe UI" pitchFamily="34" charset="0"/>
                <a:cs typeface="Segoe UI" pitchFamily="34" charset="0"/>
              </a:rPr>
              <a:t> </a:t>
            </a:r>
            <a:endParaRPr lang="hr-HR" sz="2200" dirty="0">
              <a:solidFill>
                <a:schemeClr val="bg1"/>
              </a:solidFill>
              <a:latin typeface="Segoe UI" pitchFamily="34" charset="0"/>
              <a:ea typeface="Segoe UI" pitchFamily="34" charset="0"/>
              <a:cs typeface="Segoe UI" pitchFamily="34" charset="0"/>
            </a:endParaRPr>
          </a:p>
          <a:p>
            <a:r>
              <a:rPr lang="en-US" sz="2200" i="1" dirty="0" err="1">
                <a:solidFill>
                  <a:schemeClr val="bg1"/>
                </a:solidFill>
                <a:latin typeface="Segoe UI" pitchFamily="34" charset="0"/>
                <a:ea typeface="Segoe UI" pitchFamily="34" charset="0"/>
                <a:cs typeface="Segoe UI" pitchFamily="34" charset="0"/>
              </a:rPr>
              <a:t>Ozbiljan</a:t>
            </a:r>
            <a:r>
              <a:rPr lang="en-US" sz="2200" i="1" dirty="0">
                <a:solidFill>
                  <a:schemeClr val="bg1"/>
                </a:solidFill>
                <a:latin typeface="Segoe UI" pitchFamily="34" charset="0"/>
                <a:ea typeface="Segoe UI" pitchFamily="34" charset="0"/>
                <a:cs typeface="Segoe UI" pitchFamily="34" charset="0"/>
              </a:rPr>
              <a:t> </a:t>
            </a:r>
            <a:r>
              <a:rPr lang="en-US" sz="2200" i="1" dirty="0" err="1">
                <a:solidFill>
                  <a:schemeClr val="bg1"/>
                </a:solidFill>
                <a:latin typeface="Segoe UI" pitchFamily="34" charset="0"/>
                <a:ea typeface="Segoe UI" pitchFamily="34" charset="0"/>
                <a:cs typeface="Segoe UI" pitchFamily="34" charset="0"/>
              </a:rPr>
              <a:t>igrač</a:t>
            </a:r>
            <a:r>
              <a:rPr lang="en-US" sz="2200" i="1" dirty="0">
                <a:solidFill>
                  <a:schemeClr val="bg1"/>
                </a:solidFill>
                <a:latin typeface="Segoe UI" pitchFamily="34" charset="0"/>
                <a:ea typeface="Segoe UI" pitchFamily="34" charset="0"/>
                <a:cs typeface="Segoe UI" pitchFamily="34" charset="0"/>
              </a:rPr>
              <a:t> u </a:t>
            </a:r>
            <a:r>
              <a:rPr lang="en-US" sz="2200" i="1" dirty="0" err="1">
                <a:solidFill>
                  <a:schemeClr val="bg1"/>
                </a:solidFill>
                <a:latin typeface="Segoe UI" pitchFamily="34" charset="0"/>
                <a:ea typeface="Segoe UI" pitchFamily="34" charset="0"/>
                <a:cs typeface="Segoe UI" pitchFamily="34" charset="0"/>
              </a:rPr>
              <a:t>segmentu</a:t>
            </a:r>
            <a:r>
              <a:rPr lang="en-US" sz="2200" i="1" dirty="0">
                <a:solidFill>
                  <a:schemeClr val="bg1"/>
                </a:solidFill>
                <a:latin typeface="Segoe UI" pitchFamily="34" charset="0"/>
                <a:ea typeface="Segoe UI" pitchFamily="34" charset="0"/>
                <a:cs typeface="Segoe UI" pitchFamily="34" charset="0"/>
              </a:rPr>
              <a:t> </a:t>
            </a:r>
            <a:r>
              <a:rPr lang="en-US" sz="2200" i="1" dirty="0" err="1">
                <a:solidFill>
                  <a:schemeClr val="bg1"/>
                </a:solidFill>
                <a:latin typeface="Segoe UI" pitchFamily="34" charset="0"/>
                <a:ea typeface="Segoe UI" pitchFamily="34" charset="0"/>
                <a:cs typeface="Segoe UI" pitchFamily="34" charset="0"/>
              </a:rPr>
              <a:t>izrade</a:t>
            </a:r>
            <a:r>
              <a:rPr lang="en-US" sz="2200" i="1" dirty="0">
                <a:solidFill>
                  <a:schemeClr val="bg1"/>
                </a:solidFill>
                <a:latin typeface="Segoe UI" pitchFamily="34" charset="0"/>
                <a:ea typeface="Segoe UI" pitchFamily="34" charset="0"/>
                <a:cs typeface="Segoe UI" pitchFamily="34" charset="0"/>
              </a:rPr>
              <a:t> </a:t>
            </a:r>
            <a:r>
              <a:rPr lang="en-US" sz="2200" i="1" dirty="0" err="1">
                <a:solidFill>
                  <a:schemeClr val="bg1"/>
                </a:solidFill>
                <a:latin typeface="Segoe UI" pitchFamily="34" charset="0"/>
                <a:ea typeface="Segoe UI" pitchFamily="34" charset="0"/>
                <a:cs typeface="Segoe UI" pitchFamily="34" charset="0"/>
              </a:rPr>
              <a:t>nativnih</a:t>
            </a:r>
            <a:r>
              <a:rPr lang="en-US" sz="2200" i="1" dirty="0">
                <a:solidFill>
                  <a:schemeClr val="bg1"/>
                </a:solidFill>
                <a:latin typeface="Segoe UI" pitchFamily="34" charset="0"/>
                <a:ea typeface="Segoe UI" pitchFamily="34" charset="0"/>
                <a:cs typeface="Segoe UI" pitchFamily="34" charset="0"/>
              </a:rPr>
              <a:t> </a:t>
            </a:r>
            <a:r>
              <a:rPr lang="en-US" sz="2200" i="1" dirty="0" err="1">
                <a:solidFill>
                  <a:schemeClr val="bg1"/>
                </a:solidFill>
                <a:latin typeface="Segoe UI" pitchFamily="34" charset="0"/>
                <a:ea typeface="Segoe UI" pitchFamily="34" charset="0"/>
                <a:cs typeface="Segoe UI" pitchFamily="34" charset="0"/>
              </a:rPr>
              <a:t>mobilnih</a:t>
            </a:r>
            <a:r>
              <a:rPr lang="en-US" sz="2200" i="1" dirty="0">
                <a:solidFill>
                  <a:schemeClr val="bg1"/>
                </a:solidFill>
                <a:latin typeface="Segoe UI" pitchFamily="34" charset="0"/>
                <a:ea typeface="Segoe UI" pitchFamily="34" charset="0"/>
                <a:cs typeface="Segoe UI" pitchFamily="34" charset="0"/>
              </a:rPr>
              <a:t> </a:t>
            </a:r>
            <a:r>
              <a:rPr lang="en-US" sz="2200" i="1" dirty="0" err="1">
                <a:solidFill>
                  <a:schemeClr val="bg1"/>
                </a:solidFill>
                <a:latin typeface="Segoe UI" pitchFamily="34" charset="0"/>
                <a:ea typeface="Segoe UI" pitchFamily="34" charset="0"/>
                <a:cs typeface="Segoe UI" pitchFamily="34" charset="0"/>
              </a:rPr>
              <a:t>aplikacija</a:t>
            </a:r>
            <a:r>
              <a:rPr lang="bs-Latn-BA" sz="2200" i="1" dirty="0">
                <a:solidFill>
                  <a:schemeClr val="bg1"/>
                </a:solidFill>
                <a:latin typeface="Segoe UI" pitchFamily="34" charset="0"/>
                <a:ea typeface="Segoe UI" pitchFamily="34" charset="0"/>
                <a:cs typeface="Segoe UI" pitchFamily="34" charset="0"/>
              </a:rPr>
              <a:t> </a:t>
            </a:r>
          </a:p>
          <a:p>
            <a:br>
              <a:rPr lang="bs-Latn-BA" sz="2200" dirty="0">
                <a:solidFill>
                  <a:schemeClr val="bg1"/>
                </a:solidFill>
                <a:latin typeface="Segoe UI" pitchFamily="34" charset="0"/>
                <a:ea typeface="Segoe UI" pitchFamily="34" charset="0"/>
                <a:cs typeface="Segoe UI" pitchFamily="34" charset="0"/>
              </a:rPr>
            </a:br>
            <a:r>
              <a:rPr lang="bs-Latn-BA" sz="2200" dirty="0">
                <a:solidFill>
                  <a:schemeClr val="bg1"/>
                </a:solidFill>
                <a:latin typeface="Segoe UI" pitchFamily="34" charset="0"/>
                <a:ea typeface="Segoe UI" pitchFamily="34" charset="0"/>
                <a:cs typeface="Segoe UI" pitchFamily="34" charset="0"/>
              </a:rPr>
              <a:t>Marko Šarić</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76200" y="1123950"/>
            <a:ext cx="4569350" cy="45720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r-HR" sz="2800" b="0" i="0" u="none" strike="noStrike" kern="1200" cap="none" spc="0" normalizeH="0" baseline="0" noProof="0" dirty="0">
                <a:ln>
                  <a:noFill/>
                </a:ln>
                <a:solidFill>
                  <a:srgbClr val="2B3990"/>
                </a:solidFill>
                <a:effectLst/>
                <a:uLnTx/>
                <a:uFillTx/>
                <a:ea typeface="+mj-ea"/>
                <a:cs typeface="+mj-cs"/>
              </a:rPr>
              <a:t>How </a:t>
            </a:r>
            <a:r>
              <a:rPr kumimoji="0" lang="hr-HR" sz="2800" b="0" i="0" u="none" strike="noStrike" kern="1200" cap="none" spc="0" normalizeH="0" baseline="0" noProof="0" dirty="0" err="1">
                <a:ln>
                  <a:noFill/>
                </a:ln>
                <a:solidFill>
                  <a:srgbClr val="2B3990"/>
                </a:solidFill>
                <a:effectLst/>
                <a:uLnTx/>
                <a:uFillTx/>
                <a:ea typeface="+mj-ea"/>
                <a:cs typeface="+mj-cs"/>
              </a:rPr>
              <a:t>NativeScript</a:t>
            </a:r>
            <a:r>
              <a:rPr kumimoji="0" lang="hr-HR" sz="2800" b="0" i="0" u="none" strike="noStrike" kern="1200" cap="none" spc="0" normalizeH="0" baseline="0" noProof="0" dirty="0">
                <a:ln>
                  <a:noFill/>
                </a:ln>
                <a:solidFill>
                  <a:srgbClr val="2B3990"/>
                </a:solidFill>
                <a:effectLst/>
                <a:uLnTx/>
                <a:uFillTx/>
                <a:ea typeface="+mj-ea"/>
                <a:cs typeface="+mj-cs"/>
              </a:rPr>
              <a:t> </a:t>
            </a:r>
            <a:r>
              <a:rPr kumimoji="0" lang="hr-HR" sz="2800" b="0" i="0" u="none" strike="noStrike" kern="1200" cap="none" spc="0" normalizeH="0" baseline="0" noProof="0" dirty="0" err="1">
                <a:ln>
                  <a:noFill/>
                </a:ln>
                <a:solidFill>
                  <a:srgbClr val="2B3990"/>
                </a:solidFill>
                <a:effectLst/>
                <a:uLnTx/>
                <a:uFillTx/>
                <a:ea typeface="+mj-ea"/>
                <a:cs typeface="+mj-cs"/>
              </a:rPr>
              <a:t>works</a:t>
            </a:r>
            <a:endParaRPr kumimoji="0" lang="en-US" sz="2800" b="0" i="0" u="none" strike="noStrike" kern="1200" cap="none" spc="0" normalizeH="0" baseline="0" noProof="0" dirty="0">
              <a:ln>
                <a:noFill/>
              </a:ln>
              <a:solidFill>
                <a:srgbClr val="2B3990"/>
              </a:solidFill>
              <a:effectLst/>
              <a:uLnTx/>
              <a:uFillTx/>
              <a:ea typeface="+mj-ea"/>
              <a:cs typeface="+mj-cs"/>
            </a:endParaRPr>
          </a:p>
        </p:txBody>
      </p:sp>
      <p:pic>
        <p:nvPicPr>
          <p:cNvPr id="5" name="Picture 2" descr="NativeScript common diagram">
            <a:extLst>
              <a:ext uri="{FF2B5EF4-FFF2-40B4-BE49-F238E27FC236}">
                <a16:creationId xmlns:a16="http://schemas.microsoft.com/office/drawing/2014/main" id="{D8E849F7-377B-354C-B3D8-AD122C33C1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26507" y="1733550"/>
            <a:ext cx="4521993" cy="309539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9615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828800"/>
            <a:ext cx="33528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200" b="0" i="0" u="none" strike="noStrike" kern="1200" cap="none" spc="0" normalizeH="0" baseline="0" noProof="0" dirty="0" err="1">
                <a:ln>
                  <a:noFill/>
                </a:ln>
                <a:solidFill>
                  <a:srgbClr val="2B3990"/>
                </a:solidFill>
                <a:effectLst/>
                <a:uLnTx/>
                <a:uFillTx/>
                <a:latin typeface="Segoe UI" pitchFamily="34" charset="0"/>
                <a:ea typeface="Segoe UI" pitchFamily="34" charset="0"/>
                <a:cs typeface="Segoe UI" pitchFamily="34" charset="0"/>
              </a:rPr>
              <a:t>NativeScript</a:t>
            </a:r>
            <a:r>
              <a:rPr kumimoji="0" lang="hr-HR" sz="2200" b="0" i="0" u="none" strike="noStrike" kern="1200" cap="none" spc="0" normalizeH="0" baseline="0" noProof="0" dirty="0">
                <a:ln>
                  <a:noFill/>
                </a:ln>
                <a:solidFill>
                  <a:srgbClr val="2B3990"/>
                </a:solidFill>
                <a:effectLst/>
                <a:uLnTx/>
                <a:uFillTx/>
                <a:latin typeface="Segoe UI" pitchFamily="34" charset="0"/>
                <a:ea typeface="Segoe UI" pitchFamily="34" charset="0"/>
                <a:cs typeface="Segoe UI" pitchFamily="34" charset="0"/>
              </a:rPr>
              <a:t> </a:t>
            </a:r>
            <a:r>
              <a:rPr kumimoji="0" lang="hr-HR" sz="2200" b="0" i="0" u="none" strike="noStrike" kern="1200" cap="none" spc="0" normalizeH="0" baseline="0" noProof="0" dirty="0" err="1">
                <a:ln>
                  <a:noFill/>
                </a:ln>
                <a:solidFill>
                  <a:srgbClr val="2B3990"/>
                </a:solidFill>
                <a:effectLst/>
                <a:uLnTx/>
                <a:uFillTx/>
                <a:latin typeface="Segoe UI" pitchFamily="34" charset="0"/>
                <a:ea typeface="Segoe UI" pitchFamily="34" charset="0"/>
                <a:cs typeface="Segoe UI" pitchFamily="34" charset="0"/>
              </a:rPr>
              <a:t>setup</a:t>
            </a:r>
            <a:endParaRPr kumimoji="0" lang="bs-Latn-BA" sz="2200" b="0" i="0" u="none" strike="noStrike" kern="1200" cap="none" spc="0" normalizeH="0" baseline="0" noProof="0" dirty="0">
              <a:ln>
                <a:noFill/>
              </a:ln>
              <a:solidFill>
                <a:srgbClr val="2B3990"/>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s-Latn-BA" sz="2200" b="0" i="0" u="none" strike="noStrike" kern="1200" cap="none" spc="0" normalizeH="0" baseline="0" noProof="0" dirty="0">
              <a:ln>
                <a:noFill/>
              </a:ln>
              <a:solidFill>
                <a:srgbClr val="2B3990"/>
              </a:solidFill>
              <a:effectLst/>
              <a:uLnTx/>
              <a:uFillTx/>
              <a:latin typeface="Segoe UI" pitchFamily="34" charset="0"/>
              <a:ea typeface="Segoe UI" pitchFamily="34" charset="0"/>
              <a:cs typeface="Segoe UI" pitchFamily="34" charset="0"/>
            </a:endParaRPr>
          </a:p>
        </p:txBody>
      </p:sp>
      <p:pic>
        <p:nvPicPr>
          <p:cNvPr id="3" name="Content Placeholder 8">
            <a:extLst>
              <a:ext uri="{FF2B5EF4-FFF2-40B4-BE49-F238E27FC236}">
                <a16:creationId xmlns:a16="http://schemas.microsoft.com/office/drawing/2014/main" id="{A2FEEC20-480A-6246-BB23-BD87924D30DB}"/>
              </a:ext>
            </a:extLst>
          </p:cNvPr>
          <p:cNvPicPr>
            <a:picLocks noGrp="1" noChangeAspect="1"/>
          </p:cNvPicPr>
          <p:nvPr>
            <p:ph idx="1"/>
          </p:nvPr>
        </p:nvPicPr>
        <p:blipFill rotWithShape="1">
          <a:blip r:embed="rId3"/>
          <a:srcRect t="12445" r="-1" b="1304"/>
          <a:stretch/>
        </p:blipFill>
        <p:spPr>
          <a:xfrm>
            <a:off x="2362200" y="3527678"/>
            <a:ext cx="2862259" cy="1610024"/>
          </a:xfrm>
          <a:prstGeom prst="rect">
            <a:avLst/>
          </a:prstGeom>
          <a:ln w="9525">
            <a:noFill/>
          </a:ln>
        </p:spPr>
      </p:pic>
    </p:spTree>
    <p:extLst>
      <p:ext uri="{BB962C8B-B14F-4D97-AF65-F5344CB8AC3E}">
        <p14:creationId xmlns:p14="http://schemas.microsoft.com/office/powerpoint/2010/main" val="18842427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71450"/>
            <a:ext cx="5715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25" name="Title 1">
            <a:extLst>
              <a:ext uri="{FF2B5EF4-FFF2-40B4-BE49-F238E27FC236}">
                <a16:creationId xmlns:a16="http://schemas.microsoft.com/office/drawing/2014/main" id="{0EED1FC5-E9FE-D441-B45B-8C636520986B}"/>
              </a:ext>
            </a:extLst>
          </p:cNvPr>
          <p:cNvSpPr txBox="1">
            <a:spLocks/>
          </p:cNvSpPr>
          <p:nvPr/>
        </p:nvSpPr>
        <p:spPr>
          <a:xfrm>
            <a:off x="152400" y="1138847"/>
            <a:ext cx="4389434" cy="44230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r>
              <a:rPr lang="en-US" sz="2800" dirty="0">
                <a:solidFill>
                  <a:srgbClr val="2B3990"/>
                </a:solidFill>
              </a:rPr>
              <a:t>Requirements</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9" name="Content Placeholder 2">
            <a:extLst>
              <a:ext uri="{FF2B5EF4-FFF2-40B4-BE49-F238E27FC236}">
                <a16:creationId xmlns:a16="http://schemas.microsoft.com/office/drawing/2014/main" id="{ACBB214C-BE18-E044-ADF6-506F9C161C3A}"/>
              </a:ext>
            </a:extLst>
          </p:cNvPr>
          <p:cNvSpPr txBox="1">
            <a:spLocks/>
          </p:cNvSpPr>
          <p:nvPr/>
        </p:nvSpPr>
        <p:spPr>
          <a:xfrm>
            <a:off x="274634" y="1581316"/>
            <a:ext cx="4267200" cy="3108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000" b="0" i="0" u="none" strike="noStrike" kern="1200" cap="none" spc="0" normalizeH="0" baseline="0" noProof="0" dirty="0" err="1">
                <a:ln>
                  <a:noFill/>
                </a:ln>
                <a:solidFill>
                  <a:sysClr val="windowText" lastClr="000000"/>
                </a:solidFill>
                <a:effectLst/>
                <a:uLnTx/>
                <a:uFillTx/>
                <a:ea typeface="+mn-ea"/>
                <a:cs typeface="+mn-cs"/>
              </a:rPr>
              <a:t>Operating</a:t>
            </a:r>
            <a:r>
              <a:rPr kumimoji="0" lang="hr-HR" sz="2000" b="0" i="0" u="none" strike="noStrike" kern="1200" cap="none" spc="0" normalizeH="0" baseline="0" noProof="0" dirty="0">
                <a:ln>
                  <a:noFill/>
                </a:ln>
                <a:solidFill>
                  <a:sysClr val="windowText" lastClr="000000"/>
                </a:solidFill>
                <a:effectLst/>
                <a:uLnTx/>
                <a:uFillTx/>
                <a:ea typeface="+mn-ea"/>
                <a:cs typeface="+mn-cs"/>
              </a:rPr>
              <a:t> System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ysClr val="windowText" lastClr="000000"/>
                </a:solidFill>
                <a:effectLst/>
                <a:uLnTx/>
                <a:uFillTx/>
                <a:ea typeface="+mn-ea"/>
                <a:cs typeface="+mn-cs"/>
              </a:rPr>
              <a:t>Windows 10</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ysClr val="windowText" lastClr="000000"/>
                </a:solidFill>
                <a:effectLst/>
                <a:uLnTx/>
                <a:uFillTx/>
                <a:ea typeface="+mn-ea"/>
                <a:cs typeface="+mn-cs"/>
              </a:rPr>
              <a:t>macOS </a:t>
            </a:r>
            <a:r>
              <a:rPr kumimoji="0" lang="hr-HR" sz="1800" b="0" i="0" u="none" strike="noStrike" kern="1200" cap="none" spc="0" normalizeH="0" baseline="0" noProof="0" dirty="0" err="1">
                <a:ln>
                  <a:noFill/>
                </a:ln>
                <a:solidFill>
                  <a:sysClr val="windowText" lastClr="000000"/>
                </a:solidFill>
                <a:effectLst/>
                <a:uLnTx/>
                <a:uFillTx/>
                <a:ea typeface="+mn-ea"/>
                <a:cs typeface="+mn-cs"/>
              </a:rPr>
              <a:t>High</a:t>
            </a:r>
            <a:r>
              <a:rPr kumimoji="0" lang="hr-HR" sz="1800" b="0" i="0" u="none" strike="noStrike" kern="1200" cap="none" spc="0" normalizeH="0" baseline="0" noProof="0" dirty="0">
                <a:ln>
                  <a:noFill/>
                </a:ln>
                <a:solidFill>
                  <a:sysClr val="windowText" lastClr="000000"/>
                </a:solidFill>
                <a:effectLst/>
                <a:uLnTx/>
                <a:uFillTx/>
                <a:ea typeface="+mn-ea"/>
                <a:cs typeface="+mn-cs"/>
              </a:rPr>
              <a:t> Sierra (10.13)</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ysClr val="windowText" lastClr="000000"/>
                </a:solidFill>
                <a:effectLst/>
                <a:uLnTx/>
                <a:uFillTx/>
                <a:ea typeface="+mn-ea"/>
                <a:cs typeface="+mn-cs"/>
              </a:rPr>
              <a:t>Ubuntu</a:t>
            </a:r>
            <a:r>
              <a:rPr kumimoji="0" lang="hr-HR" sz="1800" b="0" i="0" u="none" strike="noStrike" kern="1200" cap="none" spc="0" normalizeH="0" baseline="0" noProof="0" dirty="0">
                <a:ln>
                  <a:noFill/>
                </a:ln>
                <a:solidFill>
                  <a:sysClr val="windowText" lastClr="000000"/>
                </a:solidFill>
                <a:effectLst/>
                <a:uLnTx/>
                <a:uFillTx/>
                <a:ea typeface="+mn-ea"/>
                <a:cs typeface="+mn-cs"/>
              </a:rPr>
              <a:t> 16.04</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ea typeface="+mn-ea"/>
                <a:cs typeface="+mn-cs"/>
              </a:rPr>
              <a:t>iOS Development</a:t>
            </a:r>
            <a:r>
              <a:rPr kumimoji="0" lang="hr-HR" sz="2000" b="0" i="0" u="none" strike="noStrike" kern="1200" cap="none" spc="0" normalizeH="0" baseline="0" noProof="0" dirty="0">
                <a:ln>
                  <a:noFill/>
                </a:ln>
                <a:solidFill>
                  <a:sysClr val="windowText" lastClr="000000"/>
                </a:solidFill>
                <a:effectLst/>
                <a:uLnTx/>
                <a:uFillTx/>
                <a:ea typeface="+mn-ea"/>
                <a:cs typeface="+mn-cs"/>
              </a:rPr>
              <a:t> (</a:t>
            </a:r>
            <a:r>
              <a:rPr kumimoji="0" lang="hr-HR" sz="2000" b="0" i="0" u="none" strike="noStrike" kern="1200" cap="none" spc="0" normalizeH="0" baseline="0" noProof="0" dirty="0" err="1">
                <a:ln>
                  <a:noFill/>
                </a:ln>
                <a:solidFill>
                  <a:sysClr val="windowText" lastClr="000000"/>
                </a:solidFill>
                <a:effectLst/>
                <a:uLnTx/>
                <a:uFillTx/>
                <a:ea typeface="+mn-ea"/>
                <a:cs typeface="+mn-cs"/>
              </a:rPr>
              <a:t>only</a:t>
            </a:r>
            <a:r>
              <a:rPr kumimoji="0" lang="hr-HR" sz="2000" b="0" i="0" u="none" strike="noStrike" kern="1200" cap="none" spc="0" normalizeH="0" baseline="0" noProof="0" dirty="0">
                <a:ln>
                  <a:noFill/>
                </a:ln>
                <a:solidFill>
                  <a:sysClr val="windowText" lastClr="000000"/>
                </a:solidFill>
                <a:effectLst/>
                <a:uLnTx/>
                <a:uFillTx/>
                <a:ea typeface="+mn-ea"/>
                <a:cs typeface="+mn-cs"/>
              </a:rPr>
              <a:t> on macOS)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ysClr val="windowText" lastClr="000000"/>
                </a:solidFill>
                <a:effectLst/>
                <a:uLnTx/>
                <a:uFillTx/>
                <a:ea typeface="+mn-ea"/>
                <a:cs typeface="+mn-cs"/>
              </a:rPr>
              <a:t>iOS</a:t>
            </a:r>
            <a:r>
              <a:rPr kumimoji="0" lang="hr-HR" sz="1800" b="0" i="0" u="none" strike="noStrike" kern="1200" cap="none" spc="0" normalizeH="0" baseline="0" noProof="0" dirty="0">
                <a:ln>
                  <a:noFill/>
                </a:ln>
                <a:solidFill>
                  <a:sysClr val="windowText" lastClr="000000"/>
                </a:solidFill>
                <a:effectLst/>
                <a:uLnTx/>
                <a:uFillTx/>
                <a:ea typeface="+mn-ea"/>
                <a:cs typeface="+mn-cs"/>
              </a:rPr>
              <a:t> 11 SDK (</a:t>
            </a:r>
            <a:r>
              <a:rPr kumimoji="0" lang="hr-HR" sz="1800" b="0" i="0" u="none" strike="noStrike" kern="1200" cap="none" spc="0" normalizeH="0" baseline="0" noProof="0" dirty="0" err="1">
                <a:ln>
                  <a:noFill/>
                </a:ln>
                <a:solidFill>
                  <a:sysClr val="windowText" lastClr="000000"/>
                </a:solidFill>
                <a:effectLst/>
                <a:uLnTx/>
                <a:uFillTx/>
                <a:ea typeface="+mn-ea"/>
                <a:cs typeface="+mn-cs"/>
              </a:rPr>
              <a:t>Xcode</a:t>
            </a:r>
            <a:r>
              <a:rPr kumimoji="0" lang="hr-HR" sz="1800" b="0" i="0" u="none" strike="noStrike" kern="1200" cap="none" spc="0" normalizeH="0" baseline="0" noProof="0" dirty="0">
                <a:ln>
                  <a:noFill/>
                </a:ln>
                <a:solidFill>
                  <a:sysClr val="windowText" lastClr="000000"/>
                </a:solidFill>
                <a:effectLst/>
                <a:uLnTx/>
                <a:uFillTx/>
                <a:ea typeface="+mn-ea"/>
                <a:cs typeface="+mn-cs"/>
              </a:rPr>
              <a:t> 9)</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000" b="0" i="0" u="none" strike="noStrike" kern="1200" cap="none" spc="0" normalizeH="0" baseline="0" noProof="0" dirty="0">
                <a:ln>
                  <a:noFill/>
                </a:ln>
                <a:solidFill>
                  <a:sysClr val="windowText" lastClr="000000"/>
                </a:solidFill>
                <a:effectLst/>
                <a:uLnTx/>
                <a:uFillTx/>
                <a:ea typeface="+mn-ea"/>
                <a:cs typeface="+mn-cs"/>
              </a:rPr>
              <a:t>Android Development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ysClr val="windowText" lastClr="000000"/>
                </a:solidFill>
                <a:effectLst/>
                <a:uLnTx/>
                <a:uFillTx/>
                <a:ea typeface="+mn-ea"/>
                <a:cs typeface="+mn-cs"/>
              </a:rPr>
              <a:t>Android 6.0 SDK (API </a:t>
            </a:r>
            <a:r>
              <a:rPr kumimoji="0" lang="hr-HR" sz="1800" b="0" i="0" u="none" strike="noStrike" kern="1200" cap="none" spc="0" normalizeH="0" baseline="0" noProof="0" dirty="0" err="1">
                <a:ln>
                  <a:noFill/>
                </a:ln>
                <a:solidFill>
                  <a:sysClr val="windowText" lastClr="000000"/>
                </a:solidFill>
                <a:effectLst/>
                <a:uLnTx/>
                <a:uFillTx/>
                <a:ea typeface="+mn-ea"/>
                <a:cs typeface="+mn-cs"/>
              </a:rPr>
              <a:t>level</a:t>
            </a:r>
            <a:r>
              <a:rPr kumimoji="0" lang="hr-HR" sz="1800" b="0" i="0" u="none" strike="noStrike" kern="1200" cap="none" spc="0" normalizeH="0" baseline="0" noProof="0" dirty="0">
                <a:ln>
                  <a:noFill/>
                </a:ln>
                <a:solidFill>
                  <a:sysClr val="windowText" lastClr="000000"/>
                </a:solidFill>
                <a:effectLst/>
                <a:uLnTx/>
                <a:uFillTx/>
                <a:ea typeface="+mn-ea"/>
                <a:cs typeface="+mn-cs"/>
              </a:rPr>
              <a:t> 23)</a:t>
            </a:r>
            <a:endParaRPr kumimoji="0" lang="en-US" sz="1800" b="0" i="0" u="none" strike="noStrike" kern="1200" cap="none" spc="0" normalizeH="0" baseline="0" noProof="0" dirty="0">
              <a:ln>
                <a:noFill/>
              </a:ln>
              <a:solidFill>
                <a:sysClr val="windowText" lastClr="000000"/>
              </a:solidFill>
              <a:effectLst/>
              <a:uLnTx/>
              <a:uFillTx/>
              <a:ea typeface="+mn-ea"/>
              <a:cs typeface="+mn-cs"/>
            </a:endParaRPr>
          </a:p>
        </p:txBody>
      </p:sp>
    </p:spTree>
    <p:extLst>
      <p:ext uri="{BB962C8B-B14F-4D97-AF65-F5344CB8AC3E}">
        <p14:creationId xmlns:p14="http://schemas.microsoft.com/office/powerpoint/2010/main" val="16029126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Quick</a:t>
            </a:r>
            <a:r>
              <a:rPr lang="hr-HR" sz="2800" dirty="0">
                <a:solidFill>
                  <a:srgbClr val="2B3990"/>
                </a:solidFill>
              </a:rPr>
              <a:t> </a:t>
            </a:r>
            <a:r>
              <a:rPr lang="hr-HR" sz="2800" dirty="0" err="1">
                <a:solidFill>
                  <a:srgbClr val="2B3990"/>
                </a:solidFill>
              </a:rPr>
              <a:t>Setup</a:t>
            </a:r>
            <a:r>
              <a:rPr lang="hr-HR" sz="2800" dirty="0">
                <a:solidFill>
                  <a:srgbClr val="2B3990"/>
                </a:solidFill>
              </a:rPr>
              <a:t> (CLI </a:t>
            </a:r>
            <a:r>
              <a:rPr lang="hr-HR" sz="2800" dirty="0" err="1">
                <a:solidFill>
                  <a:srgbClr val="2B3990"/>
                </a:solidFill>
              </a:rPr>
              <a:t>Setup</a:t>
            </a:r>
            <a:r>
              <a:rPr lang="hr-HR" sz="2800" dirty="0">
                <a:solidFill>
                  <a:srgbClr val="2B3990"/>
                </a:solidFill>
              </a:rPr>
              <a:t>)</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7" name="Content Placeholder 2">
            <a:extLst>
              <a:ext uri="{FF2B5EF4-FFF2-40B4-BE49-F238E27FC236}">
                <a16:creationId xmlns:a16="http://schemas.microsoft.com/office/drawing/2014/main" id="{574C6E88-5EFF-9642-B539-B00E196DD57B}"/>
              </a:ext>
            </a:extLst>
          </p:cNvPr>
          <p:cNvSpPr txBox="1">
            <a:spLocks/>
          </p:cNvSpPr>
          <p:nvPr/>
        </p:nvSpPr>
        <p:spPr>
          <a:xfrm>
            <a:off x="381000" y="1733550"/>
            <a:ext cx="7315200" cy="3124200"/>
          </a:xfrm>
          <a:prstGeom prst="rect">
            <a:avLst/>
          </a:prstGeom>
        </p:spPr>
        <p:txBody>
          <a:bodyPr vert="horz" lIns="91440" tIns="45720" rIns="91440" bIns="45720" rtlCol="0">
            <a:normAutofit fontScale="4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hr-HR"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4"/>
              </a:rPr>
              <a:t>https://docs.nativescript.org/start/quick-setup#quick-setup</a:t>
            </a:r>
            <a:endParaRPr kumimoji="0" lang="hr-HR"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hr-HR"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4000" b="0" i="0" u="none" strike="noStrike" kern="1200" cap="none" spc="0" normalizeH="0" baseline="0" noProof="0" dirty="0" err="1">
                <a:ln>
                  <a:noFill/>
                </a:ln>
                <a:solidFill>
                  <a:sysClr val="windowText" lastClr="000000"/>
                </a:solidFill>
                <a:effectLst/>
                <a:uLnTx/>
                <a:uFillTx/>
                <a:ea typeface="+mn-ea"/>
                <a:cs typeface="+mn-cs"/>
              </a:rPr>
              <a:t>Install</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Node.js</a:t>
            </a:r>
            <a:endParaRPr kumimoji="0" lang="hr-HR" sz="4000" b="0"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4000" b="0" i="0" u="none" strike="noStrike" kern="1200" cap="none" spc="0" normalizeH="0" baseline="0" noProof="0" dirty="0" err="1">
                <a:ln>
                  <a:noFill/>
                </a:ln>
                <a:solidFill>
                  <a:sysClr val="windowText" lastClr="000000"/>
                </a:solidFill>
                <a:effectLst/>
                <a:uLnTx/>
                <a:uFillTx/>
                <a:ea typeface="+mn-ea"/>
                <a:cs typeface="+mn-cs"/>
              </a:rPr>
              <a:t>Install</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the</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NativeScript</a:t>
            </a:r>
            <a:r>
              <a:rPr kumimoji="0" lang="hr-HR" sz="4000" b="0" i="0" u="none" strike="noStrike" kern="1200" cap="none" spc="0" normalizeH="0" baseline="0" noProof="0" dirty="0">
                <a:ln>
                  <a:noFill/>
                </a:ln>
                <a:solidFill>
                  <a:sysClr val="windowText" lastClr="000000"/>
                </a:solidFill>
                <a:effectLst/>
                <a:uLnTx/>
                <a:uFillTx/>
                <a:ea typeface="+mn-ea"/>
                <a:cs typeface="+mn-cs"/>
              </a:rPr>
              <a:t> CLI</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3000" b="1" i="0" u="none" strike="noStrike" kern="1200" cap="none" spc="0" normalizeH="0" baseline="0" noProof="0" dirty="0" err="1">
                <a:ln>
                  <a:noFill/>
                </a:ln>
                <a:solidFill>
                  <a:sysClr val="windowText" lastClr="000000"/>
                </a:solidFill>
                <a:effectLst/>
                <a:uLnTx/>
                <a:uFillTx/>
                <a:ea typeface="+mn-ea"/>
                <a:cs typeface="+mn-cs"/>
              </a:rPr>
              <a:t>npm</a:t>
            </a:r>
            <a:r>
              <a:rPr kumimoji="0" lang="hr-HR" sz="3000" b="1" i="0" u="none" strike="noStrike" kern="1200" cap="none" spc="0" normalizeH="0" baseline="0" noProof="0" dirty="0">
                <a:ln>
                  <a:noFill/>
                </a:ln>
                <a:solidFill>
                  <a:sysClr val="windowText" lastClr="000000"/>
                </a:solidFill>
                <a:effectLst/>
                <a:uLnTx/>
                <a:uFillTx/>
                <a:ea typeface="+mn-ea"/>
                <a:cs typeface="+mn-cs"/>
              </a:rPr>
              <a:t> </a:t>
            </a:r>
            <a:r>
              <a:rPr kumimoji="0" lang="hr-HR" sz="3000" b="1" i="0" u="none" strike="noStrike" kern="1200" cap="none" spc="0" normalizeH="0" baseline="0" noProof="0" dirty="0" err="1">
                <a:ln>
                  <a:noFill/>
                </a:ln>
                <a:solidFill>
                  <a:sysClr val="windowText" lastClr="000000"/>
                </a:solidFill>
                <a:effectLst/>
                <a:uLnTx/>
                <a:uFillTx/>
                <a:ea typeface="+mn-ea"/>
                <a:cs typeface="+mn-cs"/>
              </a:rPr>
              <a:t>install</a:t>
            </a:r>
            <a:r>
              <a:rPr kumimoji="0" lang="hr-HR" sz="3000" b="1" i="0" u="none" strike="noStrike" kern="1200" cap="none" spc="0" normalizeH="0" baseline="0" noProof="0" dirty="0">
                <a:ln>
                  <a:noFill/>
                </a:ln>
                <a:solidFill>
                  <a:sysClr val="windowText" lastClr="000000"/>
                </a:solidFill>
                <a:effectLst/>
                <a:uLnTx/>
                <a:uFillTx/>
                <a:ea typeface="+mn-ea"/>
                <a:cs typeface="+mn-cs"/>
              </a:rPr>
              <a:t> -g </a:t>
            </a:r>
            <a:r>
              <a:rPr kumimoji="0" lang="hr-HR" sz="3000" b="1" i="0" u="none" strike="noStrike" kern="1200" cap="none" spc="0" normalizeH="0" baseline="0" noProof="0" dirty="0" err="1">
                <a:ln>
                  <a:noFill/>
                </a:ln>
                <a:solidFill>
                  <a:sysClr val="windowText" lastClr="000000"/>
                </a:solidFill>
                <a:effectLst/>
                <a:uLnTx/>
                <a:uFillTx/>
                <a:ea typeface="+mn-ea"/>
                <a:cs typeface="+mn-cs"/>
              </a:rPr>
              <a:t>nativescript</a:t>
            </a:r>
            <a:endParaRPr kumimoji="0" lang="hr-HR" sz="3000" b="1"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4000" b="0" i="0" u="none" strike="noStrike" kern="1200" cap="none" spc="0" normalizeH="0" baseline="0" noProof="0" dirty="0" err="1">
                <a:ln>
                  <a:noFill/>
                </a:ln>
                <a:solidFill>
                  <a:sysClr val="windowText" lastClr="000000"/>
                </a:solidFill>
                <a:effectLst/>
                <a:uLnTx/>
                <a:uFillTx/>
                <a:ea typeface="+mn-ea"/>
                <a:cs typeface="+mn-cs"/>
              </a:rPr>
              <a:t>Install</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the</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NativeScript</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Playground</a:t>
            </a:r>
            <a:r>
              <a:rPr kumimoji="0" lang="hr-HR" sz="4000" b="0" i="0" u="none" strike="noStrike" kern="1200" cap="none" spc="0" normalizeH="0" baseline="0" noProof="0" dirty="0">
                <a:ln>
                  <a:noFill/>
                </a:ln>
                <a:solidFill>
                  <a:sysClr val="windowText" lastClr="000000"/>
                </a:solidFill>
                <a:effectLst/>
                <a:uLnTx/>
                <a:uFillTx/>
                <a:ea typeface="+mn-ea"/>
                <a:cs typeface="+mn-cs"/>
              </a:rPr>
              <a:t> </a:t>
            </a:r>
            <a:r>
              <a:rPr kumimoji="0" lang="hr-HR" sz="4000" b="0" i="0" u="none" strike="noStrike" kern="1200" cap="none" spc="0" normalizeH="0" baseline="0" noProof="0" dirty="0" err="1">
                <a:ln>
                  <a:noFill/>
                </a:ln>
                <a:solidFill>
                  <a:sysClr val="windowText" lastClr="000000"/>
                </a:solidFill>
                <a:effectLst/>
                <a:uLnTx/>
                <a:uFillTx/>
                <a:ea typeface="+mn-ea"/>
                <a:cs typeface="+mn-cs"/>
              </a:rPr>
              <a:t>app</a:t>
            </a:r>
            <a:endParaRPr kumimoji="0" lang="hr-HR" sz="400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hr-HR" sz="3500" b="0" i="0" u="none" strike="noStrike" kern="1200" cap="none" spc="0" normalizeH="0" baseline="0" noProof="0" dirty="0">
              <a:ln>
                <a:noFill/>
              </a:ln>
              <a:solidFill>
                <a:sysClr val="windowText" lastClr="000000"/>
              </a:solidFill>
              <a:effectLst/>
              <a:uLnTx/>
              <a:uFillTx/>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hr-HR" sz="3500" b="0" i="0" u="none" strike="noStrike" kern="1200" cap="none" spc="0" normalizeH="0" baseline="0" noProof="0" dirty="0" err="1">
                <a:ln>
                  <a:noFill/>
                </a:ln>
                <a:solidFill>
                  <a:sysClr val="windowText" lastClr="000000"/>
                </a:solidFill>
                <a:effectLst/>
                <a:uLnTx/>
                <a:uFillTx/>
                <a:ea typeface="+mn-ea"/>
                <a:cs typeface="+mn-cs"/>
              </a:rPr>
              <a:t>Limitations</a:t>
            </a:r>
            <a:r>
              <a:rPr kumimoji="0" lang="hr-HR" sz="3500" b="0" i="0" u="none" strike="noStrike" kern="1200" cap="none" spc="0" normalizeH="0" baseline="0" noProof="0" dirty="0">
                <a:ln>
                  <a:noFill/>
                </a:ln>
                <a:solidFill>
                  <a:sysClr val="windowText" lastClr="000000"/>
                </a:solidFill>
                <a:effectLst/>
                <a:uLnTx/>
                <a:uFillTx/>
                <a:ea typeface="+mn-ea"/>
                <a:cs typeface="+mn-cs"/>
              </a:rPr>
              <a:t>:</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err="1">
                <a:ln>
                  <a:noFill/>
                </a:ln>
                <a:solidFill>
                  <a:sysClr val="windowText" lastClr="000000"/>
                </a:solidFill>
                <a:effectLst/>
                <a:uLnTx/>
                <a:uFillTx/>
                <a:ea typeface="+mn-ea"/>
                <a:cs typeface="+mn-cs"/>
              </a:rPr>
              <a:t>Only</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Plugins</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defined</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in</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Playground</a:t>
            </a:r>
            <a:endParaRPr kumimoji="0" lang="hr-HR" sz="2800" b="0" i="0" u="none" strike="noStrike" kern="1200" cap="none" spc="0" normalizeH="0" baseline="0" noProof="0" dirty="0">
              <a:ln>
                <a:noFill/>
              </a:ln>
              <a:solidFill>
                <a:sysClr val="windowText" lastClr="000000"/>
              </a:solidFill>
              <a:effectLst/>
              <a:uLnTx/>
              <a:uFillTx/>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err="1">
                <a:ln>
                  <a:noFill/>
                </a:ln>
                <a:solidFill>
                  <a:sysClr val="windowText" lastClr="000000"/>
                </a:solidFill>
                <a:effectLst/>
                <a:uLnTx/>
                <a:uFillTx/>
                <a:ea typeface="+mn-ea"/>
                <a:cs typeface="+mn-cs"/>
              </a:rPr>
              <a:t>Only</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resources</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defined</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in</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playground</a:t>
            </a:r>
            <a:endParaRPr kumimoji="0" lang="hr-HR" sz="2800" b="0" i="0" u="none" strike="noStrike" kern="1200" cap="none" spc="0" normalizeH="0" baseline="0" noProof="0" dirty="0">
              <a:ln>
                <a:noFill/>
              </a:ln>
              <a:solidFill>
                <a:sysClr val="windowText" lastClr="000000"/>
              </a:solidFill>
              <a:effectLst/>
              <a:uLnTx/>
              <a:uFillTx/>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a:ln>
                  <a:noFill/>
                </a:ln>
                <a:solidFill>
                  <a:sysClr val="windowText" lastClr="000000"/>
                </a:solidFill>
                <a:effectLst/>
                <a:uLnTx/>
                <a:uFillTx/>
                <a:ea typeface="+mn-ea"/>
                <a:cs typeface="+mn-cs"/>
              </a:rPr>
              <a:t>No </a:t>
            </a:r>
            <a:r>
              <a:rPr kumimoji="0" lang="hr-HR" sz="2800" b="0" i="0" u="none" strike="noStrike" kern="1200" cap="none" spc="0" normalizeH="0" baseline="0" noProof="0" dirty="0" err="1">
                <a:ln>
                  <a:noFill/>
                </a:ln>
                <a:solidFill>
                  <a:sysClr val="windowText" lastClr="000000"/>
                </a:solidFill>
                <a:effectLst/>
                <a:uLnTx/>
                <a:uFillTx/>
                <a:ea typeface="+mn-ea"/>
                <a:cs typeface="+mn-cs"/>
              </a:rPr>
              <a:t>Debugging</a:t>
            </a:r>
            <a:endParaRPr kumimoji="0" lang="hr-HR" sz="2800" b="0" i="0" u="none" strike="noStrike" kern="1200" cap="none" spc="0" normalizeH="0" baseline="0" noProof="0" dirty="0">
              <a:ln>
                <a:noFill/>
              </a:ln>
              <a:solidFill>
                <a:sysClr val="windowText" lastClr="000000"/>
              </a:solidFill>
              <a:effectLst/>
              <a:uLnTx/>
              <a:uFillTx/>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a:ln>
                  <a:noFill/>
                </a:ln>
                <a:solidFill>
                  <a:sysClr val="windowText" lastClr="000000"/>
                </a:solidFill>
                <a:effectLst/>
                <a:uLnTx/>
                <a:uFillTx/>
                <a:ea typeface="+mn-ea"/>
                <a:cs typeface="+mn-cs"/>
              </a:rPr>
              <a:t>No </a:t>
            </a:r>
            <a:r>
              <a:rPr kumimoji="0" lang="hr-HR" sz="2800" b="0" i="0" u="none" strike="noStrike" kern="1200" cap="none" spc="0" normalizeH="0" baseline="0" noProof="0" dirty="0" err="1">
                <a:ln>
                  <a:noFill/>
                </a:ln>
                <a:solidFill>
                  <a:sysClr val="windowText" lastClr="000000"/>
                </a:solidFill>
                <a:effectLst/>
                <a:uLnTx/>
                <a:uFillTx/>
                <a:ea typeface="+mn-ea"/>
                <a:cs typeface="+mn-cs"/>
              </a:rPr>
              <a:t>Unit</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tests</a:t>
            </a:r>
            <a:endParaRPr kumimoji="0" lang="hr-HR" sz="2800" b="0" i="0" u="none" strike="noStrike" kern="1200" cap="none" spc="0" normalizeH="0" baseline="0" noProof="0" dirty="0">
              <a:ln>
                <a:noFill/>
              </a:ln>
              <a:solidFill>
                <a:sysClr val="windowText" lastClr="000000"/>
              </a:solidFill>
              <a:effectLst/>
              <a:uLnTx/>
              <a:uFillTx/>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2800" b="0" i="0" u="none" strike="noStrike" kern="1200" cap="none" spc="0" normalizeH="0" baseline="0" noProof="0" dirty="0">
                <a:ln>
                  <a:noFill/>
                </a:ln>
                <a:solidFill>
                  <a:sysClr val="windowText" lastClr="000000"/>
                </a:solidFill>
                <a:effectLst/>
                <a:uLnTx/>
                <a:uFillTx/>
                <a:ea typeface="+mn-ea"/>
                <a:cs typeface="+mn-cs"/>
              </a:rPr>
              <a:t>No </a:t>
            </a:r>
            <a:r>
              <a:rPr kumimoji="0" lang="hr-HR" sz="2800" b="0" i="0" u="none" strike="noStrike" kern="1200" cap="none" spc="0" normalizeH="0" baseline="0" noProof="0" dirty="0" err="1">
                <a:ln>
                  <a:noFill/>
                </a:ln>
                <a:solidFill>
                  <a:sysClr val="windowText" lastClr="000000"/>
                </a:solidFill>
                <a:effectLst/>
                <a:uLnTx/>
                <a:uFillTx/>
                <a:ea typeface="+mn-ea"/>
                <a:cs typeface="+mn-cs"/>
              </a:rPr>
              <a:t>Lazy</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Loading</a:t>
            </a:r>
            <a:r>
              <a:rPr kumimoji="0" lang="hr-HR" sz="2800" b="0" i="0" u="none" strike="noStrike" kern="1200" cap="none" spc="0" normalizeH="0" baseline="0" noProof="0" dirty="0">
                <a:ln>
                  <a:noFill/>
                </a:ln>
                <a:solidFill>
                  <a:sysClr val="windowText" lastClr="000000"/>
                </a:solidFill>
                <a:effectLst/>
                <a:uLnTx/>
                <a:uFillTx/>
                <a:ea typeface="+mn-ea"/>
                <a:cs typeface="+mn-cs"/>
              </a:rPr>
              <a:t> (</a:t>
            </a:r>
            <a:r>
              <a:rPr kumimoji="0" lang="hr-HR" sz="2800" b="0" i="0" u="none" strike="noStrike" kern="1200" cap="none" spc="0" normalizeH="0" baseline="0" noProof="0" dirty="0" err="1">
                <a:ln>
                  <a:noFill/>
                </a:ln>
                <a:solidFill>
                  <a:sysClr val="windowText" lastClr="000000"/>
                </a:solidFill>
                <a:effectLst/>
                <a:uLnTx/>
                <a:uFillTx/>
                <a:ea typeface="+mn-ea"/>
                <a:cs typeface="+mn-cs"/>
              </a:rPr>
              <a:t>Angular</a:t>
            </a:r>
            <a:r>
              <a:rPr kumimoji="0" lang="hr-HR" sz="2800" b="0" i="0" u="none" strike="noStrike" kern="1200" cap="none" spc="0" normalizeH="0" baseline="0" noProof="0" dirty="0">
                <a:ln>
                  <a:noFill/>
                </a:ln>
                <a:solidFill>
                  <a:sysClr val="windowText" lastClr="000000"/>
                </a:solidFill>
                <a:effectLst/>
                <a:uLnTx/>
                <a:uFillTx/>
                <a:ea typeface="+mn-ea"/>
                <a:cs typeface="+mn-cs"/>
              </a:rPr>
              <a:t>)</a:t>
            </a:r>
            <a:endParaRPr kumimoji="0" lang="en-US" sz="2800" b="0" i="0" u="none" strike="noStrike" kern="1200" cap="none" spc="0" normalizeH="0" baseline="0" noProof="0" dirty="0">
              <a:ln>
                <a:noFill/>
              </a:ln>
              <a:solidFill>
                <a:sysClr val="windowText" lastClr="000000"/>
              </a:solidFill>
              <a:effectLst/>
              <a:uLnTx/>
              <a:uFillTx/>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hr-HR"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59888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Full</a:t>
            </a:r>
            <a:r>
              <a:rPr lang="hr-HR" sz="2800" dirty="0">
                <a:solidFill>
                  <a:srgbClr val="2B3990"/>
                </a:solidFill>
              </a:rPr>
              <a:t> </a:t>
            </a:r>
            <a:r>
              <a:rPr lang="hr-HR" sz="2800" dirty="0" err="1">
                <a:solidFill>
                  <a:srgbClr val="2B3990"/>
                </a:solidFill>
              </a:rPr>
              <a:t>Setup</a:t>
            </a:r>
            <a:r>
              <a:rPr lang="hr-HR" sz="2800" dirty="0">
                <a:solidFill>
                  <a:srgbClr val="2B3990"/>
                </a:solidFill>
              </a:rPr>
              <a:t> (CLI </a:t>
            </a:r>
            <a:r>
              <a:rPr lang="hr-HR" sz="2800" dirty="0" err="1">
                <a:solidFill>
                  <a:srgbClr val="2B3990"/>
                </a:solidFill>
              </a:rPr>
              <a:t>Setup</a:t>
            </a:r>
            <a:r>
              <a:rPr lang="hr-HR" sz="2800" dirty="0">
                <a:solidFill>
                  <a:srgbClr val="2B3990"/>
                </a:solidFill>
              </a:rPr>
              <a:t>)</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7" name="Content Placeholder 2">
            <a:extLst>
              <a:ext uri="{FF2B5EF4-FFF2-40B4-BE49-F238E27FC236}">
                <a16:creationId xmlns:a16="http://schemas.microsoft.com/office/drawing/2014/main" id="{6CFCD946-FAC8-E442-8ED0-0240948F0221}"/>
              </a:ext>
            </a:extLst>
          </p:cNvPr>
          <p:cNvSpPr txBox="1">
            <a:spLocks/>
          </p:cNvSpPr>
          <p:nvPr/>
        </p:nvSpPr>
        <p:spPr>
          <a:xfrm>
            <a:off x="228600" y="1825625"/>
            <a:ext cx="8001000" cy="28035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hr-HR" sz="1100" b="0" i="0" u="none" strike="noStrike" kern="1200" cap="none" spc="0" normalizeH="0" baseline="0" noProof="0" dirty="0">
                <a:ln>
                  <a:noFill/>
                </a:ln>
                <a:solidFill>
                  <a:sysClr val="windowText" lastClr="000000"/>
                </a:solidFill>
                <a:effectLst/>
                <a:uLnTx/>
                <a:uFillTx/>
                <a:ea typeface="+mn-ea"/>
                <a:cs typeface="+mn-cs"/>
                <a:hlinkClick r:id="rId3"/>
              </a:rPr>
              <a:t>https://docs.nativescript.org/start/quick-setup#full-setup</a:t>
            </a:r>
            <a:endParaRPr kumimoji="0" lang="hr-HR" sz="2000" b="0"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1400" b="0" i="0" u="none" strike="noStrike" kern="1200" cap="none" spc="0" normalizeH="0" baseline="0" noProof="0" dirty="0" err="1">
                <a:ln>
                  <a:noFill/>
                </a:ln>
                <a:solidFill>
                  <a:sysClr val="windowText" lastClr="000000"/>
                </a:solidFill>
                <a:effectLst/>
                <a:uLnTx/>
                <a:uFillTx/>
                <a:ea typeface="+mn-ea"/>
                <a:cs typeface="+mn-cs"/>
              </a:rPr>
              <a:t>Install</a:t>
            </a:r>
            <a:r>
              <a:rPr kumimoji="0" lang="hr-HR" sz="1400" b="0" i="0" u="none" strike="noStrike" kern="1200" cap="none" spc="0" normalizeH="0" baseline="0" noProof="0" dirty="0">
                <a:ln>
                  <a:noFill/>
                </a:ln>
                <a:solidFill>
                  <a:sysClr val="windowText" lastClr="000000"/>
                </a:solidFill>
                <a:effectLst/>
                <a:uLnTx/>
                <a:uFillTx/>
                <a:ea typeface="+mn-ea"/>
                <a:cs typeface="+mn-cs"/>
              </a:rPr>
              <a:t> </a:t>
            </a:r>
            <a:r>
              <a:rPr kumimoji="0" lang="hr-HR" sz="1400" b="0" i="0" u="none" strike="noStrike" kern="1200" cap="none" spc="0" normalizeH="0" baseline="0" noProof="0" dirty="0" err="1">
                <a:ln>
                  <a:noFill/>
                </a:ln>
                <a:solidFill>
                  <a:sysClr val="windowText" lastClr="000000"/>
                </a:solidFill>
                <a:effectLst/>
                <a:uLnTx/>
                <a:uFillTx/>
                <a:ea typeface="+mn-ea"/>
                <a:cs typeface="+mn-cs"/>
              </a:rPr>
              <a:t>Node.js</a:t>
            </a:r>
            <a:endParaRPr kumimoji="0" lang="hr-HR" sz="1400" b="0"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1400" b="0" i="0" u="none" strike="noStrike" kern="1200" cap="none" spc="0" normalizeH="0" baseline="0" noProof="0" dirty="0" err="1">
                <a:ln>
                  <a:noFill/>
                </a:ln>
                <a:solidFill>
                  <a:sysClr val="windowText" lastClr="000000"/>
                </a:solidFill>
                <a:effectLst/>
                <a:uLnTx/>
                <a:uFillTx/>
                <a:ea typeface="+mn-ea"/>
                <a:cs typeface="+mn-cs"/>
              </a:rPr>
              <a:t>Install</a:t>
            </a:r>
            <a:r>
              <a:rPr kumimoji="0" lang="hr-HR" sz="1400" b="0" i="0" u="none" strike="noStrike" kern="1200" cap="none" spc="0" normalizeH="0" baseline="0" noProof="0" dirty="0">
                <a:ln>
                  <a:noFill/>
                </a:ln>
                <a:solidFill>
                  <a:sysClr val="windowText" lastClr="000000"/>
                </a:solidFill>
                <a:effectLst/>
                <a:uLnTx/>
                <a:uFillTx/>
                <a:ea typeface="+mn-ea"/>
                <a:cs typeface="+mn-cs"/>
              </a:rPr>
              <a:t> </a:t>
            </a:r>
            <a:r>
              <a:rPr kumimoji="0" lang="hr-HR" sz="1400" b="0" i="0" u="none" strike="noStrike" kern="1200" cap="none" spc="0" normalizeH="0" baseline="0" noProof="0" dirty="0" err="1">
                <a:ln>
                  <a:noFill/>
                </a:ln>
                <a:solidFill>
                  <a:sysClr val="windowText" lastClr="000000"/>
                </a:solidFill>
                <a:effectLst/>
                <a:uLnTx/>
                <a:uFillTx/>
                <a:ea typeface="+mn-ea"/>
                <a:cs typeface="+mn-cs"/>
              </a:rPr>
              <a:t>the</a:t>
            </a:r>
            <a:r>
              <a:rPr kumimoji="0" lang="hr-HR" sz="1400" b="0" i="0" u="none" strike="noStrike" kern="1200" cap="none" spc="0" normalizeH="0" baseline="0" noProof="0" dirty="0">
                <a:ln>
                  <a:noFill/>
                </a:ln>
                <a:solidFill>
                  <a:sysClr val="windowText" lastClr="000000"/>
                </a:solidFill>
                <a:effectLst/>
                <a:uLnTx/>
                <a:uFillTx/>
                <a:ea typeface="+mn-ea"/>
                <a:cs typeface="+mn-cs"/>
              </a:rPr>
              <a:t> </a:t>
            </a:r>
            <a:r>
              <a:rPr kumimoji="0" lang="hr-HR" sz="1400" b="0" i="0" u="none" strike="noStrike" kern="1200" cap="none" spc="0" normalizeH="0" baseline="0" noProof="0" dirty="0" err="1">
                <a:ln>
                  <a:noFill/>
                </a:ln>
                <a:solidFill>
                  <a:sysClr val="windowText" lastClr="000000"/>
                </a:solidFill>
                <a:effectLst/>
                <a:uLnTx/>
                <a:uFillTx/>
                <a:ea typeface="+mn-ea"/>
                <a:cs typeface="+mn-cs"/>
              </a:rPr>
              <a:t>NativeScript</a:t>
            </a:r>
            <a:r>
              <a:rPr kumimoji="0" lang="hr-HR" sz="1400" b="0" i="0" u="none" strike="noStrike" kern="1200" cap="none" spc="0" normalizeH="0" baseline="0" noProof="0" dirty="0">
                <a:ln>
                  <a:noFill/>
                </a:ln>
                <a:solidFill>
                  <a:sysClr val="windowText" lastClr="000000"/>
                </a:solidFill>
                <a:effectLst/>
                <a:uLnTx/>
                <a:uFillTx/>
                <a:ea typeface="+mn-ea"/>
                <a:cs typeface="+mn-cs"/>
              </a:rPr>
              <a:t> CLI</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200" b="1" i="0" u="none" strike="noStrike" kern="1200" cap="none" spc="0" normalizeH="0" baseline="0" noProof="0" dirty="0" err="1">
                <a:ln>
                  <a:noFill/>
                </a:ln>
                <a:solidFill>
                  <a:sysClr val="windowText" lastClr="000000"/>
                </a:solidFill>
                <a:effectLst/>
                <a:uLnTx/>
                <a:uFillTx/>
                <a:ea typeface="+mn-ea"/>
                <a:cs typeface="+mn-cs"/>
              </a:rPr>
              <a:t>npm</a:t>
            </a:r>
            <a:r>
              <a:rPr kumimoji="0" lang="hr-HR" sz="1200" b="1" i="0" u="none" strike="noStrike" kern="1200" cap="none" spc="0" normalizeH="0" baseline="0" noProof="0" dirty="0">
                <a:ln>
                  <a:noFill/>
                </a:ln>
                <a:solidFill>
                  <a:sysClr val="windowText" lastClr="000000"/>
                </a:solidFill>
                <a:effectLst/>
                <a:uLnTx/>
                <a:uFillTx/>
                <a:ea typeface="+mn-ea"/>
                <a:cs typeface="+mn-cs"/>
              </a:rPr>
              <a:t> </a:t>
            </a:r>
            <a:r>
              <a:rPr kumimoji="0" lang="hr-HR" sz="1200" b="1" i="0" u="none" strike="noStrike" kern="1200" cap="none" spc="0" normalizeH="0" baseline="0" noProof="0" dirty="0" err="1">
                <a:ln>
                  <a:noFill/>
                </a:ln>
                <a:solidFill>
                  <a:sysClr val="windowText" lastClr="000000"/>
                </a:solidFill>
                <a:effectLst/>
                <a:uLnTx/>
                <a:uFillTx/>
                <a:ea typeface="+mn-ea"/>
                <a:cs typeface="+mn-cs"/>
              </a:rPr>
              <a:t>install</a:t>
            </a:r>
            <a:r>
              <a:rPr kumimoji="0" lang="hr-HR" sz="1200" b="1" i="0" u="none" strike="noStrike" kern="1200" cap="none" spc="0" normalizeH="0" baseline="0" noProof="0" dirty="0">
                <a:ln>
                  <a:noFill/>
                </a:ln>
                <a:solidFill>
                  <a:sysClr val="windowText" lastClr="000000"/>
                </a:solidFill>
                <a:effectLst/>
                <a:uLnTx/>
                <a:uFillTx/>
                <a:ea typeface="+mn-ea"/>
                <a:cs typeface="+mn-cs"/>
              </a:rPr>
              <a:t> -g </a:t>
            </a:r>
            <a:r>
              <a:rPr kumimoji="0" lang="hr-HR" sz="1200" b="1" i="0" u="none" strike="noStrike" kern="1200" cap="none" spc="0" normalizeH="0" baseline="0" noProof="0" dirty="0" err="1">
                <a:ln>
                  <a:noFill/>
                </a:ln>
                <a:solidFill>
                  <a:sysClr val="windowText" lastClr="000000"/>
                </a:solidFill>
                <a:effectLst/>
                <a:uLnTx/>
                <a:uFillTx/>
                <a:ea typeface="+mn-ea"/>
                <a:cs typeface="+mn-cs"/>
              </a:rPr>
              <a:t>nativescript</a:t>
            </a:r>
            <a:endParaRPr kumimoji="0" lang="hr-HR" sz="1200" b="1" i="0" u="none" strike="noStrike" kern="1200" cap="none" spc="0" normalizeH="0" baseline="0" noProof="0" dirty="0">
              <a:ln>
                <a:noFill/>
              </a:ln>
              <a:solidFill>
                <a:sysClr val="windowText" lastClr="000000"/>
              </a:solidFill>
              <a:effectLst/>
              <a:uLnTx/>
              <a:uFillTx/>
              <a:ea typeface="+mn-ea"/>
              <a:cs typeface="+mn-cs"/>
            </a:endParaRPr>
          </a:p>
          <a:p>
            <a:pPr marL="514350" marR="0" lvl="0" indent="-514350" algn="l" defTabSz="914400" rtl="0" eaLnBrk="1" fontAlgn="auto" latinLnBrk="0" hangingPunct="1">
              <a:lnSpc>
                <a:spcPct val="90000"/>
              </a:lnSpc>
              <a:spcBef>
                <a:spcPts val="1000"/>
              </a:spcBef>
              <a:spcAft>
                <a:spcPts val="0"/>
              </a:spcAft>
              <a:buClrTx/>
              <a:buSzTx/>
              <a:buFont typeface="+mj-lt"/>
              <a:buAutoNum type="arabicPeriod"/>
              <a:tabLst/>
              <a:defRPr/>
            </a:pPr>
            <a:r>
              <a:rPr kumimoji="0" lang="hr-HR" sz="1400" b="0" i="0" u="none" strike="noStrike" kern="1200" cap="none" spc="0" normalizeH="0" baseline="0" noProof="0" dirty="0" err="1">
                <a:ln>
                  <a:noFill/>
                </a:ln>
                <a:solidFill>
                  <a:sysClr val="windowText" lastClr="000000"/>
                </a:solidFill>
                <a:effectLst/>
                <a:uLnTx/>
                <a:uFillTx/>
                <a:ea typeface="+mn-ea"/>
                <a:cs typeface="+mn-cs"/>
              </a:rPr>
              <a:t>Install</a:t>
            </a:r>
            <a:r>
              <a:rPr kumimoji="0" lang="hr-HR" sz="1400" b="0" i="0" u="none" strike="noStrike" kern="1200" cap="none" spc="0" normalizeH="0" baseline="0" noProof="0" dirty="0">
                <a:ln>
                  <a:noFill/>
                </a:ln>
                <a:solidFill>
                  <a:sysClr val="windowText" lastClr="000000"/>
                </a:solidFill>
                <a:effectLst/>
                <a:uLnTx/>
                <a:uFillTx/>
                <a:ea typeface="+mn-ea"/>
                <a:cs typeface="+mn-cs"/>
              </a:rPr>
              <a:t> </a:t>
            </a:r>
            <a:r>
              <a:rPr kumimoji="0" lang="hr-HR" sz="1400" b="0" i="0" u="none" strike="noStrike" kern="1200" cap="none" spc="0" normalizeH="0" baseline="0" noProof="0" dirty="0" err="1">
                <a:ln>
                  <a:noFill/>
                </a:ln>
                <a:solidFill>
                  <a:sysClr val="windowText" lastClr="000000"/>
                </a:solidFill>
                <a:effectLst/>
                <a:uLnTx/>
                <a:uFillTx/>
                <a:ea typeface="+mn-ea"/>
                <a:cs typeface="+mn-cs"/>
              </a:rPr>
              <a:t>the</a:t>
            </a:r>
            <a:r>
              <a:rPr kumimoji="0" lang="hr-HR" sz="1400" b="0" i="0" u="none" strike="noStrike" kern="1200" cap="none" spc="0" normalizeH="0" baseline="0" noProof="0" dirty="0">
                <a:ln>
                  <a:noFill/>
                </a:ln>
                <a:solidFill>
                  <a:sysClr val="windowText" lastClr="000000"/>
                </a:solidFill>
                <a:effectLst/>
                <a:uLnTx/>
                <a:uFillTx/>
                <a:ea typeface="+mn-ea"/>
                <a:cs typeface="+mn-cs"/>
              </a:rPr>
              <a:t> </a:t>
            </a:r>
            <a:r>
              <a:rPr kumimoji="0" lang="hr-HR" sz="1400" b="0" i="0" u="none" strike="noStrike" kern="1200" cap="none" spc="0" normalizeH="0" baseline="0" noProof="0" dirty="0" err="1">
                <a:ln>
                  <a:noFill/>
                </a:ln>
                <a:solidFill>
                  <a:sysClr val="windowText" lastClr="000000"/>
                </a:solidFill>
                <a:effectLst/>
                <a:uLnTx/>
                <a:uFillTx/>
                <a:ea typeface="+mn-ea"/>
                <a:cs typeface="+mn-cs"/>
              </a:rPr>
              <a:t>Dependencies</a:t>
            </a:r>
            <a:r>
              <a:rPr kumimoji="0" lang="hr-HR" sz="1400" b="0" i="0" u="none" strike="noStrike" kern="1200" cap="none" spc="0" normalizeH="0" baseline="0" noProof="0" dirty="0">
                <a:ln>
                  <a:noFill/>
                </a:ln>
                <a:solidFill>
                  <a:sysClr val="windowText" lastClr="000000"/>
                </a:solidFill>
                <a:effectLst/>
                <a:uLnTx/>
                <a:uFillTx/>
                <a:ea typeface="+mn-ea"/>
                <a:cs typeface="+mn-cs"/>
              </a:rPr>
              <a:t> for </a:t>
            </a:r>
            <a:r>
              <a:rPr kumimoji="0" lang="hr-HR" sz="1400" b="0" i="0" u="none" strike="noStrike" kern="1200" cap="none" spc="0" normalizeH="0" baseline="0" noProof="0" dirty="0" err="1">
                <a:ln>
                  <a:noFill/>
                </a:ln>
                <a:solidFill>
                  <a:sysClr val="windowText" lastClr="000000"/>
                </a:solidFill>
                <a:effectLst/>
                <a:uLnTx/>
                <a:uFillTx/>
                <a:ea typeface="+mn-ea"/>
                <a:cs typeface="+mn-cs"/>
              </a:rPr>
              <a:t>iOS</a:t>
            </a:r>
            <a:r>
              <a:rPr kumimoji="0" lang="hr-HR" sz="1400" b="0" i="0" u="none" strike="noStrike" kern="1200" cap="none" spc="0" normalizeH="0" baseline="0" noProof="0" dirty="0">
                <a:ln>
                  <a:noFill/>
                </a:ln>
                <a:solidFill>
                  <a:sysClr val="windowText" lastClr="000000"/>
                </a:solidFill>
                <a:effectLst/>
                <a:uLnTx/>
                <a:uFillTx/>
                <a:ea typeface="+mn-ea"/>
                <a:cs typeface="+mn-cs"/>
              </a:rPr>
              <a:t> &amp; Android development</a:t>
            </a:r>
            <a:endParaRPr kumimoji="0" lang="hr-HR" sz="2000" b="0" i="0" u="none" strike="noStrike" kern="1200" cap="none" spc="0" normalizeH="0" baseline="0" noProof="0" dirty="0">
              <a:ln>
                <a:noFill/>
              </a:ln>
              <a:solidFill>
                <a:sysClr val="windowText" lastClr="000000"/>
              </a:solidFill>
              <a:effectLst/>
              <a:uLnTx/>
              <a:uFillTx/>
              <a:ea typeface="+mn-ea"/>
              <a:cs typeface="+mn-cs"/>
            </a:endParaRPr>
          </a:p>
        </p:txBody>
      </p:sp>
    </p:spTree>
    <p:extLst>
      <p:ext uri="{BB962C8B-B14F-4D97-AF65-F5344CB8AC3E}">
        <p14:creationId xmlns:p14="http://schemas.microsoft.com/office/powerpoint/2010/main" val="118128168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828801"/>
            <a:ext cx="4114800" cy="1046440"/>
          </a:xfrm>
          <a:prstGeom prst="rect">
            <a:avLst/>
          </a:prstGeom>
          <a:noFill/>
        </p:spPr>
        <p:txBody>
          <a:bodyPr wrap="square" rtlCol="0">
            <a:spAutoFit/>
          </a:bodyPr>
          <a:lstStyle/>
          <a:p>
            <a:r>
              <a:rPr lang="en-US" sz="2200" dirty="0">
                <a:solidFill>
                  <a:srgbClr val="2B3990"/>
                </a:solidFill>
                <a:latin typeface="+mj-lt"/>
                <a:ea typeface="Segoe UI" pitchFamily="34" charset="0"/>
                <a:cs typeface="Segoe UI" pitchFamily="34" charset="0"/>
              </a:rPr>
              <a:t>Demo</a:t>
            </a:r>
            <a:br>
              <a:rPr lang="hr-HR" sz="2200" dirty="0">
                <a:solidFill>
                  <a:srgbClr val="2B3990"/>
                </a:solidFill>
                <a:latin typeface="+mj-lt"/>
                <a:ea typeface="Segoe UI" pitchFamily="34" charset="0"/>
                <a:cs typeface="Segoe UI" pitchFamily="34" charset="0"/>
              </a:rPr>
            </a:br>
            <a:r>
              <a:rPr lang="hr-HR" dirty="0" err="1">
                <a:solidFill>
                  <a:srgbClr val="2B3990"/>
                </a:solidFill>
                <a:latin typeface="+mj-lt"/>
                <a:ea typeface="Segoe UI" pitchFamily="34" charset="0"/>
                <a:cs typeface="Segoe UI" pitchFamily="34" charset="0"/>
              </a:rPr>
              <a:t>Playground</a:t>
            </a:r>
            <a:r>
              <a:rPr lang="hr-HR" dirty="0">
                <a:solidFill>
                  <a:srgbClr val="2B3990"/>
                </a:solidFill>
                <a:latin typeface="+mj-lt"/>
                <a:ea typeface="Segoe UI" pitchFamily="34" charset="0"/>
                <a:cs typeface="Segoe UI" pitchFamily="34" charset="0"/>
              </a:rPr>
              <a:t>, </a:t>
            </a:r>
            <a:r>
              <a:rPr lang="hr-HR" dirty="0" err="1">
                <a:solidFill>
                  <a:srgbClr val="2B3990"/>
                </a:solidFill>
                <a:latin typeface="+mj-lt"/>
                <a:ea typeface="Segoe UI" pitchFamily="34" charset="0"/>
                <a:cs typeface="Segoe UI" pitchFamily="34" charset="0"/>
              </a:rPr>
              <a:t>Sidekick</a:t>
            </a:r>
            <a:r>
              <a:rPr lang="hr-HR" dirty="0">
                <a:solidFill>
                  <a:srgbClr val="2B3990"/>
                </a:solidFill>
                <a:latin typeface="+mj-lt"/>
                <a:ea typeface="Segoe UI" pitchFamily="34" charset="0"/>
                <a:cs typeface="Segoe UI" pitchFamily="34" charset="0"/>
              </a:rPr>
              <a:t> &amp; VS </a:t>
            </a:r>
            <a:r>
              <a:rPr lang="hr-HR" dirty="0" err="1">
                <a:solidFill>
                  <a:srgbClr val="2B3990"/>
                </a:solidFill>
                <a:latin typeface="+mj-lt"/>
                <a:ea typeface="Segoe UI" pitchFamily="34" charset="0"/>
                <a:cs typeface="Segoe UI" pitchFamily="34" charset="0"/>
              </a:rPr>
              <a:t>Code</a:t>
            </a:r>
            <a:endParaRPr lang="hr-HR" sz="2200" dirty="0">
              <a:solidFill>
                <a:srgbClr val="2B3990"/>
              </a:solidFill>
              <a:latin typeface="+mj-lt"/>
              <a:ea typeface="Segoe UI" pitchFamily="34" charset="0"/>
              <a:cs typeface="Segoe UI" pitchFamily="34" charset="0"/>
            </a:endParaRPr>
          </a:p>
          <a:p>
            <a:r>
              <a:rPr kumimoji="0" lang="bs-Latn-BA" sz="2200" b="0" i="0" u="none" strike="noStrike" kern="1200" cap="none" spc="0" normalizeH="0" baseline="0" noProof="0" dirty="0">
                <a:ln>
                  <a:noFill/>
                </a:ln>
                <a:solidFill>
                  <a:srgbClr val="2B3990"/>
                </a:solidFill>
                <a:effectLst/>
                <a:uLnTx/>
                <a:uFillTx/>
                <a:latin typeface="Segoe UI" pitchFamily="34" charset="0"/>
                <a:ea typeface="Segoe UI" pitchFamily="34" charset="0"/>
                <a:cs typeface="Segoe UI" pitchFamily="34" charset="0"/>
              </a:rPr>
              <a:t> </a:t>
            </a:r>
          </a:p>
        </p:txBody>
      </p:sp>
    </p:spTree>
    <p:extLst>
      <p:ext uri="{BB962C8B-B14F-4D97-AF65-F5344CB8AC3E}">
        <p14:creationId xmlns:p14="http://schemas.microsoft.com/office/powerpoint/2010/main" val="3077735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828800"/>
            <a:ext cx="3733800" cy="430887"/>
          </a:xfrm>
          <a:prstGeom prst="rect">
            <a:avLst/>
          </a:prstGeom>
          <a:noFill/>
        </p:spPr>
        <p:txBody>
          <a:bodyPr wrap="square" rtlCol="0">
            <a:spAutoFit/>
          </a:bodyPr>
          <a:lstStyle/>
          <a:p>
            <a:pPr lvl="0"/>
            <a:r>
              <a:rPr lang="hr-HR" sz="2200" dirty="0" err="1">
                <a:solidFill>
                  <a:srgbClr val="2B3990"/>
                </a:solidFill>
                <a:latin typeface="+mj-lt"/>
                <a:ea typeface="Segoe UI" pitchFamily="34" charset="0"/>
                <a:cs typeface="Segoe UI" pitchFamily="34" charset="0"/>
              </a:rPr>
              <a:t>NativeScript</a:t>
            </a:r>
            <a:r>
              <a:rPr lang="hr-HR" sz="2200" dirty="0">
                <a:solidFill>
                  <a:srgbClr val="2B3990"/>
                </a:solidFill>
                <a:latin typeface="+mj-lt"/>
                <a:ea typeface="Segoe UI" pitchFamily="34" charset="0"/>
                <a:cs typeface="Segoe UI" pitchFamily="34" charset="0"/>
              </a:rPr>
              <a:t> UI</a:t>
            </a:r>
            <a:endParaRPr kumimoji="0" lang="bs-Latn-BA" sz="2200" b="0" i="0" u="none" strike="noStrike" kern="1200" cap="none" spc="0" normalizeH="0" baseline="0" noProof="0" dirty="0">
              <a:ln>
                <a:noFill/>
              </a:ln>
              <a:solidFill>
                <a:srgbClr val="2B3990"/>
              </a:solidFill>
              <a:effectLst/>
              <a:uLnTx/>
              <a:uFillTx/>
              <a:latin typeface="+mj-lt"/>
              <a:ea typeface="Segoe UI" pitchFamily="34" charset="0"/>
              <a:cs typeface="Segoe UI" pitchFamily="34" charset="0"/>
            </a:endParaRPr>
          </a:p>
        </p:txBody>
      </p:sp>
    </p:spTree>
    <p:extLst>
      <p:ext uri="{BB962C8B-B14F-4D97-AF65-F5344CB8AC3E}">
        <p14:creationId xmlns:p14="http://schemas.microsoft.com/office/powerpoint/2010/main" val="4058193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71450"/>
            <a:ext cx="5715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25" name="Title 1">
            <a:extLst>
              <a:ext uri="{FF2B5EF4-FFF2-40B4-BE49-F238E27FC236}">
                <a16:creationId xmlns:a16="http://schemas.microsoft.com/office/drawing/2014/main" id="{0EED1FC5-E9FE-D441-B45B-8C636520986B}"/>
              </a:ext>
            </a:extLst>
          </p:cNvPr>
          <p:cNvSpPr txBox="1">
            <a:spLocks/>
          </p:cNvSpPr>
          <p:nvPr/>
        </p:nvSpPr>
        <p:spPr>
          <a:xfrm>
            <a:off x="152400" y="1138847"/>
            <a:ext cx="4389434" cy="44230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lvl="0"/>
            <a:r>
              <a:rPr lang="en-US" sz="2800" dirty="0" err="1">
                <a:solidFill>
                  <a:srgbClr val="2B3990"/>
                </a:solidFill>
              </a:rPr>
              <a:t>NativeScript</a:t>
            </a:r>
            <a:r>
              <a:rPr lang="en-US" sz="2800" dirty="0">
                <a:solidFill>
                  <a:srgbClr val="2B3990"/>
                </a:solidFill>
              </a:rPr>
              <a:t> UI</a:t>
            </a:r>
            <a:endParaRPr kumimoji="0" lang="en-US" sz="2800" b="0" i="0" u="none" strike="noStrike" kern="1200" cap="none" spc="0" normalizeH="0" baseline="0" noProof="0" dirty="0">
              <a:ln>
                <a:noFill/>
              </a:ln>
              <a:solidFill>
                <a:srgbClr val="2B3990"/>
              </a:solidFill>
              <a:effectLst/>
              <a:uLnTx/>
              <a:uFillTx/>
              <a:ea typeface="+mj-ea"/>
              <a:cs typeface="+mj-cs"/>
            </a:endParaRPr>
          </a:p>
        </p:txBody>
      </p:sp>
      <p:pic>
        <p:nvPicPr>
          <p:cNvPr id="10" name="Picture 9">
            <a:extLst>
              <a:ext uri="{FF2B5EF4-FFF2-40B4-BE49-F238E27FC236}">
                <a16:creationId xmlns:a16="http://schemas.microsoft.com/office/drawing/2014/main" id="{48C107F7-2584-8441-846E-736F3C1E29E1}"/>
              </a:ext>
            </a:extLst>
          </p:cNvPr>
          <p:cNvPicPr>
            <a:picLocks noChangeAspect="1"/>
          </p:cNvPicPr>
          <p:nvPr/>
        </p:nvPicPr>
        <p:blipFill rotWithShape="1">
          <a:blip r:embed="rId3">
            <a:alphaModFix amt="35000"/>
            <a:extLst/>
          </a:blip>
          <a:srcRect r="1747" b="-1"/>
          <a:stretch/>
        </p:blipFill>
        <p:spPr>
          <a:xfrm>
            <a:off x="4648200" y="2495550"/>
            <a:ext cx="4316155" cy="2427114"/>
          </a:xfrm>
          <a:prstGeom prst="rect">
            <a:avLst/>
          </a:prstGeom>
          <a:ln>
            <a:noFill/>
          </a:ln>
          <a:effectLst>
            <a:softEdge rad="112500"/>
          </a:effectLst>
        </p:spPr>
      </p:pic>
      <p:pic>
        <p:nvPicPr>
          <p:cNvPr id="11" name="Content Placeholder 5">
            <a:extLst>
              <a:ext uri="{FF2B5EF4-FFF2-40B4-BE49-F238E27FC236}">
                <a16:creationId xmlns:a16="http://schemas.microsoft.com/office/drawing/2014/main" id="{5E2D1CEA-FB5D-0F44-BCBD-3AE8A9F693B0}"/>
              </a:ext>
            </a:extLst>
          </p:cNvPr>
          <p:cNvPicPr>
            <a:picLocks noChangeAspect="1"/>
          </p:cNvPicPr>
          <p:nvPr/>
        </p:nvPicPr>
        <p:blipFill rotWithShape="1">
          <a:blip r:embed="rId4">
            <a:extLst>
              <a:ext uri="{28A0092B-C50C-407E-A947-70E740481C1C}">
                <a14:useLocalDpi xmlns:a14="http://schemas.microsoft.com/office/drawing/2010/main" val="0"/>
              </a:ext>
            </a:extLst>
          </a:blip>
          <a:srcRect t="6740" r="-1" b="35712"/>
          <a:stretch/>
        </p:blipFill>
        <p:spPr>
          <a:xfrm>
            <a:off x="6349110" y="1244380"/>
            <a:ext cx="2139806" cy="2189153"/>
          </a:xfrm>
          <a:custGeom>
            <a:avLst/>
            <a:gdLst>
              <a:gd name="connsiteX0" fmla="*/ 3397813 w 6170914"/>
              <a:gd name="connsiteY0" fmla="*/ 0 h 6313225"/>
              <a:gd name="connsiteX1" fmla="*/ 6019731 w 6170914"/>
              <a:gd name="connsiteY1" fmla="*/ 1236489 h 6313225"/>
              <a:gd name="connsiteX2" fmla="*/ 6170914 w 6170914"/>
              <a:gd name="connsiteY2" fmla="*/ 1438663 h 6313225"/>
              <a:gd name="connsiteX3" fmla="*/ 6170914 w 6170914"/>
              <a:gd name="connsiteY3" fmla="*/ 5356963 h 6313225"/>
              <a:gd name="connsiteX4" fmla="*/ 6019731 w 6170914"/>
              <a:gd name="connsiteY4" fmla="*/ 5559138 h 6313225"/>
              <a:gd name="connsiteX5" fmla="*/ 5194591 w 6170914"/>
              <a:gd name="connsiteY5" fmla="*/ 6282226 h 6313225"/>
              <a:gd name="connsiteX6" fmla="*/ 5141791 w 6170914"/>
              <a:gd name="connsiteY6" fmla="*/ 6313225 h 6313225"/>
              <a:gd name="connsiteX7" fmla="*/ 1659199 w 6170914"/>
              <a:gd name="connsiteY7" fmla="*/ 6313225 h 6313225"/>
              <a:gd name="connsiteX8" fmla="*/ 1498064 w 6170914"/>
              <a:gd name="connsiteY8" fmla="*/ 6215333 h 6313225"/>
              <a:gd name="connsiteX9" fmla="*/ 0 w 6170914"/>
              <a:gd name="connsiteY9" fmla="*/ 3397813 h 6313225"/>
              <a:gd name="connsiteX10" fmla="*/ 3397813 w 6170914"/>
              <a:gd name="connsiteY10" fmla="*/ 0 h 6313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70914" h="6313225">
                <a:moveTo>
                  <a:pt x="3397813" y="0"/>
                </a:moveTo>
                <a:cubicBezTo>
                  <a:pt x="4453378" y="0"/>
                  <a:pt x="5396522" y="481334"/>
                  <a:pt x="6019731" y="1236489"/>
                </a:cubicBezTo>
                <a:lnTo>
                  <a:pt x="6170914" y="1438663"/>
                </a:lnTo>
                <a:lnTo>
                  <a:pt x="6170914" y="5356963"/>
                </a:lnTo>
                <a:lnTo>
                  <a:pt x="6019731" y="5559138"/>
                </a:lnTo>
                <a:cubicBezTo>
                  <a:pt x="5786028" y="5842321"/>
                  <a:pt x="5507333" y="6086998"/>
                  <a:pt x="5194591" y="6282226"/>
                </a:cubicBezTo>
                <a:lnTo>
                  <a:pt x="5141791" y="6313225"/>
                </a:lnTo>
                <a:lnTo>
                  <a:pt x="1659199" y="6313225"/>
                </a:lnTo>
                <a:lnTo>
                  <a:pt x="1498064" y="6215333"/>
                </a:lnTo>
                <a:cubicBezTo>
                  <a:pt x="594240" y="5604721"/>
                  <a:pt x="0" y="4570663"/>
                  <a:pt x="0" y="3397813"/>
                </a:cubicBezTo>
                <a:cubicBezTo>
                  <a:pt x="0" y="1521253"/>
                  <a:pt x="1521253" y="0"/>
                  <a:pt x="3397813" y="0"/>
                </a:cubicBezTo>
                <a:close/>
              </a:path>
            </a:pathLst>
          </a:custGeom>
        </p:spPr>
      </p:pic>
      <p:sp>
        <p:nvSpPr>
          <p:cNvPr id="13" name="Text Placeholder 5">
            <a:extLst>
              <a:ext uri="{FF2B5EF4-FFF2-40B4-BE49-F238E27FC236}">
                <a16:creationId xmlns:a16="http://schemas.microsoft.com/office/drawing/2014/main" id="{09FB5639-CDF8-5445-BDD1-F882466BACCB}"/>
              </a:ext>
            </a:extLst>
          </p:cNvPr>
          <p:cNvSpPr txBox="1">
            <a:spLocks/>
          </p:cNvSpPr>
          <p:nvPr/>
        </p:nvSpPr>
        <p:spPr>
          <a:xfrm>
            <a:off x="304800" y="1581150"/>
            <a:ext cx="5076421" cy="3289866"/>
          </a:xfrm>
          <a:prstGeom prst="rect">
            <a:avLst/>
          </a:prstGeom>
        </p:spPr>
        <p:txBody>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Essential UI components/widgets (button, label, image, </a:t>
            </a:r>
            <a:r>
              <a:rPr lang="en-US" sz="2000" dirty="0" err="1">
                <a:gradFill>
                  <a:gsLst>
                    <a:gs pos="1250">
                      <a:srgbClr val="353535"/>
                    </a:gs>
                    <a:gs pos="100000">
                      <a:srgbClr val="353535"/>
                    </a:gs>
                  </a:gsLst>
                  <a:lin ang="5400000" scaled="0"/>
                </a:gradFill>
                <a:latin typeface="+mn-lt"/>
              </a:rPr>
              <a:t>etc</a:t>
            </a:r>
            <a:r>
              <a:rPr lang="en-US" sz="2000" dirty="0">
                <a:gradFill>
                  <a:gsLst>
                    <a:gs pos="1250">
                      <a:srgbClr val="353535"/>
                    </a:gs>
                    <a:gs pos="100000">
                      <a:srgbClr val="353535"/>
                    </a:gs>
                  </a:gsLst>
                  <a:lin ang="5400000" scaled="0"/>
                </a:gradFill>
                <a:latin typeface="+mn-lt"/>
              </a:rPr>
              <a:t>…)</a:t>
            </a:r>
          </a:p>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Data entry components</a:t>
            </a:r>
          </a:p>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Bars (action bar, segmented bar, search bar)</a:t>
            </a:r>
          </a:p>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Charts</a:t>
            </a:r>
          </a:p>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Navigation</a:t>
            </a:r>
          </a:p>
          <a:p>
            <a:pPr marL="285750" indent="-285750">
              <a:buFont typeface="Arial" panose="020B0604020202020204" pitchFamily="34" charset="0"/>
              <a:buChar char="•"/>
            </a:pPr>
            <a:r>
              <a:rPr lang="en-US" sz="2000" dirty="0">
                <a:gradFill>
                  <a:gsLst>
                    <a:gs pos="1250">
                      <a:srgbClr val="353535"/>
                    </a:gs>
                    <a:gs pos="100000">
                      <a:srgbClr val="353535"/>
                    </a:gs>
                  </a:gsLst>
                  <a:lin ang="5400000" scaled="0"/>
                </a:gradFill>
                <a:latin typeface="+mn-lt"/>
              </a:rPr>
              <a:t>Layouts</a:t>
            </a:r>
          </a:p>
        </p:txBody>
      </p:sp>
    </p:spTree>
    <p:extLst>
      <p:ext uri="{BB962C8B-B14F-4D97-AF65-F5344CB8AC3E}">
        <p14:creationId xmlns:p14="http://schemas.microsoft.com/office/powerpoint/2010/main" val="39622980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NativeScript</a:t>
            </a:r>
            <a:r>
              <a:rPr lang="hr-HR" sz="2800" dirty="0">
                <a:solidFill>
                  <a:srgbClr val="2B3990"/>
                </a:solidFill>
              </a:rPr>
              <a:t> </a:t>
            </a:r>
            <a:r>
              <a:rPr lang="hr-HR" sz="2800" dirty="0" err="1">
                <a:solidFill>
                  <a:srgbClr val="2B3990"/>
                </a:solidFill>
              </a:rPr>
              <a:t>Layouts</a:t>
            </a:r>
            <a:endParaRPr kumimoji="0" lang="en-US" sz="2800" b="0" i="0" u="none" strike="noStrike" kern="1200" cap="none" spc="0" normalizeH="0" baseline="0" noProof="0" dirty="0">
              <a:ln>
                <a:noFill/>
              </a:ln>
              <a:solidFill>
                <a:srgbClr val="2B3990"/>
              </a:solidFill>
              <a:effectLst/>
              <a:uLnTx/>
              <a:uFillTx/>
              <a:ea typeface="+mj-ea"/>
              <a:cs typeface="+mj-cs"/>
            </a:endParaRPr>
          </a:p>
        </p:txBody>
      </p:sp>
      <p:grpSp>
        <p:nvGrpSpPr>
          <p:cNvPr id="2" name="Group 1">
            <a:extLst>
              <a:ext uri="{FF2B5EF4-FFF2-40B4-BE49-F238E27FC236}">
                <a16:creationId xmlns:a16="http://schemas.microsoft.com/office/drawing/2014/main" id="{2BC95869-C58D-4B48-99C8-ED8BC075BFE5}"/>
              </a:ext>
            </a:extLst>
          </p:cNvPr>
          <p:cNvGrpSpPr/>
          <p:nvPr/>
        </p:nvGrpSpPr>
        <p:grpSpPr>
          <a:xfrm>
            <a:off x="1447800" y="1809750"/>
            <a:ext cx="1890071" cy="1283019"/>
            <a:chOff x="1447800" y="1809750"/>
            <a:chExt cx="1890071" cy="1283019"/>
          </a:xfrm>
        </p:grpSpPr>
        <p:sp>
          <p:nvSpPr>
            <p:cNvPr id="31" name="Text Placeholder 4">
              <a:extLst>
                <a:ext uri="{FF2B5EF4-FFF2-40B4-BE49-F238E27FC236}">
                  <a16:creationId xmlns:a16="http://schemas.microsoft.com/office/drawing/2014/main" id="{CEE6B99C-2BF8-1344-80C1-A473EE881776}"/>
                </a:ext>
              </a:extLst>
            </p:cNvPr>
            <p:cNvSpPr txBox="1">
              <a:spLocks/>
            </p:cNvSpPr>
            <p:nvPr/>
          </p:nvSpPr>
          <p:spPr>
            <a:xfrm>
              <a:off x="1447800" y="1809750"/>
              <a:ext cx="1890071" cy="1283019"/>
            </a:xfrm>
            <a:prstGeom prst="rect">
              <a:avLst/>
            </a:prstGeom>
            <a:solidFill>
              <a:srgbClr val="FFFFFF"/>
            </a:solidFill>
            <a:ln w="10795" cap="rnd"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FlexboxLayout</a:t>
              </a:r>
              <a:endParaRPr kumimoji="0" lang="en-US" sz="2000" b="0" i="0" u="none" strike="noStrike" kern="1200" cap="none" spc="0" normalizeH="0" baseline="0" noProof="0" dirty="0">
                <a:ln w="0"/>
                <a:solidFill>
                  <a:srgbClr val="00AEEF"/>
                </a:solidFill>
                <a:effectLst>
                  <a:outerShdw blurRad="38100" dist="25400" dir="5400000" algn="ctr" rotWithShape="0">
                    <a:srgbClr val="6E747A">
                      <a:alpha val="43000"/>
                    </a:srgbClr>
                  </a:outerShdw>
                </a:effectLst>
                <a:uLnTx/>
                <a:uFillTx/>
                <a:latin typeface="Segoe UI Light"/>
                <a:ea typeface="+mn-ea"/>
                <a:cs typeface="+mn-cs"/>
              </a:endParaRPr>
            </a:p>
          </p:txBody>
        </p:sp>
        <p:pic>
          <p:nvPicPr>
            <p:cNvPr id="34" name="Picture 33">
              <a:extLst>
                <a:ext uri="{FF2B5EF4-FFF2-40B4-BE49-F238E27FC236}">
                  <a16:creationId xmlns:a16="http://schemas.microsoft.com/office/drawing/2014/main" id="{87A41A1F-A11F-604F-BF1E-DDD2D041DB27}"/>
                </a:ext>
              </a:extLst>
            </p:cNvPr>
            <p:cNvPicPr>
              <a:picLocks noChangeAspect="1"/>
            </p:cNvPicPr>
            <p:nvPr/>
          </p:nvPicPr>
          <p:blipFill>
            <a:blip r:embed="rId3"/>
            <a:stretch>
              <a:fillRect/>
            </a:stretch>
          </p:blipFill>
          <p:spPr>
            <a:xfrm>
              <a:off x="2133601" y="2131870"/>
              <a:ext cx="490010" cy="897588"/>
            </a:xfrm>
            <a:prstGeom prst="rect">
              <a:avLst/>
            </a:prstGeom>
          </p:spPr>
        </p:pic>
      </p:grpSp>
      <p:grpSp>
        <p:nvGrpSpPr>
          <p:cNvPr id="3" name="Group 2">
            <a:extLst>
              <a:ext uri="{FF2B5EF4-FFF2-40B4-BE49-F238E27FC236}">
                <a16:creationId xmlns:a16="http://schemas.microsoft.com/office/drawing/2014/main" id="{0F0F4B90-A9AC-C045-B116-AFEF1D69367B}"/>
              </a:ext>
            </a:extLst>
          </p:cNvPr>
          <p:cNvGrpSpPr/>
          <p:nvPr/>
        </p:nvGrpSpPr>
        <p:grpSpPr>
          <a:xfrm>
            <a:off x="3474806" y="1809750"/>
            <a:ext cx="1889874" cy="1283019"/>
            <a:chOff x="3474806" y="1809750"/>
            <a:chExt cx="1889874" cy="1283019"/>
          </a:xfrm>
        </p:grpSpPr>
        <p:sp>
          <p:nvSpPr>
            <p:cNvPr id="32" name="Text Placeholder 13">
              <a:extLst>
                <a:ext uri="{FF2B5EF4-FFF2-40B4-BE49-F238E27FC236}">
                  <a16:creationId xmlns:a16="http://schemas.microsoft.com/office/drawing/2014/main" id="{414A4339-CE7B-494D-A7DB-2E2736532FB6}"/>
                </a:ext>
              </a:extLst>
            </p:cNvPr>
            <p:cNvSpPr txBox="1">
              <a:spLocks/>
            </p:cNvSpPr>
            <p:nvPr/>
          </p:nvSpPr>
          <p:spPr>
            <a:xfrm>
              <a:off x="3474806" y="1809750"/>
              <a:ext cx="1889874" cy="1283019"/>
            </a:xfrm>
            <a:prstGeom prst="rect">
              <a:avLst/>
            </a:prstGeom>
            <a:solidFill>
              <a:srgbClr val="FFFFFF"/>
            </a:solidFill>
            <a:ln w="10795" cap="flat"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AbsoluteLayout</a:t>
              </a:r>
              <a:endParaRPr kumimoji="0" lang="en-US" sz="2000" b="0" i="0" u="none" strike="noStrike" kern="1200" cap="none" spc="0" normalizeH="0" baseline="0" noProof="0" dirty="0">
                <a:ln>
                  <a:noFill/>
                </a:ln>
                <a:solidFill>
                  <a:srgbClr val="00AEEF"/>
                </a:solidFill>
                <a:effectLst/>
                <a:uLnTx/>
                <a:uFillTx/>
                <a:latin typeface="Segoe UI Light"/>
                <a:ea typeface="+mn-ea"/>
                <a:cs typeface="+mn-cs"/>
              </a:endParaRPr>
            </a:p>
          </p:txBody>
        </p:sp>
        <p:pic>
          <p:nvPicPr>
            <p:cNvPr id="38" name="Picture 37">
              <a:extLst>
                <a:ext uri="{FF2B5EF4-FFF2-40B4-BE49-F238E27FC236}">
                  <a16:creationId xmlns:a16="http://schemas.microsoft.com/office/drawing/2014/main" id="{941F6674-9DD3-A048-967A-2D12C2B655DB}"/>
                </a:ext>
              </a:extLst>
            </p:cNvPr>
            <p:cNvPicPr>
              <a:picLocks noChangeAspect="1"/>
            </p:cNvPicPr>
            <p:nvPr/>
          </p:nvPicPr>
          <p:blipFill>
            <a:blip r:embed="rId4"/>
            <a:stretch>
              <a:fillRect/>
            </a:stretch>
          </p:blipFill>
          <p:spPr>
            <a:xfrm>
              <a:off x="4160464" y="2131870"/>
              <a:ext cx="490010" cy="897588"/>
            </a:xfrm>
            <a:prstGeom prst="rect">
              <a:avLst/>
            </a:prstGeom>
          </p:spPr>
        </p:pic>
      </p:grpSp>
      <p:grpSp>
        <p:nvGrpSpPr>
          <p:cNvPr id="5" name="Group 4">
            <a:extLst>
              <a:ext uri="{FF2B5EF4-FFF2-40B4-BE49-F238E27FC236}">
                <a16:creationId xmlns:a16="http://schemas.microsoft.com/office/drawing/2014/main" id="{0D7292B8-E83D-3947-8D5C-688D34117318}"/>
              </a:ext>
            </a:extLst>
          </p:cNvPr>
          <p:cNvGrpSpPr/>
          <p:nvPr/>
        </p:nvGrpSpPr>
        <p:grpSpPr>
          <a:xfrm>
            <a:off x="5521493" y="1809750"/>
            <a:ext cx="1889874" cy="1283019"/>
            <a:chOff x="5521493" y="1809750"/>
            <a:chExt cx="1889874" cy="1283019"/>
          </a:xfrm>
        </p:grpSpPr>
        <p:sp>
          <p:nvSpPr>
            <p:cNvPr id="33" name="Text Placeholder 14">
              <a:extLst>
                <a:ext uri="{FF2B5EF4-FFF2-40B4-BE49-F238E27FC236}">
                  <a16:creationId xmlns:a16="http://schemas.microsoft.com/office/drawing/2014/main" id="{FA903D05-28CF-F741-BE17-0D8971C3E320}"/>
                </a:ext>
              </a:extLst>
            </p:cNvPr>
            <p:cNvSpPr txBox="1">
              <a:spLocks/>
            </p:cNvSpPr>
            <p:nvPr/>
          </p:nvSpPr>
          <p:spPr>
            <a:xfrm>
              <a:off x="5521493" y="1809750"/>
              <a:ext cx="1889874" cy="1283019"/>
            </a:xfrm>
            <a:prstGeom prst="rect">
              <a:avLst/>
            </a:prstGeom>
            <a:solidFill>
              <a:srgbClr val="FFFFFF"/>
            </a:solidFill>
            <a:ln w="10795" cap="flat"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DockLayout</a:t>
              </a:r>
              <a:endParaRPr kumimoji="0" lang="en-US" sz="2000" b="0" i="0" u="none" strike="noStrike" kern="1200" cap="none" spc="0" normalizeH="0" baseline="0" noProof="0" dirty="0">
                <a:ln>
                  <a:noFill/>
                </a:ln>
                <a:solidFill>
                  <a:srgbClr val="00AEEF"/>
                </a:solidFill>
                <a:effectLst/>
                <a:uLnTx/>
                <a:uFillTx/>
                <a:latin typeface="Segoe UI Light"/>
                <a:ea typeface="+mn-ea"/>
                <a:cs typeface="+mn-cs"/>
              </a:endParaRPr>
            </a:p>
          </p:txBody>
        </p:sp>
        <p:pic>
          <p:nvPicPr>
            <p:cNvPr id="39" name="Picture 38">
              <a:extLst>
                <a:ext uri="{FF2B5EF4-FFF2-40B4-BE49-F238E27FC236}">
                  <a16:creationId xmlns:a16="http://schemas.microsoft.com/office/drawing/2014/main" id="{5A783EE3-E354-0148-92F6-F05E2A4D5A1E}"/>
                </a:ext>
              </a:extLst>
            </p:cNvPr>
            <p:cNvPicPr>
              <a:picLocks noChangeAspect="1"/>
            </p:cNvPicPr>
            <p:nvPr/>
          </p:nvPicPr>
          <p:blipFill>
            <a:blip r:embed="rId5"/>
            <a:stretch>
              <a:fillRect/>
            </a:stretch>
          </p:blipFill>
          <p:spPr>
            <a:xfrm>
              <a:off x="6207151" y="2182432"/>
              <a:ext cx="490010" cy="897588"/>
            </a:xfrm>
            <a:prstGeom prst="rect">
              <a:avLst/>
            </a:prstGeom>
          </p:spPr>
        </p:pic>
      </p:grpSp>
      <p:grpSp>
        <p:nvGrpSpPr>
          <p:cNvPr id="6" name="Group 5">
            <a:extLst>
              <a:ext uri="{FF2B5EF4-FFF2-40B4-BE49-F238E27FC236}">
                <a16:creationId xmlns:a16="http://schemas.microsoft.com/office/drawing/2014/main" id="{F49B7D6D-7369-644C-B880-0BA736F28C08}"/>
              </a:ext>
            </a:extLst>
          </p:cNvPr>
          <p:cNvGrpSpPr/>
          <p:nvPr/>
        </p:nvGrpSpPr>
        <p:grpSpPr>
          <a:xfrm>
            <a:off x="1447800" y="3238204"/>
            <a:ext cx="1890071" cy="1283019"/>
            <a:chOff x="1447800" y="3238204"/>
            <a:chExt cx="1890071" cy="1283019"/>
          </a:xfrm>
        </p:grpSpPr>
        <p:sp>
          <p:nvSpPr>
            <p:cNvPr id="35" name="Text Placeholder 4">
              <a:extLst>
                <a:ext uri="{FF2B5EF4-FFF2-40B4-BE49-F238E27FC236}">
                  <a16:creationId xmlns:a16="http://schemas.microsoft.com/office/drawing/2014/main" id="{03BA5EF8-6F75-1B4E-9183-A8AEB9761F6A}"/>
                </a:ext>
              </a:extLst>
            </p:cNvPr>
            <p:cNvSpPr txBox="1">
              <a:spLocks/>
            </p:cNvSpPr>
            <p:nvPr/>
          </p:nvSpPr>
          <p:spPr>
            <a:xfrm>
              <a:off x="1447800" y="3238204"/>
              <a:ext cx="1890071" cy="1283019"/>
            </a:xfrm>
            <a:prstGeom prst="rect">
              <a:avLst/>
            </a:prstGeom>
            <a:solidFill>
              <a:srgbClr val="FFFFFF"/>
            </a:solidFill>
            <a:ln w="10795" cap="flat"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WrapLayout</a:t>
              </a:r>
              <a:endParaRPr kumimoji="0" lang="en-US" sz="1800" b="0" i="0" u="none" strike="noStrike" kern="1200" cap="none" spc="0" normalizeH="0" baseline="0" noProof="0" dirty="0">
                <a:ln>
                  <a:noFill/>
                </a:ln>
                <a:solidFill>
                  <a:srgbClr val="00AEEF"/>
                </a:solidFill>
                <a:effectLst/>
                <a:uLnTx/>
                <a:uFillTx/>
                <a:latin typeface="Segoe UI Light"/>
                <a:ea typeface="+mn-ea"/>
                <a:cs typeface="+mn-cs"/>
              </a:endParaRPr>
            </a:p>
          </p:txBody>
        </p:sp>
        <p:pic>
          <p:nvPicPr>
            <p:cNvPr id="40" name="Picture 39">
              <a:extLst>
                <a:ext uri="{FF2B5EF4-FFF2-40B4-BE49-F238E27FC236}">
                  <a16:creationId xmlns:a16="http://schemas.microsoft.com/office/drawing/2014/main" id="{0EBF4D57-A7E3-AA45-9BC6-51B5E0BAD235}"/>
                </a:ext>
              </a:extLst>
            </p:cNvPr>
            <p:cNvPicPr>
              <a:picLocks noChangeAspect="1"/>
            </p:cNvPicPr>
            <p:nvPr/>
          </p:nvPicPr>
          <p:blipFill>
            <a:blip r:embed="rId6"/>
            <a:stretch>
              <a:fillRect/>
            </a:stretch>
          </p:blipFill>
          <p:spPr>
            <a:xfrm>
              <a:off x="2133600" y="3504010"/>
              <a:ext cx="490010" cy="897588"/>
            </a:xfrm>
            <a:prstGeom prst="rect">
              <a:avLst/>
            </a:prstGeom>
          </p:spPr>
        </p:pic>
      </p:grpSp>
      <p:grpSp>
        <p:nvGrpSpPr>
          <p:cNvPr id="7" name="Group 6">
            <a:extLst>
              <a:ext uri="{FF2B5EF4-FFF2-40B4-BE49-F238E27FC236}">
                <a16:creationId xmlns:a16="http://schemas.microsoft.com/office/drawing/2014/main" id="{03AB8119-97F6-234A-BC56-51ADB84E046F}"/>
              </a:ext>
            </a:extLst>
          </p:cNvPr>
          <p:cNvGrpSpPr/>
          <p:nvPr/>
        </p:nvGrpSpPr>
        <p:grpSpPr>
          <a:xfrm>
            <a:off x="3474806" y="3238204"/>
            <a:ext cx="1889874" cy="1283019"/>
            <a:chOff x="3474806" y="3238204"/>
            <a:chExt cx="1889874" cy="1283019"/>
          </a:xfrm>
        </p:grpSpPr>
        <p:sp>
          <p:nvSpPr>
            <p:cNvPr id="36" name="Text Placeholder 13">
              <a:extLst>
                <a:ext uri="{FF2B5EF4-FFF2-40B4-BE49-F238E27FC236}">
                  <a16:creationId xmlns:a16="http://schemas.microsoft.com/office/drawing/2014/main" id="{15702CE0-6479-DF41-BB1C-0AA99BEAA912}"/>
                </a:ext>
              </a:extLst>
            </p:cNvPr>
            <p:cNvSpPr txBox="1">
              <a:spLocks/>
            </p:cNvSpPr>
            <p:nvPr/>
          </p:nvSpPr>
          <p:spPr>
            <a:xfrm>
              <a:off x="3474806" y="3238204"/>
              <a:ext cx="1889874" cy="1283019"/>
            </a:xfrm>
            <a:prstGeom prst="rect">
              <a:avLst/>
            </a:prstGeom>
            <a:solidFill>
              <a:srgbClr val="FFFFFF"/>
            </a:solidFill>
            <a:ln w="10795" cap="flat"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GridLayout</a:t>
              </a:r>
              <a:endParaRPr kumimoji="0" lang="en-US" sz="1800" b="0" i="0" u="none" strike="noStrike" kern="1200" cap="none" spc="0" normalizeH="0" baseline="0" noProof="0" dirty="0">
                <a:ln>
                  <a:noFill/>
                </a:ln>
                <a:solidFill>
                  <a:srgbClr val="00AEEF"/>
                </a:solidFill>
                <a:effectLst/>
                <a:uLnTx/>
                <a:uFillTx/>
                <a:latin typeface="Segoe UI Light"/>
                <a:ea typeface="+mn-ea"/>
                <a:cs typeface="+mn-cs"/>
              </a:endParaRPr>
            </a:p>
          </p:txBody>
        </p:sp>
        <p:pic>
          <p:nvPicPr>
            <p:cNvPr id="41" name="Picture 40">
              <a:extLst>
                <a:ext uri="{FF2B5EF4-FFF2-40B4-BE49-F238E27FC236}">
                  <a16:creationId xmlns:a16="http://schemas.microsoft.com/office/drawing/2014/main" id="{F2286A73-1311-9E47-B724-0D39B600B41A}"/>
                </a:ext>
              </a:extLst>
            </p:cNvPr>
            <p:cNvPicPr>
              <a:picLocks noChangeAspect="1"/>
            </p:cNvPicPr>
            <p:nvPr/>
          </p:nvPicPr>
          <p:blipFill>
            <a:blip r:embed="rId7"/>
            <a:stretch>
              <a:fillRect/>
            </a:stretch>
          </p:blipFill>
          <p:spPr>
            <a:xfrm>
              <a:off x="4160464" y="3504010"/>
              <a:ext cx="490010" cy="897588"/>
            </a:xfrm>
            <a:prstGeom prst="rect">
              <a:avLst/>
            </a:prstGeom>
          </p:spPr>
        </p:pic>
      </p:grpSp>
      <p:grpSp>
        <p:nvGrpSpPr>
          <p:cNvPr id="8" name="Group 7">
            <a:extLst>
              <a:ext uri="{FF2B5EF4-FFF2-40B4-BE49-F238E27FC236}">
                <a16:creationId xmlns:a16="http://schemas.microsoft.com/office/drawing/2014/main" id="{972D4A9B-37E5-6C43-955B-90DB8DE86CF5}"/>
              </a:ext>
            </a:extLst>
          </p:cNvPr>
          <p:cNvGrpSpPr/>
          <p:nvPr/>
        </p:nvGrpSpPr>
        <p:grpSpPr>
          <a:xfrm>
            <a:off x="5521493" y="3238204"/>
            <a:ext cx="1889874" cy="1283019"/>
            <a:chOff x="5521493" y="3238204"/>
            <a:chExt cx="1889874" cy="1283019"/>
          </a:xfrm>
        </p:grpSpPr>
        <p:sp>
          <p:nvSpPr>
            <p:cNvPr id="37" name="Text Placeholder 14">
              <a:extLst>
                <a:ext uri="{FF2B5EF4-FFF2-40B4-BE49-F238E27FC236}">
                  <a16:creationId xmlns:a16="http://schemas.microsoft.com/office/drawing/2014/main" id="{DBC66738-4240-964D-94F6-F77793C331E2}"/>
                </a:ext>
              </a:extLst>
            </p:cNvPr>
            <p:cNvSpPr txBox="1">
              <a:spLocks/>
            </p:cNvSpPr>
            <p:nvPr/>
          </p:nvSpPr>
          <p:spPr>
            <a:xfrm>
              <a:off x="5521493" y="3238204"/>
              <a:ext cx="1889874" cy="1283019"/>
            </a:xfrm>
            <a:prstGeom prst="rect">
              <a:avLst/>
            </a:prstGeom>
            <a:solidFill>
              <a:srgbClr val="FFFFFF"/>
            </a:solidFill>
            <a:ln w="10795" cap="flat" cmpd="sng" algn="ctr">
              <a:solidFill>
                <a:srgbClr val="00BCF2"/>
              </a:solidFill>
              <a:prstDash val="solid"/>
            </a:ln>
            <a:effectLst/>
          </p:spPr>
          <p:txBody>
            <a:bodyPr anchor="t"/>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ctr" defTabSz="932742" rtl="0" eaLnBrk="1" fontAlgn="auto" latinLnBrk="0" hangingPunct="1">
                <a:lnSpc>
                  <a:spcPct val="90000"/>
                </a:lnSpc>
                <a:spcBef>
                  <a:spcPct val="20000"/>
                </a:spcBef>
                <a:spcAft>
                  <a:spcPts val="0"/>
                </a:spcAft>
                <a:buClrTx/>
                <a:buSzPct val="90000"/>
                <a:buFont typeface="Wingdings" panose="05000000000000000000" pitchFamily="2" charset="2"/>
                <a:buNone/>
                <a:tabLst/>
                <a:defRPr/>
              </a:pPr>
              <a:r>
                <a:rPr kumimoji="0" lang="hr-HR" sz="1800" b="0" i="0" u="none" strike="noStrike" kern="1200" cap="none" spc="0" normalizeH="0" baseline="0" noProof="0" dirty="0" err="1">
                  <a:ln w="0"/>
                  <a:solidFill>
                    <a:srgbClr val="00AEEF"/>
                  </a:solidFill>
                  <a:effectLst>
                    <a:outerShdw blurRad="38100" dist="25400" dir="5400000" algn="ctr" rotWithShape="0">
                      <a:srgbClr val="6E747A">
                        <a:alpha val="43000"/>
                      </a:srgbClr>
                    </a:outerShdw>
                  </a:effectLst>
                  <a:uLnTx/>
                  <a:uFillTx/>
                  <a:latin typeface="Segoe UI Light"/>
                  <a:ea typeface="+mn-ea"/>
                  <a:cs typeface="+mn-cs"/>
                </a:rPr>
                <a:t>StackLayout</a:t>
              </a:r>
              <a:endParaRPr kumimoji="0" lang="en-US" sz="2000" b="0" i="0" u="none" strike="noStrike" kern="1200" cap="none" spc="0" normalizeH="0" baseline="0" noProof="0" dirty="0">
                <a:ln>
                  <a:noFill/>
                </a:ln>
                <a:solidFill>
                  <a:srgbClr val="00AEEF"/>
                </a:solidFill>
                <a:effectLst/>
                <a:uLnTx/>
                <a:uFillTx/>
                <a:latin typeface="Segoe UI Light"/>
                <a:ea typeface="+mn-ea"/>
                <a:cs typeface="+mn-cs"/>
              </a:endParaRPr>
            </a:p>
          </p:txBody>
        </p:sp>
        <p:pic>
          <p:nvPicPr>
            <p:cNvPr id="42" name="Picture 41">
              <a:extLst>
                <a:ext uri="{FF2B5EF4-FFF2-40B4-BE49-F238E27FC236}">
                  <a16:creationId xmlns:a16="http://schemas.microsoft.com/office/drawing/2014/main" id="{BEBFC5A5-D078-D24D-B5B8-6D24AF28A53A}"/>
                </a:ext>
              </a:extLst>
            </p:cNvPr>
            <p:cNvPicPr>
              <a:picLocks noChangeAspect="1"/>
            </p:cNvPicPr>
            <p:nvPr/>
          </p:nvPicPr>
          <p:blipFill>
            <a:blip r:embed="rId8"/>
            <a:stretch>
              <a:fillRect/>
            </a:stretch>
          </p:blipFill>
          <p:spPr>
            <a:xfrm>
              <a:off x="6207151" y="3504010"/>
              <a:ext cx="490010" cy="897588"/>
            </a:xfrm>
            <a:prstGeom prst="rect">
              <a:avLst/>
            </a:prstGeom>
          </p:spPr>
        </p:pic>
      </p:grpSp>
    </p:spTree>
    <p:extLst>
      <p:ext uri="{BB962C8B-B14F-4D97-AF65-F5344CB8AC3E}">
        <p14:creationId xmlns:p14="http://schemas.microsoft.com/office/powerpoint/2010/main" val="32200054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ppt_w</p:attrName>
                                        </p:attrNameLst>
                                      </p:cBhvr>
                                      <p:tavLst>
                                        <p:tav tm="0">
                                          <p:val>
                                            <p:fltVal val="0"/>
                                          </p:val>
                                        </p:tav>
                                        <p:tav tm="100000">
                                          <p:val>
                                            <p:strVal val="#ppt_w"/>
                                          </p:val>
                                        </p:tav>
                                      </p:tavLst>
                                    </p:anim>
                                    <p:anim calcmode="lin" valueType="num">
                                      <p:cBhvr>
                                        <p:cTn id="20" dur="500" fill="hold"/>
                                        <p:tgtEl>
                                          <p:spTgt spid="5"/>
                                        </p:tgtEl>
                                        <p:attrNameLst>
                                          <p:attrName>ppt_h</p:attrName>
                                        </p:attrNameLst>
                                      </p:cBhvr>
                                      <p:tavLst>
                                        <p:tav tm="0">
                                          <p:val>
                                            <p:fltVal val="0"/>
                                          </p:val>
                                        </p:tav>
                                        <p:tav tm="100000">
                                          <p:val>
                                            <p:strVal val="#ppt_h"/>
                                          </p:val>
                                        </p:tav>
                                      </p:tavLst>
                                    </p:anim>
                                    <p:animEffect transition="in" filter="fade">
                                      <p:cBhvr>
                                        <p:cTn id="21" dur="500"/>
                                        <p:tgtEl>
                                          <p:spTgt spid="5"/>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p:cTn id="31" dur="500" fill="hold"/>
                                        <p:tgtEl>
                                          <p:spTgt spid="7"/>
                                        </p:tgtEl>
                                        <p:attrNameLst>
                                          <p:attrName>ppt_w</p:attrName>
                                        </p:attrNameLst>
                                      </p:cBhvr>
                                      <p:tavLst>
                                        <p:tav tm="0">
                                          <p:val>
                                            <p:fltVal val="0"/>
                                          </p:val>
                                        </p:tav>
                                        <p:tav tm="100000">
                                          <p:val>
                                            <p:strVal val="#ppt_w"/>
                                          </p:val>
                                        </p:tav>
                                      </p:tavLst>
                                    </p:anim>
                                    <p:anim calcmode="lin" valueType="num">
                                      <p:cBhvr>
                                        <p:cTn id="32" dur="500" fill="hold"/>
                                        <p:tgtEl>
                                          <p:spTgt spid="7"/>
                                        </p:tgtEl>
                                        <p:attrNameLst>
                                          <p:attrName>ppt_h</p:attrName>
                                        </p:attrNameLst>
                                      </p:cBhvr>
                                      <p:tavLst>
                                        <p:tav tm="0">
                                          <p:val>
                                            <p:fltVal val="0"/>
                                          </p:val>
                                        </p:tav>
                                        <p:tav tm="100000">
                                          <p:val>
                                            <p:strVal val="#ppt_h"/>
                                          </p:val>
                                        </p:tav>
                                      </p:tavLst>
                                    </p:anim>
                                    <p:animEffect transition="in" filter="fade">
                                      <p:cBhvr>
                                        <p:cTn id="33" dur="500"/>
                                        <p:tgtEl>
                                          <p:spTgt spid="7"/>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500" fill="hold"/>
                                        <p:tgtEl>
                                          <p:spTgt spid="8"/>
                                        </p:tgtEl>
                                        <p:attrNameLst>
                                          <p:attrName>ppt_w</p:attrName>
                                        </p:attrNameLst>
                                      </p:cBhvr>
                                      <p:tavLst>
                                        <p:tav tm="0">
                                          <p:val>
                                            <p:fltVal val="0"/>
                                          </p:val>
                                        </p:tav>
                                        <p:tav tm="100000">
                                          <p:val>
                                            <p:strVal val="#ppt_w"/>
                                          </p:val>
                                        </p:tav>
                                      </p:tavLst>
                                    </p:anim>
                                    <p:anim calcmode="lin" valueType="num">
                                      <p:cBhvr>
                                        <p:cTn id="38" dur="500" fill="hold"/>
                                        <p:tgtEl>
                                          <p:spTgt spid="8"/>
                                        </p:tgtEl>
                                        <p:attrNameLst>
                                          <p:attrName>ppt_h</p:attrName>
                                        </p:attrNameLst>
                                      </p:cBhvr>
                                      <p:tavLst>
                                        <p:tav tm="0">
                                          <p:val>
                                            <p:fltVal val="0"/>
                                          </p:val>
                                        </p:tav>
                                        <p:tav tm="100000">
                                          <p:val>
                                            <p:strVal val="#ppt_h"/>
                                          </p:val>
                                        </p:tav>
                                      </p:tavLst>
                                    </p:anim>
                                    <p:animEffect transition="in" filter="fade">
                                      <p:cBhvr>
                                        <p:cTn id="3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Component</a:t>
            </a:r>
            <a:r>
              <a:rPr lang="hr-HR" sz="2800" dirty="0">
                <a:solidFill>
                  <a:srgbClr val="2B3990"/>
                </a:solidFill>
              </a:rPr>
              <a:t> &amp; </a:t>
            </a:r>
            <a:r>
              <a:rPr lang="hr-HR" sz="2800" dirty="0" err="1">
                <a:solidFill>
                  <a:srgbClr val="2B3990"/>
                </a:solidFill>
              </a:rPr>
              <a:t>Layouts</a:t>
            </a:r>
            <a:endParaRPr kumimoji="0" lang="en-US" sz="2800" b="0" i="0" u="none" strike="noStrike" kern="1200" cap="none" spc="0" normalizeH="0" baseline="0" noProof="0" dirty="0">
              <a:ln>
                <a:noFill/>
              </a:ln>
              <a:solidFill>
                <a:srgbClr val="2B3990"/>
              </a:solidFill>
              <a:effectLst/>
              <a:uLnTx/>
              <a:uFillTx/>
              <a:ea typeface="+mj-ea"/>
              <a:cs typeface="+mj-cs"/>
            </a:endParaRPr>
          </a:p>
        </p:txBody>
      </p:sp>
      <p:pic>
        <p:nvPicPr>
          <p:cNvPr id="16" name="Content Placeholder 3">
            <a:extLst>
              <a:ext uri="{FF2B5EF4-FFF2-40B4-BE49-F238E27FC236}">
                <a16:creationId xmlns:a16="http://schemas.microsoft.com/office/drawing/2014/main" id="{3240A970-C06B-E846-91C0-8609FA2C790D}"/>
              </a:ext>
            </a:extLst>
          </p:cNvPr>
          <p:cNvPicPr>
            <a:picLocks noChangeAspect="1"/>
          </p:cNvPicPr>
          <p:nvPr/>
        </p:nvPicPr>
        <p:blipFill>
          <a:blip r:embed="rId3"/>
          <a:stretch>
            <a:fillRect/>
          </a:stretch>
        </p:blipFill>
        <p:spPr>
          <a:xfrm>
            <a:off x="6486513" y="1276350"/>
            <a:ext cx="2497136" cy="3719138"/>
          </a:xfrm>
          <a:prstGeom prst="rect">
            <a:avLst/>
          </a:prstGeom>
        </p:spPr>
      </p:pic>
      <p:sp>
        <p:nvSpPr>
          <p:cNvPr id="17" name="Text Placeholder 5">
            <a:extLst>
              <a:ext uri="{FF2B5EF4-FFF2-40B4-BE49-F238E27FC236}">
                <a16:creationId xmlns:a16="http://schemas.microsoft.com/office/drawing/2014/main" id="{00821801-110C-694B-AF31-D3FFA9BBE4D2}"/>
              </a:ext>
            </a:extLst>
          </p:cNvPr>
          <p:cNvSpPr txBox="1">
            <a:spLocks/>
          </p:cNvSpPr>
          <p:nvPr/>
        </p:nvSpPr>
        <p:spPr>
          <a:xfrm>
            <a:off x="304800" y="1695947"/>
            <a:ext cx="4957365" cy="3215062"/>
          </a:xfrm>
          <a:prstGeom prst="rect">
            <a:avLst/>
          </a:prstGeom>
        </p:spPr>
        <p:txBody>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sz="2000" dirty="0">
                <a:latin typeface="+mn-lt"/>
              </a:rPr>
              <a:t>Page is a top element</a:t>
            </a:r>
          </a:p>
          <a:p>
            <a:pPr marL="285750" indent="-285750">
              <a:buFont typeface="Arial" panose="020B0604020202020204" pitchFamily="34" charset="0"/>
              <a:buChar char="•"/>
            </a:pPr>
            <a:r>
              <a:rPr lang="en-US" sz="2000" dirty="0">
                <a:latin typeface="+mn-lt"/>
              </a:rPr>
              <a:t>Nest components to create app structure</a:t>
            </a:r>
          </a:p>
          <a:p>
            <a:pPr marL="285750" indent="-285750">
              <a:buFont typeface="Arial" panose="020B0604020202020204" pitchFamily="34" charset="0"/>
              <a:buChar char="•"/>
            </a:pPr>
            <a:r>
              <a:rPr lang="en-US" sz="2000" dirty="0">
                <a:latin typeface="+mn-lt"/>
              </a:rPr>
              <a:t>Use layouts to create design placeholder</a:t>
            </a:r>
          </a:p>
          <a:p>
            <a:pPr marL="285750" indent="-285750">
              <a:buFont typeface="Arial" panose="020B0604020202020204" pitchFamily="34" charset="0"/>
              <a:buChar char="•"/>
            </a:pPr>
            <a:r>
              <a:rPr lang="en-US" sz="2000" dirty="0">
                <a:latin typeface="+mn-lt"/>
              </a:rPr>
              <a:t>Can use events</a:t>
            </a:r>
          </a:p>
          <a:p>
            <a:pPr marL="285750" indent="-285750">
              <a:buFont typeface="Arial" panose="020B0604020202020204" pitchFamily="34" charset="0"/>
              <a:buChar char="•"/>
            </a:pPr>
            <a:r>
              <a:rPr lang="en-US" sz="2000" dirty="0">
                <a:latin typeface="+mn-lt"/>
              </a:rPr>
              <a:t>Can use bindings</a:t>
            </a:r>
          </a:p>
          <a:p>
            <a:pPr marL="285750" indent="-285750">
              <a:buFont typeface="Arial" panose="020B0604020202020204" pitchFamily="34" charset="0"/>
              <a:buChar char="•"/>
            </a:pPr>
            <a:r>
              <a:rPr lang="en-US" sz="2000" dirty="0">
                <a:latin typeface="+mn-lt"/>
              </a:rPr>
              <a:t>Can use Gestures</a:t>
            </a:r>
          </a:p>
          <a:p>
            <a:pPr marL="285750" indent="-285750">
              <a:buFont typeface="Arial" panose="020B0604020202020204" pitchFamily="34" charset="0"/>
              <a:buChar char="•"/>
            </a:pPr>
            <a:r>
              <a:rPr lang="en-US" sz="2000" dirty="0">
                <a:latin typeface="+mn-lt"/>
              </a:rPr>
              <a:t>Can use styling</a:t>
            </a:r>
          </a:p>
        </p:txBody>
      </p:sp>
    </p:spTree>
    <p:extLst>
      <p:ext uri="{BB962C8B-B14F-4D97-AF65-F5344CB8AC3E}">
        <p14:creationId xmlns:p14="http://schemas.microsoft.com/office/powerpoint/2010/main" val="2251658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762F73-C6EB-2D43-BDA4-78AFD19A7D19}"/>
              </a:ext>
            </a:extLst>
          </p:cNvPr>
          <p:cNvSpPr>
            <a:spLocks noGrp="1"/>
          </p:cNvSpPr>
          <p:nvPr>
            <p:ph type="title"/>
          </p:nvPr>
        </p:nvSpPr>
        <p:spPr>
          <a:xfrm>
            <a:off x="0" y="1"/>
            <a:ext cx="4343400" cy="482204"/>
          </a:xfrm>
        </p:spPr>
        <p:txBody>
          <a:bodyPr>
            <a:noAutofit/>
          </a:bodyPr>
          <a:lstStyle/>
          <a:p>
            <a:pPr algn="l"/>
            <a:r>
              <a:rPr lang="hr-HR" sz="2800" dirty="0" err="1">
                <a:solidFill>
                  <a:srgbClr val="2B3990"/>
                </a:solidFill>
              </a:rPr>
              <a:t>Bindings</a:t>
            </a:r>
            <a:r>
              <a:rPr lang="hr-HR" sz="2800" dirty="0">
                <a:solidFill>
                  <a:srgbClr val="2B3990"/>
                </a:solidFill>
              </a:rPr>
              <a:t>, </a:t>
            </a:r>
            <a:r>
              <a:rPr lang="hr-HR" sz="2800" dirty="0" err="1">
                <a:solidFill>
                  <a:srgbClr val="2B3990"/>
                </a:solidFill>
              </a:rPr>
              <a:t>Events</a:t>
            </a:r>
            <a:r>
              <a:rPr lang="hr-HR" sz="2800" dirty="0">
                <a:solidFill>
                  <a:srgbClr val="2B3990"/>
                </a:solidFill>
              </a:rPr>
              <a:t> &amp; </a:t>
            </a:r>
            <a:r>
              <a:rPr lang="hr-HR" sz="2800" dirty="0" err="1">
                <a:solidFill>
                  <a:srgbClr val="2B3990"/>
                </a:solidFill>
              </a:rPr>
              <a:t>Gestures</a:t>
            </a:r>
            <a:endParaRPr lang="en-US" sz="2800" dirty="0">
              <a:solidFill>
                <a:srgbClr val="2B3990"/>
              </a:solidFill>
            </a:endParaRPr>
          </a:p>
        </p:txBody>
      </p:sp>
      <p:sp>
        <p:nvSpPr>
          <p:cNvPr id="11" name="Rectangle 10">
            <a:extLst>
              <a:ext uri="{FF2B5EF4-FFF2-40B4-BE49-F238E27FC236}">
                <a16:creationId xmlns:a16="http://schemas.microsoft.com/office/drawing/2014/main" id="{7BB40385-0491-A847-923F-51A2409D38DF}"/>
              </a:ext>
            </a:extLst>
          </p:cNvPr>
          <p:cNvSpPr/>
          <p:nvPr/>
        </p:nvSpPr>
        <p:spPr>
          <a:xfrm>
            <a:off x="171452" y="568387"/>
            <a:ext cx="4811316" cy="2272417"/>
          </a:xfrm>
          <a:prstGeom prst="rect">
            <a:avLst/>
          </a:prstGeom>
          <a:noFill/>
        </p:spPr>
        <p:style>
          <a:lnRef idx="2">
            <a:schemeClr val="accent2"/>
          </a:lnRef>
          <a:fillRef idx="1">
            <a:schemeClr val="lt1"/>
          </a:fillRef>
          <a:effectRef idx="0">
            <a:schemeClr val="accent2"/>
          </a:effectRef>
          <a:fontRef idx="minor">
            <a:schemeClr val="dk1"/>
          </a:fontRef>
        </p:style>
        <p:txBody>
          <a:bodyPr wrap="square">
            <a:spAutoFit/>
          </a:bodyPr>
          <a:lstStyle/>
          <a:p>
            <a:pPr>
              <a:lnSpc>
                <a:spcPts val="1013"/>
              </a:lnSpc>
            </a:pP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Page</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class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page</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navigatingTo</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onNavigatingTo</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xmlns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"http://</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schemas.nativescript.org</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tns.xsd</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ActionBar</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class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action</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-bar"</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Label</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class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action</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-bar-title"</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text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"Home"</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Label</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ActionBar</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ListView</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items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items</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itemTap</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onItemTap</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class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"list-group"</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ListView.itemTemplate</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StackLayout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orientation</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horizontal</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class</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"list-group-</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item</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Label</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text</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name</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err="1">
                <a:solidFill>
                  <a:srgbClr val="FF0000"/>
                </a:solidFill>
                <a:latin typeface="Menlo" panose="020B0609030804020204" pitchFamily="49" charset="0"/>
                <a:ea typeface="Times New Roman" panose="02020603050405020304" pitchFamily="18" charset="0"/>
                <a:cs typeface="Times New Roman" panose="02020603050405020304" pitchFamily="18" charset="0"/>
              </a:rPr>
              <a:t>textWrap</a:t>
            </a: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true</a:t>
            </a:r>
            <a:r>
              <a:rPr lang="hr-HR" sz="788"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Label</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StackLayout</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ListView.itemTemplate</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ListView</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&lt;/</a:t>
            </a:r>
            <a:r>
              <a:rPr lang="hr-HR" sz="788" dirty="0" err="1">
                <a:solidFill>
                  <a:srgbClr val="8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788" dirty="0">
                <a:solidFill>
                  <a:srgbClr val="8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2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2" name="Rectangle 11">
            <a:extLst>
              <a:ext uri="{FF2B5EF4-FFF2-40B4-BE49-F238E27FC236}">
                <a16:creationId xmlns:a16="http://schemas.microsoft.com/office/drawing/2014/main" id="{475FCD20-7433-FB48-8811-CBBC3F24E584}"/>
              </a:ext>
            </a:extLst>
          </p:cNvPr>
          <p:cNvSpPr/>
          <p:nvPr/>
        </p:nvSpPr>
        <p:spPr>
          <a:xfrm>
            <a:off x="5189938" y="568387"/>
            <a:ext cx="3736181" cy="3426579"/>
          </a:xfrm>
          <a:prstGeom prst="rect">
            <a:avLst/>
          </a:prstGeom>
        </p:spPr>
        <p:style>
          <a:lnRef idx="2">
            <a:schemeClr val="accent1"/>
          </a:lnRef>
          <a:fillRef idx="1">
            <a:schemeClr val="lt1"/>
          </a:fillRef>
          <a:effectRef idx="0">
            <a:schemeClr val="accent1"/>
          </a:effectRef>
          <a:fontRef idx="minor">
            <a:schemeClr val="dk1"/>
          </a:fontRef>
        </p:style>
        <p:txBody>
          <a:bodyPr wrap="square">
            <a:spAutoFit/>
          </a:bodyPr>
          <a:lstStyle/>
          <a:p>
            <a:pPr>
              <a:lnSpc>
                <a:spcPts val="1013"/>
              </a:lnSpc>
            </a:pPr>
            <a:r>
              <a:rPr lang="hr-HR" sz="600"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tns-core-modules</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ui</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core</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ItemEventData</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tns-core-modules</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ui</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/list-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NavigatedData</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tns-core-modules</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ui</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HomeViewModel</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"./home-</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-model"</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shared</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item</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export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function</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onNavigatingTo</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args</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NavigatedData</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const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&lt;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args.object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page.bindingContext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new</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HomeViewModel</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export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function</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onItemTap</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args</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ItemEventData</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const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&lt;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View</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args.view</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const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&lt;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view.page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const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tappedItem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&lt;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view.bindingContext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page.frame.navigate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moduleName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"home/home-</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item</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detail</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/home-</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item</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detail-page</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context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tappedItem</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animated</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true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transition</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name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slide</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duration</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09885A"/>
                </a:solidFill>
                <a:latin typeface="Menlo" panose="020B0609030804020204" pitchFamily="49" charset="0"/>
                <a:ea typeface="Times New Roman" panose="02020603050405020304" pitchFamily="18" charset="0"/>
                <a:cs typeface="Times New Roman" panose="02020603050405020304" pitchFamily="18" charset="0"/>
              </a:rPr>
              <a:t>200</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curve</a:t>
            </a: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600"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ease</a:t>
            </a:r>
            <a:r>
              <a:rPr lang="hr-HR" sz="600"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27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600"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27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4" name="Rectangle 13">
            <a:extLst>
              <a:ext uri="{FF2B5EF4-FFF2-40B4-BE49-F238E27FC236}">
                <a16:creationId xmlns:a16="http://schemas.microsoft.com/office/drawing/2014/main" id="{70DEDCCA-E712-FE49-A89E-2EF6488525C1}"/>
              </a:ext>
            </a:extLst>
          </p:cNvPr>
          <p:cNvSpPr/>
          <p:nvPr/>
        </p:nvSpPr>
        <p:spPr>
          <a:xfrm>
            <a:off x="171452" y="2979455"/>
            <a:ext cx="4811316" cy="2015936"/>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ts val="1013"/>
              </a:lnSpc>
            </a:pPr>
            <a:r>
              <a:rPr lang="hr-HR" sz="825"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import</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Observable</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from</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825"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tns-core-modules</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/data/</a:t>
            </a:r>
            <a:r>
              <a:rPr lang="hr-HR" sz="825"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observable</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export</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class</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HomeViewModel</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extends</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Observable</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items</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Array</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&lt;</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constructor</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a:solidFill>
                  <a:srgbClr val="0000FF"/>
                </a:solidFill>
                <a:latin typeface="Menlo" panose="020B0609030804020204" pitchFamily="49" charset="0"/>
                <a:ea typeface="Times New Roman" panose="02020603050405020304" pitchFamily="18" charset="0"/>
                <a:cs typeface="Times New Roman" panose="02020603050405020304" pitchFamily="18" charset="0"/>
              </a:rPr>
              <a:t>super</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this</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.items</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 </a:t>
            </a:r>
            <a:r>
              <a:rPr lang="hr-HR" sz="825" dirty="0" err="1">
                <a:solidFill>
                  <a:srgbClr val="0000FF"/>
                </a:solidFill>
                <a:latin typeface="Menlo" panose="020B0609030804020204" pitchFamily="49" charset="0"/>
                <a:ea typeface="Times New Roman" panose="02020603050405020304" pitchFamily="18" charset="0"/>
                <a:cs typeface="Times New Roman" panose="02020603050405020304" pitchFamily="18" charset="0"/>
              </a:rPr>
              <a:t>new</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Array</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&lt;</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Item</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&gt;(</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name</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825"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Item</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 1"</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err="1">
                <a:solidFill>
                  <a:srgbClr val="000000"/>
                </a:solidFill>
                <a:latin typeface="Menlo" panose="020B0609030804020204" pitchFamily="49" charset="0"/>
                <a:ea typeface="Times New Roman" panose="02020603050405020304" pitchFamily="18" charset="0"/>
                <a:cs typeface="Times New Roman" panose="02020603050405020304" pitchFamily="18" charset="0"/>
              </a:rPr>
              <a:t>description</a:t>
            </a: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a:t>
            </a:r>
            <a:r>
              <a:rPr lang="hr-HR" sz="825"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Description</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 for </a:t>
            </a:r>
            <a:r>
              <a:rPr lang="hr-HR" sz="825" dirty="0" err="1">
                <a:solidFill>
                  <a:srgbClr val="A31515"/>
                </a:solidFill>
                <a:latin typeface="Menlo" panose="020B0609030804020204" pitchFamily="49" charset="0"/>
                <a:ea typeface="Times New Roman" panose="02020603050405020304" pitchFamily="18" charset="0"/>
                <a:cs typeface="Times New Roman" panose="02020603050405020304" pitchFamily="18" charset="0"/>
              </a:rPr>
              <a:t>Item</a:t>
            </a:r>
            <a:r>
              <a:rPr lang="hr-HR" sz="825" dirty="0">
                <a:solidFill>
                  <a:srgbClr val="A31515"/>
                </a:solidFill>
                <a:latin typeface="Menlo" panose="020B0609030804020204" pitchFamily="49" charset="0"/>
                <a:ea typeface="Times New Roman" panose="02020603050405020304" pitchFamily="18" charset="0"/>
                <a:cs typeface="Times New Roman" panose="02020603050405020304" pitchFamily="18" charset="0"/>
              </a:rPr>
              <a:t> 1"</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    }</a:t>
            </a:r>
            <a:endParaRPr lang="hr-HR" sz="1500" dirty="0">
              <a:latin typeface="Calibri" panose="020F0502020204030204" pitchFamily="34" charset="0"/>
              <a:ea typeface="Calibri" panose="020F0502020204030204" pitchFamily="34" charset="0"/>
              <a:cs typeface="Times New Roman" panose="02020603050405020304" pitchFamily="18" charset="0"/>
            </a:endParaRPr>
          </a:p>
          <a:p>
            <a:pPr>
              <a:lnSpc>
                <a:spcPts val="1013"/>
              </a:lnSpc>
            </a:pPr>
            <a:r>
              <a:rPr lang="hr-HR" sz="825" dirty="0">
                <a:solidFill>
                  <a:srgbClr val="000000"/>
                </a:solidFill>
                <a:latin typeface="Menlo" panose="020B0609030804020204" pitchFamily="49" charset="0"/>
                <a:ea typeface="Times New Roman" panose="02020603050405020304" pitchFamily="18" charset="0"/>
                <a:cs typeface="Times New Roman" panose="02020603050405020304" pitchFamily="18" charset="0"/>
              </a:rPr>
              <a:t>}</a:t>
            </a:r>
            <a:endParaRPr lang="hr-HR" sz="1500" dirty="0">
              <a:latin typeface="Calibri" panose="020F0502020204030204" pitchFamily="34" charset="0"/>
              <a:ea typeface="Calibri" panose="020F0502020204030204" pitchFamily="34" charset="0"/>
              <a:cs typeface="Times New Roman" panose="02020603050405020304" pitchFamily="18" charset="0"/>
            </a:endParaRPr>
          </a:p>
        </p:txBody>
      </p:sp>
      <p:sp>
        <p:nvSpPr>
          <p:cNvPr id="15" name="TextBox 14">
            <a:extLst>
              <a:ext uri="{FF2B5EF4-FFF2-40B4-BE49-F238E27FC236}">
                <a16:creationId xmlns:a16="http://schemas.microsoft.com/office/drawing/2014/main" id="{59399DBE-C23D-5745-B846-D3DD251B8B44}"/>
              </a:ext>
            </a:extLst>
          </p:cNvPr>
          <p:cNvSpPr txBox="1"/>
          <p:nvPr/>
        </p:nvSpPr>
        <p:spPr>
          <a:xfrm>
            <a:off x="4500736" y="614419"/>
            <a:ext cx="494046" cy="300082"/>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wrap="none" rtlCol="0">
            <a:spAutoFit/>
          </a:bodyPr>
          <a:lstStyle/>
          <a:p>
            <a:r>
              <a:rPr lang="hr-HR" sz="1350" dirty="0"/>
              <a:t>XML</a:t>
            </a:r>
            <a:endParaRPr lang="en-US" sz="1350" dirty="0"/>
          </a:p>
        </p:txBody>
      </p:sp>
      <p:sp>
        <p:nvSpPr>
          <p:cNvPr id="16" name="TextBox 15">
            <a:extLst>
              <a:ext uri="{FF2B5EF4-FFF2-40B4-BE49-F238E27FC236}">
                <a16:creationId xmlns:a16="http://schemas.microsoft.com/office/drawing/2014/main" id="{058239EA-D81E-B940-AD6C-C5E6630F6997}"/>
              </a:ext>
            </a:extLst>
          </p:cNvPr>
          <p:cNvSpPr txBox="1"/>
          <p:nvPr/>
        </p:nvSpPr>
        <p:spPr>
          <a:xfrm>
            <a:off x="8582114" y="614419"/>
            <a:ext cx="348942" cy="30008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none" rtlCol="0">
            <a:spAutoFit/>
          </a:bodyPr>
          <a:lstStyle/>
          <a:p>
            <a:r>
              <a:rPr lang="hr-HR" sz="1350" dirty="0"/>
              <a:t>TS</a:t>
            </a:r>
            <a:endParaRPr lang="en-US" sz="1350" dirty="0"/>
          </a:p>
        </p:txBody>
      </p:sp>
      <p:sp>
        <p:nvSpPr>
          <p:cNvPr id="17" name="TextBox 16">
            <a:extLst>
              <a:ext uri="{FF2B5EF4-FFF2-40B4-BE49-F238E27FC236}">
                <a16:creationId xmlns:a16="http://schemas.microsoft.com/office/drawing/2014/main" id="{71303A8F-52AE-2D4F-8967-FE1DD41AE1F2}"/>
              </a:ext>
            </a:extLst>
          </p:cNvPr>
          <p:cNvSpPr txBox="1"/>
          <p:nvPr/>
        </p:nvSpPr>
        <p:spPr>
          <a:xfrm>
            <a:off x="4650843" y="3033034"/>
            <a:ext cx="348942" cy="300082"/>
          </a:xfrm>
          <a:prstGeom prst="rect">
            <a:avLst/>
          </a:prstGeom>
        </p:spPr>
        <p:style>
          <a:lnRef idx="2">
            <a:schemeClr val="accent6">
              <a:shade val="50000"/>
            </a:schemeClr>
          </a:lnRef>
          <a:fillRef idx="1">
            <a:schemeClr val="accent6"/>
          </a:fillRef>
          <a:effectRef idx="0">
            <a:schemeClr val="accent6"/>
          </a:effectRef>
          <a:fontRef idx="minor">
            <a:schemeClr val="lt1"/>
          </a:fontRef>
        </p:style>
        <p:txBody>
          <a:bodyPr wrap="none" rtlCol="0">
            <a:spAutoFit/>
          </a:bodyPr>
          <a:lstStyle/>
          <a:p>
            <a:r>
              <a:rPr lang="hr-HR" sz="1350" dirty="0"/>
              <a:t>TS</a:t>
            </a:r>
            <a:endParaRPr lang="en-US" sz="1350" dirty="0"/>
          </a:p>
        </p:txBody>
      </p:sp>
    </p:spTree>
    <p:extLst>
      <p:ext uri="{BB962C8B-B14F-4D97-AF65-F5344CB8AC3E}">
        <p14:creationId xmlns:p14="http://schemas.microsoft.com/office/powerpoint/2010/main" val="26879279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a:solidFill>
                  <a:srgbClr val="2B3990"/>
                </a:solidFill>
              </a:rPr>
              <a:t>CSS </a:t>
            </a:r>
            <a:r>
              <a:rPr lang="hr-HR" sz="2800" dirty="0" err="1">
                <a:solidFill>
                  <a:srgbClr val="2B3990"/>
                </a:solidFill>
              </a:rPr>
              <a:t>Styling</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22" name="Text Placeholder 4">
            <a:extLst>
              <a:ext uri="{FF2B5EF4-FFF2-40B4-BE49-F238E27FC236}">
                <a16:creationId xmlns:a16="http://schemas.microsoft.com/office/drawing/2014/main" id="{7F8EC50A-7F99-5F41-8805-0E124C4B93EC}"/>
              </a:ext>
            </a:extLst>
          </p:cNvPr>
          <p:cNvSpPr txBox="1">
            <a:spLocks/>
          </p:cNvSpPr>
          <p:nvPr/>
        </p:nvSpPr>
        <p:spPr>
          <a:xfrm>
            <a:off x="1828800" y="1789400"/>
            <a:ext cx="1672250" cy="315778"/>
          </a:xfrm>
          <a:prstGeom prst="rect">
            <a:avLst/>
          </a:prstGeom>
          <a:solidFill>
            <a:srgbClr val="4472C4"/>
          </a:solidFill>
          <a:ln w="12700" cap="flat" cmpd="sng" algn="ctr">
            <a:solidFill>
              <a:srgbClr val="4472C4">
                <a:shade val="50000"/>
              </a:srgbClr>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Native</a:t>
            </a:r>
            <a:r>
              <a:rPr lang="hr-HR" sz="1800" dirty="0">
                <a:ln w="0"/>
                <a:solidFill>
                  <a:prstClr val="white"/>
                </a:solidFill>
                <a:effectLst>
                  <a:outerShdw blurRad="38100" dist="19050" dir="2700000" algn="tl" rotWithShape="0">
                    <a:prstClr val="black">
                      <a:alpha val="40000"/>
                    </a:prstClr>
                  </a:outerShdw>
                </a:effectLst>
                <a:latin typeface="Calibri Light" panose="020F0302020204030204"/>
              </a:rPr>
              <a:t> </a:t>
            </a: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iOS</a:t>
            </a:r>
            <a:endParaRPr lang="en-US" sz="1800" dirty="0">
              <a:ln w="0"/>
              <a:solidFill>
                <a:prstClr val="white"/>
              </a:solidFill>
              <a:effectLst>
                <a:outerShdw blurRad="38100" dist="19050" dir="2700000" algn="tl" rotWithShape="0">
                  <a:prstClr val="black">
                    <a:alpha val="40000"/>
                  </a:prstClr>
                </a:outerShdw>
              </a:effectLst>
              <a:latin typeface="Calibri Light" panose="020F0302020204030204"/>
            </a:endParaRPr>
          </a:p>
        </p:txBody>
      </p:sp>
      <p:sp>
        <p:nvSpPr>
          <p:cNvPr id="23" name="Text Placeholder 4">
            <a:extLst>
              <a:ext uri="{FF2B5EF4-FFF2-40B4-BE49-F238E27FC236}">
                <a16:creationId xmlns:a16="http://schemas.microsoft.com/office/drawing/2014/main" id="{48742FE1-E273-714D-B9B4-7463AD484129}"/>
              </a:ext>
            </a:extLst>
          </p:cNvPr>
          <p:cNvSpPr txBox="1">
            <a:spLocks/>
          </p:cNvSpPr>
          <p:nvPr/>
        </p:nvSpPr>
        <p:spPr>
          <a:xfrm>
            <a:off x="4734701" y="1789044"/>
            <a:ext cx="1672250" cy="315778"/>
          </a:xfrm>
          <a:prstGeom prst="rect">
            <a:avLst/>
          </a:prstGeom>
          <a:solidFill>
            <a:srgbClr val="70AD47"/>
          </a:solidFill>
          <a:ln w="12700" cap="flat" cmpd="sng" algn="ctr">
            <a:solidFill>
              <a:srgbClr val="70AD47">
                <a:shade val="50000"/>
              </a:srgbClr>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Native</a:t>
            </a:r>
            <a:r>
              <a:rPr lang="hr-HR" sz="1800" dirty="0">
                <a:ln w="0"/>
                <a:solidFill>
                  <a:prstClr val="white"/>
                </a:solidFill>
                <a:effectLst>
                  <a:outerShdw blurRad="38100" dist="19050" dir="2700000" algn="tl" rotWithShape="0">
                    <a:prstClr val="black">
                      <a:alpha val="40000"/>
                    </a:prstClr>
                  </a:outerShdw>
                </a:effectLst>
                <a:latin typeface="Calibri Light" panose="020F0302020204030204"/>
              </a:rPr>
              <a:t> Android</a:t>
            </a:r>
            <a:endParaRPr lang="en-US" sz="1800" dirty="0">
              <a:ln w="0"/>
              <a:solidFill>
                <a:prstClr val="white"/>
              </a:solidFill>
              <a:effectLst>
                <a:outerShdw blurRad="38100" dist="19050" dir="2700000" algn="tl" rotWithShape="0">
                  <a:prstClr val="black">
                    <a:alpha val="40000"/>
                  </a:prstClr>
                </a:outerShdw>
              </a:effectLst>
              <a:latin typeface="Calibri Light" panose="020F0302020204030204"/>
            </a:endParaRPr>
          </a:p>
        </p:txBody>
      </p:sp>
      <p:sp>
        <p:nvSpPr>
          <p:cNvPr id="24" name="Text Placeholder 4">
            <a:extLst>
              <a:ext uri="{FF2B5EF4-FFF2-40B4-BE49-F238E27FC236}">
                <a16:creationId xmlns:a16="http://schemas.microsoft.com/office/drawing/2014/main" id="{21BE6459-E4C7-9641-AF19-F0B96FA8339C}"/>
              </a:ext>
            </a:extLst>
          </p:cNvPr>
          <p:cNvSpPr txBox="1">
            <a:spLocks/>
          </p:cNvSpPr>
          <p:nvPr/>
        </p:nvSpPr>
        <p:spPr>
          <a:xfrm>
            <a:off x="3186651" y="2508184"/>
            <a:ext cx="1672250" cy="315778"/>
          </a:xfrm>
          <a:prstGeom prst="rect">
            <a:avLst/>
          </a:prstGeom>
          <a:solidFill>
            <a:srgbClr val="ED7D31"/>
          </a:solidFill>
          <a:ln w="12700" cap="flat" cmpd="sng" algn="ctr">
            <a:solidFill>
              <a:srgbClr val="ED7D31">
                <a:shade val="50000"/>
              </a:srgbClr>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app.css</a:t>
            </a:r>
            <a:endParaRPr lang="en-US" sz="1800" dirty="0">
              <a:ln w="0"/>
              <a:solidFill>
                <a:prstClr val="white"/>
              </a:solidFill>
              <a:effectLst>
                <a:outerShdw blurRad="38100" dist="19050" dir="2700000" algn="tl" rotWithShape="0">
                  <a:prstClr val="black">
                    <a:alpha val="40000"/>
                  </a:prstClr>
                </a:outerShdw>
              </a:effectLst>
              <a:latin typeface="Calibri Light" panose="020F0302020204030204"/>
            </a:endParaRPr>
          </a:p>
        </p:txBody>
      </p:sp>
      <p:sp>
        <p:nvSpPr>
          <p:cNvPr id="25" name="Text Placeholder 4">
            <a:extLst>
              <a:ext uri="{FF2B5EF4-FFF2-40B4-BE49-F238E27FC236}">
                <a16:creationId xmlns:a16="http://schemas.microsoft.com/office/drawing/2014/main" id="{17542548-01D3-6F4B-8CBC-A52952880F0C}"/>
              </a:ext>
            </a:extLst>
          </p:cNvPr>
          <p:cNvSpPr txBox="1">
            <a:spLocks/>
          </p:cNvSpPr>
          <p:nvPr/>
        </p:nvSpPr>
        <p:spPr>
          <a:xfrm>
            <a:off x="3183999" y="3942911"/>
            <a:ext cx="1672250" cy="315778"/>
          </a:xfrm>
          <a:prstGeom prst="rect">
            <a:avLst/>
          </a:prstGeom>
          <a:solidFill>
            <a:srgbClr val="ED7D31"/>
          </a:solidFill>
          <a:ln w="12700" cap="flat" cmpd="sng" algn="ctr">
            <a:solidFill>
              <a:srgbClr val="ED7D31">
                <a:shade val="50000"/>
              </a:srgbClr>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Inline</a:t>
            </a:r>
            <a:endParaRPr lang="en-US" sz="1800" dirty="0">
              <a:ln w="0"/>
              <a:solidFill>
                <a:prstClr val="white"/>
              </a:solidFill>
              <a:effectLst>
                <a:outerShdw blurRad="38100" dist="19050" dir="2700000" algn="tl" rotWithShape="0">
                  <a:prstClr val="black">
                    <a:alpha val="40000"/>
                  </a:prstClr>
                </a:outerShdw>
              </a:effectLst>
              <a:latin typeface="Calibri Light" panose="020F0302020204030204"/>
            </a:endParaRPr>
          </a:p>
        </p:txBody>
      </p:sp>
      <p:sp>
        <p:nvSpPr>
          <p:cNvPr id="26" name="Text Placeholder 4">
            <a:extLst>
              <a:ext uri="{FF2B5EF4-FFF2-40B4-BE49-F238E27FC236}">
                <a16:creationId xmlns:a16="http://schemas.microsoft.com/office/drawing/2014/main" id="{753439A0-0AC9-034A-BE2D-CA1537B92331}"/>
              </a:ext>
            </a:extLst>
          </p:cNvPr>
          <p:cNvSpPr txBox="1">
            <a:spLocks/>
          </p:cNvSpPr>
          <p:nvPr/>
        </p:nvSpPr>
        <p:spPr>
          <a:xfrm>
            <a:off x="5372698" y="3214370"/>
            <a:ext cx="2024844" cy="315778"/>
          </a:xfrm>
          <a:prstGeom prst="rect">
            <a:avLst/>
          </a:prstGeom>
          <a:solidFill>
            <a:sysClr val="window" lastClr="FFFFFF"/>
          </a:solidFill>
          <a:ln w="12700" cap="flat" cmpd="sng" algn="ctr">
            <a:solidFill>
              <a:srgbClr val="70AD47"/>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a:ln w="0"/>
                <a:solidFill>
                  <a:srgbClr val="70AD47"/>
                </a:solidFill>
                <a:effectLst>
                  <a:outerShdw blurRad="38100" dist="19050" dir="2700000" algn="tl" rotWithShape="0">
                    <a:prstClr val="black">
                      <a:alpha val="40000"/>
                    </a:prstClr>
                  </a:outerShdw>
                </a:effectLst>
                <a:latin typeface="Calibri Light" panose="020F0302020204030204"/>
              </a:rPr>
              <a:t>{</a:t>
            </a:r>
            <a:r>
              <a:rPr lang="hr-HR" sz="1800" dirty="0" err="1">
                <a:ln w="0"/>
                <a:solidFill>
                  <a:srgbClr val="70AD47"/>
                </a:solidFill>
                <a:effectLst>
                  <a:outerShdw blurRad="38100" dist="19050" dir="2700000" algn="tl" rotWithShape="0">
                    <a:prstClr val="black">
                      <a:alpha val="40000"/>
                    </a:prstClr>
                  </a:outerShdw>
                </a:effectLst>
                <a:latin typeface="Calibri Light" panose="020F0302020204030204"/>
              </a:rPr>
              <a:t>page</a:t>
            </a:r>
            <a:r>
              <a:rPr lang="hr-HR" sz="1800" dirty="0">
                <a:ln w="0"/>
                <a:solidFill>
                  <a:srgbClr val="70AD47"/>
                </a:solidFill>
                <a:effectLst>
                  <a:outerShdw blurRad="38100" dist="19050" dir="2700000" algn="tl" rotWithShape="0">
                    <a:prstClr val="black">
                      <a:alpha val="40000"/>
                    </a:prstClr>
                  </a:outerShdw>
                </a:effectLst>
                <a:latin typeface="Calibri Light" panose="020F0302020204030204"/>
              </a:rPr>
              <a:t>}.</a:t>
            </a:r>
            <a:r>
              <a:rPr lang="hr-HR" sz="1800" dirty="0" err="1">
                <a:ln w="0"/>
                <a:solidFill>
                  <a:srgbClr val="70AD47"/>
                </a:solidFill>
                <a:effectLst>
                  <a:outerShdw blurRad="38100" dist="19050" dir="2700000" algn="tl" rotWithShape="0">
                    <a:prstClr val="black">
                      <a:alpha val="40000"/>
                    </a:prstClr>
                  </a:outerShdw>
                </a:effectLst>
                <a:latin typeface="Calibri Light" panose="020F0302020204030204"/>
              </a:rPr>
              <a:t>android.css</a:t>
            </a:r>
            <a:endParaRPr lang="en-US" sz="1800" dirty="0">
              <a:ln w="0"/>
              <a:solidFill>
                <a:srgbClr val="70AD47"/>
              </a:solidFill>
              <a:effectLst>
                <a:outerShdw blurRad="38100" dist="19050" dir="2700000" algn="tl" rotWithShape="0">
                  <a:prstClr val="black">
                    <a:alpha val="40000"/>
                  </a:prstClr>
                </a:outerShdw>
              </a:effectLst>
              <a:latin typeface="Calibri Light" panose="020F0302020204030204"/>
            </a:endParaRPr>
          </a:p>
        </p:txBody>
      </p:sp>
      <p:sp>
        <p:nvSpPr>
          <p:cNvPr id="27" name="Text Placeholder 4">
            <a:extLst>
              <a:ext uri="{FF2B5EF4-FFF2-40B4-BE49-F238E27FC236}">
                <a16:creationId xmlns:a16="http://schemas.microsoft.com/office/drawing/2014/main" id="{B8833695-DFB7-2345-80DF-601AC6172438}"/>
              </a:ext>
            </a:extLst>
          </p:cNvPr>
          <p:cNvSpPr txBox="1">
            <a:spLocks/>
          </p:cNvSpPr>
          <p:nvPr/>
        </p:nvSpPr>
        <p:spPr>
          <a:xfrm>
            <a:off x="840650" y="3189578"/>
            <a:ext cx="1672250" cy="315778"/>
          </a:xfrm>
          <a:prstGeom prst="rect">
            <a:avLst/>
          </a:prstGeom>
          <a:solidFill>
            <a:sysClr val="window" lastClr="FFFFFF"/>
          </a:solidFill>
          <a:ln w="12700" cap="flat" cmpd="sng" algn="ctr">
            <a:solidFill>
              <a:srgbClr val="4472C4"/>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a:ln w="0"/>
                <a:solidFill>
                  <a:srgbClr val="4472C4"/>
                </a:solidFill>
                <a:effectLst>
                  <a:outerShdw blurRad="38100" dist="19050" dir="2700000" algn="tl" rotWithShape="0">
                    <a:prstClr val="black">
                      <a:alpha val="40000"/>
                    </a:prstClr>
                  </a:outerShdw>
                </a:effectLst>
                <a:latin typeface="Calibri Light" panose="020F0302020204030204"/>
              </a:rPr>
              <a:t>{</a:t>
            </a:r>
            <a:r>
              <a:rPr lang="hr-HR" sz="1800" dirty="0" err="1">
                <a:ln w="0"/>
                <a:solidFill>
                  <a:srgbClr val="4472C4"/>
                </a:solidFill>
                <a:effectLst>
                  <a:outerShdw blurRad="38100" dist="19050" dir="2700000" algn="tl" rotWithShape="0">
                    <a:prstClr val="black">
                      <a:alpha val="40000"/>
                    </a:prstClr>
                  </a:outerShdw>
                </a:effectLst>
                <a:latin typeface="Calibri Light" panose="020F0302020204030204"/>
              </a:rPr>
              <a:t>page</a:t>
            </a:r>
            <a:r>
              <a:rPr lang="hr-HR" sz="1800" dirty="0">
                <a:ln w="0"/>
                <a:solidFill>
                  <a:srgbClr val="4472C4"/>
                </a:solidFill>
                <a:effectLst>
                  <a:outerShdw blurRad="38100" dist="19050" dir="2700000" algn="tl" rotWithShape="0">
                    <a:prstClr val="black">
                      <a:alpha val="40000"/>
                    </a:prstClr>
                  </a:outerShdw>
                </a:effectLst>
                <a:latin typeface="Calibri Light" panose="020F0302020204030204"/>
              </a:rPr>
              <a:t>}.</a:t>
            </a:r>
            <a:r>
              <a:rPr lang="hr-HR" sz="1800" dirty="0" err="1">
                <a:ln w="0"/>
                <a:solidFill>
                  <a:srgbClr val="4472C4"/>
                </a:solidFill>
                <a:effectLst>
                  <a:outerShdw blurRad="38100" dist="19050" dir="2700000" algn="tl" rotWithShape="0">
                    <a:prstClr val="black">
                      <a:alpha val="40000"/>
                    </a:prstClr>
                  </a:outerShdw>
                </a:effectLst>
                <a:latin typeface="Calibri Light" panose="020F0302020204030204"/>
              </a:rPr>
              <a:t>ios.css</a:t>
            </a:r>
            <a:endParaRPr lang="en-US" sz="1800" dirty="0">
              <a:ln w="0"/>
              <a:solidFill>
                <a:srgbClr val="4472C4"/>
              </a:solidFill>
              <a:effectLst>
                <a:outerShdw blurRad="38100" dist="19050" dir="2700000" algn="tl" rotWithShape="0">
                  <a:prstClr val="black">
                    <a:alpha val="40000"/>
                  </a:prstClr>
                </a:outerShdw>
              </a:effectLst>
              <a:latin typeface="Calibri Light" panose="020F0302020204030204"/>
            </a:endParaRPr>
          </a:p>
        </p:txBody>
      </p:sp>
      <p:sp>
        <p:nvSpPr>
          <p:cNvPr id="28" name="Down Arrow 27">
            <a:extLst>
              <a:ext uri="{FF2B5EF4-FFF2-40B4-BE49-F238E27FC236}">
                <a16:creationId xmlns:a16="http://schemas.microsoft.com/office/drawing/2014/main" id="{9655F919-8EDD-D449-B2FC-296BA4E350C4}"/>
              </a:ext>
            </a:extLst>
          </p:cNvPr>
          <p:cNvSpPr/>
          <p:nvPr/>
        </p:nvSpPr>
        <p:spPr>
          <a:xfrm rot="19128686">
            <a:off x="3444124" y="2143177"/>
            <a:ext cx="338979" cy="326650"/>
          </a:xfrm>
          <a:prstGeom prst="downArrow">
            <a:avLst/>
          </a:prstGeom>
          <a:solidFill>
            <a:srgbClr val="4472C4"/>
          </a:solidFill>
          <a:ln w="12700" cap="flat" cmpd="sng" algn="ctr">
            <a:solidFill>
              <a:srgbClr val="4472C4">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endParaRPr>
          </a:p>
        </p:txBody>
      </p:sp>
      <p:sp>
        <p:nvSpPr>
          <p:cNvPr id="29" name="Down Arrow 28">
            <a:extLst>
              <a:ext uri="{FF2B5EF4-FFF2-40B4-BE49-F238E27FC236}">
                <a16:creationId xmlns:a16="http://schemas.microsoft.com/office/drawing/2014/main" id="{DF9B5B9E-5699-DF41-B66C-92596F1793AC}"/>
              </a:ext>
            </a:extLst>
          </p:cNvPr>
          <p:cNvSpPr/>
          <p:nvPr/>
        </p:nvSpPr>
        <p:spPr>
          <a:xfrm rot="2232222">
            <a:off x="4429155" y="2143178"/>
            <a:ext cx="338978" cy="326650"/>
          </a:xfrm>
          <a:prstGeom prst="downArrow">
            <a:avLst/>
          </a:prstGeom>
          <a:solidFill>
            <a:srgbClr val="70AD47"/>
          </a:solidFill>
          <a:ln w="12700" cap="flat" cmpd="sng" algn="ctr">
            <a:solidFill>
              <a:srgbClr val="70AD47">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endParaRPr>
          </a:p>
        </p:txBody>
      </p:sp>
      <p:sp>
        <p:nvSpPr>
          <p:cNvPr id="30" name="Down Arrow 29">
            <a:extLst>
              <a:ext uri="{FF2B5EF4-FFF2-40B4-BE49-F238E27FC236}">
                <a16:creationId xmlns:a16="http://schemas.microsoft.com/office/drawing/2014/main" id="{766E1517-544C-EF4D-87C6-A0877BD34641}"/>
              </a:ext>
            </a:extLst>
          </p:cNvPr>
          <p:cNvSpPr/>
          <p:nvPr/>
        </p:nvSpPr>
        <p:spPr>
          <a:xfrm>
            <a:off x="3851370" y="2882759"/>
            <a:ext cx="342811" cy="274797"/>
          </a:xfrm>
          <a:prstGeom prst="downArrow">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endParaRPr>
          </a:p>
        </p:txBody>
      </p:sp>
      <p:sp>
        <p:nvSpPr>
          <p:cNvPr id="31" name="Down Arrow 30">
            <a:extLst>
              <a:ext uri="{FF2B5EF4-FFF2-40B4-BE49-F238E27FC236}">
                <a16:creationId xmlns:a16="http://schemas.microsoft.com/office/drawing/2014/main" id="{81CF9765-FF10-0A41-9626-4E5D2D963D5F}"/>
              </a:ext>
            </a:extLst>
          </p:cNvPr>
          <p:cNvSpPr/>
          <p:nvPr/>
        </p:nvSpPr>
        <p:spPr>
          <a:xfrm>
            <a:off x="3848719" y="3617353"/>
            <a:ext cx="342811" cy="274797"/>
          </a:xfrm>
          <a:prstGeom prst="downArrow">
            <a:avLst/>
          </a:prstGeom>
          <a:solidFill>
            <a:srgbClr val="ED7D31"/>
          </a:solidFill>
          <a:ln w="12700" cap="flat" cmpd="sng" algn="ctr">
            <a:solidFill>
              <a:srgbClr val="ED7D31">
                <a:shade val="5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white"/>
              </a:solidFill>
              <a:effectLst/>
              <a:uLnTx/>
              <a:uFillTx/>
            </a:endParaRPr>
          </a:p>
        </p:txBody>
      </p:sp>
      <p:sp>
        <p:nvSpPr>
          <p:cNvPr id="32" name="Down Arrow 31">
            <a:extLst>
              <a:ext uri="{FF2B5EF4-FFF2-40B4-BE49-F238E27FC236}">
                <a16:creationId xmlns:a16="http://schemas.microsoft.com/office/drawing/2014/main" id="{D1E9A6CD-3185-524D-8630-A5FF31B0C23E}"/>
              </a:ext>
            </a:extLst>
          </p:cNvPr>
          <p:cNvSpPr/>
          <p:nvPr/>
        </p:nvSpPr>
        <p:spPr>
          <a:xfrm rot="5400000">
            <a:off x="2731938" y="3147879"/>
            <a:ext cx="235996" cy="399176"/>
          </a:xfrm>
          <a:prstGeom prst="downArrow">
            <a:avLst/>
          </a:prstGeom>
          <a:solidFill>
            <a:sysClr val="window" lastClr="FFFFFF"/>
          </a:solid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black"/>
              </a:solidFill>
              <a:effectLst/>
              <a:uLnTx/>
              <a:uFillTx/>
            </a:endParaRPr>
          </a:p>
        </p:txBody>
      </p:sp>
      <p:sp>
        <p:nvSpPr>
          <p:cNvPr id="33" name="Down Arrow 32">
            <a:extLst>
              <a:ext uri="{FF2B5EF4-FFF2-40B4-BE49-F238E27FC236}">
                <a16:creationId xmlns:a16="http://schemas.microsoft.com/office/drawing/2014/main" id="{648ED13B-74B6-C240-A37F-8C4E5D4304C1}"/>
              </a:ext>
            </a:extLst>
          </p:cNvPr>
          <p:cNvSpPr/>
          <p:nvPr/>
        </p:nvSpPr>
        <p:spPr>
          <a:xfrm rot="16200000">
            <a:off x="4997963" y="3147880"/>
            <a:ext cx="235994" cy="399176"/>
          </a:xfrm>
          <a:prstGeom prst="downArrow">
            <a:avLst/>
          </a:prstGeom>
          <a:solidFill>
            <a:sysClr val="window" lastClr="FFFFFF"/>
          </a:solidFill>
          <a:ln w="12700" cap="flat" cmpd="sng" algn="ctr">
            <a:solidFill>
              <a:srgbClr val="ED7D31"/>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100" b="0" i="0" u="none" strike="noStrike" kern="0" cap="none" spc="0" normalizeH="0" baseline="0" noProof="0">
              <a:ln>
                <a:noFill/>
              </a:ln>
              <a:solidFill>
                <a:prstClr val="black"/>
              </a:solidFill>
              <a:effectLst/>
              <a:uLnTx/>
              <a:uFillTx/>
            </a:endParaRPr>
          </a:p>
        </p:txBody>
      </p:sp>
      <p:sp>
        <p:nvSpPr>
          <p:cNvPr id="34" name="Text Placeholder 4">
            <a:extLst>
              <a:ext uri="{FF2B5EF4-FFF2-40B4-BE49-F238E27FC236}">
                <a16:creationId xmlns:a16="http://schemas.microsoft.com/office/drawing/2014/main" id="{627E020C-2B20-7D4C-9634-9150DE7927BE}"/>
              </a:ext>
            </a:extLst>
          </p:cNvPr>
          <p:cNvSpPr txBox="1">
            <a:spLocks/>
          </p:cNvSpPr>
          <p:nvPr/>
        </p:nvSpPr>
        <p:spPr>
          <a:xfrm>
            <a:off x="3186972" y="3214370"/>
            <a:ext cx="1672250" cy="315778"/>
          </a:xfrm>
          <a:prstGeom prst="rect">
            <a:avLst/>
          </a:prstGeom>
          <a:solidFill>
            <a:srgbClr val="ED7D31"/>
          </a:solidFill>
          <a:ln w="12700" cap="flat" cmpd="sng" algn="ctr">
            <a:solidFill>
              <a:srgbClr val="ED7D31">
                <a:shade val="50000"/>
              </a:srgbClr>
            </a:solidFill>
            <a:prstDash val="solid"/>
            <a:miter lim="800000"/>
          </a:ln>
          <a:effectLst/>
        </p:spPr>
        <p:txBody>
          <a:bodyPr anchor="ct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Wingdings" panose="05000000000000000000" pitchFamily="2" charset="2"/>
              <a:buNone/>
              <a:defRPr/>
            </a:pPr>
            <a:r>
              <a:rPr lang="hr-HR" sz="1800" dirty="0">
                <a:ln w="0"/>
                <a:solidFill>
                  <a:prstClr val="white"/>
                </a:solidFill>
                <a:effectLst>
                  <a:outerShdw blurRad="38100" dist="19050" dir="2700000" algn="tl" rotWithShape="0">
                    <a:prstClr val="black">
                      <a:alpha val="40000"/>
                    </a:prstClr>
                  </a:outerShdw>
                </a:effectLst>
                <a:latin typeface="Calibri Light" panose="020F0302020204030204"/>
              </a:rPr>
              <a:t>{</a:t>
            </a: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page</a:t>
            </a:r>
            <a:r>
              <a:rPr lang="hr-HR" sz="1800" dirty="0">
                <a:ln w="0"/>
                <a:solidFill>
                  <a:prstClr val="white"/>
                </a:solidFill>
                <a:effectLst>
                  <a:outerShdw blurRad="38100" dist="19050" dir="2700000" algn="tl" rotWithShape="0">
                    <a:prstClr val="black">
                      <a:alpha val="40000"/>
                    </a:prstClr>
                  </a:outerShdw>
                </a:effectLst>
                <a:latin typeface="Calibri Light" panose="020F0302020204030204"/>
              </a:rPr>
              <a:t>}.</a:t>
            </a:r>
            <a:r>
              <a:rPr lang="hr-HR" sz="1800" dirty="0" err="1">
                <a:ln w="0"/>
                <a:solidFill>
                  <a:prstClr val="white"/>
                </a:solidFill>
                <a:effectLst>
                  <a:outerShdw blurRad="38100" dist="19050" dir="2700000" algn="tl" rotWithShape="0">
                    <a:prstClr val="black">
                      <a:alpha val="40000"/>
                    </a:prstClr>
                  </a:outerShdw>
                </a:effectLst>
                <a:latin typeface="Calibri Light" panose="020F0302020204030204"/>
              </a:rPr>
              <a:t>css</a:t>
            </a:r>
            <a:endParaRPr lang="en-US" sz="1800" dirty="0">
              <a:ln w="0"/>
              <a:solidFill>
                <a:prstClr val="white"/>
              </a:solidFill>
              <a:effectLst>
                <a:outerShdw blurRad="38100" dist="19050" dir="2700000" algn="tl" rotWithShape="0">
                  <a:prstClr val="black">
                    <a:alpha val="40000"/>
                  </a:prstClr>
                </a:outerShdw>
              </a:effectLst>
              <a:latin typeface="Calibri Light" panose="020F0302020204030204"/>
            </a:endParaRPr>
          </a:p>
        </p:txBody>
      </p:sp>
    </p:spTree>
    <p:extLst>
      <p:ext uri="{BB962C8B-B14F-4D97-AF65-F5344CB8AC3E}">
        <p14:creationId xmlns:p14="http://schemas.microsoft.com/office/powerpoint/2010/main" val="11272037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288"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strVal val="4/3*#ppt_w"/>
                                          </p:val>
                                        </p:tav>
                                        <p:tav tm="100000">
                                          <p:val>
                                            <p:strVal val="#ppt_w"/>
                                          </p:val>
                                        </p:tav>
                                      </p:tavLst>
                                    </p:anim>
                                    <p:anim calcmode="lin" valueType="num">
                                      <p:cBhvr>
                                        <p:cTn id="8" dur="500" fill="hold"/>
                                        <p:tgtEl>
                                          <p:spTgt spid="22"/>
                                        </p:tgtEl>
                                        <p:attrNameLst>
                                          <p:attrName>ppt_h</p:attrName>
                                        </p:attrNameLst>
                                      </p:cBhvr>
                                      <p:tavLst>
                                        <p:tav tm="0">
                                          <p:val>
                                            <p:strVal val="4/3*#ppt_h"/>
                                          </p:val>
                                        </p:tav>
                                        <p:tav tm="100000">
                                          <p:val>
                                            <p:strVal val="#ppt_h"/>
                                          </p:val>
                                        </p:tav>
                                      </p:tavLst>
                                    </p:anim>
                                  </p:childTnLst>
                                </p:cTn>
                              </p:par>
                            </p:childTnLst>
                          </p:cTn>
                        </p:par>
                        <p:par>
                          <p:cTn id="9" fill="hold">
                            <p:stCondLst>
                              <p:cond delay="500"/>
                            </p:stCondLst>
                            <p:childTnLst>
                              <p:par>
                                <p:cTn id="10" presetID="23" presetClass="entr" presetSubtype="288"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strVal val="4/3*#ppt_w"/>
                                          </p:val>
                                        </p:tav>
                                        <p:tav tm="100000">
                                          <p:val>
                                            <p:strVal val="#ppt_w"/>
                                          </p:val>
                                        </p:tav>
                                      </p:tavLst>
                                    </p:anim>
                                    <p:anim calcmode="lin" valueType="num">
                                      <p:cBhvr>
                                        <p:cTn id="13" dur="500" fill="hold"/>
                                        <p:tgtEl>
                                          <p:spTgt spid="23"/>
                                        </p:tgtEl>
                                        <p:attrNameLst>
                                          <p:attrName>ppt_h</p:attrName>
                                        </p:attrNameLst>
                                      </p:cBhvr>
                                      <p:tavLst>
                                        <p:tav tm="0">
                                          <p:val>
                                            <p:strVal val="4/3*#ppt_h"/>
                                          </p:val>
                                        </p:tav>
                                        <p:tav tm="100000">
                                          <p:val>
                                            <p:strVal val="#ppt_h"/>
                                          </p:val>
                                        </p:tav>
                                      </p:tavLst>
                                    </p:anim>
                                  </p:childTnLst>
                                </p:cTn>
                              </p:par>
                            </p:childTnLst>
                          </p:cTn>
                        </p:par>
                        <p:par>
                          <p:cTn id="14" fill="hold">
                            <p:stCondLst>
                              <p:cond delay="1000"/>
                            </p:stCondLst>
                            <p:childTnLst>
                              <p:par>
                                <p:cTn id="15" presetID="23" presetClass="entr" presetSubtype="288"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strVal val="4/3*#ppt_w"/>
                                          </p:val>
                                        </p:tav>
                                        <p:tav tm="100000">
                                          <p:val>
                                            <p:strVal val="#ppt_w"/>
                                          </p:val>
                                        </p:tav>
                                      </p:tavLst>
                                    </p:anim>
                                    <p:anim calcmode="lin" valueType="num">
                                      <p:cBhvr>
                                        <p:cTn id="18" dur="500" fill="hold"/>
                                        <p:tgtEl>
                                          <p:spTgt spid="24"/>
                                        </p:tgtEl>
                                        <p:attrNameLst>
                                          <p:attrName>ppt_h</p:attrName>
                                        </p:attrNameLst>
                                      </p:cBhvr>
                                      <p:tavLst>
                                        <p:tav tm="0">
                                          <p:val>
                                            <p:strVal val="4/3*#ppt_h"/>
                                          </p:val>
                                        </p:tav>
                                        <p:tav tm="100000">
                                          <p:val>
                                            <p:strVal val="#ppt_h"/>
                                          </p:val>
                                        </p:tav>
                                      </p:tavLst>
                                    </p:anim>
                                  </p:childTnLst>
                                </p:cTn>
                              </p:par>
                            </p:childTnLst>
                          </p:cTn>
                        </p:par>
                        <p:par>
                          <p:cTn id="19" fill="hold">
                            <p:stCondLst>
                              <p:cond delay="1500"/>
                            </p:stCondLst>
                            <p:childTnLst>
                              <p:par>
                                <p:cTn id="20" presetID="1" presetClass="entr" presetSubtype="0" fill="hold" grpId="0" nodeType="afterEffect">
                                  <p:stCondLst>
                                    <p:cond delay="500"/>
                                  </p:stCondLst>
                                  <p:childTnLst>
                                    <p:set>
                                      <p:cBhvr>
                                        <p:cTn id="21" dur="1" fill="hold">
                                          <p:stCondLst>
                                            <p:cond delay="0"/>
                                          </p:stCondLst>
                                        </p:cTn>
                                        <p:tgtEl>
                                          <p:spTgt spid="28"/>
                                        </p:tgtEl>
                                        <p:attrNameLst>
                                          <p:attrName>style.visibility</p:attrName>
                                        </p:attrNameLst>
                                      </p:cBhvr>
                                      <p:to>
                                        <p:strVal val="visible"/>
                                      </p:to>
                                    </p:set>
                                  </p:childTnLst>
                                </p:cTn>
                              </p:par>
                            </p:childTnLst>
                          </p:cTn>
                        </p:par>
                        <p:par>
                          <p:cTn id="22" fill="hold">
                            <p:stCondLst>
                              <p:cond delay="2000"/>
                            </p:stCondLst>
                            <p:childTnLst>
                              <p:par>
                                <p:cTn id="23" presetID="1" presetClass="entr" presetSubtype="0" fill="hold" grpId="0" nodeType="afterEffect">
                                  <p:stCondLst>
                                    <p:cond delay="500"/>
                                  </p:stCondLst>
                                  <p:childTnLst>
                                    <p:set>
                                      <p:cBhvr>
                                        <p:cTn id="24" dur="1" fill="hold">
                                          <p:stCondLst>
                                            <p:cond delay="0"/>
                                          </p:stCondLst>
                                        </p:cTn>
                                        <p:tgtEl>
                                          <p:spTgt spid="29"/>
                                        </p:tgtEl>
                                        <p:attrNameLst>
                                          <p:attrName>style.visibility</p:attrName>
                                        </p:attrNameLst>
                                      </p:cBhvr>
                                      <p:to>
                                        <p:strVal val="visible"/>
                                      </p:to>
                                    </p:set>
                                  </p:childTnLst>
                                </p:cTn>
                              </p:par>
                            </p:childTnLst>
                          </p:cTn>
                        </p:par>
                        <p:par>
                          <p:cTn id="25" fill="hold">
                            <p:stCondLst>
                              <p:cond delay="2500"/>
                            </p:stCondLst>
                            <p:childTnLst>
                              <p:par>
                                <p:cTn id="26" presetID="23" presetClass="entr" presetSubtype="288" fill="hold" grpId="0" nodeType="afterEffect">
                                  <p:stCondLst>
                                    <p:cond delay="500"/>
                                  </p:stCondLst>
                                  <p:childTnLst>
                                    <p:set>
                                      <p:cBhvr>
                                        <p:cTn id="27" dur="1" fill="hold">
                                          <p:stCondLst>
                                            <p:cond delay="0"/>
                                          </p:stCondLst>
                                        </p:cTn>
                                        <p:tgtEl>
                                          <p:spTgt spid="34"/>
                                        </p:tgtEl>
                                        <p:attrNameLst>
                                          <p:attrName>style.visibility</p:attrName>
                                        </p:attrNameLst>
                                      </p:cBhvr>
                                      <p:to>
                                        <p:strVal val="visible"/>
                                      </p:to>
                                    </p:set>
                                    <p:anim calcmode="lin" valueType="num">
                                      <p:cBhvr>
                                        <p:cTn id="28" dur="500" fill="hold"/>
                                        <p:tgtEl>
                                          <p:spTgt spid="34"/>
                                        </p:tgtEl>
                                        <p:attrNameLst>
                                          <p:attrName>ppt_w</p:attrName>
                                        </p:attrNameLst>
                                      </p:cBhvr>
                                      <p:tavLst>
                                        <p:tav tm="0">
                                          <p:val>
                                            <p:strVal val="4/3*#ppt_w"/>
                                          </p:val>
                                        </p:tav>
                                        <p:tav tm="100000">
                                          <p:val>
                                            <p:strVal val="#ppt_w"/>
                                          </p:val>
                                        </p:tav>
                                      </p:tavLst>
                                    </p:anim>
                                    <p:anim calcmode="lin" valueType="num">
                                      <p:cBhvr>
                                        <p:cTn id="29" dur="500" fill="hold"/>
                                        <p:tgtEl>
                                          <p:spTgt spid="34"/>
                                        </p:tgtEl>
                                        <p:attrNameLst>
                                          <p:attrName>ppt_h</p:attrName>
                                        </p:attrNameLst>
                                      </p:cBhvr>
                                      <p:tavLst>
                                        <p:tav tm="0">
                                          <p:val>
                                            <p:strVal val="4/3*#ppt_h"/>
                                          </p:val>
                                        </p:tav>
                                        <p:tav tm="100000">
                                          <p:val>
                                            <p:strVal val="#ppt_h"/>
                                          </p:val>
                                        </p:tav>
                                      </p:tavLst>
                                    </p:anim>
                                  </p:childTnLst>
                                </p:cTn>
                              </p:par>
                            </p:childTnLst>
                          </p:cTn>
                        </p:par>
                        <p:par>
                          <p:cTn id="30" fill="hold">
                            <p:stCondLst>
                              <p:cond delay="3500"/>
                            </p:stCondLst>
                            <p:childTnLst>
                              <p:par>
                                <p:cTn id="31" presetID="1" presetClass="entr" presetSubtype="0" fill="hold" grpId="0" nodeType="afterEffect">
                                  <p:stCondLst>
                                    <p:cond delay="500"/>
                                  </p:stCondLst>
                                  <p:childTnLst>
                                    <p:set>
                                      <p:cBhvr>
                                        <p:cTn id="32" dur="1" fill="hold">
                                          <p:stCondLst>
                                            <p:cond delay="0"/>
                                          </p:stCondLst>
                                        </p:cTn>
                                        <p:tgtEl>
                                          <p:spTgt spid="30"/>
                                        </p:tgtEl>
                                        <p:attrNameLst>
                                          <p:attrName>style.visibility</p:attrName>
                                        </p:attrNameLst>
                                      </p:cBhvr>
                                      <p:to>
                                        <p:strVal val="visible"/>
                                      </p:to>
                                    </p:set>
                                  </p:childTnLst>
                                </p:cTn>
                              </p:par>
                            </p:childTnLst>
                          </p:cTn>
                        </p:par>
                        <p:par>
                          <p:cTn id="33" fill="hold">
                            <p:stCondLst>
                              <p:cond delay="4000"/>
                            </p:stCondLst>
                            <p:childTnLst>
                              <p:par>
                                <p:cTn id="34" presetID="1" presetClass="entr" presetSubtype="0" fill="hold" grpId="0" nodeType="afterEffect">
                                  <p:stCondLst>
                                    <p:cond delay="500"/>
                                  </p:stCondLst>
                                  <p:childTnLst>
                                    <p:set>
                                      <p:cBhvr>
                                        <p:cTn id="35" dur="1" fill="hold">
                                          <p:stCondLst>
                                            <p:cond delay="0"/>
                                          </p:stCondLst>
                                        </p:cTn>
                                        <p:tgtEl>
                                          <p:spTgt spid="32"/>
                                        </p:tgtEl>
                                        <p:attrNameLst>
                                          <p:attrName>style.visibility</p:attrName>
                                        </p:attrNameLst>
                                      </p:cBhvr>
                                      <p:to>
                                        <p:strVal val="visible"/>
                                      </p:to>
                                    </p:set>
                                  </p:childTnLst>
                                </p:cTn>
                              </p:par>
                            </p:childTnLst>
                          </p:cTn>
                        </p:par>
                        <p:par>
                          <p:cTn id="36" fill="hold">
                            <p:stCondLst>
                              <p:cond delay="4500"/>
                            </p:stCondLst>
                            <p:childTnLst>
                              <p:par>
                                <p:cTn id="37" presetID="23" presetClass="entr" presetSubtype="288" fill="hold" grpId="0" nodeType="afterEffect">
                                  <p:stCondLst>
                                    <p:cond delay="500"/>
                                  </p:stCondLst>
                                  <p:childTnLst>
                                    <p:set>
                                      <p:cBhvr>
                                        <p:cTn id="38" dur="1" fill="hold">
                                          <p:stCondLst>
                                            <p:cond delay="0"/>
                                          </p:stCondLst>
                                        </p:cTn>
                                        <p:tgtEl>
                                          <p:spTgt spid="27"/>
                                        </p:tgtEl>
                                        <p:attrNameLst>
                                          <p:attrName>style.visibility</p:attrName>
                                        </p:attrNameLst>
                                      </p:cBhvr>
                                      <p:to>
                                        <p:strVal val="visible"/>
                                      </p:to>
                                    </p:set>
                                    <p:anim calcmode="lin" valueType="num">
                                      <p:cBhvr>
                                        <p:cTn id="39" dur="500" fill="hold"/>
                                        <p:tgtEl>
                                          <p:spTgt spid="27"/>
                                        </p:tgtEl>
                                        <p:attrNameLst>
                                          <p:attrName>ppt_w</p:attrName>
                                        </p:attrNameLst>
                                      </p:cBhvr>
                                      <p:tavLst>
                                        <p:tav tm="0">
                                          <p:val>
                                            <p:strVal val="4/3*#ppt_w"/>
                                          </p:val>
                                        </p:tav>
                                        <p:tav tm="100000">
                                          <p:val>
                                            <p:strVal val="#ppt_w"/>
                                          </p:val>
                                        </p:tav>
                                      </p:tavLst>
                                    </p:anim>
                                    <p:anim calcmode="lin" valueType="num">
                                      <p:cBhvr>
                                        <p:cTn id="40" dur="500" fill="hold"/>
                                        <p:tgtEl>
                                          <p:spTgt spid="27"/>
                                        </p:tgtEl>
                                        <p:attrNameLst>
                                          <p:attrName>ppt_h</p:attrName>
                                        </p:attrNameLst>
                                      </p:cBhvr>
                                      <p:tavLst>
                                        <p:tav tm="0">
                                          <p:val>
                                            <p:strVal val="4/3*#ppt_h"/>
                                          </p:val>
                                        </p:tav>
                                        <p:tav tm="100000">
                                          <p:val>
                                            <p:strVal val="#ppt_h"/>
                                          </p:val>
                                        </p:tav>
                                      </p:tavLst>
                                    </p:anim>
                                  </p:childTnLst>
                                </p:cTn>
                              </p:par>
                            </p:childTnLst>
                          </p:cTn>
                        </p:par>
                        <p:par>
                          <p:cTn id="41" fill="hold">
                            <p:stCondLst>
                              <p:cond delay="5500"/>
                            </p:stCondLst>
                            <p:childTnLst>
                              <p:par>
                                <p:cTn id="42" presetID="1" presetClass="entr" presetSubtype="0" fill="hold" grpId="0" nodeType="afterEffect">
                                  <p:stCondLst>
                                    <p:cond delay="500"/>
                                  </p:stCondLst>
                                  <p:childTnLst>
                                    <p:set>
                                      <p:cBhvr>
                                        <p:cTn id="43" dur="1" fill="hold">
                                          <p:stCondLst>
                                            <p:cond delay="0"/>
                                          </p:stCondLst>
                                        </p:cTn>
                                        <p:tgtEl>
                                          <p:spTgt spid="33"/>
                                        </p:tgtEl>
                                        <p:attrNameLst>
                                          <p:attrName>style.visibility</p:attrName>
                                        </p:attrNameLst>
                                      </p:cBhvr>
                                      <p:to>
                                        <p:strVal val="visible"/>
                                      </p:to>
                                    </p:set>
                                  </p:childTnLst>
                                </p:cTn>
                              </p:par>
                            </p:childTnLst>
                          </p:cTn>
                        </p:par>
                        <p:par>
                          <p:cTn id="44" fill="hold">
                            <p:stCondLst>
                              <p:cond delay="6000"/>
                            </p:stCondLst>
                            <p:childTnLst>
                              <p:par>
                                <p:cTn id="45" presetID="23" presetClass="entr" presetSubtype="288" fill="hold" grpId="0" nodeType="afterEffect">
                                  <p:stCondLst>
                                    <p:cond delay="50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strVal val="4/3*#ppt_w"/>
                                          </p:val>
                                        </p:tav>
                                        <p:tav tm="100000">
                                          <p:val>
                                            <p:strVal val="#ppt_w"/>
                                          </p:val>
                                        </p:tav>
                                      </p:tavLst>
                                    </p:anim>
                                    <p:anim calcmode="lin" valueType="num">
                                      <p:cBhvr>
                                        <p:cTn id="48" dur="500" fill="hold"/>
                                        <p:tgtEl>
                                          <p:spTgt spid="26"/>
                                        </p:tgtEl>
                                        <p:attrNameLst>
                                          <p:attrName>ppt_h</p:attrName>
                                        </p:attrNameLst>
                                      </p:cBhvr>
                                      <p:tavLst>
                                        <p:tav tm="0">
                                          <p:val>
                                            <p:strVal val="4/3*#ppt_h"/>
                                          </p:val>
                                        </p:tav>
                                        <p:tav tm="100000">
                                          <p:val>
                                            <p:strVal val="#ppt_h"/>
                                          </p:val>
                                        </p:tav>
                                      </p:tavLst>
                                    </p:anim>
                                  </p:childTnLst>
                                </p:cTn>
                              </p:par>
                            </p:childTnLst>
                          </p:cTn>
                        </p:par>
                        <p:par>
                          <p:cTn id="49" fill="hold">
                            <p:stCondLst>
                              <p:cond delay="7000"/>
                            </p:stCondLst>
                            <p:childTnLst>
                              <p:par>
                                <p:cTn id="50" presetID="23" presetClass="entr" presetSubtype="288" fill="hold" grpId="0" nodeType="after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strVal val="4/3*#ppt_w"/>
                                          </p:val>
                                        </p:tav>
                                        <p:tav tm="100000">
                                          <p:val>
                                            <p:strVal val="#ppt_w"/>
                                          </p:val>
                                        </p:tav>
                                      </p:tavLst>
                                    </p:anim>
                                    <p:anim calcmode="lin" valueType="num">
                                      <p:cBhvr>
                                        <p:cTn id="53" dur="500" fill="hold"/>
                                        <p:tgtEl>
                                          <p:spTgt spid="25"/>
                                        </p:tgtEl>
                                        <p:attrNameLst>
                                          <p:attrName>ppt_h</p:attrName>
                                        </p:attrNameLst>
                                      </p:cBhvr>
                                      <p:tavLst>
                                        <p:tav tm="0">
                                          <p:val>
                                            <p:strVal val="4/3*#ppt_h"/>
                                          </p:val>
                                        </p:tav>
                                        <p:tav tm="100000">
                                          <p:val>
                                            <p:strVal val="#ppt_h"/>
                                          </p:val>
                                        </p:tav>
                                      </p:tavLst>
                                    </p:anim>
                                  </p:childTnLst>
                                </p:cTn>
                              </p:par>
                            </p:childTnLst>
                          </p:cTn>
                        </p:par>
                        <p:par>
                          <p:cTn id="54" fill="hold">
                            <p:stCondLst>
                              <p:cond delay="7500"/>
                            </p:stCondLst>
                            <p:childTnLst>
                              <p:par>
                                <p:cTn id="55" presetID="1" presetClass="entr" presetSubtype="0" fill="hold" grpId="0" nodeType="afterEffect">
                                  <p:stCondLst>
                                    <p:cond delay="500"/>
                                  </p:stCondLst>
                                  <p:childTnLst>
                                    <p:set>
                                      <p:cBhvr>
                                        <p:cTn id="56"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Accessing</a:t>
            </a:r>
            <a:r>
              <a:rPr lang="hr-HR" sz="2800" dirty="0">
                <a:solidFill>
                  <a:srgbClr val="2B3990"/>
                </a:solidFill>
              </a:rPr>
              <a:t> </a:t>
            </a:r>
            <a:r>
              <a:rPr lang="hr-HR" sz="2800" dirty="0" err="1">
                <a:solidFill>
                  <a:srgbClr val="2B3990"/>
                </a:solidFill>
              </a:rPr>
              <a:t>Native</a:t>
            </a:r>
            <a:r>
              <a:rPr lang="hr-HR" sz="2800" dirty="0">
                <a:solidFill>
                  <a:srgbClr val="2B3990"/>
                </a:solidFill>
              </a:rPr>
              <a:t> </a:t>
            </a:r>
            <a:r>
              <a:rPr lang="hr-HR" sz="2800" dirty="0" err="1">
                <a:solidFill>
                  <a:srgbClr val="2B3990"/>
                </a:solidFill>
              </a:rPr>
              <a:t>API’s</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18" name="Text Placeholder 5">
            <a:extLst>
              <a:ext uri="{FF2B5EF4-FFF2-40B4-BE49-F238E27FC236}">
                <a16:creationId xmlns:a16="http://schemas.microsoft.com/office/drawing/2014/main" id="{A45CE34C-17F2-A04F-95F0-0CBFC077CDBA}"/>
              </a:ext>
            </a:extLst>
          </p:cNvPr>
          <p:cNvSpPr txBox="1">
            <a:spLocks/>
          </p:cNvSpPr>
          <p:nvPr/>
        </p:nvSpPr>
        <p:spPr>
          <a:xfrm>
            <a:off x="228601" y="1657350"/>
            <a:ext cx="8458200" cy="990600"/>
          </a:xfrm>
          <a:prstGeom prst="rect">
            <a:avLst/>
          </a:prstGeom>
        </p:spPr>
        <p:txBody>
          <a:bodyPr/>
          <a:lstStyle>
            <a:lvl1pPr marL="2286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3600" kern="1200" spc="0" baseline="0">
                <a:gradFill>
                  <a:gsLst>
                    <a:gs pos="1250">
                      <a:schemeClr val="tx1"/>
                    </a:gs>
                    <a:gs pos="100000">
                      <a:schemeClr val="tx1"/>
                    </a:gs>
                  </a:gsLst>
                  <a:lin ang="5400000" scaled="0"/>
                </a:gradFill>
                <a:latin typeface="+mj-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sz="1600" dirty="0">
                <a:gradFill>
                  <a:gsLst>
                    <a:gs pos="1250">
                      <a:srgbClr val="353535"/>
                    </a:gs>
                    <a:gs pos="100000">
                      <a:srgbClr val="353535"/>
                    </a:gs>
                  </a:gsLst>
                  <a:lin ang="5400000" scaled="0"/>
                </a:gradFill>
                <a:latin typeface="+mn-lt"/>
              </a:rPr>
              <a:t>Native Access, Out of the Box</a:t>
            </a:r>
            <a:endParaRPr lang="hr-HR" sz="1600" dirty="0">
              <a:gradFill>
                <a:gsLst>
                  <a:gs pos="1250">
                    <a:srgbClr val="353535"/>
                  </a:gs>
                  <a:gs pos="100000">
                    <a:srgbClr val="353535"/>
                  </a:gs>
                </a:gsLst>
                <a:lin ang="5400000" scaled="0"/>
              </a:gradFill>
              <a:latin typeface="+mn-lt"/>
            </a:endParaRPr>
          </a:p>
          <a:p>
            <a:pPr marL="285750" indent="-285750">
              <a:buFont typeface="Arial" panose="020B0604020202020204" pitchFamily="34" charset="0"/>
              <a:buChar char="•"/>
            </a:pPr>
            <a:r>
              <a:rPr lang="hr-HR" sz="1600" dirty="0" err="1">
                <a:gradFill>
                  <a:gsLst>
                    <a:gs pos="1250">
                      <a:srgbClr val="353535"/>
                    </a:gs>
                    <a:gs pos="100000">
                      <a:srgbClr val="353535"/>
                    </a:gs>
                  </a:gsLst>
                  <a:lin ang="5400000" scaled="0"/>
                </a:gradFill>
                <a:latin typeface="+mn-lt"/>
              </a:rPr>
              <a:t>When</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new</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versions</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of</a:t>
            </a:r>
            <a:r>
              <a:rPr lang="hr-HR" sz="1600" dirty="0">
                <a:gradFill>
                  <a:gsLst>
                    <a:gs pos="1250">
                      <a:srgbClr val="353535"/>
                    </a:gs>
                    <a:gs pos="100000">
                      <a:srgbClr val="353535"/>
                    </a:gs>
                  </a:gsLst>
                  <a:lin ang="5400000" scaled="0"/>
                </a:gradFill>
                <a:latin typeface="+mn-lt"/>
              </a:rPr>
              <a:t> Android </a:t>
            </a:r>
            <a:r>
              <a:rPr lang="hr-HR" sz="1600" dirty="0" err="1">
                <a:gradFill>
                  <a:gsLst>
                    <a:gs pos="1250">
                      <a:srgbClr val="353535"/>
                    </a:gs>
                    <a:gs pos="100000">
                      <a:srgbClr val="353535"/>
                    </a:gs>
                  </a:gsLst>
                  <a:lin ang="5400000" scaled="0"/>
                </a:gradFill>
                <a:latin typeface="+mn-lt"/>
              </a:rPr>
              <a:t>and</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iOS</a:t>
            </a:r>
            <a:r>
              <a:rPr lang="hr-HR" sz="1600" dirty="0">
                <a:gradFill>
                  <a:gsLst>
                    <a:gs pos="1250">
                      <a:srgbClr val="353535"/>
                    </a:gs>
                    <a:gs pos="100000">
                      <a:srgbClr val="353535"/>
                    </a:gs>
                  </a:gsLst>
                  <a:lin ang="5400000" scaled="0"/>
                </a:gradFill>
                <a:latin typeface="+mn-lt"/>
              </a:rPr>
              <a:t> are </a:t>
            </a:r>
            <a:r>
              <a:rPr lang="hr-HR" sz="1600" dirty="0" err="1">
                <a:gradFill>
                  <a:gsLst>
                    <a:gs pos="1250">
                      <a:srgbClr val="353535"/>
                    </a:gs>
                    <a:gs pos="100000">
                      <a:srgbClr val="353535"/>
                    </a:gs>
                  </a:gsLst>
                  <a:lin ang="5400000" scaled="0"/>
                </a:gradFill>
                <a:latin typeface="+mn-lt"/>
              </a:rPr>
              <a:t>released</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any</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new</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APIs</a:t>
            </a:r>
            <a:r>
              <a:rPr lang="hr-HR" sz="1600" dirty="0">
                <a:gradFill>
                  <a:gsLst>
                    <a:gs pos="1250">
                      <a:srgbClr val="353535"/>
                    </a:gs>
                    <a:gs pos="100000">
                      <a:srgbClr val="353535"/>
                    </a:gs>
                  </a:gsLst>
                  <a:lin ang="5400000" scaled="0"/>
                </a:gradFill>
                <a:latin typeface="+mn-lt"/>
              </a:rPr>
              <a:t> are </a:t>
            </a:r>
            <a:r>
              <a:rPr lang="hr-HR" sz="1600" dirty="0" err="1">
                <a:gradFill>
                  <a:gsLst>
                    <a:gs pos="1250">
                      <a:srgbClr val="353535"/>
                    </a:gs>
                    <a:gs pos="100000">
                      <a:srgbClr val="353535"/>
                    </a:gs>
                  </a:gsLst>
                  <a:lin ang="5400000" scaled="0"/>
                </a:gradFill>
                <a:latin typeface="+mn-lt"/>
              </a:rPr>
              <a:t>immediately</a:t>
            </a:r>
            <a:r>
              <a:rPr lang="hr-HR" sz="1600" dirty="0">
                <a:gradFill>
                  <a:gsLst>
                    <a:gs pos="1250">
                      <a:srgbClr val="353535"/>
                    </a:gs>
                    <a:gs pos="100000">
                      <a:srgbClr val="353535"/>
                    </a:gs>
                  </a:gsLst>
                  <a:lin ang="5400000" scaled="0"/>
                </a:gradFill>
                <a:latin typeface="+mn-lt"/>
              </a:rPr>
              <a:t> </a:t>
            </a:r>
            <a:r>
              <a:rPr lang="hr-HR" sz="1600" dirty="0" err="1">
                <a:gradFill>
                  <a:gsLst>
                    <a:gs pos="1250">
                      <a:srgbClr val="353535"/>
                    </a:gs>
                    <a:gs pos="100000">
                      <a:srgbClr val="353535"/>
                    </a:gs>
                  </a:gsLst>
                  <a:lin ang="5400000" scaled="0"/>
                </a:gradFill>
                <a:latin typeface="+mn-lt"/>
              </a:rPr>
              <a:t>available</a:t>
            </a:r>
            <a:r>
              <a:rPr lang="hr-HR" sz="1600" dirty="0">
                <a:gradFill>
                  <a:gsLst>
                    <a:gs pos="1250">
                      <a:srgbClr val="353535"/>
                    </a:gs>
                    <a:gs pos="100000">
                      <a:srgbClr val="353535"/>
                    </a:gs>
                  </a:gsLst>
                  <a:lin ang="5400000" scaled="0"/>
                </a:gradFill>
                <a:latin typeface="+mn-lt"/>
              </a:rPr>
              <a:t> for </a:t>
            </a:r>
            <a:r>
              <a:rPr lang="hr-HR" sz="1600" dirty="0" err="1">
                <a:gradFill>
                  <a:gsLst>
                    <a:gs pos="1250">
                      <a:srgbClr val="353535"/>
                    </a:gs>
                    <a:gs pos="100000">
                      <a:srgbClr val="353535"/>
                    </a:gs>
                  </a:gsLst>
                  <a:lin ang="5400000" scaled="0"/>
                </a:gradFill>
                <a:latin typeface="+mn-lt"/>
              </a:rPr>
              <a:t>consuming</a:t>
            </a:r>
            <a:r>
              <a:rPr lang="hr-HR" sz="1600" dirty="0">
                <a:gradFill>
                  <a:gsLst>
                    <a:gs pos="1250">
                      <a:srgbClr val="353535"/>
                    </a:gs>
                    <a:gs pos="100000">
                      <a:srgbClr val="353535"/>
                    </a:gs>
                  </a:gsLst>
                  <a:lin ang="5400000" scaled="0"/>
                </a:gradFill>
                <a:latin typeface="+mn-lt"/>
              </a:rPr>
              <a:t>. </a:t>
            </a:r>
            <a:endParaRPr lang="en-US" sz="1600" dirty="0">
              <a:gradFill>
                <a:gsLst>
                  <a:gs pos="1250">
                    <a:srgbClr val="353535"/>
                  </a:gs>
                  <a:gs pos="100000">
                    <a:srgbClr val="353535"/>
                  </a:gs>
                </a:gsLst>
                <a:lin ang="5400000" scaled="0"/>
              </a:gradFill>
              <a:latin typeface="+mn-lt"/>
            </a:endParaRPr>
          </a:p>
          <a:p>
            <a:pPr marL="0" indent="0">
              <a:buFont typeface="Wingdings" panose="05000000000000000000" pitchFamily="2" charset="2"/>
              <a:buNone/>
            </a:pPr>
            <a:endParaRPr lang="hr-HR" sz="1800" dirty="0">
              <a:gradFill>
                <a:gsLst>
                  <a:gs pos="1250">
                    <a:srgbClr val="353535"/>
                  </a:gs>
                  <a:gs pos="100000">
                    <a:srgbClr val="353535"/>
                  </a:gs>
                </a:gsLst>
                <a:lin ang="5400000" scaled="0"/>
              </a:gradFill>
              <a:latin typeface="Segoe UI Light"/>
            </a:endParaRPr>
          </a:p>
        </p:txBody>
      </p:sp>
      <p:pic>
        <p:nvPicPr>
          <p:cNvPr id="19" name="Picture 18">
            <a:extLst>
              <a:ext uri="{FF2B5EF4-FFF2-40B4-BE49-F238E27FC236}">
                <a16:creationId xmlns:a16="http://schemas.microsoft.com/office/drawing/2014/main" id="{C00D6183-1A6F-CE44-9551-CCE96D41B111}"/>
              </a:ext>
            </a:extLst>
          </p:cNvPr>
          <p:cNvPicPr>
            <a:picLocks noChangeAspect="1"/>
          </p:cNvPicPr>
          <p:nvPr/>
        </p:nvPicPr>
        <p:blipFill>
          <a:blip r:embed="rId3"/>
          <a:stretch>
            <a:fillRect/>
          </a:stretch>
        </p:blipFill>
        <p:spPr>
          <a:xfrm>
            <a:off x="302152" y="2419350"/>
            <a:ext cx="8610600" cy="1240650"/>
          </a:xfrm>
          <a:prstGeom prst="rect">
            <a:avLst/>
          </a:prstGeom>
        </p:spPr>
      </p:pic>
      <p:pic>
        <p:nvPicPr>
          <p:cNvPr id="20" name="Picture 19">
            <a:extLst>
              <a:ext uri="{FF2B5EF4-FFF2-40B4-BE49-F238E27FC236}">
                <a16:creationId xmlns:a16="http://schemas.microsoft.com/office/drawing/2014/main" id="{0BA49288-84A3-D547-9EAA-ACE20C02F82F}"/>
              </a:ext>
            </a:extLst>
          </p:cNvPr>
          <p:cNvPicPr>
            <a:picLocks noChangeAspect="1"/>
          </p:cNvPicPr>
          <p:nvPr/>
        </p:nvPicPr>
        <p:blipFill>
          <a:blip r:embed="rId4"/>
          <a:stretch>
            <a:fillRect/>
          </a:stretch>
        </p:blipFill>
        <p:spPr>
          <a:xfrm>
            <a:off x="302152" y="3597375"/>
            <a:ext cx="8610600" cy="1546125"/>
          </a:xfrm>
          <a:prstGeom prst="rect">
            <a:avLst/>
          </a:prstGeom>
        </p:spPr>
      </p:pic>
    </p:spTree>
    <p:extLst>
      <p:ext uri="{BB962C8B-B14F-4D97-AF65-F5344CB8AC3E}">
        <p14:creationId xmlns:p14="http://schemas.microsoft.com/office/powerpoint/2010/main" val="6798283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94D8ED2C-7001-FF42-9BC0-78801E0589C8}"/>
              </a:ext>
            </a:extLst>
          </p:cNvPr>
          <p:cNvSpPr txBox="1"/>
          <p:nvPr/>
        </p:nvSpPr>
        <p:spPr>
          <a:xfrm>
            <a:off x="152400" y="1828801"/>
            <a:ext cx="4114800" cy="1046440"/>
          </a:xfrm>
          <a:prstGeom prst="rect">
            <a:avLst/>
          </a:prstGeom>
          <a:noFill/>
        </p:spPr>
        <p:txBody>
          <a:bodyPr wrap="square" rtlCol="0">
            <a:spAutoFit/>
          </a:bodyPr>
          <a:lstStyle/>
          <a:p>
            <a:r>
              <a:rPr lang="en-US" sz="2200" dirty="0">
                <a:solidFill>
                  <a:srgbClr val="2B3990"/>
                </a:solidFill>
                <a:latin typeface="Segoe UI" pitchFamily="34" charset="0"/>
                <a:ea typeface="Segoe UI" pitchFamily="34" charset="0"/>
                <a:cs typeface="Segoe UI" pitchFamily="34" charset="0"/>
              </a:rPr>
              <a:t>Demo</a:t>
            </a:r>
            <a:br>
              <a:rPr lang="hr-HR" sz="2200" dirty="0">
                <a:solidFill>
                  <a:srgbClr val="2B3990"/>
                </a:solidFill>
                <a:latin typeface="Segoe UI" pitchFamily="34" charset="0"/>
                <a:ea typeface="Segoe UI" pitchFamily="34" charset="0"/>
                <a:cs typeface="Segoe UI" pitchFamily="34" charset="0"/>
              </a:rPr>
            </a:br>
            <a:r>
              <a:rPr lang="hr-HR" dirty="0">
                <a:solidFill>
                  <a:srgbClr val="2B3990"/>
                </a:solidFill>
                <a:latin typeface="Segoe UI" pitchFamily="34" charset="0"/>
                <a:ea typeface="Segoe UI" pitchFamily="34" charset="0"/>
                <a:cs typeface="Segoe UI" pitchFamily="34" charset="0"/>
              </a:rPr>
              <a:t>Demo </a:t>
            </a:r>
            <a:r>
              <a:rPr lang="hr-HR" dirty="0" err="1">
                <a:solidFill>
                  <a:srgbClr val="2B3990"/>
                </a:solidFill>
                <a:latin typeface="Segoe UI" pitchFamily="34" charset="0"/>
                <a:ea typeface="Segoe UI" pitchFamily="34" charset="0"/>
                <a:cs typeface="Segoe UI" pitchFamily="34" charset="0"/>
              </a:rPr>
              <a:t>project</a:t>
            </a:r>
            <a:r>
              <a:rPr lang="hr-HR" dirty="0">
                <a:solidFill>
                  <a:srgbClr val="2B3990"/>
                </a:solidFill>
                <a:latin typeface="Segoe UI" pitchFamily="34" charset="0"/>
                <a:ea typeface="Segoe UI" pitchFamily="34" charset="0"/>
                <a:cs typeface="Segoe UI" pitchFamily="34" charset="0"/>
              </a:rPr>
              <a:t> </a:t>
            </a:r>
            <a:r>
              <a:rPr lang="hr-HR" dirty="0" err="1">
                <a:solidFill>
                  <a:srgbClr val="2B3990"/>
                </a:solidFill>
                <a:latin typeface="Segoe UI" pitchFamily="34" charset="0"/>
                <a:ea typeface="Segoe UI" pitchFamily="34" charset="0"/>
                <a:cs typeface="Segoe UI" pitchFamily="34" charset="0"/>
              </a:rPr>
              <a:t>in</a:t>
            </a:r>
            <a:r>
              <a:rPr lang="hr-HR" dirty="0">
                <a:solidFill>
                  <a:srgbClr val="2B3990"/>
                </a:solidFill>
                <a:latin typeface="Segoe UI" pitchFamily="34" charset="0"/>
                <a:ea typeface="Segoe UI" pitchFamily="34" charset="0"/>
                <a:cs typeface="Segoe UI" pitchFamily="34" charset="0"/>
              </a:rPr>
              <a:t> </a:t>
            </a:r>
            <a:r>
              <a:rPr lang="hr-HR" dirty="0" err="1">
                <a:solidFill>
                  <a:srgbClr val="2B3990"/>
                </a:solidFill>
                <a:latin typeface="Segoe UI" pitchFamily="34" charset="0"/>
                <a:ea typeface="Segoe UI" pitchFamily="34" charset="0"/>
                <a:cs typeface="Segoe UI" pitchFamily="34" charset="0"/>
              </a:rPr>
              <a:t>NativeSctipt</a:t>
            </a:r>
            <a:endParaRPr lang="hr-HR" sz="2200" dirty="0">
              <a:solidFill>
                <a:srgbClr val="2B3990"/>
              </a:solidFill>
              <a:latin typeface="Segoe UI" pitchFamily="34" charset="0"/>
              <a:ea typeface="Segoe UI" pitchFamily="34" charset="0"/>
              <a:cs typeface="Segoe UI" pitchFamily="34" charset="0"/>
            </a:endParaRPr>
          </a:p>
          <a:p>
            <a:r>
              <a:rPr kumimoji="0" lang="bs-Latn-BA" sz="2200" b="0" i="0" u="none" strike="noStrike" kern="1200" cap="none" spc="0" normalizeH="0" baseline="0" noProof="0" dirty="0">
                <a:ln>
                  <a:noFill/>
                </a:ln>
                <a:solidFill>
                  <a:srgbClr val="2B3990"/>
                </a:solidFill>
                <a:effectLst/>
                <a:uLnTx/>
                <a:uFillTx/>
                <a:latin typeface="Segoe UI" pitchFamily="34" charset="0"/>
                <a:ea typeface="Segoe UI" pitchFamily="34" charset="0"/>
                <a:cs typeface="Segoe UI" pitchFamily="34" charset="0"/>
              </a:rPr>
              <a:t>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828800"/>
            <a:ext cx="3352800" cy="769441"/>
          </a:xfrm>
          <a:prstGeom prst="rect">
            <a:avLst/>
          </a:prstGeom>
          <a:noFill/>
        </p:spPr>
        <p:txBody>
          <a:bodyPr wrap="square" rtlCol="0">
            <a:spAutoFit/>
          </a:bodyPr>
          <a:lstStyle/>
          <a:p>
            <a:r>
              <a:rPr lang="hr-HR" sz="2200" dirty="0" err="1">
                <a:solidFill>
                  <a:srgbClr val="2B3990"/>
                </a:solidFill>
                <a:latin typeface="Segoe UI" pitchFamily="34" charset="0"/>
                <a:ea typeface="Segoe UI" pitchFamily="34" charset="0"/>
                <a:cs typeface="Segoe UI" pitchFamily="34" charset="0"/>
              </a:rPr>
              <a:t>Pros</a:t>
            </a:r>
            <a:r>
              <a:rPr lang="hr-HR" sz="2200" dirty="0">
                <a:solidFill>
                  <a:srgbClr val="2B3990"/>
                </a:solidFill>
                <a:latin typeface="Segoe UI" pitchFamily="34" charset="0"/>
                <a:ea typeface="Segoe UI" pitchFamily="34" charset="0"/>
                <a:cs typeface="Segoe UI" pitchFamily="34" charset="0"/>
              </a:rPr>
              <a:t> &amp; </a:t>
            </a:r>
            <a:r>
              <a:rPr lang="hr-HR" sz="2200" dirty="0" err="1">
                <a:solidFill>
                  <a:srgbClr val="2B3990"/>
                </a:solidFill>
                <a:latin typeface="Segoe UI" pitchFamily="34" charset="0"/>
                <a:ea typeface="Segoe UI" pitchFamily="34" charset="0"/>
                <a:cs typeface="Segoe UI" pitchFamily="34" charset="0"/>
              </a:rPr>
              <a:t>Cons</a:t>
            </a:r>
            <a:endParaRPr lang="bs-Latn-BA" sz="2200" dirty="0">
              <a:solidFill>
                <a:srgbClr val="2B3990"/>
              </a:solidFill>
            </a:endParaRPr>
          </a:p>
          <a:p>
            <a:endParaRPr lang="bs-Latn-BA" sz="2200" dirty="0">
              <a:solidFill>
                <a:srgbClr val="2B3990"/>
              </a:solidFill>
              <a:latin typeface="Segoe UI" pitchFamily="34" charset="0"/>
              <a:ea typeface="Segoe UI" pitchFamily="34" charset="0"/>
              <a:cs typeface="Segoe UI" pitchFamily="34" charset="0"/>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71450"/>
            <a:ext cx="5715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graphicFrame>
        <p:nvGraphicFramePr>
          <p:cNvPr id="12" name="Diagram 11">
            <a:extLst>
              <a:ext uri="{FF2B5EF4-FFF2-40B4-BE49-F238E27FC236}">
                <a16:creationId xmlns:a16="http://schemas.microsoft.com/office/drawing/2014/main" id="{394C4362-F5C4-C341-9EAF-D7C0A43A1231}"/>
              </a:ext>
            </a:extLst>
          </p:cNvPr>
          <p:cNvGraphicFramePr/>
          <p:nvPr>
            <p:extLst>
              <p:ext uri="{D42A27DB-BD31-4B8C-83A1-F6EECF244321}">
                <p14:modId xmlns:p14="http://schemas.microsoft.com/office/powerpoint/2010/main" val="2963587822"/>
              </p:ext>
            </p:extLst>
          </p:nvPr>
        </p:nvGraphicFramePr>
        <p:xfrm>
          <a:off x="2133600" y="1809750"/>
          <a:ext cx="5105401" cy="32004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3346257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2650" y="1123950"/>
            <a:ext cx="4569350" cy="6096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r>
              <a:rPr lang="hr-HR" sz="2800" dirty="0" err="1">
                <a:solidFill>
                  <a:srgbClr val="2B3990"/>
                </a:solidFill>
              </a:rPr>
              <a:t>References</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17" name="Text Placeholder 5">
            <a:extLst>
              <a:ext uri="{FF2B5EF4-FFF2-40B4-BE49-F238E27FC236}">
                <a16:creationId xmlns:a16="http://schemas.microsoft.com/office/drawing/2014/main" id="{A4C50EDA-DEE8-F14C-9ECD-B735326984DA}"/>
              </a:ext>
            </a:extLst>
          </p:cNvPr>
          <p:cNvSpPr txBox="1">
            <a:spLocks/>
          </p:cNvSpPr>
          <p:nvPr/>
        </p:nvSpPr>
        <p:spPr>
          <a:xfrm>
            <a:off x="304800" y="1733550"/>
            <a:ext cx="11630024" cy="2958460"/>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hr-HR" sz="1800" dirty="0" err="1"/>
              <a:t>Official</a:t>
            </a:r>
            <a:r>
              <a:rPr lang="hr-HR" sz="1800" dirty="0"/>
              <a:t> </a:t>
            </a:r>
            <a:r>
              <a:rPr lang="hr-HR" sz="1800" dirty="0" err="1"/>
              <a:t>NativeScript</a:t>
            </a:r>
            <a:endParaRPr lang="hr-HR" sz="1800" dirty="0"/>
          </a:p>
          <a:p>
            <a:pPr lvl="1"/>
            <a:r>
              <a:rPr lang="en-US" sz="1600" dirty="0">
                <a:hlinkClick r:id="rId4"/>
              </a:rPr>
              <a:t>https://www.nativescript.org</a:t>
            </a:r>
            <a:endParaRPr lang="hr-HR" sz="1600" dirty="0"/>
          </a:p>
          <a:p>
            <a:r>
              <a:rPr lang="hr-HR" sz="1800" dirty="0"/>
              <a:t>Marketplace</a:t>
            </a:r>
          </a:p>
          <a:p>
            <a:pPr lvl="1"/>
            <a:r>
              <a:rPr lang="hr-HR" sz="1600" dirty="0">
                <a:hlinkClick r:id="rId5"/>
              </a:rPr>
              <a:t>https://market.nativescript.org</a:t>
            </a:r>
            <a:endParaRPr lang="hr-HR" sz="1600" dirty="0"/>
          </a:p>
          <a:p>
            <a:r>
              <a:rPr lang="hr-HR" sz="1800" dirty="0" err="1"/>
              <a:t>NativeScript</a:t>
            </a:r>
            <a:r>
              <a:rPr lang="hr-HR" sz="1800" dirty="0"/>
              <a:t> Training</a:t>
            </a:r>
          </a:p>
          <a:p>
            <a:pPr lvl="1"/>
            <a:r>
              <a:rPr lang="hr-HR" sz="1600" dirty="0">
                <a:hlinkClick r:id="rId6"/>
              </a:rPr>
              <a:t>https://nativescripting.com</a:t>
            </a:r>
            <a:endParaRPr lang="hr-HR" sz="1600" dirty="0"/>
          </a:p>
          <a:p>
            <a:r>
              <a:rPr lang="hr-HR" sz="1800" dirty="0" err="1"/>
              <a:t>NativeScript</a:t>
            </a:r>
            <a:r>
              <a:rPr lang="hr-HR" sz="1800" dirty="0"/>
              <a:t> </a:t>
            </a:r>
            <a:r>
              <a:rPr lang="hr-HR" sz="1800" dirty="0" err="1"/>
              <a:t>Playground</a:t>
            </a:r>
            <a:endParaRPr lang="hr-HR" sz="1800" dirty="0"/>
          </a:p>
          <a:p>
            <a:pPr lvl="1"/>
            <a:r>
              <a:rPr lang="hr-HR" sz="1600" dirty="0">
                <a:hlinkClick r:id="rId7"/>
              </a:rPr>
              <a:t>https://play.nativescript.org/</a:t>
            </a:r>
            <a:endParaRPr lang="hr-HR" sz="1400" dirty="0"/>
          </a:p>
          <a:p>
            <a:pPr lvl="2"/>
            <a:endParaRPr lang="en-US" sz="1400" dirty="0"/>
          </a:p>
        </p:txBody>
      </p:sp>
    </p:spTree>
    <p:extLst>
      <p:ext uri="{BB962C8B-B14F-4D97-AF65-F5344CB8AC3E}">
        <p14:creationId xmlns:p14="http://schemas.microsoft.com/office/powerpoint/2010/main" val="22998083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71450"/>
            <a:ext cx="5715000" cy="523220"/>
          </a:xfrm>
          <a:prstGeom prst="rect">
            <a:avLst/>
          </a:prstGeom>
          <a:noFill/>
        </p:spPr>
        <p:txBody>
          <a:bodyPr wrap="square" rtlCol="0">
            <a:spAutoFit/>
          </a:bodyPr>
          <a:lstStyle/>
          <a:p>
            <a:r>
              <a:rPr lang="en-US" sz="2800" dirty="0">
                <a:solidFill>
                  <a:schemeClr val="bg1"/>
                </a:solidFill>
                <a:latin typeface="Segoe UI" pitchFamily="34" charset="0"/>
                <a:ea typeface="Segoe UI" pitchFamily="34" charset="0"/>
                <a:cs typeface="Segoe UI" pitchFamily="34" charset="0"/>
              </a:rPr>
              <a:t>NetWork 9</a:t>
            </a:r>
            <a:endParaRPr lang="bs-Latn-BA" sz="2800" dirty="0">
              <a:solidFill>
                <a:schemeClr val="bg1"/>
              </a:solidFill>
              <a:latin typeface="Segoe UI" pitchFamily="34" charset="0"/>
              <a:ea typeface="Segoe UI" pitchFamily="34" charset="0"/>
              <a:cs typeface="Segoe UI" pitchFamily="34" charset="0"/>
            </a:endParaRPr>
          </a:p>
        </p:txBody>
      </p:sp>
      <p:sp>
        <p:nvSpPr>
          <p:cNvPr id="90" name="Title 1">
            <a:extLst>
              <a:ext uri="{FF2B5EF4-FFF2-40B4-BE49-F238E27FC236}">
                <a16:creationId xmlns:a16="http://schemas.microsoft.com/office/drawing/2014/main" id="{DD93FCD0-DD31-9147-BE8E-8F6EBF93DF39}"/>
              </a:ext>
            </a:extLst>
          </p:cNvPr>
          <p:cNvSpPr txBox="1">
            <a:spLocks/>
          </p:cNvSpPr>
          <p:nvPr/>
        </p:nvSpPr>
        <p:spPr>
          <a:xfrm>
            <a:off x="152400" y="1226235"/>
            <a:ext cx="3574499" cy="37510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r-HR" sz="2800" b="0" i="0" u="none" strike="noStrike" kern="1200" cap="none" spc="0" normalizeH="0" baseline="0" noProof="0" dirty="0" err="1">
                <a:ln>
                  <a:noFill/>
                </a:ln>
                <a:solidFill>
                  <a:srgbClr val="2B3990"/>
                </a:solidFill>
                <a:effectLst/>
                <a:uLnTx/>
                <a:uFillTx/>
              </a:rPr>
              <a:t>About</a:t>
            </a:r>
            <a:r>
              <a:rPr kumimoji="0" lang="hr-HR" sz="2800" b="0" i="0" u="none" strike="noStrike" kern="1200" cap="none" spc="0" normalizeH="0" baseline="0" noProof="0" dirty="0">
                <a:ln>
                  <a:noFill/>
                </a:ln>
                <a:solidFill>
                  <a:srgbClr val="2B3990"/>
                </a:solidFill>
                <a:effectLst/>
                <a:uLnTx/>
                <a:uFillTx/>
                <a:ea typeface="+mj-ea"/>
                <a:cs typeface="+mj-cs"/>
              </a:rPr>
              <a:t> </a:t>
            </a:r>
            <a:r>
              <a:rPr kumimoji="0" lang="hr-HR" sz="2800" b="0" i="0" u="none" strike="noStrike" kern="1200" cap="none" spc="0" normalizeH="0" baseline="0" noProof="0" dirty="0" err="1">
                <a:ln>
                  <a:noFill/>
                </a:ln>
                <a:solidFill>
                  <a:srgbClr val="2B3990"/>
                </a:solidFill>
                <a:effectLst/>
                <a:uLnTx/>
                <a:uFillTx/>
                <a:ea typeface="+mj-ea"/>
                <a:cs typeface="+mj-cs"/>
              </a:rPr>
              <a:t>the</a:t>
            </a:r>
            <a:r>
              <a:rPr kumimoji="0" lang="hr-HR" sz="2800" b="0" i="0" u="none" strike="noStrike" kern="1200" cap="none" spc="0" normalizeH="0" baseline="0" noProof="0" dirty="0">
                <a:ln>
                  <a:noFill/>
                </a:ln>
                <a:solidFill>
                  <a:srgbClr val="2B3990"/>
                </a:solidFill>
                <a:effectLst/>
                <a:uLnTx/>
                <a:uFillTx/>
                <a:ea typeface="+mj-ea"/>
                <a:cs typeface="+mj-cs"/>
              </a:rPr>
              <a:t> </a:t>
            </a:r>
            <a:r>
              <a:rPr kumimoji="0" lang="hr-HR" sz="2800" b="0" i="0" u="none" strike="noStrike" kern="1200" cap="none" spc="0" normalizeH="0" baseline="0" noProof="0" dirty="0" err="1">
                <a:ln>
                  <a:noFill/>
                </a:ln>
                <a:solidFill>
                  <a:srgbClr val="2B3990"/>
                </a:solidFill>
                <a:effectLst/>
                <a:uLnTx/>
                <a:uFillTx/>
                <a:ea typeface="+mj-ea"/>
                <a:cs typeface="+mj-cs"/>
              </a:rPr>
              <a:t>speaker</a:t>
            </a:r>
            <a:endParaRPr kumimoji="0" lang="en-US" sz="2800" b="0" i="0" u="none" strike="noStrike" kern="1200" cap="none" spc="0" normalizeH="0" baseline="0" noProof="0" dirty="0">
              <a:ln>
                <a:noFill/>
              </a:ln>
              <a:solidFill>
                <a:srgbClr val="2B3990"/>
              </a:solidFill>
              <a:effectLst/>
              <a:uLnTx/>
              <a:uFillTx/>
              <a:ea typeface="+mj-ea"/>
              <a:cs typeface="+mj-cs"/>
            </a:endParaRPr>
          </a:p>
        </p:txBody>
      </p:sp>
      <p:pic>
        <p:nvPicPr>
          <p:cNvPr id="91" name="Content Placeholder 5">
            <a:extLst>
              <a:ext uri="{FF2B5EF4-FFF2-40B4-BE49-F238E27FC236}">
                <a16:creationId xmlns:a16="http://schemas.microsoft.com/office/drawing/2014/main" id="{9CE64E0A-DBB5-6341-BA29-EC5296EA15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22967" y="1248321"/>
            <a:ext cx="3935660" cy="2754961"/>
          </a:xfrm>
          <a:prstGeom prst="rect">
            <a:avLst/>
          </a:prstGeom>
          <a:ln>
            <a:noFill/>
          </a:ln>
          <a:effectLst>
            <a:softEdge rad="112500"/>
          </a:effectLst>
        </p:spPr>
      </p:pic>
      <p:sp>
        <p:nvSpPr>
          <p:cNvPr id="92" name="Text Placeholder 7">
            <a:extLst>
              <a:ext uri="{FF2B5EF4-FFF2-40B4-BE49-F238E27FC236}">
                <a16:creationId xmlns:a16="http://schemas.microsoft.com/office/drawing/2014/main" id="{E1B08D5A-1060-9F46-BD3E-BB7176A315D4}"/>
              </a:ext>
            </a:extLst>
          </p:cNvPr>
          <p:cNvSpPr txBox="1">
            <a:spLocks/>
          </p:cNvSpPr>
          <p:nvPr/>
        </p:nvSpPr>
        <p:spPr>
          <a:xfrm>
            <a:off x="1159757" y="1795531"/>
            <a:ext cx="3314200" cy="200574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b="0" i="0" u="none" strike="noStrike" kern="1200" cap="none" spc="0" normalizeH="0" baseline="0" noProof="0" dirty="0">
                <a:ln>
                  <a:noFill/>
                </a:ln>
                <a:solidFill>
                  <a:sysClr val="windowText" lastClr="000000"/>
                </a:solidFill>
                <a:effectLst/>
                <a:uLnTx/>
                <a:uFillTx/>
                <a:ea typeface="+mn-ea"/>
                <a:cs typeface="+mn-cs"/>
              </a:rPr>
              <a:t>~ 10 </a:t>
            </a:r>
            <a:r>
              <a:rPr kumimoji="0" lang="hr-HR" b="0" i="0" u="none" strike="noStrike" kern="1200" cap="none" spc="0" normalizeH="0" baseline="0" noProof="0" dirty="0" err="1">
                <a:ln>
                  <a:noFill/>
                </a:ln>
                <a:solidFill>
                  <a:sysClr val="windowText" lastClr="000000"/>
                </a:solidFill>
                <a:effectLst/>
                <a:uLnTx/>
                <a:uFillTx/>
                <a:ea typeface="+mn-ea"/>
                <a:cs typeface="+mn-cs"/>
              </a:rPr>
              <a:t>years</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of</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experience</a:t>
            </a:r>
            <a:endParaRPr kumimoji="0" lang="hr-HR" b="0" i="0" u="none" strike="noStrike" kern="1200" cap="none" spc="0" normalizeH="0" baseline="0" noProof="0" dirty="0">
              <a:ln>
                <a:noFill/>
              </a:ln>
              <a:solidFill>
                <a:sysClr val="windowText" lastClr="000000"/>
              </a:solidFill>
              <a:effectLst/>
              <a:uLnTx/>
              <a:uFillTx/>
              <a:ea typeface="+mn-ea"/>
              <a:cs typeface="+mn-cs"/>
            </a:endParaRP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b="0" i="0" u="none" strike="noStrike" kern="1200" cap="none" spc="0" normalizeH="0" baseline="0" noProof="0" dirty="0">
                <a:ln>
                  <a:noFill/>
                </a:ln>
                <a:solidFill>
                  <a:sysClr val="windowText" lastClr="000000"/>
                </a:solidFill>
                <a:effectLst/>
                <a:uLnTx/>
                <a:uFillTx/>
                <a:ea typeface="+mn-ea"/>
                <a:cs typeface="+mn-cs"/>
              </a:rPr>
              <a:t>Development Team Leader, </a:t>
            </a:r>
            <a:r>
              <a:rPr kumimoji="0" lang="hr-HR" b="0" i="0" u="none" strike="noStrike" kern="1200" cap="none" spc="0" normalizeH="0" baseline="0" noProof="0" dirty="0" err="1">
                <a:ln>
                  <a:noFill/>
                </a:ln>
                <a:solidFill>
                  <a:sysClr val="windowText" lastClr="000000"/>
                </a:solidFill>
                <a:effectLst/>
                <a:uLnTx/>
                <a:uFillTx/>
                <a:ea typeface="+mn-ea"/>
                <a:cs typeface="+mn-cs"/>
              </a:rPr>
              <a:t>Developer</a:t>
            </a:r>
            <a:r>
              <a:rPr kumimoji="0" lang="hr-HR" b="0" i="0" u="none" strike="noStrike" kern="1200" cap="none" spc="0" normalizeH="0" baseline="0" noProof="0" dirty="0">
                <a:ln>
                  <a:noFill/>
                </a:ln>
                <a:solidFill>
                  <a:sysClr val="windowText" lastClr="000000"/>
                </a:solidFill>
                <a:effectLst/>
                <a:uLnTx/>
                <a:uFillTx/>
                <a:ea typeface="+mn-ea"/>
                <a:cs typeface="+mn-cs"/>
              </a:rPr>
              <a:t>, DevOps </a:t>
            </a:r>
            <a:r>
              <a:rPr kumimoji="0" lang="hr-HR" b="0" i="0" u="none" strike="noStrike" kern="1200" cap="none" spc="0" normalizeH="0" baseline="0" noProof="0" dirty="0" err="1">
                <a:ln>
                  <a:noFill/>
                </a:ln>
                <a:solidFill>
                  <a:sysClr val="windowText" lastClr="000000"/>
                </a:solidFill>
                <a:effectLst/>
                <a:uLnTx/>
                <a:uFillTx/>
                <a:ea typeface="+mn-ea"/>
                <a:cs typeface="+mn-cs"/>
              </a:rPr>
              <a:t>consultant</a:t>
            </a:r>
            <a:endParaRPr kumimoji="0" lang="hr-HR" b="0" i="0" u="none" strike="noStrike" kern="1200" cap="none" spc="0" normalizeH="0" baseline="0" noProof="0" dirty="0">
              <a:ln>
                <a:noFill/>
              </a:ln>
              <a:solidFill>
                <a:sysClr val="windowText" lastClr="000000"/>
              </a:solidFill>
              <a:effectLst/>
              <a:uLnTx/>
              <a:uFillTx/>
              <a:ea typeface="+mn-ea"/>
              <a:cs typeface="+mn-cs"/>
            </a:endParaRP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b="0" i="0" u="none" strike="noStrike" kern="1200" cap="none" spc="0" normalizeH="0" baseline="0" noProof="0" dirty="0" err="1">
                <a:ln>
                  <a:noFill/>
                </a:ln>
                <a:solidFill>
                  <a:sysClr val="windowText" lastClr="000000"/>
                </a:solidFill>
                <a:effectLst/>
                <a:uLnTx/>
                <a:uFillTx/>
                <a:ea typeface="+mn-ea"/>
                <a:cs typeface="+mn-cs"/>
              </a:rPr>
              <a:t>Community</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and</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conference</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speaker</a:t>
            </a:r>
            <a:endParaRPr kumimoji="0" lang="hr-HR" b="0" i="0" u="none" strike="noStrike" kern="1200" cap="none" spc="0" normalizeH="0" baseline="0" noProof="0" dirty="0">
              <a:ln>
                <a:noFill/>
              </a:ln>
              <a:solidFill>
                <a:sysClr val="windowText" lastClr="000000"/>
              </a:solidFill>
              <a:effectLst/>
              <a:uLnTx/>
              <a:uFillTx/>
              <a:ea typeface="+mn-ea"/>
              <a:cs typeface="+mn-cs"/>
            </a:endParaRPr>
          </a:p>
          <a:p>
            <a:pPr marL="285750" marR="0" lvl="0" indent="-28575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b="0" i="0" u="none" strike="noStrike" kern="1200" cap="none" spc="0" normalizeH="0" baseline="0" noProof="0" dirty="0" err="1">
                <a:ln>
                  <a:noFill/>
                </a:ln>
                <a:solidFill>
                  <a:sysClr val="windowText" lastClr="000000"/>
                </a:solidFill>
                <a:effectLst/>
                <a:uLnTx/>
                <a:uFillTx/>
                <a:ea typeface="+mn-ea"/>
                <a:cs typeface="+mn-cs"/>
              </a:rPr>
              <a:t>Blogger</a:t>
            </a:r>
            <a:r>
              <a:rPr lang="hr-HR" dirty="0">
                <a:solidFill>
                  <a:sysClr val="windowText" lastClr="000000"/>
                </a:solidFill>
              </a:rPr>
              <a:t>, </a:t>
            </a:r>
            <a:r>
              <a:rPr kumimoji="0" lang="hr-HR" b="0" i="0" u="none" strike="noStrike" kern="1200" cap="none" spc="0" normalizeH="0" baseline="0" noProof="0" dirty="0" err="1">
                <a:ln>
                  <a:noFill/>
                </a:ln>
                <a:solidFill>
                  <a:sysClr val="windowText" lastClr="000000"/>
                </a:solidFill>
                <a:effectLst/>
                <a:uLnTx/>
                <a:uFillTx/>
                <a:ea typeface="+mn-ea"/>
                <a:cs typeface="+mn-cs"/>
              </a:rPr>
              <a:t>Guitar</a:t>
            </a:r>
            <a:r>
              <a:rPr kumimoji="0" lang="hr-HR" b="0" i="0" u="none" strike="noStrike" kern="1200" cap="none" spc="0" normalizeH="0" baseline="0" noProof="0" dirty="0">
                <a:ln>
                  <a:noFill/>
                </a:ln>
                <a:solidFill>
                  <a:sysClr val="windowText" lastClr="000000"/>
                </a:solidFill>
                <a:effectLst/>
                <a:uLnTx/>
                <a:uFillTx/>
                <a:ea typeface="+mn-ea"/>
                <a:cs typeface="+mn-cs"/>
              </a:rPr>
              <a:t> </a:t>
            </a:r>
            <a:r>
              <a:rPr kumimoji="0" lang="hr-HR" b="0" i="0" u="none" strike="noStrike" kern="1200" cap="none" spc="0" normalizeH="0" baseline="0" noProof="0" dirty="0" err="1">
                <a:ln>
                  <a:noFill/>
                </a:ln>
                <a:solidFill>
                  <a:sysClr val="windowText" lastClr="000000"/>
                </a:solidFill>
                <a:effectLst/>
                <a:uLnTx/>
                <a:uFillTx/>
                <a:ea typeface="+mn-ea"/>
                <a:cs typeface="+mn-cs"/>
              </a:rPr>
              <a:t>player</a:t>
            </a:r>
            <a:r>
              <a:rPr lang="hr-HR" dirty="0">
                <a:solidFill>
                  <a:sysClr val="windowText" lastClr="000000"/>
                </a:solidFill>
              </a:rPr>
              <a:t>, </a:t>
            </a:r>
            <a:r>
              <a:rPr kumimoji="0" lang="hr-HR" b="0" i="0" u="none" strike="noStrike" kern="1200" cap="none" spc="0" normalizeH="0" baseline="0" noProof="0" dirty="0">
                <a:ln>
                  <a:noFill/>
                </a:ln>
                <a:solidFill>
                  <a:sysClr val="windowText" lastClr="000000"/>
                </a:solidFill>
                <a:effectLst/>
                <a:uLnTx/>
                <a:uFillTx/>
                <a:ea typeface="+mn-ea"/>
                <a:cs typeface="+mn-cs"/>
              </a:rPr>
              <a:t>MTB </a:t>
            </a:r>
            <a:r>
              <a:rPr kumimoji="0" lang="hr-HR" b="0" i="0" u="none" strike="noStrike" kern="1200" cap="none" spc="0" normalizeH="0" baseline="0" noProof="0" dirty="0" err="1">
                <a:ln>
                  <a:noFill/>
                </a:ln>
                <a:solidFill>
                  <a:sysClr val="windowText" lastClr="000000"/>
                </a:solidFill>
                <a:effectLst/>
                <a:uLnTx/>
                <a:uFillTx/>
                <a:ea typeface="+mn-ea"/>
                <a:cs typeface="+mn-cs"/>
              </a:rPr>
              <a:t>rider</a:t>
            </a:r>
            <a:endParaRPr kumimoji="0" lang="hr-HR" b="0" i="0" u="none" strike="noStrike" kern="1200" cap="none" spc="0" normalizeH="0" baseline="0" noProof="0" dirty="0">
              <a:ln>
                <a:noFill/>
              </a:ln>
              <a:solidFill>
                <a:sysClr val="windowText" lastClr="000000"/>
              </a:solidFill>
              <a:effectLst/>
              <a:uLnTx/>
              <a:uFillTx/>
              <a:ea typeface="+mn-ea"/>
              <a:cs typeface="+mn-cs"/>
            </a:endParaRPr>
          </a:p>
        </p:txBody>
      </p:sp>
      <p:sp>
        <p:nvSpPr>
          <p:cNvPr id="93" name="Text Placeholder 4">
            <a:extLst>
              <a:ext uri="{FF2B5EF4-FFF2-40B4-BE49-F238E27FC236}">
                <a16:creationId xmlns:a16="http://schemas.microsoft.com/office/drawing/2014/main" id="{B1FBAE7E-CA62-674C-9D83-E5A15390A9EE}"/>
              </a:ext>
            </a:extLst>
          </p:cNvPr>
          <p:cNvSpPr txBox="1">
            <a:spLocks/>
          </p:cNvSpPr>
          <p:nvPr/>
        </p:nvSpPr>
        <p:spPr bwMode="auto">
          <a:xfrm>
            <a:off x="1066800" y="3646379"/>
            <a:ext cx="4084185" cy="1375140"/>
          </a:xfrm>
          <a:prstGeom prst="rect">
            <a:avLst/>
          </a:prstGeom>
        </p:spPr>
        <p:txBody>
          <a:bodyPr vert="horz" wrap="square" lIns="164592" tIns="109728" rIns="164592" bIns="109728" rtlCol="0">
            <a:noAutofit/>
          </a:bodyPr>
          <a:lstStyle>
            <a:lvl1pPr marL="0" marR="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lang="en-US" sz="3200" kern="1200" spc="0" baseline="0" dirty="0">
                <a:gradFill>
                  <a:gsLst>
                    <a:gs pos="91000">
                      <a:schemeClr val="tx1"/>
                    </a:gs>
                    <a:gs pos="0">
                      <a:schemeClr val="tx1"/>
                    </a:gs>
                  </a:gsLst>
                  <a:lin ang="5400000" scaled="0"/>
                </a:gradFill>
                <a:latin typeface="+mn-lt"/>
                <a:ea typeface="+mn-ea"/>
                <a:cs typeface="+mn-cs"/>
              </a:defRPr>
            </a:lvl1pPr>
            <a:lvl2pPr marL="4572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800" kern="1200" spc="0" baseline="0">
                <a:gradFill>
                  <a:gsLst>
                    <a:gs pos="1250">
                      <a:schemeClr val="tx1"/>
                    </a:gs>
                    <a:gs pos="100000">
                      <a:schemeClr val="tx1"/>
                    </a:gs>
                  </a:gsLst>
                  <a:lin ang="5400000" scaled="0"/>
                </a:gradFill>
                <a:latin typeface="+mn-lt"/>
                <a:ea typeface="+mn-ea"/>
                <a:cs typeface="+mn-cs"/>
              </a:defRPr>
            </a:lvl2pPr>
            <a:lvl3pPr marL="6858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9144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4pPr>
            <a:lvl5pPr marL="1143000" marR="0" indent="-228600" algn="l" defTabSz="932742" rtl="0" eaLnBrk="1" fontAlgn="auto" latinLnBrk="0" hangingPunct="1">
              <a:lnSpc>
                <a:spcPct val="90000"/>
              </a:lnSpc>
              <a:spcBef>
                <a:spcPct val="20000"/>
              </a:spcBef>
              <a:spcAft>
                <a:spcPts val="0"/>
              </a:spcAft>
              <a:buClrTx/>
              <a:buSzPct val="90000"/>
              <a:buFont typeface="Wingdings" panose="05000000000000000000" pitchFamily="2" charset="2"/>
              <a:buChar char=""/>
              <a:tabLst/>
              <a:defRPr sz="22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           </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www.msaric.com</a:t>
            </a: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	</a:t>
            </a: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           </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marko.saric@icloud.com</a:t>
            </a: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          </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www.linkedin.com</a:t>
            </a: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in</a:t>
            </a: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saricmarko</a:t>
            </a: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r>
              <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rPr>
              <a:t>          @</a:t>
            </a:r>
            <a:r>
              <a:rPr kumimoji="0" lang="hr-HR" sz="1200" b="0" i="1" u="none" strike="noStrike" kern="1200" cap="none" spc="0" normalizeH="0" baseline="0" noProof="0" dirty="0" err="1">
                <a:ln>
                  <a:noFill/>
                </a:ln>
                <a:gradFill>
                  <a:gsLst>
                    <a:gs pos="91000">
                      <a:prstClr val="black"/>
                    </a:gs>
                    <a:gs pos="0">
                      <a:prstClr val="black"/>
                    </a:gs>
                  </a:gsLst>
                  <a:lin ang="5400000" scaled="0"/>
                </a:gradFill>
                <a:effectLst/>
                <a:uLnTx/>
                <a:uFillTx/>
                <a:latin typeface="Calibri" panose="020F0502020204030204"/>
                <a:ea typeface="+mn-ea"/>
                <a:cs typeface="+mn-cs"/>
              </a:rPr>
              <a:t>komandant_marc</a:t>
            </a: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a:p>
            <a:pPr marL="0" marR="0" lvl="0" indent="0" algn="l" defTabSz="932742" rtl="0" eaLnBrk="1" fontAlgn="auto" latinLnBrk="0" hangingPunct="1">
              <a:lnSpc>
                <a:spcPct val="90000"/>
              </a:lnSpc>
              <a:spcBef>
                <a:spcPts val="0"/>
              </a:spcBef>
              <a:spcAft>
                <a:spcPts val="0"/>
              </a:spcAft>
              <a:buClrTx/>
              <a:buSzPct val="90000"/>
              <a:buFont typeface="Wingdings" panose="05000000000000000000" pitchFamily="2" charset="2"/>
              <a:buNone/>
              <a:tabLst/>
              <a:defRPr/>
            </a:pPr>
            <a:endParaRPr kumimoji="0" lang="hr-HR" sz="1200" b="0" i="1" u="none" strike="noStrike" kern="1200" cap="none" spc="0" normalizeH="0" baseline="0" noProof="0" dirty="0">
              <a:ln>
                <a:noFill/>
              </a:ln>
              <a:gradFill>
                <a:gsLst>
                  <a:gs pos="91000">
                    <a:prstClr val="black"/>
                  </a:gs>
                  <a:gs pos="0">
                    <a:prstClr val="black"/>
                  </a:gs>
                </a:gsLst>
                <a:lin ang="5400000" scaled="0"/>
              </a:gradFill>
              <a:effectLst/>
              <a:uLnTx/>
              <a:uFillTx/>
              <a:latin typeface="Calibri" panose="020F0502020204030204"/>
              <a:ea typeface="+mn-ea"/>
              <a:cs typeface="+mn-cs"/>
            </a:endParaRPr>
          </a:p>
        </p:txBody>
      </p:sp>
      <p:pic>
        <p:nvPicPr>
          <p:cNvPr id="94" name="Picture 93">
            <a:extLst>
              <a:ext uri="{FF2B5EF4-FFF2-40B4-BE49-F238E27FC236}">
                <a16:creationId xmlns:a16="http://schemas.microsoft.com/office/drawing/2014/main" id="{2720D370-07DD-F74C-ADE7-69E473FC8D82}"/>
              </a:ext>
            </a:extLst>
          </p:cNvPr>
          <p:cNvPicPr>
            <a:picLocks noChangeAspect="1"/>
          </p:cNvPicPr>
          <p:nvPr/>
        </p:nvPicPr>
        <p:blipFill>
          <a:blip r:embed="rId5"/>
          <a:stretch>
            <a:fillRect/>
          </a:stretch>
        </p:blipFill>
        <p:spPr>
          <a:xfrm>
            <a:off x="1225043" y="4042203"/>
            <a:ext cx="231629" cy="231629"/>
          </a:xfrm>
          <a:prstGeom prst="rect">
            <a:avLst/>
          </a:prstGeom>
        </p:spPr>
      </p:pic>
      <p:pic>
        <p:nvPicPr>
          <p:cNvPr id="95" name="Picture 94">
            <a:extLst>
              <a:ext uri="{FF2B5EF4-FFF2-40B4-BE49-F238E27FC236}">
                <a16:creationId xmlns:a16="http://schemas.microsoft.com/office/drawing/2014/main" id="{CDDA12A4-CC2D-3E4D-92AC-7D549FAE3166}"/>
              </a:ext>
            </a:extLst>
          </p:cNvPr>
          <p:cNvPicPr>
            <a:picLocks noChangeAspect="1"/>
          </p:cNvPicPr>
          <p:nvPr/>
        </p:nvPicPr>
        <p:blipFill>
          <a:blip r:embed="rId6"/>
          <a:stretch>
            <a:fillRect/>
          </a:stretch>
        </p:blipFill>
        <p:spPr>
          <a:xfrm>
            <a:off x="1225043" y="4355134"/>
            <a:ext cx="231629" cy="231629"/>
          </a:xfrm>
          <a:prstGeom prst="rect">
            <a:avLst/>
          </a:prstGeom>
        </p:spPr>
      </p:pic>
      <p:pic>
        <p:nvPicPr>
          <p:cNvPr id="96" name="Picture 95">
            <a:extLst>
              <a:ext uri="{FF2B5EF4-FFF2-40B4-BE49-F238E27FC236}">
                <a16:creationId xmlns:a16="http://schemas.microsoft.com/office/drawing/2014/main" id="{4B7AEDE2-511F-7543-A2D3-E0137BFBA332}"/>
              </a:ext>
            </a:extLst>
          </p:cNvPr>
          <p:cNvPicPr>
            <a:picLocks noChangeAspect="1"/>
          </p:cNvPicPr>
          <p:nvPr/>
        </p:nvPicPr>
        <p:blipFill>
          <a:blip r:embed="rId7"/>
          <a:stretch>
            <a:fillRect/>
          </a:stretch>
        </p:blipFill>
        <p:spPr>
          <a:xfrm>
            <a:off x="1240648" y="4725548"/>
            <a:ext cx="200418" cy="200418"/>
          </a:xfrm>
          <a:prstGeom prst="rect">
            <a:avLst/>
          </a:prstGeom>
        </p:spPr>
      </p:pic>
      <p:pic>
        <p:nvPicPr>
          <p:cNvPr id="97" name="Picture 96" descr="Picture 1">
            <a:extLst>
              <a:ext uri="{FF2B5EF4-FFF2-40B4-BE49-F238E27FC236}">
                <a16:creationId xmlns:a16="http://schemas.microsoft.com/office/drawing/2014/main" id="{86DE9C44-096F-664D-8061-21AAA9630D3C}"/>
              </a:ext>
            </a:extLst>
          </p:cNvPr>
          <p:cNvPicPr>
            <a:picLocks noChangeAspect="1"/>
          </p:cNvPicPr>
          <p:nvPr/>
        </p:nvPicPr>
        <p:blipFill>
          <a:blip r:embed="rId8">
            <a:extLst/>
          </a:blip>
          <a:stretch>
            <a:fillRect/>
          </a:stretch>
        </p:blipFill>
        <p:spPr>
          <a:xfrm>
            <a:off x="6069942" y="4015023"/>
            <a:ext cx="1033114" cy="802814"/>
          </a:xfrm>
          <a:prstGeom prst="rect">
            <a:avLst/>
          </a:prstGeom>
          <a:ln w="12700">
            <a:miter lim="400000"/>
          </a:ln>
        </p:spPr>
      </p:pic>
      <p:pic>
        <p:nvPicPr>
          <p:cNvPr id="98" name="Picture 97" descr="Picture 2">
            <a:extLst>
              <a:ext uri="{FF2B5EF4-FFF2-40B4-BE49-F238E27FC236}">
                <a16:creationId xmlns:a16="http://schemas.microsoft.com/office/drawing/2014/main" id="{F0DC7589-7E22-A444-A9FB-D02F5A480FC8}"/>
              </a:ext>
            </a:extLst>
          </p:cNvPr>
          <p:cNvPicPr>
            <a:picLocks noChangeAspect="1"/>
          </p:cNvPicPr>
          <p:nvPr/>
        </p:nvPicPr>
        <p:blipFill>
          <a:blip r:embed="rId9">
            <a:extLst/>
          </a:blip>
          <a:stretch>
            <a:fillRect/>
          </a:stretch>
        </p:blipFill>
        <p:spPr>
          <a:xfrm>
            <a:off x="7593809" y="3988514"/>
            <a:ext cx="974020" cy="802237"/>
          </a:xfrm>
          <a:prstGeom prst="rect">
            <a:avLst/>
          </a:prstGeom>
          <a:ln w="12700">
            <a:miter lim="400000"/>
          </a:ln>
        </p:spPr>
      </p:pic>
      <p:pic>
        <p:nvPicPr>
          <p:cNvPr id="99" name="Picture 98">
            <a:extLst>
              <a:ext uri="{FF2B5EF4-FFF2-40B4-BE49-F238E27FC236}">
                <a16:creationId xmlns:a16="http://schemas.microsoft.com/office/drawing/2014/main" id="{027E848D-F4A1-724F-8B95-ACD9250848CE}"/>
              </a:ext>
            </a:extLst>
          </p:cNvPr>
          <p:cNvPicPr>
            <a:picLocks noChangeAspect="1"/>
          </p:cNvPicPr>
          <p:nvPr/>
        </p:nvPicPr>
        <p:blipFill>
          <a:blip r:embed="rId10"/>
          <a:stretch>
            <a:fillRect/>
          </a:stretch>
        </p:blipFill>
        <p:spPr>
          <a:xfrm>
            <a:off x="4506424" y="4071495"/>
            <a:ext cx="1072765" cy="719256"/>
          </a:xfrm>
          <a:prstGeom prst="rect">
            <a:avLst/>
          </a:prstGeom>
          <a:ln w="12700">
            <a:miter lim="400000"/>
          </a:ln>
        </p:spPr>
      </p:pic>
      <p:pic>
        <p:nvPicPr>
          <p:cNvPr id="100" name="Picture 99">
            <a:extLst>
              <a:ext uri="{FF2B5EF4-FFF2-40B4-BE49-F238E27FC236}">
                <a16:creationId xmlns:a16="http://schemas.microsoft.com/office/drawing/2014/main" id="{A5C6083A-5A50-0D4D-AFE7-A1A42297D9D3}"/>
              </a:ext>
            </a:extLst>
          </p:cNvPr>
          <p:cNvPicPr>
            <a:picLocks noChangeAspect="1"/>
          </p:cNvPicPr>
          <p:nvPr/>
        </p:nvPicPr>
        <p:blipFill>
          <a:blip r:embed="rId11"/>
          <a:stretch>
            <a:fillRect/>
          </a:stretch>
        </p:blipFill>
        <p:spPr>
          <a:xfrm>
            <a:off x="1215325" y="3737463"/>
            <a:ext cx="235927" cy="235927"/>
          </a:xfrm>
          <a:prstGeom prst="rect">
            <a:avLst/>
          </a:prstGeom>
        </p:spPr>
      </p:pic>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algn="ctr"/>
            <a:r>
              <a:rPr lang="en-US" sz="2800" dirty="0">
                <a:solidFill>
                  <a:schemeClr val="bg1"/>
                </a:solidFill>
                <a:latin typeface="Segoe UI" pitchFamily="34" charset="0"/>
                <a:ea typeface="Segoe UI" pitchFamily="34" charset="0"/>
                <a:cs typeface="Segoe UI" pitchFamily="34" charset="0"/>
              </a:rPr>
              <a:t>NetWork 9</a:t>
            </a:r>
            <a:endParaRPr lang="bs-Latn-BA" sz="2800" dirty="0">
              <a:solidFill>
                <a:schemeClr val="bg1"/>
              </a:solidFill>
              <a:latin typeface="Segoe UI" pitchFamily="34" charset="0"/>
              <a:ea typeface="Segoe UI" pitchFamily="34" charset="0"/>
              <a:cs typeface="Segoe UI" pitchFamily="34" charset="0"/>
            </a:endParaRPr>
          </a:p>
        </p:txBody>
      </p:sp>
      <p:sp>
        <p:nvSpPr>
          <p:cNvPr id="30" name="Title 1">
            <a:extLst>
              <a:ext uri="{FF2B5EF4-FFF2-40B4-BE49-F238E27FC236}">
                <a16:creationId xmlns:a16="http://schemas.microsoft.com/office/drawing/2014/main" id="{0178996B-A7C9-CA43-BE97-4EA569946486}"/>
              </a:ext>
            </a:extLst>
          </p:cNvPr>
          <p:cNvSpPr txBox="1">
            <a:spLocks/>
          </p:cNvSpPr>
          <p:nvPr/>
        </p:nvSpPr>
        <p:spPr>
          <a:xfrm>
            <a:off x="152400" y="1123950"/>
            <a:ext cx="7268135" cy="53340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r-HR" sz="2800" b="0" i="0" u="none" strike="noStrike" kern="1200" cap="none" spc="0" normalizeH="0" baseline="0" noProof="0" dirty="0" err="1">
                <a:ln>
                  <a:noFill/>
                </a:ln>
                <a:solidFill>
                  <a:srgbClr val="2B3990"/>
                </a:solidFill>
                <a:effectLst/>
                <a:uLnTx/>
                <a:uFillTx/>
                <a:ea typeface="+mj-ea"/>
                <a:cs typeface="+mj-cs"/>
              </a:rPr>
              <a:t>Content</a:t>
            </a:r>
            <a:endParaRPr kumimoji="0" lang="en-US" sz="2800" b="0" i="0" u="none" strike="noStrike" kern="1200" cap="none" spc="0" normalizeH="0" baseline="0" noProof="0" dirty="0">
              <a:ln>
                <a:noFill/>
              </a:ln>
              <a:solidFill>
                <a:srgbClr val="2B3990"/>
              </a:solidFill>
              <a:effectLst/>
              <a:uLnTx/>
              <a:uFillTx/>
              <a:ea typeface="+mj-ea"/>
              <a:cs typeface="+mj-cs"/>
            </a:endParaRPr>
          </a:p>
        </p:txBody>
      </p:sp>
      <p:sp>
        <p:nvSpPr>
          <p:cNvPr id="31" name="Content Placeholder 2">
            <a:extLst>
              <a:ext uri="{FF2B5EF4-FFF2-40B4-BE49-F238E27FC236}">
                <a16:creationId xmlns:a16="http://schemas.microsoft.com/office/drawing/2014/main" id="{C24B8172-933D-C646-8DAB-0F23D4DA8299}"/>
              </a:ext>
            </a:extLst>
          </p:cNvPr>
          <p:cNvSpPr txBox="1">
            <a:spLocks/>
          </p:cNvSpPr>
          <p:nvPr/>
        </p:nvSpPr>
        <p:spPr>
          <a:xfrm>
            <a:off x="457200" y="1825625"/>
            <a:ext cx="4038600" cy="3108325"/>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2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Introduction</a:t>
            </a:r>
            <a:r>
              <a:rPr kumimoji="0" lang="hr-HR" sz="22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to </a:t>
            </a:r>
            <a:r>
              <a:rPr kumimoji="0" lang="hr-HR" sz="22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endParaRPr kumimoji="0" lang="hr-HR" sz="22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Why</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do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we</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need</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What</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is</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How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works</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2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r>
              <a:rPr kumimoji="0" lang="hr-HR" sz="22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22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Setup</a:t>
            </a:r>
            <a:endParaRPr kumimoji="0" lang="hr-HR" sz="22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Configuring</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Your</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Environment</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Playground</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Sidekick</a:t>
            </a:r>
            <a:endPar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VS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Code</a:t>
            </a:r>
            <a:r>
              <a:rPr kumimoji="0" lang="hr-HR" sz="19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9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Extension</a:t>
            </a:r>
            <a:b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b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
        <p:nvSpPr>
          <p:cNvPr id="32" name="Content Placeholder 3">
            <a:extLst>
              <a:ext uri="{FF2B5EF4-FFF2-40B4-BE49-F238E27FC236}">
                <a16:creationId xmlns:a16="http://schemas.microsoft.com/office/drawing/2014/main" id="{B706B0D9-E578-8647-9C36-2C84E4B82BF4}"/>
              </a:ext>
            </a:extLst>
          </p:cNvPr>
          <p:cNvSpPr txBox="1">
            <a:spLocks/>
          </p:cNvSpPr>
          <p:nvPr/>
        </p:nvSpPr>
        <p:spPr>
          <a:xfrm>
            <a:off x="4724400" y="1825624"/>
            <a:ext cx="4114800" cy="3108325"/>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0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NativeScript</a:t>
            </a:r>
            <a:r>
              <a:rPr kumimoji="0" lang="hr-HR"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UI</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Components</a:t>
            </a: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Layouts</a:t>
            </a: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Bindings</a:t>
            </a:r>
            <a: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t>
            </a: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Events</a:t>
            </a:r>
            <a: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&amp; </a:t>
            </a: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Gestures</a:t>
            </a: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CSS </a:t>
            </a: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Styling</a:t>
            </a: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Access to </a:t>
            </a: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iOS</a:t>
            </a:r>
            <a:r>
              <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&amp; Android </a:t>
            </a:r>
            <a:r>
              <a:rPr kumimoji="0" lang="hr-HR" sz="18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API’s</a:t>
            </a: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20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Pros</a:t>
            </a:r>
            <a:r>
              <a:rPr kumimoji="0" lang="hr-HR"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&amp; </a:t>
            </a:r>
            <a:r>
              <a:rPr kumimoji="0" lang="hr-HR" sz="20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Cons</a:t>
            </a:r>
            <a:endParaRPr kumimoji="0" lang="hr-HR"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457200" marR="0" lvl="1" indent="0" algn="l" defTabSz="914400" rtl="0" eaLnBrk="1" fontAlgn="auto" latinLnBrk="0" hangingPunct="1">
              <a:lnSpc>
                <a:spcPct val="90000"/>
              </a:lnSpc>
              <a:spcBef>
                <a:spcPts val="500"/>
              </a:spcBef>
              <a:spcAft>
                <a:spcPts val="0"/>
              </a:spcAft>
              <a:buClrTx/>
              <a:buSzTx/>
              <a:buFont typeface="Arial" panose="020B0604020202020204" pitchFamily="34" charset="0"/>
              <a:buNone/>
              <a:tabLst/>
              <a:defRPr/>
            </a:pPr>
            <a:endParaRPr kumimoji="0" lang="hr-HR" sz="1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828800"/>
            <a:ext cx="3733800"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hr-HR" sz="2200" b="0" i="0" u="none" strike="noStrike" kern="1200" cap="none" spc="0" normalizeH="0" baseline="0" noProof="0" dirty="0" err="1">
                <a:ln>
                  <a:noFill/>
                </a:ln>
                <a:solidFill>
                  <a:srgbClr val="2B3990"/>
                </a:solidFill>
                <a:effectLst/>
                <a:uLnTx/>
                <a:uFillTx/>
                <a:latin typeface="+mj-lt"/>
                <a:ea typeface="Segoe UI" pitchFamily="34" charset="0"/>
                <a:cs typeface="Segoe UI" pitchFamily="34" charset="0"/>
              </a:rPr>
              <a:t>Why</a:t>
            </a:r>
            <a:r>
              <a:rPr kumimoji="0" lang="hr-HR" sz="2200" b="0" i="0" u="none" strike="noStrike" kern="1200" cap="none" spc="0" normalizeH="0" baseline="0" noProof="0" dirty="0">
                <a:ln>
                  <a:noFill/>
                </a:ln>
                <a:solidFill>
                  <a:srgbClr val="2B3990"/>
                </a:solidFill>
                <a:effectLst/>
                <a:uLnTx/>
                <a:uFillTx/>
                <a:latin typeface="+mj-lt"/>
                <a:ea typeface="Segoe UI" pitchFamily="34" charset="0"/>
                <a:cs typeface="Segoe UI" pitchFamily="34" charset="0"/>
              </a:rPr>
              <a:t> do </a:t>
            </a:r>
            <a:r>
              <a:rPr kumimoji="0" lang="hr-HR" sz="2200" b="0" i="0" u="none" strike="noStrike" kern="1200" cap="none" spc="0" normalizeH="0" baseline="0" noProof="0" dirty="0" err="1">
                <a:ln>
                  <a:noFill/>
                </a:ln>
                <a:solidFill>
                  <a:srgbClr val="2B3990"/>
                </a:solidFill>
                <a:effectLst/>
                <a:uLnTx/>
                <a:uFillTx/>
                <a:latin typeface="+mj-lt"/>
                <a:ea typeface="Segoe UI" pitchFamily="34" charset="0"/>
                <a:cs typeface="Segoe UI" pitchFamily="34" charset="0"/>
              </a:rPr>
              <a:t>we</a:t>
            </a:r>
            <a:r>
              <a:rPr kumimoji="0" lang="hr-HR" sz="2200" b="0" i="0" u="none" strike="noStrike" kern="1200" cap="none" spc="0" normalizeH="0" baseline="0" noProof="0" dirty="0">
                <a:ln>
                  <a:noFill/>
                </a:ln>
                <a:solidFill>
                  <a:srgbClr val="2B3990"/>
                </a:solidFill>
                <a:effectLst/>
                <a:uLnTx/>
                <a:uFillTx/>
                <a:latin typeface="+mj-lt"/>
                <a:ea typeface="Segoe UI" pitchFamily="34" charset="0"/>
                <a:cs typeface="Segoe UI" pitchFamily="34" charset="0"/>
              </a:rPr>
              <a:t> </a:t>
            </a:r>
            <a:r>
              <a:rPr kumimoji="0" lang="hr-HR" sz="2200" b="0" i="0" u="none" strike="noStrike" kern="1200" cap="none" spc="0" normalizeH="0" baseline="0" noProof="0" dirty="0" err="1">
                <a:ln>
                  <a:noFill/>
                </a:ln>
                <a:solidFill>
                  <a:srgbClr val="2B3990"/>
                </a:solidFill>
                <a:effectLst/>
                <a:uLnTx/>
                <a:uFillTx/>
                <a:latin typeface="+mj-lt"/>
                <a:ea typeface="Segoe UI" pitchFamily="34" charset="0"/>
                <a:cs typeface="Segoe UI" pitchFamily="34" charset="0"/>
              </a:rPr>
              <a:t>need</a:t>
            </a:r>
            <a:r>
              <a:rPr kumimoji="0" lang="hr-HR" sz="2200" b="0" i="0" u="none" strike="noStrike" kern="1200" cap="none" spc="0" normalizeH="0" baseline="0" noProof="0" dirty="0">
                <a:ln>
                  <a:noFill/>
                </a:ln>
                <a:solidFill>
                  <a:srgbClr val="2B3990"/>
                </a:solidFill>
                <a:effectLst/>
                <a:uLnTx/>
                <a:uFillTx/>
                <a:latin typeface="+mj-lt"/>
                <a:ea typeface="Segoe UI" pitchFamily="34" charset="0"/>
                <a:cs typeface="Segoe UI" pitchFamily="34" charset="0"/>
              </a:rPr>
              <a:t> </a:t>
            </a:r>
            <a:r>
              <a:rPr kumimoji="0" lang="hr-HR" sz="2200" b="0" i="0" u="none" strike="noStrike" kern="1200" cap="none" spc="0" normalizeH="0" baseline="0" noProof="0" dirty="0" err="1">
                <a:ln>
                  <a:noFill/>
                </a:ln>
                <a:solidFill>
                  <a:srgbClr val="2B3990"/>
                </a:solidFill>
                <a:effectLst/>
                <a:uLnTx/>
                <a:uFillTx/>
                <a:latin typeface="+mj-lt"/>
                <a:ea typeface="Segoe UI" pitchFamily="34" charset="0"/>
                <a:cs typeface="Segoe UI" pitchFamily="34" charset="0"/>
              </a:rPr>
              <a:t>NativeScript</a:t>
            </a:r>
            <a:r>
              <a:rPr kumimoji="0" lang="hr-HR" sz="2200" b="0" i="0" u="none" strike="noStrike" kern="1200" cap="none" spc="0" normalizeH="0" baseline="0" noProof="0" dirty="0">
                <a:ln>
                  <a:noFill/>
                </a:ln>
                <a:solidFill>
                  <a:srgbClr val="2B3990"/>
                </a:solidFill>
                <a:effectLst/>
                <a:uLnTx/>
                <a:uFillTx/>
                <a:latin typeface="+mj-lt"/>
                <a:ea typeface="Segoe UI" pitchFamily="34" charset="0"/>
                <a:cs typeface="Segoe UI" pitchFamily="34" charset="0"/>
              </a:rPr>
              <a:t>?</a:t>
            </a:r>
            <a:endParaRPr kumimoji="0" lang="bs-Latn-BA" sz="2200" b="0" i="0" u="none" strike="noStrike" kern="1200" cap="none" spc="0" normalizeH="0" baseline="0" noProof="0" dirty="0">
              <a:ln>
                <a:noFill/>
              </a:ln>
              <a:solidFill>
                <a:srgbClr val="2B3990"/>
              </a:solidFill>
              <a:effectLst/>
              <a:uLnTx/>
              <a:uFillTx/>
              <a:latin typeface="+mj-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bs-Latn-BA" sz="2200" b="0" i="0" u="none" strike="noStrike" kern="1200" cap="none" spc="0" normalizeH="0" baseline="0" noProof="0" dirty="0">
              <a:ln>
                <a:noFill/>
              </a:ln>
              <a:solidFill>
                <a:srgbClr val="2B3990"/>
              </a:solidFill>
              <a:effectLst/>
              <a:uLnTx/>
              <a:uFillTx/>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800002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152400" y="171450"/>
            <a:ext cx="57150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pic>
        <p:nvPicPr>
          <p:cNvPr id="22" name="Content Placeholder 5">
            <a:extLst>
              <a:ext uri="{FF2B5EF4-FFF2-40B4-BE49-F238E27FC236}">
                <a16:creationId xmlns:a16="http://schemas.microsoft.com/office/drawing/2014/main" id="{72595A63-7E60-7F48-B9F9-B1276526D64D}"/>
              </a:ext>
            </a:extLst>
          </p:cNvPr>
          <p:cNvPicPr>
            <a:picLocks noGrp="1" noChangeAspect="1"/>
          </p:cNvPicPr>
          <p:nvPr>
            <p:ph idx="1"/>
          </p:nvPr>
        </p:nvPicPr>
        <p:blipFill rotWithShape="1">
          <a:blip r:embed="rId4">
            <a:alphaModFix/>
            <a:extLst>
              <a:ext uri="{28A0092B-C50C-407E-A947-70E740481C1C}">
                <a14:useLocalDpi xmlns:a14="http://schemas.microsoft.com/office/drawing/2010/main" val="0"/>
              </a:ext>
            </a:extLst>
          </a:blip>
          <a:srcRect l="18043" r="12030"/>
          <a:stretch/>
        </p:blipFill>
        <p:spPr>
          <a:xfrm>
            <a:off x="5410200" y="1138847"/>
            <a:ext cx="3733800" cy="4004653"/>
          </a:xfrm>
          <a:prstGeom prst="rect">
            <a:avLst/>
          </a:prstGeom>
        </p:spPr>
      </p:pic>
      <p:sp>
        <p:nvSpPr>
          <p:cNvPr id="25" name="Title 1">
            <a:extLst>
              <a:ext uri="{FF2B5EF4-FFF2-40B4-BE49-F238E27FC236}">
                <a16:creationId xmlns:a16="http://schemas.microsoft.com/office/drawing/2014/main" id="{0EED1FC5-E9FE-D441-B45B-8C636520986B}"/>
              </a:ext>
            </a:extLst>
          </p:cNvPr>
          <p:cNvSpPr txBox="1">
            <a:spLocks/>
          </p:cNvSpPr>
          <p:nvPr/>
        </p:nvSpPr>
        <p:spPr>
          <a:xfrm>
            <a:off x="152400" y="1200150"/>
            <a:ext cx="4389434" cy="442303"/>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2B3990"/>
                </a:solidFill>
                <a:effectLst/>
                <a:uLnTx/>
                <a:uFillTx/>
                <a:ea typeface="+mj-ea"/>
                <a:cs typeface="+mj-cs"/>
              </a:rPr>
              <a:t>Why </a:t>
            </a:r>
            <a:r>
              <a:rPr kumimoji="0" lang="en-US" sz="2800" b="0" i="0" u="none" strike="noStrike" kern="1200" cap="none" spc="0" normalizeH="0" baseline="0" noProof="0" dirty="0" err="1">
                <a:ln>
                  <a:noFill/>
                </a:ln>
                <a:solidFill>
                  <a:srgbClr val="2B3990"/>
                </a:solidFill>
                <a:effectLst/>
                <a:uLnTx/>
                <a:uFillTx/>
                <a:ea typeface="+mj-ea"/>
                <a:cs typeface="+mj-cs"/>
              </a:rPr>
              <a:t>NativeScript</a:t>
            </a:r>
            <a:r>
              <a:rPr kumimoji="0" lang="en-US" sz="2800" b="0" i="0" u="none" strike="noStrike" kern="1200" cap="none" spc="0" normalizeH="0" baseline="0" noProof="0" dirty="0">
                <a:ln>
                  <a:noFill/>
                </a:ln>
                <a:solidFill>
                  <a:srgbClr val="2B3990"/>
                </a:solidFill>
                <a:effectLst/>
                <a:uLnTx/>
                <a:uFillTx/>
                <a:ea typeface="+mj-ea"/>
                <a:cs typeface="+mj-cs"/>
              </a:rPr>
              <a:t>?</a:t>
            </a:r>
          </a:p>
        </p:txBody>
      </p:sp>
      <p:sp>
        <p:nvSpPr>
          <p:cNvPr id="26" name="Text Placeholder 3">
            <a:extLst>
              <a:ext uri="{FF2B5EF4-FFF2-40B4-BE49-F238E27FC236}">
                <a16:creationId xmlns:a16="http://schemas.microsoft.com/office/drawing/2014/main" id="{CD8D52D6-EA55-6F40-B512-89117E12E6B0}"/>
              </a:ext>
            </a:extLst>
          </p:cNvPr>
          <p:cNvSpPr txBox="1">
            <a:spLocks/>
          </p:cNvSpPr>
          <p:nvPr/>
        </p:nvSpPr>
        <p:spPr>
          <a:xfrm>
            <a:off x="304800" y="1972607"/>
            <a:ext cx="4953000" cy="2885144"/>
          </a:xfrm>
          <a:prstGeom prst="rect">
            <a:avLst/>
          </a:prstGeom>
        </p:spPr>
        <p:txBody>
          <a:bodyPr vert="horz" lIns="91440" tIns="45720" rIns="91440" bIns="45720" rtlCol="0" anchor="t">
            <a:normAutofit/>
          </a:bodyPr>
          <a:lstStyle>
            <a:lvl1pPr marL="0" indent="0" algn="l" defTabSz="914400"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1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2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000" kern="1200">
                <a:solidFill>
                  <a:schemeClr val="tx1"/>
                </a:solidFill>
                <a:latin typeface="+mn-lt"/>
                <a:ea typeface="+mn-ea"/>
                <a:cs typeface="+mn-cs"/>
              </a:defRPr>
            </a:lvl9pPr>
          </a:lstStyle>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rgbClr val="000000"/>
                </a:solidFill>
                <a:effectLst/>
                <a:uLnTx/>
                <a:uFillTx/>
                <a:ea typeface="+mn-ea"/>
                <a:cs typeface="+mn-cs"/>
              </a:rPr>
              <a:t>writing</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native</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apps</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performance</a:t>
            </a:r>
            <a:r>
              <a:rPr kumimoji="0" lang="hr-HR" sz="1800" b="0" i="0" u="none" strike="noStrike" kern="1200" cap="none" spc="0" normalizeH="0" baseline="0" noProof="0" dirty="0">
                <a:ln>
                  <a:noFill/>
                </a:ln>
                <a:solidFill>
                  <a:srgbClr val="000000"/>
                </a:solidFill>
                <a:effectLst/>
                <a:uLnTx/>
                <a:uFillTx/>
                <a:ea typeface="+mn-ea"/>
                <a:cs typeface="+mn-cs"/>
              </a:rPr>
              <a:t>) vs </a:t>
            </a:r>
            <a:r>
              <a:rPr kumimoji="0" lang="hr-HR" sz="1800" b="0" i="0" u="none" strike="noStrike" kern="1200" cap="none" spc="0" normalizeH="0" baseline="0" noProof="0" dirty="0" err="1">
                <a:ln>
                  <a:noFill/>
                </a:ln>
                <a:solidFill>
                  <a:srgbClr val="000000"/>
                </a:solidFill>
                <a:effectLst/>
                <a:uLnTx/>
                <a:uFillTx/>
                <a:ea typeface="+mn-ea"/>
                <a:cs typeface="+mn-cs"/>
              </a:rPr>
              <a:t>cross-platform</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cost</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savings</a:t>
            </a:r>
            <a:r>
              <a:rPr kumimoji="0" lang="hr-HR" sz="1800" b="0" i="0" u="none" strike="noStrike" kern="1200" cap="none" spc="0" normalizeH="0" baseline="0" noProof="0" dirty="0">
                <a:ln>
                  <a:noFill/>
                </a:ln>
                <a:solidFill>
                  <a:srgbClr val="000000"/>
                </a:solidFill>
                <a:effectLst/>
                <a:uLnTx/>
                <a:uFillTx/>
                <a:ea typeface="+mn-ea"/>
                <a:cs typeface="+mn-cs"/>
              </a:rPr>
              <a:t>)</a:t>
            </a: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rgbClr val="000000"/>
                </a:solidFill>
                <a:effectLst/>
                <a:uLnTx/>
                <a:uFillTx/>
                <a:ea typeface="+mn-ea"/>
                <a:cs typeface="+mn-cs"/>
              </a:rPr>
              <a:t>dedicated</a:t>
            </a:r>
            <a:r>
              <a:rPr kumimoji="0" lang="hr-HR" sz="1800" b="0" i="0" u="none" strike="noStrike" kern="1200" cap="none" spc="0" normalizeH="0" baseline="0" noProof="0" dirty="0">
                <a:ln>
                  <a:noFill/>
                </a:ln>
                <a:solidFill>
                  <a:srgbClr val="000000"/>
                </a:solidFill>
                <a:effectLst/>
                <a:uLnTx/>
                <a:uFillTx/>
                <a:ea typeface="+mn-ea"/>
                <a:cs typeface="+mn-cs"/>
              </a:rPr>
              <a:t> development </a:t>
            </a:r>
            <a:r>
              <a:rPr kumimoji="0" lang="hr-HR" sz="1800" b="0" i="0" u="none" strike="noStrike" kern="1200" cap="none" spc="0" normalizeH="0" baseline="0" noProof="0" dirty="0" err="1">
                <a:ln>
                  <a:noFill/>
                </a:ln>
                <a:solidFill>
                  <a:srgbClr val="000000"/>
                </a:solidFill>
                <a:effectLst/>
                <a:uLnTx/>
                <a:uFillTx/>
                <a:ea typeface="+mn-ea"/>
                <a:cs typeface="+mn-cs"/>
              </a:rPr>
              <a:t>team</a:t>
            </a:r>
            <a:r>
              <a:rPr kumimoji="0" lang="hr-HR" sz="1800" b="0" i="0" u="none" strike="noStrike" kern="1200" cap="none" spc="0" normalizeH="0" baseline="0" noProof="0" dirty="0">
                <a:ln>
                  <a:noFill/>
                </a:ln>
                <a:solidFill>
                  <a:srgbClr val="000000"/>
                </a:solidFill>
                <a:effectLst/>
                <a:uLnTx/>
                <a:uFillTx/>
                <a:ea typeface="+mn-ea"/>
                <a:cs typeface="+mn-cs"/>
              </a:rPr>
              <a:t> for </a:t>
            </a:r>
            <a:r>
              <a:rPr kumimoji="0" lang="hr-HR" sz="1800" b="0" i="0" u="none" strike="noStrike" kern="1200" cap="none" spc="0" normalizeH="0" baseline="0" noProof="0" dirty="0" err="1">
                <a:ln>
                  <a:noFill/>
                </a:ln>
                <a:solidFill>
                  <a:srgbClr val="000000"/>
                </a:solidFill>
                <a:effectLst/>
                <a:uLnTx/>
                <a:uFillTx/>
                <a:ea typeface="+mn-ea"/>
                <a:cs typeface="+mn-cs"/>
              </a:rPr>
              <a:t>each</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platform</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larger</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companies</a:t>
            </a:r>
            <a:r>
              <a:rPr kumimoji="0" lang="hr-HR" sz="1800" b="0" i="0" u="none" strike="noStrike" kern="1200" cap="none" spc="0" normalizeH="0" baseline="0" noProof="0" dirty="0">
                <a:ln>
                  <a:noFill/>
                </a:ln>
                <a:solidFill>
                  <a:srgbClr val="000000"/>
                </a:solidFill>
                <a:effectLst/>
                <a:uLnTx/>
                <a:uFillTx/>
                <a:ea typeface="+mn-ea"/>
                <a:cs typeface="+mn-cs"/>
              </a:rPr>
              <a:t>)</a:t>
            </a: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err="1">
                <a:ln>
                  <a:noFill/>
                </a:ln>
                <a:solidFill>
                  <a:srgbClr val="000000"/>
                </a:solidFill>
                <a:effectLst/>
                <a:uLnTx/>
                <a:uFillTx/>
                <a:ea typeface="+mn-ea"/>
                <a:cs typeface="+mn-cs"/>
              </a:rPr>
              <a:t>high</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cost</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and</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not</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enough</a:t>
            </a:r>
            <a:r>
              <a:rPr kumimoji="0" lang="hr-HR" sz="1800" b="0" i="0" u="none" strike="noStrike" kern="1200" cap="none" spc="0" normalizeH="0" baseline="0" noProof="0" dirty="0">
                <a:ln>
                  <a:noFill/>
                </a:ln>
                <a:solidFill>
                  <a:srgbClr val="000000"/>
                </a:solidFill>
                <a:effectLst/>
                <a:uLnTx/>
                <a:uFillTx/>
                <a:ea typeface="+mn-ea"/>
                <a:cs typeface="+mn-cs"/>
              </a:rPr>
              <a:t> time (</a:t>
            </a:r>
            <a:r>
              <a:rPr kumimoji="0" lang="hr-HR" sz="1800" b="0" i="0" u="none" strike="noStrike" kern="1200" cap="none" spc="0" normalizeH="0" baseline="0" noProof="0" dirty="0" err="1">
                <a:ln>
                  <a:noFill/>
                </a:ln>
                <a:solidFill>
                  <a:srgbClr val="000000"/>
                </a:solidFill>
                <a:effectLst/>
                <a:uLnTx/>
                <a:uFillTx/>
                <a:ea typeface="+mn-ea"/>
                <a:cs typeface="+mn-cs"/>
              </a:rPr>
              <a:t>small</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companies</a:t>
            </a:r>
            <a:r>
              <a:rPr kumimoji="0" lang="hr-HR" sz="1800" b="0" i="0" u="none" strike="noStrike" kern="1200" cap="none" spc="0" normalizeH="0" baseline="0" noProof="0" dirty="0">
                <a:ln>
                  <a:noFill/>
                </a:ln>
                <a:solidFill>
                  <a:srgbClr val="000000"/>
                </a:solidFill>
                <a:effectLst/>
                <a:uLnTx/>
                <a:uFillTx/>
                <a:ea typeface="+mn-ea"/>
                <a:cs typeface="+mn-cs"/>
              </a:rPr>
              <a:t>)</a:t>
            </a:r>
          </a:p>
          <a:p>
            <a:pPr marL="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hr-HR" sz="1800" b="0" i="0" u="none" strike="noStrike" kern="1200" cap="none" spc="0" normalizeH="0" baseline="0" noProof="0" dirty="0">
                <a:ln>
                  <a:noFill/>
                </a:ln>
                <a:solidFill>
                  <a:srgbClr val="000000"/>
                </a:solidFill>
                <a:effectLst/>
                <a:uLnTx/>
                <a:uFillTx/>
                <a:ea typeface="+mn-ea"/>
                <a:cs typeface="+mn-cs"/>
              </a:rPr>
              <a:t>Most </a:t>
            </a:r>
            <a:r>
              <a:rPr kumimoji="0" lang="hr-HR" sz="1800" b="0" i="0" u="none" strike="noStrike" kern="1200" cap="none" spc="0" normalizeH="0" baseline="0" noProof="0" dirty="0" err="1">
                <a:ln>
                  <a:noFill/>
                </a:ln>
                <a:solidFill>
                  <a:srgbClr val="000000"/>
                </a:solidFill>
                <a:effectLst/>
                <a:uLnTx/>
                <a:uFillTx/>
                <a:ea typeface="+mn-ea"/>
                <a:cs typeface="+mn-cs"/>
              </a:rPr>
              <a:t>apps</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that</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try</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the</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cross-platform</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approach</a:t>
            </a:r>
            <a:r>
              <a:rPr kumimoji="0" lang="hr-HR" sz="1800" b="0" i="0" u="none" strike="noStrike" kern="1200" cap="none" spc="0" normalizeH="0" baseline="0" noProof="0" dirty="0">
                <a:ln>
                  <a:noFill/>
                </a:ln>
                <a:solidFill>
                  <a:srgbClr val="000000"/>
                </a:solidFill>
                <a:effectLst/>
                <a:uLnTx/>
                <a:uFillTx/>
                <a:ea typeface="+mn-ea"/>
                <a:cs typeface="+mn-cs"/>
              </a:rPr>
              <a:t> </a:t>
            </a:r>
            <a:r>
              <a:rPr kumimoji="0" lang="hr-HR" sz="1800" b="0" i="0" u="none" strike="noStrike" kern="1200" cap="none" spc="0" normalizeH="0" baseline="0" noProof="0" dirty="0" err="1">
                <a:ln>
                  <a:noFill/>
                </a:ln>
                <a:solidFill>
                  <a:srgbClr val="000000"/>
                </a:solidFill>
                <a:effectLst/>
                <a:uLnTx/>
                <a:uFillTx/>
                <a:ea typeface="+mn-ea"/>
                <a:cs typeface="+mn-cs"/>
              </a:rPr>
              <a:t>failed</a:t>
            </a:r>
            <a:endParaRPr kumimoji="0" lang="hr-HR" sz="1800" b="0" i="0" u="none" strike="noStrike" kern="1200" cap="none" spc="0" normalizeH="0" baseline="0" noProof="0" dirty="0">
              <a:ln>
                <a:noFill/>
              </a:ln>
              <a:solidFill>
                <a:srgbClr val="000000"/>
              </a:solidFill>
              <a:effectLst/>
              <a:uLnTx/>
              <a:uFillTx/>
              <a:ea typeface="+mn-ea"/>
              <a:cs typeface="+mn-cs"/>
            </a:endParaRPr>
          </a:p>
        </p:txBody>
      </p:sp>
    </p:spTree>
    <p:extLst>
      <p:ext uri="{BB962C8B-B14F-4D97-AF65-F5344CB8AC3E}">
        <p14:creationId xmlns:p14="http://schemas.microsoft.com/office/powerpoint/2010/main" val="10047367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1C174F-AA63-4A41-8B90-40A97F59341C}"/>
              </a:ext>
            </a:extLst>
          </p:cNvPr>
          <p:cNvSpPr>
            <a:spLocks noGrp="1"/>
          </p:cNvSpPr>
          <p:nvPr>
            <p:ph type="ctrTitle"/>
          </p:nvPr>
        </p:nvSpPr>
        <p:spPr>
          <a:xfrm>
            <a:off x="1076325" y="1679972"/>
            <a:ext cx="6858000" cy="1790700"/>
          </a:xfrm>
        </p:spPr>
        <p:txBody>
          <a:bodyPr anchor="ctr">
            <a:noAutofit/>
          </a:bodyPr>
          <a:lstStyle/>
          <a:p>
            <a:r>
              <a:rPr lang="hr-HR" sz="3300" i="1" dirty="0" err="1"/>
              <a:t>Can</a:t>
            </a:r>
            <a:r>
              <a:rPr lang="hr-HR" sz="3300" i="1" dirty="0"/>
              <a:t> </a:t>
            </a:r>
            <a:r>
              <a:rPr lang="hr-HR" sz="3300" i="1" dirty="0" err="1"/>
              <a:t>we</a:t>
            </a:r>
            <a:r>
              <a:rPr lang="hr-HR" sz="3300" i="1" dirty="0"/>
              <a:t> use </a:t>
            </a:r>
            <a:r>
              <a:rPr lang="hr-HR" sz="3300" i="1" dirty="0" err="1"/>
              <a:t>the</a:t>
            </a:r>
            <a:r>
              <a:rPr lang="hr-HR" sz="3300" i="1" dirty="0"/>
              <a:t> </a:t>
            </a:r>
            <a:r>
              <a:rPr lang="hr-HR" sz="3300" i="1" dirty="0" err="1"/>
              <a:t>languages</a:t>
            </a:r>
            <a:r>
              <a:rPr lang="hr-HR" sz="3300" i="1" dirty="0"/>
              <a:t> </a:t>
            </a:r>
            <a:r>
              <a:rPr lang="hr-HR" sz="3300" i="1" dirty="0" err="1"/>
              <a:t>of</a:t>
            </a:r>
            <a:r>
              <a:rPr lang="hr-HR" sz="3300" i="1" dirty="0"/>
              <a:t> </a:t>
            </a:r>
            <a:r>
              <a:rPr lang="hr-HR" sz="3300" i="1" dirty="0" err="1"/>
              <a:t>the</a:t>
            </a:r>
            <a:r>
              <a:rPr lang="hr-HR" sz="3300" i="1" dirty="0"/>
              <a:t> web to </a:t>
            </a:r>
            <a:r>
              <a:rPr lang="hr-HR" sz="3300" i="1" dirty="0" err="1"/>
              <a:t>create</a:t>
            </a:r>
            <a:r>
              <a:rPr lang="hr-HR" sz="3300" i="1" dirty="0"/>
              <a:t> </a:t>
            </a:r>
            <a:r>
              <a:rPr lang="hr-HR" sz="3300" i="1" dirty="0" err="1"/>
              <a:t>cross-platform</a:t>
            </a:r>
            <a:r>
              <a:rPr lang="hr-HR" sz="3300" i="1" dirty="0"/>
              <a:t> </a:t>
            </a:r>
            <a:r>
              <a:rPr lang="hr-HR" sz="3300" i="1" dirty="0" err="1"/>
              <a:t>native</a:t>
            </a:r>
            <a:r>
              <a:rPr lang="hr-HR" sz="3300" i="1" dirty="0"/>
              <a:t> </a:t>
            </a:r>
            <a:r>
              <a:rPr lang="hr-HR" sz="3300" i="1" dirty="0" err="1"/>
              <a:t>mobile</a:t>
            </a:r>
            <a:r>
              <a:rPr lang="hr-HR" sz="3300" i="1" dirty="0"/>
              <a:t> </a:t>
            </a:r>
            <a:r>
              <a:rPr lang="hr-HR" sz="3300" i="1" dirty="0" err="1"/>
              <a:t>apps</a:t>
            </a:r>
            <a:r>
              <a:rPr lang="hr-HR" sz="3300" i="1" dirty="0"/>
              <a:t>?</a:t>
            </a:r>
            <a:br>
              <a:rPr lang="hr-HR" sz="3300" dirty="0"/>
            </a:br>
            <a:endParaRPr lang="en-US" sz="3300" dirty="0"/>
          </a:p>
        </p:txBody>
      </p:sp>
    </p:spTree>
    <p:extLst>
      <p:ext uri="{BB962C8B-B14F-4D97-AF65-F5344CB8AC3E}">
        <p14:creationId xmlns:p14="http://schemas.microsoft.com/office/powerpoint/2010/main" val="89404545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pic>
        <p:nvPicPr>
          <p:cNvPr id="12" name="Picture 11">
            <a:extLst>
              <a:ext uri="{FF2B5EF4-FFF2-40B4-BE49-F238E27FC236}">
                <a16:creationId xmlns:a16="http://schemas.microsoft.com/office/drawing/2014/main" id="{8280DA50-22B8-594F-A3C7-45D09A8CD90B}"/>
              </a:ext>
            </a:extLst>
          </p:cNvPr>
          <p:cNvPicPr>
            <a:picLocks noChangeAspect="1"/>
          </p:cNvPicPr>
          <p:nvPr/>
        </p:nvPicPr>
        <p:blipFill>
          <a:blip r:embed="rId4"/>
          <a:stretch>
            <a:fillRect/>
          </a:stretch>
        </p:blipFill>
        <p:spPr>
          <a:xfrm>
            <a:off x="5105400" y="1201523"/>
            <a:ext cx="3886200" cy="2940908"/>
          </a:xfrm>
          <a:prstGeom prst="rect">
            <a:avLst/>
          </a:prstGeom>
        </p:spPr>
      </p:pic>
      <p:sp>
        <p:nvSpPr>
          <p:cNvPr id="13" name="Rectangle 12">
            <a:extLst>
              <a:ext uri="{FF2B5EF4-FFF2-40B4-BE49-F238E27FC236}">
                <a16:creationId xmlns:a16="http://schemas.microsoft.com/office/drawing/2014/main" id="{C5104178-0573-A447-8758-FA01F98C5FB6}"/>
              </a:ext>
            </a:extLst>
          </p:cNvPr>
          <p:cNvSpPr/>
          <p:nvPr/>
        </p:nvSpPr>
        <p:spPr>
          <a:xfrm>
            <a:off x="480584" y="2249786"/>
            <a:ext cx="5220801" cy="2462213"/>
          </a:xfrm>
          <a:prstGeom prst="rect">
            <a:avLst/>
          </a:prstGeom>
        </p:spPr>
        <p:txBody>
          <a:bodyPr wrap="square">
            <a:spAutoFit/>
          </a:bodyPr>
          <a:lstStyle/>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1400" b="0" i="0" u="none" strike="noStrike" kern="0" cap="none" spc="0" normalizeH="0" baseline="0" noProof="0" dirty="0">
                <a:ln>
                  <a:noFill/>
                </a:ln>
                <a:solidFill>
                  <a:prstClr val="black"/>
                </a:solidFill>
                <a:effectLst/>
                <a:uLnTx/>
                <a:uFillTx/>
              </a:rPr>
              <a:t>Open source </a:t>
            </a:r>
            <a:r>
              <a:rPr kumimoji="0" lang="hr-HR" sz="1400" b="0" i="0" u="none" strike="noStrike" kern="0" cap="none" spc="0" normalizeH="0" baseline="0" noProof="0" dirty="0">
                <a:ln>
                  <a:noFill/>
                </a:ln>
                <a:solidFill>
                  <a:prstClr val="black"/>
                </a:solidFill>
                <a:effectLst/>
                <a:uLnTx/>
                <a:uFillTx/>
              </a:rPr>
              <a:t>c</a:t>
            </a:r>
            <a:r>
              <a:rPr kumimoji="0" lang="en-US" sz="1400" b="0" i="0" u="none" strike="noStrike" kern="0" cap="none" spc="0" normalizeH="0" baseline="0" noProof="0" dirty="0">
                <a:ln>
                  <a:noFill/>
                </a:ln>
                <a:solidFill>
                  <a:prstClr val="black"/>
                </a:solidFill>
                <a:effectLst/>
                <a:uLnTx/>
                <a:uFillTx/>
              </a:rPr>
              <a:t>ross-</a:t>
            </a:r>
            <a:r>
              <a:rPr kumimoji="0" lang="hr-HR" sz="1400" b="0" i="0" u="none" strike="noStrike" kern="0" cap="none" spc="0" normalizeH="0" baseline="0" noProof="0" dirty="0">
                <a:ln>
                  <a:noFill/>
                </a:ln>
                <a:solidFill>
                  <a:prstClr val="black"/>
                </a:solidFill>
                <a:effectLst/>
                <a:uLnTx/>
                <a:uFillTx/>
              </a:rPr>
              <a:t>p</a:t>
            </a:r>
            <a:r>
              <a:rPr kumimoji="0" lang="en-US" sz="1400" b="0" i="0" u="none" strike="noStrike" kern="0" cap="none" spc="0" normalizeH="0" baseline="0" noProof="0" dirty="0" err="1">
                <a:ln>
                  <a:noFill/>
                </a:ln>
                <a:solidFill>
                  <a:prstClr val="black"/>
                </a:solidFill>
                <a:effectLst/>
                <a:uLnTx/>
                <a:uFillTx/>
              </a:rPr>
              <a:t>latform</a:t>
            </a:r>
            <a:r>
              <a:rPr kumimoji="0" lang="hr-HR" sz="1400" b="0" i="0" u="none" strike="noStrike" kern="0" cap="none" spc="0" normalizeH="0" baseline="0" noProof="0" dirty="0">
                <a:ln>
                  <a:noFill/>
                </a:ln>
                <a:solidFill>
                  <a:prstClr val="black"/>
                </a:solidFill>
                <a:effectLst/>
                <a:uLnTx/>
                <a:uFillTx/>
              </a:rPr>
              <a:t> </a:t>
            </a:r>
            <a:r>
              <a:rPr kumimoji="0" lang="en-US" sz="1400" b="0" i="0" u="none" strike="noStrike" kern="0" cap="none" spc="0" normalizeH="0" baseline="0" noProof="0" dirty="0">
                <a:ln>
                  <a:noFill/>
                </a:ln>
                <a:solidFill>
                  <a:prstClr val="black"/>
                </a:solidFill>
                <a:effectLst/>
                <a:uLnTx/>
                <a:uFillTx/>
              </a:rPr>
              <a:t>framework for building truly native mobile apps with Angular, </a:t>
            </a:r>
            <a:r>
              <a:rPr kumimoji="0" lang="en-US" sz="1400" b="0" i="0" u="none" strike="noStrike" kern="0" cap="none" spc="0" normalizeH="0" baseline="0" noProof="0" dirty="0" err="1">
                <a:ln>
                  <a:noFill/>
                </a:ln>
                <a:solidFill>
                  <a:prstClr val="black"/>
                </a:solidFill>
                <a:effectLst/>
                <a:uLnTx/>
                <a:uFillTx/>
              </a:rPr>
              <a:t>Vue.js</a:t>
            </a:r>
            <a:r>
              <a:rPr kumimoji="0" lang="en-US" sz="1400" b="0" i="0" u="none" strike="noStrike" kern="0" cap="none" spc="0" normalizeH="0" baseline="0" noProof="0" dirty="0">
                <a:ln>
                  <a:noFill/>
                </a:ln>
                <a:solidFill>
                  <a:prstClr val="black"/>
                </a:solidFill>
                <a:effectLst/>
                <a:uLnTx/>
                <a:uFillTx/>
              </a:rPr>
              <a:t>, </a:t>
            </a:r>
            <a:r>
              <a:rPr kumimoji="0" lang="en-US" sz="1400" b="0" i="0" u="none" strike="noStrike" kern="0" cap="none" spc="0" normalizeH="0" baseline="0" noProof="0" dirty="0" err="1">
                <a:ln>
                  <a:noFill/>
                </a:ln>
                <a:solidFill>
                  <a:prstClr val="black"/>
                </a:solidFill>
                <a:effectLst/>
                <a:uLnTx/>
                <a:uFillTx/>
              </a:rPr>
              <a:t>TypeScript</a:t>
            </a:r>
            <a:r>
              <a:rPr kumimoji="0" lang="en-US" sz="1400" b="0" i="0" u="none" strike="noStrike" kern="0" cap="none" spc="0" normalizeH="0" baseline="0" noProof="0" dirty="0">
                <a:ln>
                  <a:noFill/>
                </a:ln>
                <a:solidFill>
                  <a:prstClr val="black"/>
                </a:solidFill>
                <a:effectLst/>
                <a:uLnTx/>
                <a:uFillTx/>
              </a:rPr>
              <a:t>, or JavaScript</a:t>
            </a:r>
            <a:endParaRPr kumimoji="0" lang="hr-HR" sz="14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err="1">
                <a:ln>
                  <a:noFill/>
                </a:ln>
                <a:solidFill>
                  <a:prstClr val="black"/>
                </a:solidFill>
                <a:effectLst/>
                <a:uLnTx/>
                <a:uFillTx/>
              </a:rPr>
              <a:t>Easy</a:t>
            </a:r>
            <a:r>
              <a:rPr kumimoji="0" lang="hr-HR" sz="1400" b="0" i="0" u="none" strike="noStrike" kern="0" cap="none" spc="0" normalizeH="0" baseline="0" noProof="0" dirty="0">
                <a:ln>
                  <a:noFill/>
                </a:ln>
                <a:solidFill>
                  <a:prstClr val="black"/>
                </a:solidFill>
                <a:effectLst/>
                <a:uLnTx/>
                <a:uFillTx/>
              </a:rPr>
              <a:t> to </a:t>
            </a:r>
            <a:r>
              <a:rPr kumimoji="0" lang="hr-HR" sz="1400" b="0" i="0" u="none" strike="noStrike" kern="0" cap="none" spc="0" normalizeH="0" baseline="0" noProof="0" dirty="0" err="1">
                <a:ln>
                  <a:noFill/>
                </a:ln>
                <a:solidFill>
                  <a:prstClr val="black"/>
                </a:solidFill>
                <a:effectLst/>
                <a:uLnTx/>
                <a:uFillTx/>
              </a:rPr>
              <a:t>learn</a:t>
            </a:r>
            <a:endParaRPr kumimoji="0" lang="hr-HR" sz="14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err="1">
                <a:ln>
                  <a:noFill/>
                </a:ln>
                <a:solidFill>
                  <a:prstClr val="black"/>
                </a:solidFill>
                <a:effectLst/>
                <a:uLnTx/>
                <a:uFillTx/>
              </a:rPr>
              <a:t>Native</a:t>
            </a:r>
            <a:r>
              <a:rPr kumimoji="0" lang="hr-HR" sz="1400" b="0" i="0" u="none" strike="noStrike" kern="0" cap="none" spc="0" normalizeH="0" baseline="0" noProof="0" dirty="0">
                <a:ln>
                  <a:noFill/>
                </a:ln>
                <a:solidFill>
                  <a:prstClr val="black"/>
                </a:solidFill>
                <a:effectLst/>
                <a:uLnTx/>
                <a:uFillTx/>
              </a:rPr>
              <a:t> </a:t>
            </a:r>
            <a:r>
              <a:rPr kumimoji="0" lang="hr-HR" sz="1400" b="0" i="0" u="none" strike="noStrike" kern="0" cap="none" spc="0" normalizeH="0" baseline="0" noProof="0" dirty="0" err="1">
                <a:ln>
                  <a:noFill/>
                </a:ln>
                <a:solidFill>
                  <a:prstClr val="black"/>
                </a:solidFill>
                <a:effectLst/>
                <a:uLnTx/>
                <a:uFillTx/>
              </a:rPr>
              <a:t>performance</a:t>
            </a:r>
            <a:r>
              <a:rPr kumimoji="0" lang="hr-HR" sz="1400" b="0" i="0" u="none" strike="noStrike" kern="0" cap="none" spc="0" normalizeH="0" baseline="0" noProof="0" dirty="0">
                <a:ln>
                  <a:noFill/>
                </a:ln>
                <a:solidFill>
                  <a:prstClr val="black"/>
                </a:solidFill>
                <a:effectLst/>
                <a:uLnTx/>
                <a:uFillTx/>
              </a:rPr>
              <a:t> &amp; </a:t>
            </a:r>
            <a:r>
              <a:rPr kumimoji="0" lang="hr-HR" sz="1400" b="0" i="0" u="none" strike="noStrike" kern="0" cap="none" spc="0" normalizeH="0" baseline="0" noProof="0" dirty="0" err="1">
                <a:ln>
                  <a:noFill/>
                </a:ln>
                <a:solidFill>
                  <a:prstClr val="black"/>
                </a:solidFill>
                <a:effectLst/>
                <a:uLnTx/>
                <a:uFillTx/>
              </a:rPr>
              <a:t>extensible</a:t>
            </a:r>
            <a:endParaRPr kumimoji="0" lang="hr-HR" sz="14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err="1">
                <a:ln>
                  <a:noFill/>
                </a:ln>
                <a:solidFill>
                  <a:prstClr val="black"/>
                </a:solidFill>
                <a:effectLst/>
                <a:uLnTx/>
                <a:uFillTx/>
              </a:rPr>
              <a:t>Rich</a:t>
            </a:r>
            <a:r>
              <a:rPr kumimoji="0" lang="hr-HR" sz="1400" b="0" i="0" u="none" strike="noStrike" kern="0" cap="none" spc="0" normalizeH="0" baseline="0" noProof="0" dirty="0">
                <a:ln>
                  <a:noFill/>
                </a:ln>
                <a:solidFill>
                  <a:prstClr val="black"/>
                </a:solidFill>
                <a:effectLst/>
                <a:uLnTx/>
                <a:uFillTx/>
              </a:rPr>
              <a:t> Marketplace (</a:t>
            </a:r>
            <a:r>
              <a:rPr kumimoji="0" lang="hr-HR" sz="1400" b="0" i="0" u="none" strike="noStrike" kern="0" cap="none" spc="0" normalizeH="0" baseline="0" noProof="0" dirty="0" err="1">
                <a:ln>
                  <a:noFill/>
                </a:ln>
                <a:solidFill>
                  <a:prstClr val="black"/>
                </a:solidFill>
                <a:effectLst/>
                <a:uLnTx/>
                <a:uFillTx/>
              </a:rPr>
              <a:t>plugins</a:t>
            </a:r>
            <a:r>
              <a:rPr kumimoji="0" lang="hr-HR" sz="1400" b="0" i="0" u="none" strike="noStrike" kern="0" cap="none" spc="0" normalizeH="0" baseline="0" noProof="0" dirty="0">
                <a:ln>
                  <a:noFill/>
                </a:ln>
                <a:solidFill>
                  <a:prstClr val="black"/>
                </a:solidFill>
                <a:effectLst/>
                <a:uLnTx/>
                <a:uFillTx/>
              </a:rPr>
              <a:t>, </a:t>
            </a:r>
            <a:r>
              <a:rPr kumimoji="0" lang="hr-HR" sz="1400" b="0" i="0" u="none" strike="noStrike" kern="0" cap="none" spc="0" normalizeH="0" baseline="0" noProof="0" dirty="0" err="1">
                <a:ln>
                  <a:noFill/>
                </a:ln>
                <a:solidFill>
                  <a:prstClr val="black"/>
                </a:solidFill>
                <a:effectLst/>
                <a:uLnTx/>
                <a:uFillTx/>
              </a:rPr>
              <a:t>templates</a:t>
            </a:r>
            <a:r>
              <a:rPr kumimoji="0" lang="hr-HR" sz="1400" b="0" i="0" u="none" strike="noStrike" kern="0" cap="none" spc="0" normalizeH="0" baseline="0" noProof="0" dirty="0">
                <a:ln>
                  <a:noFill/>
                </a:ln>
                <a:solidFill>
                  <a:prstClr val="black"/>
                </a:solidFill>
                <a:effectLst/>
                <a:uLnTx/>
                <a:uFillTx/>
              </a:rPr>
              <a:t> &amp; </a:t>
            </a:r>
            <a:r>
              <a:rPr kumimoji="0" lang="hr-HR" sz="1400" b="0" i="0" u="none" strike="noStrike" kern="0" cap="none" spc="0" normalizeH="0" baseline="0" noProof="0" dirty="0" err="1">
                <a:ln>
                  <a:noFill/>
                </a:ln>
                <a:solidFill>
                  <a:prstClr val="black"/>
                </a:solidFill>
                <a:effectLst/>
                <a:uLnTx/>
                <a:uFillTx/>
              </a:rPr>
              <a:t>samples</a:t>
            </a:r>
            <a:r>
              <a:rPr kumimoji="0" lang="hr-HR" sz="1400" b="0" i="0" u="none" strike="noStrike" kern="0" cap="none" spc="0" normalizeH="0" baseline="0" noProof="0" dirty="0">
                <a:ln>
                  <a:noFill/>
                </a:ln>
                <a:solidFill>
                  <a:prstClr val="black"/>
                </a:solidFill>
                <a:effectLst/>
                <a:uLnTx/>
                <a:uFillTx/>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err="1">
                <a:ln>
                  <a:noFill/>
                </a:ln>
                <a:solidFill>
                  <a:prstClr val="black"/>
                </a:solidFill>
                <a:effectLst/>
                <a:uLnTx/>
                <a:uFillTx/>
              </a:rPr>
              <a:t>Large</a:t>
            </a:r>
            <a:r>
              <a:rPr kumimoji="0" lang="hr-HR" sz="1400" b="0" i="0" u="none" strike="noStrike" kern="0" cap="none" spc="0" normalizeH="0" baseline="0" noProof="0" dirty="0">
                <a:ln>
                  <a:noFill/>
                </a:ln>
                <a:solidFill>
                  <a:prstClr val="black"/>
                </a:solidFill>
                <a:effectLst/>
                <a:uLnTx/>
                <a:uFillTx/>
              </a:rPr>
              <a:t> </a:t>
            </a:r>
            <a:r>
              <a:rPr kumimoji="0" lang="hr-HR" sz="1400" b="0" i="0" u="none" strike="noStrike" kern="0" cap="none" spc="0" normalizeH="0" baseline="0" noProof="0" dirty="0" err="1">
                <a:ln>
                  <a:noFill/>
                </a:ln>
                <a:solidFill>
                  <a:prstClr val="black"/>
                </a:solidFill>
                <a:effectLst/>
                <a:uLnTx/>
                <a:uFillTx/>
              </a:rPr>
              <a:t>community</a:t>
            </a:r>
            <a:endParaRPr kumimoji="0" lang="hr-HR" sz="14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a:ln>
                  <a:noFill/>
                </a:ln>
                <a:solidFill>
                  <a:prstClr val="black"/>
                </a:solidFill>
                <a:effectLst/>
                <a:uLnTx/>
                <a:uFillTx/>
              </a:rPr>
              <a:t>Great </a:t>
            </a:r>
            <a:r>
              <a:rPr kumimoji="0" lang="hr-HR" sz="1400" b="0" i="0" u="none" strike="noStrike" kern="0" cap="none" spc="0" normalizeH="0" baseline="0" noProof="0" dirty="0" err="1">
                <a:ln>
                  <a:noFill/>
                </a:ln>
                <a:solidFill>
                  <a:prstClr val="black"/>
                </a:solidFill>
                <a:effectLst/>
                <a:uLnTx/>
                <a:uFillTx/>
              </a:rPr>
              <a:t>tools</a:t>
            </a:r>
            <a:r>
              <a:rPr kumimoji="0" lang="hr-HR" sz="1400" b="0" i="0" u="none" strike="noStrike" kern="0" cap="none" spc="0" normalizeH="0" baseline="0" noProof="0" dirty="0">
                <a:ln>
                  <a:noFill/>
                </a:ln>
                <a:solidFill>
                  <a:prstClr val="black"/>
                </a:solidFill>
                <a:effectLst/>
                <a:uLnTx/>
                <a:uFillTx/>
              </a:rPr>
              <a:t> (CLI, </a:t>
            </a:r>
            <a:r>
              <a:rPr kumimoji="0" lang="hr-HR" sz="1400" b="0" i="0" u="none" strike="noStrike" kern="0" cap="none" spc="0" normalizeH="0" baseline="0" noProof="0" dirty="0" err="1">
                <a:ln>
                  <a:noFill/>
                </a:ln>
                <a:solidFill>
                  <a:prstClr val="black"/>
                </a:solidFill>
                <a:effectLst/>
                <a:uLnTx/>
                <a:uFillTx/>
              </a:rPr>
              <a:t>Sidekick</a:t>
            </a:r>
            <a:r>
              <a:rPr kumimoji="0" lang="hr-HR" sz="1400" b="0" i="0" u="none" strike="noStrike" kern="0" cap="none" spc="0" normalizeH="0" baseline="0" noProof="0" dirty="0">
                <a:ln>
                  <a:noFill/>
                </a:ln>
                <a:solidFill>
                  <a:prstClr val="black"/>
                </a:solidFill>
                <a:effectLst/>
                <a:uLnTx/>
                <a:uFillTx/>
              </a:rPr>
              <a:t>, VS </a:t>
            </a:r>
            <a:r>
              <a:rPr kumimoji="0" lang="hr-HR" sz="1400" b="0" i="0" u="none" strike="noStrike" kern="0" cap="none" spc="0" normalizeH="0" baseline="0" noProof="0" dirty="0" err="1">
                <a:ln>
                  <a:noFill/>
                </a:ln>
                <a:solidFill>
                  <a:prstClr val="black"/>
                </a:solidFill>
                <a:effectLst/>
                <a:uLnTx/>
                <a:uFillTx/>
              </a:rPr>
              <a:t>Code</a:t>
            </a:r>
            <a:r>
              <a:rPr kumimoji="0" lang="hr-HR" sz="1400" b="0" i="0" u="none" strike="noStrike" kern="0" cap="none" spc="0" normalizeH="0" baseline="0" noProof="0" dirty="0">
                <a:ln>
                  <a:noFill/>
                </a:ln>
                <a:solidFill>
                  <a:prstClr val="black"/>
                </a:solidFill>
                <a:effectLst/>
                <a:uLnTx/>
                <a:uFillTx/>
              </a:rPr>
              <a:t> </a:t>
            </a:r>
            <a:r>
              <a:rPr kumimoji="0" lang="hr-HR" sz="1400" b="0" i="0" u="none" strike="noStrike" kern="0" cap="none" spc="0" normalizeH="0" baseline="0" noProof="0" dirty="0" err="1">
                <a:ln>
                  <a:noFill/>
                </a:ln>
                <a:solidFill>
                  <a:prstClr val="black"/>
                </a:solidFill>
                <a:effectLst/>
                <a:uLnTx/>
                <a:uFillTx/>
              </a:rPr>
              <a:t>Plugins</a:t>
            </a:r>
            <a:r>
              <a:rPr kumimoji="0" lang="hr-HR" sz="1400" b="0" i="0" u="none" strike="noStrike" kern="0" cap="none" spc="0" normalizeH="0" baseline="0" noProof="0" dirty="0">
                <a:ln>
                  <a:noFill/>
                </a:ln>
                <a:solidFill>
                  <a:prstClr val="black"/>
                </a:solidFill>
                <a:effectLst/>
                <a:uLnTx/>
                <a:uFillTx/>
              </a:rPr>
              <a:t>, cloud </a:t>
            </a:r>
            <a:r>
              <a:rPr kumimoji="0" lang="hr-HR" sz="1400" b="0" i="0" u="none" strike="noStrike" kern="0" cap="none" spc="0" normalizeH="0" baseline="0" noProof="0" dirty="0" err="1">
                <a:ln>
                  <a:noFill/>
                </a:ln>
                <a:solidFill>
                  <a:prstClr val="black"/>
                </a:solidFill>
                <a:effectLst/>
                <a:uLnTx/>
                <a:uFillTx/>
              </a:rPr>
              <a:t>build</a:t>
            </a:r>
            <a:r>
              <a:rPr kumimoji="0" lang="hr-HR" sz="1400" b="0" i="0" u="none" strike="noStrike" kern="0" cap="none" spc="0" normalizeH="0" baseline="0" noProof="0" dirty="0">
                <a:ln>
                  <a:noFill/>
                </a:ln>
                <a:solidFill>
                  <a:prstClr val="black"/>
                </a:solidFill>
                <a:effectLst/>
                <a:uLnTx/>
                <a:uFillTx/>
              </a:rPr>
              <a:t>,…)</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a:ln>
                  <a:noFill/>
                </a:ln>
                <a:solidFill>
                  <a:prstClr val="black"/>
                </a:solidFill>
                <a:effectLst/>
                <a:uLnTx/>
                <a:uFillTx/>
              </a:rPr>
              <a:t>Transparent </a:t>
            </a:r>
            <a:r>
              <a:rPr kumimoji="0" lang="hr-HR" sz="1400" b="0" i="0" u="none" strike="noStrike" kern="0" cap="none" spc="0" normalizeH="0" baseline="0" noProof="0" dirty="0" err="1">
                <a:ln>
                  <a:noFill/>
                </a:ln>
                <a:solidFill>
                  <a:prstClr val="black"/>
                </a:solidFill>
                <a:effectLst/>
                <a:uLnTx/>
                <a:uFillTx/>
              </a:rPr>
              <a:t>Roadmap</a:t>
            </a:r>
            <a:r>
              <a:rPr kumimoji="0" lang="hr-HR" sz="1400" b="0" i="0" u="none" strike="noStrike" kern="0" cap="none" spc="0" normalizeH="0" baseline="0" noProof="0" dirty="0">
                <a:ln>
                  <a:noFill/>
                </a:ln>
                <a:solidFill>
                  <a:prstClr val="black"/>
                </a:solidFill>
                <a:effectLst/>
                <a:uLnTx/>
                <a:uFillTx/>
              </a:rPr>
              <a:t> </a:t>
            </a:r>
          </a:p>
          <a:p>
            <a:pPr marL="742950" marR="0" lvl="1"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100" b="0" i="0" u="none" strike="noStrike" kern="0" cap="none" spc="0" normalizeH="0" baseline="0" noProof="0" dirty="0">
                <a:ln>
                  <a:noFill/>
                </a:ln>
                <a:solidFill>
                  <a:prstClr val="black"/>
                </a:solidFill>
                <a:effectLst/>
                <a:uLnTx/>
                <a:uFillTx/>
                <a:hlinkClick r:id="rId5"/>
              </a:rPr>
              <a:t>https://www.nativescript.org/roadmap-and-releases#roadmap</a:t>
            </a:r>
            <a:endParaRPr kumimoji="0" lang="hr-HR" sz="1100" b="0" i="0" u="none" strike="noStrike" kern="0" cap="none" spc="0" normalizeH="0" baseline="0" noProof="0" dirty="0">
              <a:ln>
                <a:noFill/>
              </a:ln>
              <a:solidFill>
                <a:prstClr val="black"/>
              </a:solidFill>
              <a:effectLst/>
              <a:uLnTx/>
              <a:uFillTx/>
            </a:endParaRP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hr-HR" sz="1400" b="0" i="0" u="none" strike="noStrike" kern="0" cap="none" spc="0" normalizeH="0" baseline="0" noProof="0" dirty="0">
                <a:ln>
                  <a:noFill/>
                </a:ln>
                <a:solidFill>
                  <a:prstClr val="black"/>
                </a:solidFill>
                <a:effectLst/>
                <a:uLnTx/>
                <a:uFillTx/>
              </a:rPr>
              <a:t>v5.3 (</a:t>
            </a:r>
            <a:r>
              <a:rPr kumimoji="0" lang="hr-HR" sz="1400" b="0" i="0" u="none" strike="noStrike" kern="0" cap="none" spc="0" normalizeH="0" baseline="0" noProof="0" dirty="0" err="1">
                <a:ln>
                  <a:noFill/>
                </a:ln>
                <a:solidFill>
                  <a:prstClr val="black"/>
                </a:solidFill>
                <a:effectLst/>
                <a:uLnTx/>
                <a:uFillTx/>
              </a:rPr>
              <a:t>release</a:t>
            </a:r>
            <a:r>
              <a:rPr kumimoji="0" lang="hr-HR" sz="1400" b="0" i="0" u="none" strike="noStrike" kern="0" cap="none" spc="0" normalizeH="0" baseline="0" noProof="0" dirty="0">
                <a:ln>
                  <a:noFill/>
                </a:ln>
                <a:solidFill>
                  <a:prstClr val="black"/>
                </a:solidFill>
                <a:effectLst/>
                <a:uLnTx/>
                <a:uFillTx/>
              </a:rPr>
              <a:t> </a:t>
            </a:r>
            <a:r>
              <a:rPr kumimoji="0" lang="hr-HR" sz="1400" b="0" i="0" u="none" strike="noStrike" kern="0" cap="none" spc="0" normalizeH="0" baseline="0" noProof="0" dirty="0" err="1">
                <a:ln>
                  <a:noFill/>
                </a:ln>
                <a:solidFill>
                  <a:prstClr val="black"/>
                </a:solidFill>
                <a:effectLst/>
                <a:uLnTx/>
                <a:uFillTx/>
              </a:rPr>
              <a:t>in</a:t>
            </a:r>
            <a:r>
              <a:rPr kumimoji="0" lang="hr-HR" sz="1400" b="0" i="0" u="none" strike="noStrike" kern="0" cap="none" spc="0" normalizeH="0" baseline="0" noProof="0" dirty="0">
                <a:ln>
                  <a:noFill/>
                </a:ln>
                <a:solidFill>
                  <a:prstClr val="black"/>
                </a:solidFill>
                <a:effectLst/>
                <a:uLnTx/>
                <a:uFillTx/>
              </a:rPr>
              <a:t> Mar 2019)</a:t>
            </a:r>
          </a:p>
          <a:p>
            <a:pPr marL="285750" marR="0" lvl="0" indent="-285750" defTabSz="91440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400" b="0" i="0" u="none" strike="noStrike" kern="0" cap="none" spc="0" normalizeH="0" baseline="0" noProof="0" dirty="0">
              <a:ln>
                <a:noFill/>
              </a:ln>
              <a:solidFill>
                <a:prstClr val="black"/>
              </a:solidFill>
              <a:effectLst/>
              <a:uLnTx/>
              <a:uFillTx/>
            </a:endParaRPr>
          </a:p>
        </p:txBody>
      </p:sp>
      <p:pic>
        <p:nvPicPr>
          <p:cNvPr id="14" name="Picture 13">
            <a:extLst>
              <a:ext uri="{FF2B5EF4-FFF2-40B4-BE49-F238E27FC236}">
                <a16:creationId xmlns:a16="http://schemas.microsoft.com/office/drawing/2014/main" id="{A5B29A58-B613-984E-861E-A1BE0E6BC4D6}"/>
              </a:ext>
            </a:extLst>
          </p:cNvPr>
          <p:cNvPicPr>
            <a:picLocks noChangeAspect="1"/>
          </p:cNvPicPr>
          <p:nvPr/>
        </p:nvPicPr>
        <p:blipFill>
          <a:blip r:embed="rId6"/>
          <a:stretch>
            <a:fillRect/>
          </a:stretch>
        </p:blipFill>
        <p:spPr>
          <a:xfrm>
            <a:off x="655553" y="1918048"/>
            <a:ext cx="331739" cy="331739"/>
          </a:xfrm>
          <a:prstGeom prst="rect">
            <a:avLst/>
          </a:prstGeom>
        </p:spPr>
      </p:pic>
      <p:pic>
        <p:nvPicPr>
          <p:cNvPr id="15" name="Picture 14">
            <a:extLst>
              <a:ext uri="{FF2B5EF4-FFF2-40B4-BE49-F238E27FC236}">
                <a16:creationId xmlns:a16="http://schemas.microsoft.com/office/drawing/2014/main" id="{09C92CB1-669D-784F-A463-9250B1598778}"/>
              </a:ext>
            </a:extLst>
          </p:cNvPr>
          <p:cNvPicPr>
            <a:picLocks noChangeAspect="1"/>
          </p:cNvPicPr>
          <p:nvPr/>
        </p:nvPicPr>
        <p:blipFill>
          <a:blip r:embed="rId7"/>
          <a:stretch>
            <a:fillRect/>
          </a:stretch>
        </p:blipFill>
        <p:spPr>
          <a:xfrm>
            <a:off x="2759246" y="1918047"/>
            <a:ext cx="331739" cy="331739"/>
          </a:xfrm>
          <a:prstGeom prst="rect">
            <a:avLst/>
          </a:prstGeom>
        </p:spPr>
      </p:pic>
      <p:pic>
        <p:nvPicPr>
          <p:cNvPr id="16" name="Picture 15">
            <a:extLst>
              <a:ext uri="{FF2B5EF4-FFF2-40B4-BE49-F238E27FC236}">
                <a16:creationId xmlns:a16="http://schemas.microsoft.com/office/drawing/2014/main" id="{74EA07A1-46F3-A441-BD1E-DF332545FCA4}"/>
              </a:ext>
            </a:extLst>
          </p:cNvPr>
          <p:cNvPicPr>
            <a:picLocks noChangeAspect="1"/>
          </p:cNvPicPr>
          <p:nvPr/>
        </p:nvPicPr>
        <p:blipFill>
          <a:blip r:embed="rId8"/>
          <a:stretch>
            <a:fillRect/>
          </a:stretch>
        </p:blipFill>
        <p:spPr>
          <a:xfrm>
            <a:off x="1295400" y="1918047"/>
            <a:ext cx="1035427" cy="331739"/>
          </a:xfrm>
          <a:prstGeom prst="rect">
            <a:avLst/>
          </a:prstGeom>
        </p:spPr>
      </p:pic>
      <p:sp>
        <p:nvSpPr>
          <p:cNvPr id="17" name="Title 1">
            <a:extLst>
              <a:ext uri="{FF2B5EF4-FFF2-40B4-BE49-F238E27FC236}">
                <a16:creationId xmlns:a16="http://schemas.microsoft.com/office/drawing/2014/main" id="{03060F92-5ED2-5045-90DB-24FF6C1DD9F8}"/>
              </a:ext>
            </a:extLst>
          </p:cNvPr>
          <p:cNvSpPr txBox="1">
            <a:spLocks/>
          </p:cNvSpPr>
          <p:nvPr/>
        </p:nvSpPr>
        <p:spPr>
          <a:xfrm>
            <a:off x="152400" y="1176822"/>
            <a:ext cx="3627001" cy="55672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hr-HR" sz="2800" dirty="0" err="1">
                <a:solidFill>
                  <a:srgbClr val="2B3990"/>
                </a:solidFill>
              </a:rPr>
              <a:t>Hello</a:t>
            </a:r>
            <a:r>
              <a:rPr lang="hr-HR" sz="2800" dirty="0">
                <a:solidFill>
                  <a:srgbClr val="2B3990"/>
                </a:solidFill>
              </a:rPr>
              <a:t> </a:t>
            </a:r>
            <a:r>
              <a:rPr lang="en-US" sz="2800" dirty="0" err="1">
                <a:solidFill>
                  <a:srgbClr val="2B3990"/>
                </a:solidFill>
              </a:rPr>
              <a:t>NativeScript</a:t>
            </a:r>
            <a:endParaRPr lang="en-US" sz="2800" dirty="0">
              <a:solidFill>
                <a:srgbClr val="2B3990"/>
              </a:solidFill>
            </a:endParaRPr>
          </a:p>
        </p:txBody>
      </p:sp>
    </p:spTree>
    <p:extLst>
      <p:ext uri="{BB962C8B-B14F-4D97-AF65-F5344CB8AC3E}">
        <p14:creationId xmlns:p14="http://schemas.microsoft.com/office/powerpoint/2010/main" val="33544634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5105400" y="228600"/>
            <a:ext cx="3886200" cy="52322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rPr>
              <a:t>NetWork 9</a:t>
            </a:r>
            <a:endParaRPr kumimoji="0" lang="bs-Latn-BA" sz="2800" b="0" i="0" u="none" strike="noStrike" kern="1200" cap="none" spc="0" normalizeH="0" baseline="0" noProof="0" dirty="0">
              <a:ln>
                <a:noFill/>
              </a:ln>
              <a:solidFill>
                <a:prstClr val="white"/>
              </a:solidFill>
              <a:effectLst/>
              <a:uLnTx/>
              <a:uFillTx/>
              <a:latin typeface="Segoe UI" pitchFamily="34" charset="0"/>
              <a:ea typeface="Segoe UI" pitchFamily="34" charset="0"/>
              <a:cs typeface="Segoe UI" pitchFamily="34" charset="0"/>
            </a:endParaRPr>
          </a:p>
        </p:txBody>
      </p:sp>
      <p:sp>
        <p:nvSpPr>
          <p:cNvPr id="10" name="Title 1">
            <a:extLst>
              <a:ext uri="{FF2B5EF4-FFF2-40B4-BE49-F238E27FC236}">
                <a16:creationId xmlns:a16="http://schemas.microsoft.com/office/drawing/2014/main" id="{D62EC454-FB52-B24C-9399-8853BCBB28A5}"/>
              </a:ext>
            </a:extLst>
          </p:cNvPr>
          <p:cNvSpPr txBox="1">
            <a:spLocks/>
          </p:cNvSpPr>
          <p:nvPr/>
        </p:nvSpPr>
        <p:spPr>
          <a:xfrm>
            <a:off x="76200" y="1123950"/>
            <a:ext cx="4569350" cy="457200"/>
          </a:xfrm>
          <a:prstGeom prst="rect">
            <a:avLst/>
          </a:prstGeom>
        </p:spPr>
        <p:txBody>
          <a:bodyPr vert="horz" lIns="91440" tIns="45720" rIns="91440" bIns="45720" rtlCol="0" anchor="ctr">
            <a:normAutofit lnSpcReduction="1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hr-HR" sz="2800" b="0" i="0" u="none" strike="noStrike" kern="1200" cap="none" spc="0" normalizeH="0" baseline="0" noProof="0" dirty="0">
                <a:ln>
                  <a:noFill/>
                </a:ln>
                <a:solidFill>
                  <a:srgbClr val="2B3990"/>
                </a:solidFill>
                <a:effectLst/>
                <a:uLnTx/>
                <a:uFillTx/>
                <a:ea typeface="+mj-ea"/>
                <a:cs typeface="+mj-cs"/>
              </a:rPr>
              <a:t>How </a:t>
            </a:r>
            <a:r>
              <a:rPr kumimoji="0" lang="hr-HR" sz="2800" b="0" i="0" u="none" strike="noStrike" kern="1200" cap="none" spc="0" normalizeH="0" baseline="0" noProof="0" dirty="0" err="1">
                <a:ln>
                  <a:noFill/>
                </a:ln>
                <a:solidFill>
                  <a:srgbClr val="2B3990"/>
                </a:solidFill>
                <a:effectLst/>
                <a:uLnTx/>
                <a:uFillTx/>
                <a:ea typeface="+mj-ea"/>
                <a:cs typeface="+mj-cs"/>
              </a:rPr>
              <a:t>NativeScript</a:t>
            </a:r>
            <a:r>
              <a:rPr kumimoji="0" lang="hr-HR" sz="2800" b="0" i="0" u="none" strike="noStrike" kern="1200" cap="none" spc="0" normalizeH="0" baseline="0" noProof="0" dirty="0">
                <a:ln>
                  <a:noFill/>
                </a:ln>
                <a:solidFill>
                  <a:srgbClr val="2B3990"/>
                </a:solidFill>
                <a:effectLst/>
                <a:uLnTx/>
                <a:uFillTx/>
                <a:ea typeface="+mj-ea"/>
                <a:cs typeface="+mj-cs"/>
              </a:rPr>
              <a:t> </a:t>
            </a:r>
            <a:r>
              <a:rPr kumimoji="0" lang="hr-HR" sz="2800" b="0" i="0" u="none" strike="noStrike" kern="1200" cap="none" spc="0" normalizeH="0" baseline="0" noProof="0" dirty="0" err="1">
                <a:ln>
                  <a:noFill/>
                </a:ln>
                <a:solidFill>
                  <a:srgbClr val="2B3990"/>
                </a:solidFill>
                <a:effectLst/>
                <a:uLnTx/>
                <a:uFillTx/>
                <a:ea typeface="+mj-ea"/>
                <a:cs typeface="+mj-cs"/>
              </a:rPr>
              <a:t>works</a:t>
            </a:r>
            <a:endParaRPr kumimoji="0" lang="en-US" sz="2800" b="0" i="0" u="none" strike="noStrike" kern="1200" cap="none" spc="0" normalizeH="0" baseline="0" noProof="0" dirty="0">
              <a:ln>
                <a:noFill/>
              </a:ln>
              <a:solidFill>
                <a:srgbClr val="2B3990"/>
              </a:solidFill>
              <a:effectLst/>
              <a:uLnTx/>
              <a:uFillTx/>
              <a:ea typeface="+mj-ea"/>
              <a:cs typeface="+mj-cs"/>
            </a:endParaRPr>
          </a:p>
        </p:txBody>
      </p:sp>
      <p:pic>
        <p:nvPicPr>
          <p:cNvPr id="11" name="Picture 10">
            <a:extLst>
              <a:ext uri="{FF2B5EF4-FFF2-40B4-BE49-F238E27FC236}">
                <a16:creationId xmlns:a16="http://schemas.microsoft.com/office/drawing/2014/main" id="{B2E095C2-1D6B-9B42-8033-9A4EBD660AF0}"/>
              </a:ext>
            </a:extLst>
          </p:cNvPr>
          <p:cNvPicPr>
            <a:picLocks noChangeAspect="1"/>
          </p:cNvPicPr>
          <p:nvPr/>
        </p:nvPicPr>
        <p:blipFill>
          <a:blip r:embed="rId4"/>
          <a:stretch>
            <a:fillRect/>
          </a:stretch>
        </p:blipFill>
        <p:spPr>
          <a:xfrm>
            <a:off x="792956" y="1657350"/>
            <a:ext cx="7558087" cy="3359150"/>
          </a:xfrm>
          <a:prstGeom prst="rect">
            <a:avLst/>
          </a:prstGeom>
        </p:spPr>
      </p:pic>
    </p:spTree>
    <p:extLst>
      <p:ext uri="{BB962C8B-B14F-4D97-AF65-F5344CB8AC3E}">
        <p14:creationId xmlns:p14="http://schemas.microsoft.com/office/powerpoint/2010/main" val="28986644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127</TotalTime>
  <Words>1363</Words>
  <Application>Microsoft Macintosh PowerPoint</Application>
  <PresentationFormat>On-screen Show (16:9)</PresentationFormat>
  <Paragraphs>265</Paragraphs>
  <Slides>27</Slides>
  <Notes>11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27</vt:i4>
      </vt:variant>
    </vt:vector>
  </HeadingPairs>
  <TitlesOfParts>
    <vt:vector size="36" baseType="lpstr">
      <vt:lpstr>Arial</vt:lpstr>
      <vt:lpstr>Calibri</vt:lpstr>
      <vt:lpstr>Calibri Light</vt:lpstr>
      <vt:lpstr>Menlo</vt:lpstr>
      <vt:lpstr>Segoe UI</vt:lpstr>
      <vt:lpstr>Segoe UI Light</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Can we use the languages of the web to create cross-platform native mobile apps?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Bindings, Events &amp; Gestures</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16.0009</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Marko Šarić</cp:lastModifiedBy>
  <cp:revision>12</cp:revision>
  <dcterms:created xsi:type="dcterms:W3CDTF">2006-08-16T00:00:00Z</dcterms:created>
  <dcterms:modified xsi:type="dcterms:W3CDTF">2019-03-30T11:23:21Z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f42aa342-8706-4288-bd11-ebb85995028c_Enabled">
    <vt:lpwstr>True</vt:lpwstr>
  </property>
  <property fmtid="{D5CDD505-2E9C-101B-9397-08002B2CF9AE}" pid="3" name="MSIP_Label_f42aa342-8706-4288-bd11-ebb85995028c_SiteId">
    <vt:lpwstr>72f988bf-86f1-41af-91ab-2d7cd011db47</vt:lpwstr>
  </property>
  <property fmtid="{D5CDD505-2E9C-101B-9397-08002B2CF9AE}" pid="4" name="MSIP_Label_f42aa342-8706-4288-bd11-ebb85995028c_Owner">
    <vt:lpwstr>a-eniss@microsoft.com</vt:lpwstr>
  </property>
  <property fmtid="{D5CDD505-2E9C-101B-9397-08002B2CF9AE}" pid="5" name="MSIP_Label_f42aa342-8706-4288-bd11-ebb85995028c_SetDate">
    <vt:lpwstr>2019-03-18T21:48:29.0581178Z</vt:lpwstr>
  </property>
  <property fmtid="{D5CDD505-2E9C-101B-9397-08002B2CF9AE}" pid="6" name="MSIP_Label_f42aa342-8706-4288-bd11-ebb85995028c_Name">
    <vt:lpwstr>General</vt:lpwstr>
  </property>
  <property fmtid="{D5CDD505-2E9C-101B-9397-08002B2CF9AE}" pid="7" name="MSIP_Label_f42aa342-8706-4288-bd11-ebb85995028c_Application">
    <vt:lpwstr>Microsoft Azure Information Protection</vt:lpwstr>
  </property>
  <property fmtid="{D5CDD505-2E9C-101B-9397-08002B2CF9AE}" pid="8" name="MSIP_Label_f42aa342-8706-4288-bd11-ebb85995028c_Extended_MSFT_Method">
    <vt:lpwstr>Automatic</vt:lpwstr>
  </property>
  <property fmtid="{D5CDD505-2E9C-101B-9397-08002B2CF9AE}" pid="9" name="Sensitivity">
    <vt:lpwstr>General</vt:lpwstr>
  </property>
</Properties>
</file>