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27"/>
  </p:notesMasterIdLst>
  <p:handoutMasterIdLst>
    <p:handoutMasterId r:id="rId28"/>
  </p:handoutMasterIdLst>
  <p:sldIdLst>
    <p:sldId id="1519" r:id="rId5"/>
    <p:sldId id="1549" r:id="rId6"/>
    <p:sldId id="1553" r:id="rId7"/>
    <p:sldId id="1569" r:id="rId8"/>
    <p:sldId id="1570" r:id="rId9"/>
    <p:sldId id="1554" r:id="rId10"/>
    <p:sldId id="1555" r:id="rId11"/>
    <p:sldId id="1556" r:id="rId12"/>
    <p:sldId id="1557" r:id="rId13"/>
    <p:sldId id="1558" r:id="rId14"/>
    <p:sldId id="1559" r:id="rId15"/>
    <p:sldId id="1560" r:id="rId16"/>
    <p:sldId id="1561" r:id="rId17"/>
    <p:sldId id="1562" r:id="rId18"/>
    <p:sldId id="1563" r:id="rId19"/>
    <p:sldId id="1564" r:id="rId20"/>
    <p:sldId id="1565" r:id="rId21"/>
    <p:sldId id="1566" r:id="rId22"/>
    <p:sldId id="1571" r:id="rId23"/>
    <p:sldId id="1567" r:id="rId24"/>
    <p:sldId id="1572" r:id="rId25"/>
    <p:sldId id="1568" r:id="rId2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0252C9D-1D6B-42F9-BA63-F39DC4D8B635}">
          <p14:sldIdLst/>
        </p14:section>
        <p14:section name="White Template" id="{A073DAE3-B461-442F-A3D3-6642BD875E45}">
          <p14:sldIdLst>
            <p14:sldId id="1519"/>
            <p14:sldId id="1549"/>
            <p14:sldId id="1553"/>
            <p14:sldId id="1569"/>
            <p14:sldId id="1570"/>
            <p14:sldId id="1554"/>
            <p14:sldId id="1555"/>
            <p14:sldId id="1556"/>
            <p14:sldId id="1557"/>
            <p14:sldId id="1558"/>
            <p14:sldId id="1559"/>
            <p14:sldId id="1560"/>
            <p14:sldId id="1561"/>
            <p14:sldId id="1562"/>
            <p14:sldId id="1563"/>
            <p14:sldId id="1564"/>
            <p14:sldId id="1565"/>
            <p14:sldId id="1566"/>
            <p14:sldId id="1571"/>
            <p14:sldId id="1567"/>
            <p14:sldId id="1572"/>
            <p14:sldId id="1568"/>
          </p14:sldIdLst>
        </p14:section>
        <p14:section name="Dark Gray template" id="{BB00CB64-77A4-4BA9-B0A0-EF2154DA3071}">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B75BB"/>
    <a:srgbClr val="002050"/>
    <a:srgbClr val="737373"/>
    <a:srgbClr val="000000"/>
    <a:srgbClr val="D83B01"/>
    <a:srgbClr val="353535"/>
    <a:srgbClr val="0078D7"/>
    <a:srgbClr val="FF8C00"/>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2136" autoAdjust="0"/>
  </p:normalViewPr>
  <p:slideViewPr>
    <p:cSldViewPr>
      <p:cViewPr varScale="1">
        <p:scale>
          <a:sx n="84" d="100"/>
          <a:sy n="84" d="100"/>
        </p:scale>
        <p:origin x="171" y="51"/>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63" d="100"/>
          <a:sy n="63" d="100"/>
        </p:scale>
        <p:origin x="31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pPr/>
              <a:t>4/19/2018 3:58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pPr/>
              <a:t>4/19/2018 3:58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683C9CD-37C6-4B53-B210-CC8F66F90493}" type="datetime8">
              <a:rPr lang="en-US" smtClean="0"/>
              <a:pPr/>
              <a:t>4/19/2018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95877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pPr/>
              <a:t>4/19/2018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774182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0666" y="4897504"/>
            <a:ext cx="9143936" cy="906582"/>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187439" y="5801518"/>
            <a:ext cx="7315137" cy="906196"/>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140" name="Picture 139"/>
          <p:cNvPicPr>
            <a:picLocks noChangeAspect="1"/>
          </p:cNvPicPr>
          <p:nvPr userDrawn="1"/>
        </p:nvPicPr>
        <p:blipFill>
          <a:blip r:embed="rId3"/>
          <a:stretch>
            <a:fillRect/>
          </a:stretch>
        </p:blipFill>
        <p:spPr bwMode="black">
          <a:xfrm>
            <a:off x="457200" y="481082"/>
            <a:ext cx="1483418" cy="310896"/>
          </a:xfrm>
          <a:prstGeom prst="rect">
            <a:avLst/>
          </a:prstGeom>
        </p:spPr>
      </p:pic>
    </p:spTree>
    <p:extLst>
      <p:ext uri="{BB962C8B-B14F-4D97-AF65-F5344CB8AC3E}">
        <p14:creationId xmlns:p14="http://schemas.microsoft.com/office/powerpoint/2010/main" val="34518501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7023366" y="-73970"/>
            <a:ext cx="5443122" cy="7040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274638" y="2125662"/>
            <a:ext cx="6951711"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pic>
        <p:nvPicPr>
          <p:cNvPr id="2050" name="Picture 2" descr="C:\Users\Rino\Desktop\Archive 4\2-02.png"/>
          <p:cNvPicPr>
            <a:picLocks noChangeAspect="1" noChangeArrowheads="1"/>
          </p:cNvPicPr>
          <p:nvPr userDrawn="1"/>
        </p:nvPicPr>
        <p:blipFill>
          <a:blip r:embed="rId2"/>
          <a:srcRect/>
          <a:stretch>
            <a:fillRect/>
          </a:stretch>
        </p:blipFill>
        <p:spPr bwMode="auto">
          <a:xfrm>
            <a:off x="9547225" y="0"/>
            <a:ext cx="2889250" cy="7023100"/>
          </a:xfrm>
          <a:prstGeom prst="rect">
            <a:avLst/>
          </a:prstGeom>
          <a:noFill/>
        </p:spPr>
      </p:pic>
    </p:spTree>
    <p:extLst>
      <p:ext uri="{BB962C8B-B14F-4D97-AF65-F5344CB8AC3E}">
        <p14:creationId xmlns:p14="http://schemas.microsoft.com/office/powerpoint/2010/main" val="272884901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pic>
        <p:nvPicPr>
          <p:cNvPr id="1026" name="Picture 2" descr="C:\Users\Rino\Desktop\Archive 4\2-04.png"/>
          <p:cNvPicPr>
            <a:picLocks noChangeAspect="1" noChangeArrowheads="1"/>
          </p:cNvPicPr>
          <p:nvPr userDrawn="1"/>
        </p:nvPicPr>
        <p:blipFill>
          <a:blip r:embed="rId2"/>
          <a:srcRect/>
          <a:stretch>
            <a:fillRect/>
          </a:stretch>
        </p:blipFill>
        <p:spPr bwMode="auto">
          <a:xfrm>
            <a:off x="6669088" y="0"/>
            <a:ext cx="5767387" cy="7023101"/>
          </a:xfrm>
          <a:prstGeom prst="rect">
            <a:avLst/>
          </a:prstGeom>
          <a:noFill/>
        </p:spPr>
      </p:pic>
    </p:spTree>
    <p:extLst>
      <p:ext uri="{BB962C8B-B14F-4D97-AF65-F5344CB8AC3E}">
        <p14:creationId xmlns:p14="http://schemas.microsoft.com/office/powerpoint/2010/main" val="3216358242"/>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onzori">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1" y="-1"/>
            <a:ext cx="12434711" cy="6994525"/>
          </a:xfrm>
          <a:prstGeom prst="rect">
            <a:avLst/>
          </a:prstGeom>
          <a:noFill/>
          <a:ln w="9525">
            <a:noFill/>
            <a:miter lim="800000"/>
            <a:headEnd/>
            <a:tailEnd/>
          </a:ln>
          <a:effectLst/>
        </p:spPr>
      </p:pic>
    </p:spTree>
    <p:extLst>
      <p:ext uri="{BB962C8B-B14F-4D97-AF65-F5344CB8AC3E}">
        <p14:creationId xmlns:p14="http://schemas.microsoft.com/office/powerpoint/2010/main" val="16674070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2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57200" y="481082"/>
            <a:ext cx="1483418" cy="310896"/>
          </a:xfrm>
          <a:prstGeom prst="rect">
            <a:avLst/>
          </a:prstGeom>
        </p:spPr>
      </p:pic>
      <p:sp>
        <p:nvSpPr>
          <p:cNvPr id="4" name="Title 1"/>
          <p:cNvSpPr>
            <a:spLocks noGrp="1"/>
          </p:cNvSpPr>
          <p:nvPr>
            <p:ph type="title" hasCustomPrompt="1"/>
          </p:nvPr>
        </p:nvSpPr>
        <p:spPr>
          <a:xfrm>
            <a:off x="3625949" y="2993206"/>
            <a:ext cx="4892040" cy="1514261"/>
          </a:xfrm>
        </p:spPr>
        <p:txBody>
          <a:bodyPr wrap="square" anchor="ctr">
            <a:spAutoFit/>
          </a:bodyPr>
          <a:lstStyle>
            <a:lvl1pPr algn="ctr">
              <a:defRPr sz="4800" baseline="0">
                <a:gradFill>
                  <a:gsLst>
                    <a:gs pos="1250">
                      <a:schemeClr val="tx1"/>
                    </a:gs>
                    <a:gs pos="100000">
                      <a:schemeClr val="tx1"/>
                    </a:gs>
                  </a:gsLst>
                  <a:lin ang="5400000" scaled="0"/>
                </a:gradFill>
              </a:defRPr>
            </a:lvl1pPr>
          </a:lstStyle>
          <a:p>
            <a:r>
              <a:rPr lang="bs-Latn-BA" dirty="0"/>
              <a:t>Thank you!</a:t>
            </a:r>
            <a:br>
              <a:rPr lang="bs-Latn-BA" dirty="0"/>
            </a:br>
            <a:r>
              <a:rPr lang="bs-Latn-BA" dirty="0"/>
              <a:t>Hvala vam!</a:t>
            </a:r>
            <a:endParaRPr lang="en-US" dirty="0"/>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828800"/>
          </a:xfrm>
        </p:spPr>
        <p:txBody>
          <a:bodyPr lIns="146304" tIns="91440" rIns="146304" bIns="91440"/>
          <a:lstStyle>
            <a:lvl1pPr>
              <a:lnSpc>
                <a:spcPts val="6300"/>
              </a:lnSpc>
              <a:defRPr sz="5800" baseline="0">
                <a:solidFill>
                  <a:srgbClr val="1B75BB"/>
                </a:solidFill>
              </a:defRPr>
            </a:lvl1pPr>
          </a:lstStyle>
          <a:p>
            <a:r>
              <a:rPr lang="en-US" dirty="0" err="1"/>
              <a:t>Lorem</a:t>
            </a:r>
            <a:r>
              <a:rPr lang="en-US" dirty="0"/>
              <a:t> </a:t>
            </a:r>
            <a:r>
              <a:rPr lang="en-US" dirty="0" err="1"/>
              <a:t>ipsum</a:t>
            </a:r>
            <a:r>
              <a:rPr lang="en-US" dirty="0"/>
              <a:t> dolor sit</a:t>
            </a:r>
            <a:br>
              <a:rPr lang="en-US" dirty="0"/>
            </a:br>
            <a:r>
              <a:rPr lang="en-US" dirty="0" err="1"/>
              <a:t>amet</a:t>
            </a:r>
            <a:r>
              <a:rPr lang="en-US" dirty="0"/>
              <a:t>, </a:t>
            </a:r>
            <a:r>
              <a:rPr lang="en-US" dirty="0" err="1"/>
              <a:t>consectetuer</a:t>
            </a:r>
            <a:r>
              <a:rPr lang="en-US" dirty="0"/>
              <a:t> </a:t>
            </a:r>
            <a:r>
              <a:rPr lang="en-US" dirty="0" err="1"/>
              <a:t>adipi</a:t>
            </a:r>
            <a:r>
              <a:rPr lang="en-US" dirty="0"/>
              <a:t>.</a:t>
            </a:r>
          </a:p>
        </p:txBody>
      </p:sp>
      <p:sp>
        <p:nvSpPr>
          <p:cNvPr id="7" name="Text Placeholder 6"/>
          <p:cNvSpPr>
            <a:spLocks noGrp="1"/>
          </p:cNvSpPr>
          <p:nvPr>
            <p:ph type="body" sz="quarter" idx="12" hasCustomPrompt="1"/>
          </p:nvPr>
        </p:nvSpPr>
        <p:spPr>
          <a:xfrm>
            <a:off x="274638" y="2857189"/>
            <a:ext cx="7670052" cy="3474397"/>
          </a:xfrm>
        </p:spPr>
        <p:txBody>
          <a:bodyPr/>
          <a:lstStyle>
            <a:lvl1pPr marL="0" indent="0">
              <a:lnSpc>
                <a:spcPts val="2600"/>
              </a:lnSpc>
              <a:spcBef>
                <a:spcPts val="3000"/>
              </a:spcBef>
              <a:buNone/>
              <a:defRPr sz="2400" baseline="0">
                <a:solidFill>
                  <a:srgbClr val="00AEEF"/>
                </a:solidFill>
                <a:latin typeface="+mn-lt"/>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 non </a:t>
            </a:r>
            <a:r>
              <a:rPr lang="en-US" dirty="0" err="1"/>
              <a:t>laoreet</a:t>
            </a:r>
            <a:r>
              <a:rPr lang="en-US" dirty="0"/>
              <a:t> </a:t>
            </a:r>
            <a:r>
              <a:rPr lang="en-US" dirty="0" err="1"/>
              <a:t>urna</a:t>
            </a:r>
            <a:r>
              <a:rPr lang="en-US" dirty="0"/>
              <a:t>. </a:t>
            </a:r>
          </a:p>
          <a:p>
            <a:pPr lvl="0"/>
            <a:r>
              <a:rPr lang="en-US" dirty="0" err="1"/>
              <a:t>Aenean</a:t>
            </a:r>
            <a:r>
              <a:rPr lang="en-US" dirty="0"/>
              <a:t> </a:t>
            </a:r>
            <a:r>
              <a:rPr lang="en-US" dirty="0" err="1"/>
              <a:t>porttitor</a:t>
            </a:r>
            <a:r>
              <a:rPr lang="en-US" dirty="0"/>
              <a:t> pulvinar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pic>
        <p:nvPicPr>
          <p:cNvPr id="5" name="Picture 4">
            <a:extLst>
              <a:ext uri="{FF2B5EF4-FFF2-40B4-BE49-F238E27FC236}">
                <a16:creationId xmlns:a16="http://schemas.microsoft.com/office/drawing/2014/main" id="{2133A914-DF89-4EA3-87EE-C0F8E16AC63C}"/>
              </a:ext>
            </a:extLst>
          </p:cNvPr>
          <p:cNvPicPr>
            <a:picLocks noChangeAspect="1"/>
          </p:cNvPicPr>
          <p:nvPr userDrawn="1"/>
        </p:nvPicPr>
        <p:blipFill>
          <a:blip r:embed="rId2"/>
          <a:stretch>
            <a:fillRect/>
          </a:stretch>
        </p:blipFill>
        <p:spPr>
          <a:xfrm>
            <a:off x="10198049" y="264964"/>
            <a:ext cx="1886300" cy="1801961"/>
          </a:xfrm>
          <a:prstGeom prst="rect">
            <a:avLst/>
          </a:prstGeom>
        </p:spPr>
      </p:pic>
    </p:spTree>
    <p:extLst>
      <p:ext uri="{BB962C8B-B14F-4D97-AF65-F5344CB8AC3E}">
        <p14:creationId xmlns:p14="http://schemas.microsoft.com/office/powerpoint/2010/main" val="270922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8pt Title/16pt Text - Blue">
    <p:bg>
      <p:bgPr>
        <a:solidFill>
          <a:srgbClr val="1B75B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3384866"/>
          </a:xfrm>
        </p:spPr>
        <p:txBody>
          <a:bodyPr lIns="146304" tIns="91440" rIns="146304" bIns="91440"/>
          <a:lstStyle>
            <a:lvl1pPr>
              <a:lnSpc>
                <a:spcPts val="6300"/>
              </a:lnSpc>
              <a:defRPr sz="5800" baseline="0">
                <a:solidFill>
                  <a:schemeClr val="bg1"/>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7" name="Text Placeholder 6"/>
          <p:cNvSpPr>
            <a:spLocks noGrp="1"/>
          </p:cNvSpPr>
          <p:nvPr>
            <p:ph type="body" sz="quarter" idx="12" hasCustomPrompt="1"/>
          </p:nvPr>
        </p:nvSpPr>
        <p:spPr>
          <a:xfrm>
            <a:off x="274638" y="3954463"/>
            <a:ext cx="5486400" cy="2468562"/>
          </a:xfrm>
        </p:spPr>
        <p:txBody>
          <a:bodyPr/>
          <a:lstStyle>
            <a:lvl1pPr marL="0" indent="0">
              <a:lnSpc>
                <a:spcPts val="1800"/>
              </a:lnSpc>
              <a:spcBef>
                <a:spcPts val="1200"/>
              </a:spcBef>
              <a:buNone/>
              <a:defRPr sz="1600" baseline="0">
                <a:solidFill>
                  <a:schemeClr val="bg1"/>
                </a:solidFill>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pic>
        <p:nvPicPr>
          <p:cNvPr id="5" name="Picture 4">
            <a:extLst>
              <a:ext uri="{FF2B5EF4-FFF2-40B4-BE49-F238E27FC236}">
                <a16:creationId xmlns:a16="http://schemas.microsoft.com/office/drawing/2014/main" id="{81B7BA3B-1005-4D6B-8F6B-2EAF26C80B95}"/>
              </a:ext>
            </a:extLst>
          </p:cNvPr>
          <p:cNvPicPr>
            <a:picLocks noChangeAspect="1"/>
          </p:cNvPicPr>
          <p:nvPr userDrawn="1"/>
        </p:nvPicPr>
        <p:blipFill>
          <a:blip r:embed="rId2"/>
          <a:stretch>
            <a:fillRect/>
          </a:stretch>
        </p:blipFill>
        <p:spPr>
          <a:xfrm>
            <a:off x="10183603" y="243856"/>
            <a:ext cx="1923082" cy="1842119"/>
          </a:xfrm>
          <a:prstGeom prst="rect">
            <a:avLst/>
          </a:prstGeom>
        </p:spPr>
      </p:pic>
    </p:spTree>
    <p:extLst>
      <p:ext uri="{BB962C8B-B14F-4D97-AF65-F5344CB8AC3E}">
        <p14:creationId xmlns:p14="http://schemas.microsoft.com/office/powerpoint/2010/main" val="7071548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Categories">
    <p:bg>
      <p:bgPr>
        <a:solidFill>
          <a:srgbClr val="00BCF2"/>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a:t>Click to edit Master </a:t>
            </a:r>
            <a:r>
              <a:rPr lang="en-US"/>
              <a:t>text styles</a:t>
            </a:r>
          </a:p>
        </p:txBody>
      </p:sp>
      <p:sp>
        <p:nvSpPr>
          <p:cNvPr id="9" name="Text Placeholder 26"/>
          <p:cNvSpPr>
            <a:spLocks noGrp="1"/>
          </p:cNvSpPr>
          <p:nvPr>
            <p:ph type="body" sz="quarter" idx="38" hasCustomPrompt="1"/>
          </p:nvPr>
        </p:nvSpPr>
        <p:spPr>
          <a:xfrm>
            <a:off x="457580" y="3954455"/>
            <a:ext cx="2743200" cy="2560671"/>
          </a:xfrm>
          <a:prstGeom prst="rect">
            <a:avLst/>
          </a:prstGeom>
          <a:solidFill>
            <a:srgbClr val="0070C0"/>
          </a:solidFill>
        </p:spPr>
        <p:txBody>
          <a:bodyPr lIns="182880" tIns="146304" bIns="146304">
            <a:noAutofit/>
          </a:bodyPr>
          <a:lstStyle>
            <a:lvl1pPr marL="0" indent="0">
              <a:lnSpc>
                <a:spcPct val="9000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a:t>Click to edit </a:t>
            </a:r>
            <a:br>
              <a:rPr lang="en-US" dirty="0"/>
            </a:br>
            <a:r>
              <a:rPr lang="en-US" dirty="0"/>
              <a:t>Master text styles</a:t>
            </a:r>
          </a:p>
        </p:txBody>
      </p:sp>
      <p:sp>
        <p:nvSpPr>
          <p:cNvPr id="11" name="Text Placeholder 26"/>
          <p:cNvSpPr>
            <a:spLocks noGrp="1"/>
          </p:cNvSpPr>
          <p:nvPr>
            <p:ph type="body" sz="quarter" idx="39" hasCustomPrompt="1"/>
          </p:nvPr>
        </p:nvSpPr>
        <p:spPr>
          <a:xfrm>
            <a:off x="3322871" y="3954457"/>
            <a:ext cx="2742914" cy="2560643"/>
          </a:xfrm>
          <a:prstGeom prst="rect">
            <a:avLst/>
          </a:prstGeom>
          <a:solidFill>
            <a:srgbClr val="0070C0"/>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a:t>Click to edit </a:t>
            </a:r>
            <a:br>
              <a:rPr lang="en-US" dirty="0"/>
            </a:br>
            <a:r>
              <a:rPr lang="en-US" dirty="0"/>
              <a:t>Master text styles</a:t>
            </a:r>
          </a:p>
        </p:txBody>
      </p:sp>
      <p:sp>
        <p:nvSpPr>
          <p:cNvPr id="12" name="Text Placeholder 26"/>
          <p:cNvSpPr>
            <a:spLocks noGrp="1"/>
          </p:cNvSpPr>
          <p:nvPr>
            <p:ph type="body" sz="quarter" idx="41" hasCustomPrompt="1"/>
          </p:nvPr>
        </p:nvSpPr>
        <p:spPr>
          <a:xfrm>
            <a:off x="9052882" y="3954457"/>
            <a:ext cx="2742914" cy="2560643"/>
          </a:xfrm>
          <a:prstGeom prst="rect">
            <a:avLst/>
          </a:prstGeom>
          <a:solidFill>
            <a:srgbClr val="0070C0"/>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Segoe Pro"/>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a:t>Click to edit </a:t>
            </a:r>
            <a:br>
              <a:rPr lang="en-US" dirty="0"/>
            </a:br>
            <a:r>
              <a:rPr lang="en-US" dirty="0"/>
              <a:t>Master text styles</a:t>
            </a:r>
          </a:p>
        </p:txBody>
      </p:sp>
      <p:sp>
        <p:nvSpPr>
          <p:cNvPr id="13" name="Text Placeholder 26"/>
          <p:cNvSpPr>
            <a:spLocks noGrp="1"/>
          </p:cNvSpPr>
          <p:nvPr>
            <p:ph type="body" sz="quarter" idx="42" hasCustomPrompt="1"/>
          </p:nvPr>
        </p:nvSpPr>
        <p:spPr>
          <a:xfrm>
            <a:off x="6187876" y="3954457"/>
            <a:ext cx="2742914" cy="2560643"/>
          </a:xfrm>
          <a:prstGeom prst="rect">
            <a:avLst/>
          </a:prstGeom>
          <a:solidFill>
            <a:srgbClr val="0070C0"/>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a:t>Click to edit </a:t>
            </a:r>
            <a:br>
              <a:rPr lang="en-US" dirty="0"/>
            </a:br>
            <a:r>
              <a:rPr lang="en-US" dirty="0"/>
              <a:t>Master text styles</a:t>
            </a:r>
          </a:p>
        </p:txBody>
      </p:sp>
      <p:sp>
        <p:nvSpPr>
          <p:cNvPr id="14" name="Text Placeholder 26"/>
          <p:cNvSpPr>
            <a:spLocks noGrp="1"/>
          </p:cNvSpPr>
          <p:nvPr>
            <p:ph type="body" sz="quarter" idx="29" hasCustomPrompt="1"/>
          </p:nvPr>
        </p:nvSpPr>
        <p:spPr>
          <a:xfrm>
            <a:off x="457580" y="1091909"/>
            <a:ext cx="2743200"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rgbClr val="00B0F0"/>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a:t>Click to edit </a:t>
            </a:r>
            <a:br>
              <a:rPr lang="en-US" dirty="0"/>
            </a:br>
            <a:r>
              <a:rPr lang="en-US" dirty="0"/>
              <a:t>Master text styles</a:t>
            </a:r>
          </a:p>
        </p:txBody>
      </p:sp>
      <p:sp>
        <p:nvSpPr>
          <p:cNvPr id="15" name="Text Placeholder 26"/>
          <p:cNvSpPr>
            <a:spLocks noGrp="1"/>
          </p:cNvSpPr>
          <p:nvPr>
            <p:ph type="body" sz="quarter" idx="30" hasCustomPrompt="1"/>
          </p:nvPr>
        </p:nvSpPr>
        <p:spPr>
          <a:xfrm>
            <a:off x="3322786"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rgbClr val="00B0F0"/>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a:t>Click to edit </a:t>
            </a:r>
            <a:br>
              <a:rPr lang="en-US" dirty="0"/>
            </a:br>
            <a:r>
              <a:rPr lang="en-US" dirty="0"/>
              <a:t>Master text styles</a:t>
            </a:r>
          </a:p>
        </p:txBody>
      </p:sp>
      <p:sp>
        <p:nvSpPr>
          <p:cNvPr id="16" name="Text Placeholder 26"/>
          <p:cNvSpPr>
            <a:spLocks noGrp="1"/>
          </p:cNvSpPr>
          <p:nvPr>
            <p:ph type="body" sz="quarter" idx="32" hasCustomPrompt="1"/>
          </p:nvPr>
        </p:nvSpPr>
        <p:spPr>
          <a:xfrm>
            <a:off x="6187706"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rgbClr val="00B0F0"/>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a:t>Click to edit </a:t>
            </a:r>
            <a:br>
              <a:rPr lang="en-US" dirty="0"/>
            </a:br>
            <a:r>
              <a:rPr lang="en-US" dirty="0"/>
              <a:t>Master text styles</a:t>
            </a:r>
          </a:p>
        </p:txBody>
      </p:sp>
      <p:sp>
        <p:nvSpPr>
          <p:cNvPr id="17" name="Text Placeholder 26"/>
          <p:cNvSpPr>
            <a:spLocks noGrp="1"/>
          </p:cNvSpPr>
          <p:nvPr>
            <p:ph type="body" sz="quarter" idx="33" hasCustomPrompt="1"/>
          </p:nvPr>
        </p:nvSpPr>
        <p:spPr>
          <a:xfrm>
            <a:off x="9052627"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rgbClr val="00B0F0"/>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a:t>Click to edit </a:t>
            </a:r>
            <a:br>
              <a:rPr lang="en-US" dirty="0"/>
            </a:br>
            <a:r>
              <a:rPr lang="en-US" dirty="0"/>
              <a:t>Master text styles</a:t>
            </a:r>
          </a:p>
        </p:txBody>
      </p:sp>
      <p:pic>
        <p:nvPicPr>
          <p:cNvPr id="19" name="Picture 18">
            <a:extLst>
              <a:ext uri="{FF2B5EF4-FFF2-40B4-BE49-F238E27FC236}">
                <a16:creationId xmlns:a16="http://schemas.microsoft.com/office/drawing/2014/main" id="{E7530509-022F-4A63-8935-CFEE29C1B04B}"/>
              </a:ext>
            </a:extLst>
          </p:cNvPr>
          <p:cNvPicPr>
            <a:picLocks noChangeAspect="1"/>
          </p:cNvPicPr>
          <p:nvPr userDrawn="1"/>
        </p:nvPicPr>
        <p:blipFill>
          <a:blip r:embed="rId2"/>
          <a:stretch>
            <a:fillRect/>
          </a:stretch>
        </p:blipFill>
        <p:spPr>
          <a:xfrm>
            <a:off x="11379405" y="191328"/>
            <a:ext cx="669719" cy="641524"/>
          </a:xfrm>
          <a:prstGeom prst="rect">
            <a:avLst/>
          </a:prstGeom>
        </p:spPr>
      </p:pic>
    </p:spTree>
    <p:extLst>
      <p:ext uri="{BB962C8B-B14F-4D97-AF65-F5344CB8AC3E}">
        <p14:creationId xmlns:p14="http://schemas.microsoft.com/office/powerpoint/2010/main" val="28040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097302"/>
          </a:xfrm>
        </p:spPr>
        <p:txBody>
          <a:bodyPr lIns="146304" tIns="91440" rIns="146304" bIns="91440"/>
          <a:lstStyle>
            <a:lvl1pPr>
              <a:lnSpc>
                <a:spcPts val="6300"/>
              </a:lnSpc>
              <a:defRPr sz="5800" baseline="0">
                <a:solidFill>
                  <a:srgbClr val="1B75BB"/>
                </a:solidFill>
              </a:defRPr>
            </a:lvl1pPr>
          </a:lstStyle>
          <a:p>
            <a:r>
              <a:rPr lang="en-US" dirty="0" err="1"/>
              <a:t>Lorem</a:t>
            </a:r>
            <a:r>
              <a:rPr lang="en-US" dirty="0"/>
              <a:t> </a:t>
            </a:r>
            <a:r>
              <a:rPr lang="en-US" dirty="0" err="1"/>
              <a:t>ipsum</a:t>
            </a:r>
            <a:r>
              <a:rPr lang="en-US" dirty="0"/>
              <a:t> dolor sit.</a:t>
            </a:r>
          </a:p>
        </p:txBody>
      </p:sp>
      <p:sp>
        <p:nvSpPr>
          <p:cNvPr id="8" name="Text Placeholder 7"/>
          <p:cNvSpPr>
            <a:spLocks noGrp="1"/>
          </p:cNvSpPr>
          <p:nvPr>
            <p:ph type="body" sz="quarter" idx="13" hasCustomPrompt="1"/>
          </p:nvPr>
        </p:nvSpPr>
        <p:spPr>
          <a:xfrm>
            <a:off x="274638" y="2125663"/>
            <a:ext cx="9144000" cy="4082870"/>
          </a:xfrm>
        </p:spPr>
        <p:txBody>
          <a:bodyPr/>
          <a:lstStyle>
            <a:lvl1pPr marL="233363" indent="-233363">
              <a:spcBef>
                <a:spcPts val="1200"/>
              </a:spcBef>
              <a:defRPr sz="2600">
                <a:solidFill>
                  <a:srgbClr val="00AEEF"/>
                </a:solidFill>
                <a:latin typeface="+mn-lt"/>
              </a:defRPr>
            </a:lvl1pPr>
            <a:lvl2pPr marL="690563" indent="-233363">
              <a:spcBef>
                <a:spcPts val="1200"/>
              </a:spcBef>
              <a:buSzPct val="100000"/>
              <a:buFont typeface="Segoe UI" pitchFamily="34" charset="0"/>
              <a:buChar char="‐"/>
              <a:defRPr>
                <a:solidFill>
                  <a:srgbClr val="00AEEF"/>
                </a:solidFill>
              </a:defRPr>
            </a:lvl2pPr>
            <a:lvl3pPr marL="1147763" indent="-233363">
              <a:spcBef>
                <a:spcPts val="1200"/>
              </a:spcBef>
              <a:buFont typeface="Wingdings" pitchFamily="2" charset="2"/>
              <a:buChar char="§"/>
              <a:defRPr>
                <a:solidFill>
                  <a:srgbClr val="00AEEF"/>
                </a:solidFill>
              </a:defRPr>
            </a:lvl3pPr>
            <a:lvl4pPr marL="1600200" indent="-342900">
              <a:spcBef>
                <a:spcPts val="1200"/>
              </a:spcBef>
              <a:buFont typeface="+mj-lt"/>
              <a:buAutoNum type="arabicPeriod"/>
              <a:defRPr>
                <a:solidFill>
                  <a:srgbClr val="00AEEF"/>
                </a:solidFill>
              </a:defRPr>
            </a:lvl4pPr>
            <a:lvl5pPr marL="1946275" indent="-342900">
              <a:spcBef>
                <a:spcPts val="1200"/>
              </a:spcBef>
              <a:buFont typeface="+mj-lt"/>
              <a:buAutoNum type="alphaLcParenR"/>
              <a:defRPr>
                <a:solidFill>
                  <a:srgbClr val="00AEEF"/>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61ABA5E-D82D-4E8F-8235-C8E0E4EF74BE}"/>
              </a:ext>
            </a:extLst>
          </p:cNvPr>
          <p:cNvPicPr>
            <a:picLocks noChangeAspect="1"/>
          </p:cNvPicPr>
          <p:nvPr userDrawn="1"/>
        </p:nvPicPr>
        <p:blipFill>
          <a:blip r:embed="rId2"/>
          <a:stretch>
            <a:fillRect/>
          </a:stretch>
        </p:blipFill>
        <p:spPr>
          <a:xfrm>
            <a:off x="11154354" y="5837089"/>
            <a:ext cx="949044" cy="906611"/>
          </a:xfrm>
          <a:prstGeom prst="rect">
            <a:avLst/>
          </a:prstGeom>
        </p:spPr>
      </p:pic>
    </p:spTree>
    <p:extLst>
      <p:ext uri="{BB962C8B-B14F-4D97-AF65-F5344CB8AC3E}">
        <p14:creationId xmlns:p14="http://schemas.microsoft.com/office/powerpoint/2010/main" val="20746103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8pt Title/24pt Text - Gray">
    <p:bg>
      <p:bgPr>
        <a:solidFill>
          <a:srgbClr val="1B75B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828800"/>
          </a:xfrm>
        </p:spPr>
        <p:txBody>
          <a:bodyPr lIns="146304" tIns="91440" rIns="146304" bIns="91440"/>
          <a:lstStyle>
            <a:lvl1pPr>
              <a:lnSpc>
                <a:spcPts val="6300"/>
              </a:lnSpc>
              <a:defRPr sz="5800" baseline="0">
                <a:solidFill>
                  <a:schemeClr val="bg1"/>
                </a:solidFill>
              </a:defRPr>
            </a:lvl1pPr>
          </a:lstStyle>
          <a:p>
            <a:r>
              <a:rPr lang="en-US"/>
              <a:t>Lorem ipsum dolor sit</a:t>
            </a:r>
            <a:br>
              <a:rPr lang="en-US"/>
            </a:br>
            <a:r>
              <a:rPr lang="en-US"/>
              <a:t>amet, consectetuer adipi.</a:t>
            </a:r>
          </a:p>
        </p:txBody>
      </p:sp>
      <p:sp>
        <p:nvSpPr>
          <p:cNvPr id="7" name="Text Placeholder 6"/>
          <p:cNvSpPr>
            <a:spLocks noGrp="1"/>
          </p:cNvSpPr>
          <p:nvPr>
            <p:ph type="body" sz="quarter" idx="12" hasCustomPrompt="1"/>
          </p:nvPr>
        </p:nvSpPr>
        <p:spPr>
          <a:xfrm>
            <a:off x="274638" y="2857189"/>
            <a:ext cx="7670052" cy="3474397"/>
          </a:xfrm>
        </p:spPr>
        <p:txBody>
          <a:bodyPr/>
          <a:lstStyle>
            <a:lvl1pPr marL="0" indent="0">
              <a:lnSpc>
                <a:spcPts val="2600"/>
              </a:lnSpc>
              <a:spcBef>
                <a:spcPts val="3000"/>
              </a:spcBef>
              <a:buNone/>
              <a:defRPr sz="2400" baseline="0">
                <a:solidFill>
                  <a:schemeClr val="bg1"/>
                </a:solidFill>
                <a:latin typeface="+mn-lt"/>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 non </a:t>
            </a:r>
            <a:r>
              <a:rPr lang="en-US" dirty="0" err="1"/>
              <a:t>laoreet</a:t>
            </a:r>
            <a:r>
              <a:rPr lang="en-US" dirty="0"/>
              <a:t> </a:t>
            </a:r>
            <a:r>
              <a:rPr lang="en-US" dirty="0" err="1"/>
              <a:t>urna</a:t>
            </a:r>
            <a:r>
              <a:rPr lang="en-US" dirty="0"/>
              <a:t>. </a:t>
            </a:r>
          </a:p>
          <a:p>
            <a:pPr lvl="0"/>
            <a:r>
              <a:rPr lang="en-US" dirty="0" err="1"/>
              <a:t>Aenean</a:t>
            </a:r>
            <a:r>
              <a:rPr lang="en-US" dirty="0"/>
              <a:t> </a:t>
            </a:r>
            <a:r>
              <a:rPr lang="en-US" dirty="0" err="1"/>
              <a:t>porttitor</a:t>
            </a:r>
            <a:r>
              <a:rPr lang="en-US" dirty="0"/>
              <a:t> </a:t>
            </a:r>
            <a:r>
              <a:rPr lang="en-US" dirty="0" err="1"/>
              <a:t>pulvinar</a:t>
            </a:r>
            <a:r>
              <a:rPr lang="en-US" dirty="0"/>
              <a:t>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pic>
        <p:nvPicPr>
          <p:cNvPr id="6" name="Picture 5">
            <a:extLst>
              <a:ext uri="{FF2B5EF4-FFF2-40B4-BE49-F238E27FC236}">
                <a16:creationId xmlns:a16="http://schemas.microsoft.com/office/drawing/2014/main" id="{EF17C59C-27C7-4017-B388-B21BA9EF45E7}"/>
              </a:ext>
            </a:extLst>
          </p:cNvPr>
          <p:cNvPicPr>
            <a:picLocks noChangeAspect="1"/>
          </p:cNvPicPr>
          <p:nvPr userDrawn="1"/>
        </p:nvPicPr>
        <p:blipFill>
          <a:blip r:embed="rId2"/>
          <a:stretch>
            <a:fillRect/>
          </a:stretch>
        </p:blipFill>
        <p:spPr>
          <a:xfrm>
            <a:off x="10183603" y="243856"/>
            <a:ext cx="1923082" cy="1842119"/>
          </a:xfrm>
          <a:prstGeom prst="rect">
            <a:avLst/>
          </a:prstGeom>
        </p:spPr>
      </p:pic>
    </p:spTree>
    <p:extLst>
      <p:ext uri="{BB962C8B-B14F-4D97-AF65-F5344CB8AC3E}">
        <p14:creationId xmlns:p14="http://schemas.microsoft.com/office/powerpoint/2010/main" val="37562819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702" y="2119178"/>
            <a:ext cx="4937760" cy="1835285"/>
          </a:xfrm>
          <a:noFill/>
        </p:spPr>
        <p:txBody>
          <a:bodyPr lIns="146304" tIns="91440" rIns="146304" bIns="91440" anchor="t" anchorCtr="0"/>
          <a:lstStyle>
            <a:lvl1pPr>
              <a:defRPr sz="4800" spc="-100" baseline="0">
                <a:gradFill>
                  <a:gsLst>
                    <a:gs pos="74359">
                      <a:schemeClr val="tx1"/>
                    </a:gs>
                    <a:gs pos="57576">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937760" cy="731528"/>
          </a:xfrm>
        </p:spPr>
        <p:txBody>
          <a:bodyPr lIns="164592" tIns="109728" rIns="164592" bIns="109728">
            <a:noAutofit/>
          </a:bodyPr>
          <a:lstStyle>
            <a:lvl1pPr marL="0" indent="0">
              <a:spcBef>
                <a:spcPts val="0"/>
              </a:spcBef>
              <a:buNone/>
              <a:defRPr lang="en-US" sz="3200"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dirty="0"/>
              <a:t>Speaker name</a:t>
            </a:r>
          </a:p>
        </p:txBody>
      </p:sp>
      <p:sp>
        <p:nvSpPr>
          <p:cNvPr id="8" name="Rectangle 7"/>
          <p:cNvSpPr/>
          <p:nvPr userDrawn="1"/>
        </p:nvSpPr>
        <p:spPr bwMode="gray">
          <a:xfrm>
            <a:off x="5441950" y="0"/>
            <a:ext cx="6994525" cy="6994525"/>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userDrawn="1"/>
        </p:nvGrpSpPr>
        <p:grpSpPr>
          <a:xfrm>
            <a:off x="5441950" y="3283772"/>
            <a:ext cx="7007806" cy="3710752"/>
            <a:chOff x="5441950" y="3283772"/>
            <a:chExt cx="7007806" cy="3710752"/>
          </a:xfrm>
        </p:grpSpPr>
        <p:sp>
          <p:nvSpPr>
            <p:cNvPr id="10" name="Freeform: Shape 9"/>
            <p:cNvSpPr>
              <a:spLocks/>
            </p:cNvSpPr>
            <p:nvPr userDrawn="1"/>
          </p:nvSpPr>
          <p:spPr bwMode="gray">
            <a:xfrm>
              <a:off x="5441950" y="4946076"/>
              <a:ext cx="7007806" cy="2048448"/>
            </a:xfrm>
            <a:custGeom>
              <a:avLst/>
              <a:gdLst>
                <a:gd name="connsiteX0" fmla="*/ 237491 w 7007806"/>
                <a:gd name="connsiteY0" fmla="*/ 0 h 2048448"/>
                <a:gd name="connsiteX1" fmla="*/ 966532 w 7007806"/>
                <a:gd name="connsiteY1" fmla="*/ 0 h 2048448"/>
                <a:gd name="connsiteX2" fmla="*/ 966532 w 7007806"/>
                <a:gd name="connsiteY2" fmla="*/ 578198 h 2048448"/>
                <a:gd name="connsiteX3" fmla="*/ 1425492 w 7007806"/>
                <a:gd name="connsiteY3" fmla="*/ 606386 h 2048448"/>
                <a:gd name="connsiteX4" fmla="*/ 1677037 w 7007806"/>
                <a:gd name="connsiteY4" fmla="*/ 606386 h 2048448"/>
                <a:gd name="connsiteX5" fmla="*/ 1677037 w 7007806"/>
                <a:gd name="connsiteY5" fmla="*/ 483901 h 2048448"/>
                <a:gd name="connsiteX6" fmla="*/ 1686642 w 7007806"/>
                <a:gd name="connsiteY6" fmla="*/ 483901 h 2048448"/>
                <a:gd name="connsiteX7" fmla="*/ 1686642 w 7007806"/>
                <a:gd name="connsiteY7" fmla="*/ 225552 h 2048448"/>
                <a:gd name="connsiteX8" fmla="*/ 2059578 w 7007806"/>
                <a:gd name="connsiteY8" fmla="*/ 225552 h 2048448"/>
                <a:gd name="connsiteX9" fmla="*/ 2059578 w 7007806"/>
                <a:gd name="connsiteY9" fmla="*/ 339268 h 2048448"/>
                <a:gd name="connsiteX10" fmla="*/ 2098045 w 7007806"/>
                <a:gd name="connsiteY10" fmla="*/ 339268 h 2048448"/>
                <a:gd name="connsiteX11" fmla="*/ 2098045 w 7007806"/>
                <a:gd name="connsiteY11" fmla="*/ 483901 h 2048448"/>
                <a:gd name="connsiteX12" fmla="*/ 2204842 w 7007806"/>
                <a:gd name="connsiteY12" fmla="*/ 483901 h 2048448"/>
                <a:gd name="connsiteX13" fmla="*/ 2204842 w 7007806"/>
                <a:gd name="connsiteY13" fmla="*/ 643969 h 2048448"/>
                <a:gd name="connsiteX14" fmla="*/ 2602307 w 7007806"/>
                <a:gd name="connsiteY14" fmla="*/ 643969 h 2048448"/>
                <a:gd name="connsiteX15" fmla="*/ 2602307 w 7007806"/>
                <a:gd name="connsiteY15" fmla="*/ 744644 h 2048448"/>
                <a:gd name="connsiteX16" fmla="*/ 3055683 w 7007806"/>
                <a:gd name="connsiteY16" fmla="*/ 744644 h 2048448"/>
                <a:gd name="connsiteX17" fmla="*/ 3055683 w 7007806"/>
                <a:gd name="connsiteY17" fmla="*/ 777377 h 2048448"/>
                <a:gd name="connsiteX18" fmla="*/ 3075299 w 7007806"/>
                <a:gd name="connsiteY18" fmla="*/ 777377 h 2048448"/>
                <a:gd name="connsiteX19" fmla="*/ 3075299 w 7007806"/>
                <a:gd name="connsiteY19" fmla="*/ 965361 h 2048448"/>
                <a:gd name="connsiteX20" fmla="*/ 3423979 w 7007806"/>
                <a:gd name="connsiteY20" fmla="*/ 965361 h 2048448"/>
                <a:gd name="connsiteX21" fmla="*/ 3423979 w 7007806"/>
                <a:gd name="connsiteY21" fmla="*/ 525721 h 2048448"/>
                <a:gd name="connsiteX22" fmla="*/ 3527067 w 7007806"/>
                <a:gd name="connsiteY22" fmla="*/ 525721 h 2048448"/>
                <a:gd name="connsiteX23" fmla="*/ 3527067 w 7007806"/>
                <a:gd name="connsiteY23" fmla="*/ 386248 h 2048448"/>
                <a:gd name="connsiteX24" fmla="*/ 3830268 w 7007806"/>
                <a:gd name="connsiteY24" fmla="*/ 386248 h 2048448"/>
                <a:gd name="connsiteX25" fmla="*/ 3830268 w 7007806"/>
                <a:gd name="connsiteY25" fmla="*/ 525721 h 2048448"/>
                <a:gd name="connsiteX26" fmla="*/ 3927292 w 7007806"/>
                <a:gd name="connsiteY26" fmla="*/ 525721 h 2048448"/>
                <a:gd name="connsiteX27" fmla="*/ 3927292 w 7007806"/>
                <a:gd name="connsiteY27" fmla="*/ 58792 h 2048448"/>
                <a:gd name="connsiteX28" fmla="*/ 4630716 w 7007806"/>
                <a:gd name="connsiteY28" fmla="*/ 58792 h 2048448"/>
                <a:gd name="connsiteX29" fmla="*/ 4630716 w 7007806"/>
                <a:gd name="connsiteY29" fmla="*/ 616681 h 2048448"/>
                <a:gd name="connsiteX30" fmla="*/ 5073388 w 7007806"/>
                <a:gd name="connsiteY30" fmla="*/ 255872 h 2048448"/>
                <a:gd name="connsiteX31" fmla="*/ 5073388 w 7007806"/>
                <a:gd name="connsiteY31" fmla="*/ 643969 h 2048448"/>
                <a:gd name="connsiteX32" fmla="*/ 5315948 w 7007806"/>
                <a:gd name="connsiteY32" fmla="*/ 643969 h 2048448"/>
                <a:gd name="connsiteX33" fmla="*/ 5315948 w 7007806"/>
                <a:gd name="connsiteY33" fmla="*/ 525721 h 2048448"/>
                <a:gd name="connsiteX34" fmla="*/ 5419036 w 7007806"/>
                <a:gd name="connsiteY34" fmla="*/ 525721 h 2048448"/>
                <a:gd name="connsiteX35" fmla="*/ 5419036 w 7007806"/>
                <a:gd name="connsiteY35" fmla="*/ 386248 h 2048448"/>
                <a:gd name="connsiteX36" fmla="*/ 5722237 w 7007806"/>
                <a:gd name="connsiteY36" fmla="*/ 386248 h 2048448"/>
                <a:gd name="connsiteX37" fmla="*/ 5722237 w 7007806"/>
                <a:gd name="connsiteY37" fmla="*/ 525721 h 2048448"/>
                <a:gd name="connsiteX38" fmla="*/ 5825325 w 7007806"/>
                <a:gd name="connsiteY38" fmla="*/ 525721 h 2048448"/>
                <a:gd name="connsiteX39" fmla="*/ 5825325 w 7007806"/>
                <a:gd name="connsiteY39" fmla="*/ 965361 h 2048448"/>
                <a:gd name="connsiteX40" fmla="*/ 6170974 w 7007806"/>
                <a:gd name="connsiteY40" fmla="*/ 965361 h 2048448"/>
                <a:gd name="connsiteX41" fmla="*/ 6170974 w 7007806"/>
                <a:gd name="connsiteY41" fmla="*/ 777377 h 2048448"/>
                <a:gd name="connsiteX42" fmla="*/ 6646998 w 7007806"/>
                <a:gd name="connsiteY42" fmla="*/ 777377 h 2048448"/>
                <a:gd name="connsiteX43" fmla="*/ 6646998 w 7007806"/>
                <a:gd name="connsiteY43" fmla="*/ 1374681 h 2048448"/>
                <a:gd name="connsiteX44" fmla="*/ 7007806 w 7007806"/>
                <a:gd name="connsiteY44" fmla="*/ 1374681 h 2048448"/>
                <a:gd name="connsiteX45" fmla="*/ 7007806 w 7007806"/>
                <a:gd name="connsiteY45" fmla="*/ 1677881 h 2048448"/>
                <a:gd name="connsiteX46" fmla="*/ 6995117 w 7007806"/>
                <a:gd name="connsiteY46" fmla="*/ 1677881 h 2048448"/>
                <a:gd name="connsiteX47" fmla="*/ 6995117 w 7007806"/>
                <a:gd name="connsiteY47" fmla="*/ 2048448 h 2048448"/>
                <a:gd name="connsiteX48" fmla="*/ 0 w 7007806"/>
                <a:gd name="connsiteY48" fmla="*/ 2048448 h 2048448"/>
                <a:gd name="connsiteX49" fmla="*/ 0 w 7007806"/>
                <a:gd name="connsiteY49" fmla="*/ 339268 h 2048448"/>
                <a:gd name="connsiteX50" fmla="*/ 136873 w 7007806"/>
                <a:gd name="connsiteY50" fmla="*/ 339268 h 2048448"/>
                <a:gd name="connsiteX51" fmla="*/ 136873 w 7007806"/>
                <a:gd name="connsiteY51" fmla="*/ 483901 h 2048448"/>
                <a:gd name="connsiteX52" fmla="*/ 237491 w 7007806"/>
                <a:gd name="connsiteY52" fmla="*/ 483901 h 204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007806" h="2048448">
                  <a:moveTo>
                    <a:pt x="237491" y="0"/>
                  </a:moveTo>
                  <a:lnTo>
                    <a:pt x="966532" y="0"/>
                  </a:lnTo>
                  <a:lnTo>
                    <a:pt x="966532" y="578198"/>
                  </a:lnTo>
                  <a:lnTo>
                    <a:pt x="1425492" y="606386"/>
                  </a:lnTo>
                  <a:lnTo>
                    <a:pt x="1677037" y="606386"/>
                  </a:lnTo>
                  <a:lnTo>
                    <a:pt x="1677037" y="483901"/>
                  </a:lnTo>
                  <a:lnTo>
                    <a:pt x="1686642" y="483901"/>
                  </a:lnTo>
                  <a:lnTo>
                    <a:pt x="1686642" y="225552"/>
                  </a:lnTo>
                  <a:lnTo>
                    <a:pt x="2059578" y="225552"/>
                  </a:lnTo>
                  <a:lnTo>
                    <a:pt x="2059578" y="339268"/>
                  </a:lnTo>
                  <a:lnTo>
                    <a:pt x="2098045" y="339268"/>
                  </a:lnTo>
                  <a:lnTo>
                    <a:pt x="2098045" y="483901"/>
                  </a:lnTo>
                  <a:lnTo>
                    <a:pt x="2204842" y="483901"/>
                  </a:lnTo>
                  <a:lnTo>
                    <a:pt x="2204842" y="643969"/>
                  </a:lnTo>
                  <a:lnTo>
                    <a:pt x="2602307" y="643969"/>
                  </a:lnTo>
                  <a:lnTo>
                    <a:pt x="2602307" y="744644"/>
                  </a:lnTo>
                  <a:lnTo>
                    <a:pt x="3055683" y="744644"/>
                  </a:lnTo>
                  <a:lnTo>
                    <a:pt x="3055683" y="777377"/>
                  </a:lnTo>
                  <a:lnTo>
                    <a:pt x="3075299" y="777377"/>
                  </a:lnTo>
                  <a:lnTo>
                    <a:pt x="3075299" y="965361"/>
                  </a:lnTo>
                  <a:lnTo>
                    <a:pt x="3423979" y="965361"/>
                  </a:lnTo>
                  <a:lnTo>
                    <a:pt x="3423979" y="525721"/>
                  </a:lnTo>
                  <a:lnTo>
                    <a:pt x="3527067" y="525721"/>
                  </a:lnTo>
                  <a:lnTo>
                    <a:pt x="3527067" y="386248"/>
                  </a:lnTo>
                  <a:lnTo>
                    <a:pt x="3830268" y="386248"/>
                  </a:lnTo>
                  <a:lnTo>
                    <a:pt x="3830268" y="525721"/>
                  </a:lnTo>
                  <a:lnTo>
                    <a:pt x="3927292" y="525721"/>
                  </a:lnTo>
                  <a:lnTo>
                    <a:pt x="3927292" y="58792"/>
                  </a:lnTo>
                  <a:lnTo>
                    <a:pt x="4630716" y="58792"/>
                  </a:lnTo>
                  <a:lnTo>
                    <a:pt x="4630716" y="616681"/>
                  </a:lnTo>
                  <a:lnTo>
                    <a:pt x="5073388" y="255872"/>
                  </a:lnTo>
                  <a:lnTo>
                    <a:pt x="5073388" y="643969"/>
                  </a:lnTo>
                  <a:lnTo>
                    <a:pt x="5315948" y="643969"/>
                  </a:lnTo>
                  <a:lnTo>
                    <a:pt x="5315948" y="525721"/>
                  </a:lnTo>
                  <a:lnTo>
                    <a:pt x="5419036" y="525721"/>
                  </a:lnTo>
                  <a:lnTo>
                    <a:pt x="5419036" y="386248"/>
                  </a:lnTo>
                  <a:lnTo>
                    <a:pt x="5722237" y="386248"/>
                  </a:lnTo>
                  <a:lnTo>
                    <a:pt x="5722237" y="525721"/>
                  </a:lnTo>
                  <a:lnTo>
                    <a:pt x="5825325" y="525721"/>
                  </a:lnTo>
                  <a:lnTo>
                    <a:pt x="5825325" y="965361"/>
                  </a:lnTo>
                  <a:lnTo>
                    <a:pt x="6170974" y="965361"/>
                  </a:lnTo>
                  <a:lnTo>
                    <a:pt x="6170974" y="777377"/>
                  </a:lnTo>
                  <a:lnTo>
                    <a:pt x="6646998" y="777377"/>
                  </a:lnTo>
                  <a:lnTo>
                    <a:pt x="6646998" y="1374681"/>
                  </a:lnTo>
                  <a:lnTo>
                    <a:pt x="7007806" y="1374681"/>
                  </a:lnTo>
                  <a:lnTo>
                    <a:pt x="7007806" y="1677881"/>
                  </a:lnTo>
                  <a:lnTo>
                    <a:pt x="6995117" y="1677881"/>
                  </a:lnTo>
                  <a:lnTo>
                    <a:pt x="6995117" y="2048448"/>
                  </a:lnTo>
                  <a:lnTo>
                    <a:pt x="0" y="2048448"/>
                  </a:lnTo>
                  <a:lnTo>
                    <a:pt x="0" y="339268"/>
                  </a:lnTo>
                  <a:lnTo>
                    <a:pt x="136873" y="339268"/>
                  </a:lnTo>
                  <a:lnTo>
                    <a:pt x="136873" y="483901"/>
                  </a:lnTo>
                  <a:lnTo>
                    <a:pt x="237491" y="483901"/>
                  </a:lnTo>
                  <a:close/>
                </a:path>
              </a:pathLst>
            </a:custGeom>
            <a:solidFill>
              <a:srgbClr val="409AE1">
                <a:alpha val="40000"/>
              </a:srgbClr>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12" name="Group 11"/>
            <p:cNvGrpSpPr/>
            <p:nvPr userDrawn="1"/>
          </p:nvGrpSpPr>
          <p:grpSpPr bwMode="gray">
            <a:xfrm>
              <a:off x="7041188" y="3283772"/>
              <a:ext cx="5020375" cy="3560234"/>
              <a:chOff x="6400911" y="3534349"/>
              <a:chExt cx="4698776" cy="3332170"/>
            </a:xfrm>
          </p:grpSpPr>
          <p:sp>
            <p:nvSpPr>
              <p:cNvPr id="13" name="Freeform 229"/>
              <p:cNvSpPr>
                <a:spLocks/>
              </p:cNvSpPr>
              <p:nvPr/>
            </p:nvSpPr>
            <p:spPr bwMode="gray">
              <a:xfrm>
                <a:off x="6400911" y="6660343"/>
                <a:ext cx="3501963" cy="206176"/>
              </a:xfrm>
              <a:custGeom>
                <a:avLst/>
                <a:gdLst>
                  <a:gd name="T0" fmla="*/ 1277 w 1316"/>
                  <a:gd name="T1" fmla="*/ 78 h 78"/>
                  <a:gd name="T2" fmla="*/ 39 w 1316"/>
                  <a:gd name="T3" fmla="*/ 78 h 78"/>
                  <a:gd name="T4" fmla="*/ 0 w 1316"/>
                  <a:gd name="T5" fmla="*/ 39 h 78"/>
                  <a:gd name="T6" fmla="*/ 39 w 1316"/>
                  <a:gd name="T7" fmla="*/ 0 h 78"/>
                  <a:gd name="T8" fmla="*/ 1277 w 1316"/>
                  <a:gd name="T9" fmla="*/ 0 h 78"/>
                  <a:gd name="T10" fmla="*/ 1316 w 1316"/>
                  <a:gd name="T11" fmla="*/ 39 h 78"/>
                  <a:gd name="T12" fmla="*/ 1277 w 1316"/>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316" h="78">
                    <a:moveTo>
                      <a:pt x="1277" y="78"/>
                    </a:moveTo>
                    <a:cubicBezTo>
                      <a:pt x="39" y="78"/>
                      <a:pt x="39" y="78"/>
                      <a:pt x="39" y="78"/>
                    </a:cubicBezTo>
                    <a:cubicBezTo>
                      <a:pt x="17" y="78"/>
                      <a:pt x="0" y="60"/>
                      <a:pt x="0" y="39"/>
                    </a:cubicBezTo>
                    <a:cubicBezTo>
                      <a:pt x="0" y="18"/>
                      <a:pt x="17" y="0"/>
                      <a:pt x="39" y="0"/>
                    </a:cubicBezTo>
                    <a:cubicBezTo>
                      <a:pt x="1277" y="0"/>
                      <a:pt x="1277" y="0"/>
                      <a:pt x="1277" y="0"/>
                    </a:cubicBezTo>
                    <a:cubicBezTo>
                      <a:pt x="1298" y="0"/>
                      <a:pt x="1316" y="18"/>
                      <a:pt x="1316" y="39"/>
                    </a:cubicBezTo>
                    <a:cubicBezTo>
                      <a:pt x="1316" y="60"/>
                      <a:pt x="1298" y="78"/>
                      <a:pt x="1277" y="78"/>
                    </a:cubicBezTo>
                    <a:close/>
                  </a:path>
                </a:pathLst>
              </a:custGeom>
              <a:solidFill>
                <a:srgbClr val="0063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30"/>
              <p:cNvSpPr>
                <a:spLocks noChangeArrowheads="1"/>
              </p:cNvSpPr>
              <p:nvPr/>
            </p:nvSpPr>
            <p:spPr bwMode="gray">
              <a:xfrm>
                <a:off x="6631343" y="5562758"/>
                <a:ext cx="1058170" cy="36384"/>
              </a:xfrm>
              <a:prstGeom prst="rect">
                <a:avLst/>
              </a:prstGeom>
              <a:solidFill>
                <a:srgbClr val="409A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31"/>
              <p:cNvSpPr>
                <a:spLocks noChangeArrowheads="1"/>
              </p:cNvSpPr>
              <p:nvPr/>
            </p:nvSpPr>
            <p:spPr bwMode="gray">
              <a:xfrm>
                <a:off x="6649535" y="5599142"/>
                <a:ext cx="779226" cy="1164289"/>
              </a:xfrm>
              <a:prstGeom prst="rect">
                <a:avLst/>
              </a:prstGeom>
              <a:solidFill>
                <a:srgbClr val="0078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32"/>
              <p:cNvSpPr>
                <a:spLocks noChangeArrowheads="1"/>
              </p:cNvSpPr>
              <p:nvPr/>
            </p:nvSpPr>
            <p:spPr bwMode="gray">
              <a:xfrm>
                <a:off x="6649535" y="5599142"/>
                <a:ext cx="779226" cy="1164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3"/>
              <p:cNvSpPr>
                <a:spLocks/>
              </p:cNvSpPr>
              <p:nvPr/>
            </p:nvSpPr>
            <p:spPr bwMode="gray">
              <a:xfrm>
                <a:off x="6640438" y="6469328"/>
                <a:ext cx="648848" cy="294103"/>
              </a:xfrm>
              <a:custGeom>
                <a:avLst/>
                <a:gdLst>
                  <a:gd name="T0" fmla="*/ 148 w 214"/>
                  <a:gd name="T1" fmla="*/ 0 h 97"/>
                  <a:gd name="T2" fmla="*/ 0 w 214"/>
                  <a:gd name="T3" fmla="*/ 6 h 97"/>
                  <a:gd name="T4" fmla="*/ 64 w 214"/>
                  <a:gd name="T5" fmla="*/ 97 h 97"/>
                  <a:gd name="T6" fmla="*/ 214 w 214"/>
                  <a:gd name="T7" fmla="*/ 97 h 97"/>
                  <a:gd name="T8" fmla="*/ 148 w 214"/>
                  <a:gd name="T9" fmla="*/ 0 h 97"/>
                </a:gdLst>
                <a:ahLst/>
                <a:cxnLst>
                  <a:cxn ang="0">
                    <a:pos x="T0" y="T1"/>
                  </a:cxn>
                  <a:cxn ang="0">
                    <a:pos x="T2" y="T3"/>
                  </a:cxn>
                  <a:cxn ang="0">
                    <a:pos x="T4" y="T5"/>
                  </a:cxn>
                  <a:cxn ang="0">
                    <a:pos x="T6" y="T7"/>
                  </a:cxn>
                  <a:cxn ang="0">
                    <a:pos x="T8" y="T9"/>
                  </a:cxn>
                </a:cxnLst>
                <a:rect l="0" t="0" r="r" b="b"/>
                <a:pathLst>
                  <a:path w="214" h="97">
                    <a:moveTo>
                      <a:pt x="148" y="0"/>
                    </a:moveTo>
                    <a:lnTo>
                      <a:pt x="0" y="6"/>
                    </a:lnTo>
                    <a:lnTo>
                      <a:pt x="64" y="97"/>
                    </a:lnTo>
                    <a:lnTo>
                      <a:pt x="214" y="97"/>
                    </a:lnTo>
                    <a:lnTo>
                      <a:pt x="148" y="0"/>
                    </a:lnTo>
                    <a:close/>
                  </a:path>
                </a:pathLst>
              </a:custGeom>
              <a:solidFill>
                <a:srgbClr val="0063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4"/>
              <p:cNvSpPr>
                <a:spLocks/>
              </p:cNvSpPr>
              <p:nvPr/>
            </p:nvSpPr>
            <p:spPr bwMode="gray">
              <a:xfrm>
                <a:off x="6640438" y="6469328"/>
                <a:ext cx="648848" cy="294103"/>
              </a:xfrm>
              <a:custGeom>
                <a:avLst/>
                <a:gdLst>
                  <a:gd name="T0" fmla="*/ 148 w 214"/>
                  <a:gd name="T1" fmla="*/ 0 h 97"/>
                  <a:gd name="T2" fmla="*/ 0 w 214"/>
                  <a:gd name="T3" fmla="*/ 6 h 97"/>
                  <a:gd name="T4" fmla="*/ 64 w 214"/>
                  <a:gd name="T5" fmla="*/ 97 h 97"/>
                  <a:gd name="T6" fmla="*/ 214 w 214"/>
                  <a:gd name="T7" fmla="*/ 97 h 97"/>
                  <a:gd name="T8" fmla="*/ 148 w 214"/>
                  <a:gd name="T9" fmla="*/ 0 h 97"/>
                </a:gdLst>
                <a:ahLst/>
                <a:cxnLst>
                  <a:cxn ang="0">
                    <a:pos x="T0" y="T1"/>
                  </a:cxn>
                  <a:cxn ang="0">
                    <a:pos x="T2" y="T3"/>
                  </a:cxn>
                  <a:cxn ang="0">
                    <a:pos x="T4" y="T5"/>
                  </a:cxn>
                  <a:cxn ang="0">
                    <a:pos x="T6" y="T7"/>
                  </a:cxn>
                  <a:cxn ang="0">
                    <a:pos x="T8" y="T9"/>
                  </a:cxn>
                </a:cxnLst>
                <a:rect l="0" t="0" r="r" b="b"/>
                <a:pathLst>
                  <a:path w="214" h="97">
                    <a:moveTo>
                      <a:pt x="148" y="0"/>
                    </a:moveTo>
                    <a:lnTo>
                      <a:pt x="0" y="6"/>
                    </a:lnTo>
                    <a:lnTo>
                      <a:pt x="64" y="97"/>
                    </a:lnTo>
                    <a:lnTo>
                      <a:pt x="214" y="97"/>
                    </a:lnTo>
                    <a:lnTo>
                      <a:pt x="14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35"/>
              <p:cNvSpPr>
                <a:spLocks noChangeArrowheads="1"/>
              </p:cNvSpPr>
              <p:nvPr/>
            </p:nvSpPr>
            <p:spPr bwMode="gray">
              <a:xfrm>
                <a:off x="7428759" y="5599142"/>
                <a:ext cx="248624" cy="1164289"/>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6"/>
              <p:cNvSpPr>
                <a:spLocks/>
              </p:cNvSpPr>
              <p:nvPr/>
            </p:nvSpPr>
            <p:spPr bwMode="gray">
              <a:xfrm>
                <a:off x="7428759" y="5723455"/>
                <a:ext cx="248624" cy="1039976"/>
              </a:xfrm>
              <a:custGeom>
                <a:avLst/>
                <a:gdLst>
                  <a:gd name="T0" fmla="*/ 0 w 82"/>
                  <a:gd name="T1" fmla="*/ 343 h 343"/>
                  <a:gd name="T2" fmla="*/ 82 w 82"/>
                  <a:gd name="T3" fmla="*/ 343 h 343"/>
                  <a:gd name="T4" fmla="*/ 82 w 82"/>
                  <a:gd name="T5" fmla="*/ 0 h 343"/>
                  <a:gd name="T6" fmla="*/ 0 w 82"/>
                  <a:gd name="T7" fmla="*/ 91 h 343"/>
                  <a:gd name="T8" fmla="*/ 0 w 82"/>
                  <a:gd name="T9" fmla="*/ 343 h 343"/>
                </a:gdLst>
                <a:ahLst/>
                <a:cxnLst>
                  <a:cxn ang="0">
                    <a:pos x="T0" y="T1"/>
                  </a:cxn>
                  <a:cxn ang="0">
                    <a:pos x="T2" y="T3"/>
                  </a:cxn>
                  <a:cxn ang="0">
                    <a:pos x="T4" y="T5"/>
                  </a:cxn>
                  <a:cxn ang="0">
                    <a:pos x="T6" y="T7"/>
                  </a:cxn>
                  <a:cxn ang="0">
                    <a:pos x="T8" y="T9"/>
                  </a:cxn>
                </a:cxnLst>
                <a:rect l="0" t="0" r="r" b="b"/>
                <a:pathLst>
                  <a:path w="82" h="343">
                    <a:moveTo>
                      <a:pt x="0" y="343"/>
                    </a:moveTo>
                    <a:lnTo>
                      <a:pt x="82" y="343"/>
                    </a:lnTo>
                    <a:lnTo>
                      <a:pt x="82" y="0"/>
                    </a:lnTo>
                    <a:lnTo>
                      <a:pt x="0" y="91"/>
                    </a:lnTo>
                    <a:lnTo>
                      <a:pt x="0" y="343"/>
                    </a:lnTo>
                    <a:close/>
                  </a:path>
                </a:pathLst>
              </a:custGeom>
              <a:solidFill>
                <a:srgbClr val="00136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7"/>
              <p:cNvSpPr>
                <a:spLocks noChangeArrowheads="1"/>
              </p:cNvSpPr>
              <p:nvPr/>
            </p:nvSpPr>
            <p:spPr bwMode="gray">
              <a:xfrm>
                <a:off x="6649535" y="5693135"/>
                <a:ext cx="779226" cy="27287"/>
              </a:xfrm>
              <a:prstGeom prst="rect">
                <a:avLst/>
              </a:prstGeom>
              <a:solidFill>
                <a:srgbClr val="409A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8"/>
              <p:cNvSpPr>
                <a:spLocks noChangeArrowheads="1"/>
              </p:cNvSpPr>
              <p:nvPr/>
            </p:nvSpPr>
            <p:spPr bwMode="gray">
              <a:xfrm>
                <a:off x="6649535" y="6014527"/>
                <a:ext cx="779226" cy="27287"/>
              </a:xfrm>
              <a:prstGeom prst="rect">
                <a:avLst/>
              </a:prstGeom>
              <a:solidFill>
                <a:srgbClr val="409A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9"/>
              <p:cNvSpPr>
                <a:spLocks noChangeArrowheads="1"/>
              </p:cNvSpPr>
              <p:nvPr/>
            </p:nvSpPr>
            <p:spPr bwMode="gray">
              <a:xfrm>
                <a:off x="6649535" y="6351079"/>
                <a:ext cx="779226" cy="27287"/>
              </a:xfrm>
              <a:prstGeom prst="rect">
                <a:avLst/>
              </a:prstGeom>
              <a:solidFill>
                <a:srgbClr val="409A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0"/>
              <p:cNvSpPr>
                <a:spLocks/>
              </p:cNvSpPr>
              <p:nvPr/>
            </p:nvSpPr>
            <p:spPr bwMode="gray">
              <a:xfrm>
                <a:off x="6725334" y="5747711"/>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1"/>
              <p:cNvSpPr>
                <a:spLocks/>
              </p:cNvSpPr>
              <p:nvPr/>
            </p:nvSpPr>
            <p:spPr bwMode="gray">
              <a:xfrm>
                <a:off x="6976991" y="5747711"/>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2"/>
              <p:cNvSpPr>
                <a:spLocks/>
              </p:cNvSpPr>
              <p:nvPr/>
            </p:nvSpPr>
            <p:spPr bwMode="gray">
              <a:xfrm>
                <a:off x="7225615" y="5747711"/>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3"/>
              <p:cNvSpPr>
                <a:spLocks/>
              </p:cNvSpPr>
              <p:nvPr/>
            </p:nvSpPr>
            <p:spPr bwMode="gray">
              <a:xfrm>
                <a:off x="6725334" y="6084262"/>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4"/>
              <p:cNvSpPr>
                <a:spLocks/>
              </p:cNvSpPr>
              <p:nvPr/>
            </p:nvSpPr>
            <p:spPr bwMode="gray">
              <a:xfrm>
                <a:off x="6976991" y="6084262"/>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5"/>
              <p:cNvSpPr>
                <a:spLocks/>
              </p:cNvSpPr>
              <p:nvPr/>
            </p:nvSpPr>
            <p:spPr bwMode="gray">
              <a:xfrm>
                <a:off x="7225615" y="6084262"/>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46"/>
              <p:cNvSpPr>
                <a:spLocks noChangeArrowheads="1"/>
              </p:cNvSpPr>
              <p:nvPr/>
            </p:nvSpPr>
            <p:spPr bwMode="gray">
              <a:xfrm>
                <a:off x="7443919" y="5562758"/>
                <a:ext cx="245593" cy="3638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47"/>
              <p:cNvSpPr>
                <a:spLocks noChangeArrowheads="1"/>
              </p:cNvSpPr>
              <p:nvPr/>
            </p:nvSpPr>
            <p:spPr bwMode="gray">
              <a:xfrm>
                <a:off x="7134655" y="6529968"/>
                <a:ext cx="124313" cy="233463"/>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48"/>
              <p:cNvSpPr>
                <a:spLocks noChangeArrowheads="1"/>
              </p:cNvSpPr>
              <p:nvPr/>
            </p:nvSpPr>
            <p:spPr bwMode="gray">
              <a:xfrm>
                <a:off x="6855711" y="6608800"/>
                <a:ext cx="178889" cy="90960"/>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49"/>
              <p:cNvSpPr>
                <a:spLocks noChangeArrowheads="1"/>
              </p:cNvSpPr>
              <p:nvPr/>
            </p:nvSpPr>
            <p:spPr bwMode="gray">
              <a:xfrm>
                <a:off x="6855711" y="6608800"/>
                <a:ext cx="178889" cy="90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50"/>
              <p:cNvSpPr>
                <a:spLocks noChangeArrowheads="1"/>
              </p:cNvSpPr>
              <p:nvPr/>
            </p:nvSpPr>
            <p:spPr bwMode="gray">
              <a:xfrm>
                <a:off x="6719270" y="6608800"/>
                <a:ext cx="148569" cy="90960"/>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51"/>
              <p:cNvSpPr>
                <a:spLocks noChangeArrowheads="1"/>
              </p:cNvSpPr>
              <p:nvPr/>
            </p:nvSpPr>
            <p:spPr bwMode="gray">
              <a:xfrm>
                <a:off x="6719270" y="6608800"/>
                <a:ext cx="148569" cy="90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52"/>
              <p:cNvSpPr>
                <a:spLocks/>
              </p:cNvSpPr>
              <p:nvPr/>
            </p:nvSpPr>
            <p:spPr bwMode="gray">
              <a:xfrm>
                <a:off x="6588895" y="6469328"/>
                <a:ext cx="500281" cy="148567"/>
              </a:xfrm>
              <a:custGeom>
                <a:avLst/>
                <a:gdLst>
                  <a:gd name="T0" fmla="*/ 165 w 165"/>
                  <a:gd name="T1" fmla="*/ 0 h 49"/>
                  <a:gd name="T2" fmla="*/ 19 w 165"/>
                  <a:gd name="T3" fmla="*/ 0 h 49"/>
                  <a:gd name="T4" fmla="*/ 0 w 165"/>
                  <a:gd name="T5" fmla="*/ 34 h 49"/>
                  <a:gd name="T6" fmla="*/ 0 w 165"/>
                  <a:gd name="T7" fmla="*/ 49 h 49"/>
                  <a:gd name="T8" fmla="*/ 165 w 165"/>
                  <a:gd name="T9" fmla="*/ 49 h 49"/>
                  <a:gd name="T10" fmla="*/ 165 w 165"/>
                  <a:gd name="T11" fmla="*/ 0 h 49"/>
                </a:gdLst>
                <a:ahLst/>
                <a:cxnLst>
                  <a:cxn ang="0">
                    <a:pos x="T0" y="T1"/>
                  </a:cxn>
                  <a:cxn ang="0">
                    <a:pos x="T2" y="T3"/>
                  </a:cxn>
                  <a:cxn ang="0">
                    <a:pos x="T4" y="T5"/>
                  </a:cxn>
                  <a:cxn ang="0">
                    <a:pos x="T6" y="T7"/>
                  </a:cxn>
                  <a:cxn ang="0">
                    <a:pos x="T8" y="T9"/>
                  </a:cxn>
                  <a:cxn ang="0">
                    <a:pos x="T10" y="T11"/>
                  </a:cxn>
                </a:cxnLst>
                <a:rect l="0" t="0" r="r" b="b"/>
                <a:pathLst>
                  <a:path w="165" h="49">
                    <a:moveTo>
                      <a:pt x="165" y="0"/>
                    </a:moveTo>
                    <a:lnTo>
                      <a:pt x="19" y="0"/>
                    </a:lnTo>
                    <a:lnTo>
                      <a:pt x="0" y="34"/>
                    </a:lnTo>
                    <a:lnTo>
                      <a:pt x="0" y="49"/>
                    </a:lnTo>
                    <a:lnTo>
                      <a:pt x="165" y="49"/>
                    </a:lnTo>
                    <a:lnTo>
                      <a:pt x="165" y="0"/>
                    </a:lnTo>
                    <a:close/>
                  </a:path>
                </a:pathLst>
              </a:custGeom>
              <a:solidFill>
                <a:srgbClr val="409AE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3"/>
              <p:cNvSpPr>
                <a:spLocks/>
              </p:cNvSpPr>
              <p:nvPr/>
            </p:nvSpPr>
            <p:spPr bwMode="gray">
              <a:xfrm>
                <a:off x="6588895" y="6469328"/>
                <a:ext cx="500281" cy="148567"/>
              </a:xfrm>
              <a:custGeom>
                <a:avLst/>
                <a:gdLst>
                  <a:gd name="T0" fmla="*/ 165 w 165"/>
                  <a:gd name="T1" fmla="*/ 0 h 49"/>
                  <a:gd name="T2" fmla="*/ 19 w 165"/>
                  <a:gd name="T3" fmla="*/ 0 h 49"/>
                  <a:gd name="T4" fmla="*/ 0 w 165"/>
                  <a:gd name="T5" fmla="*/ 34 h 49"/>
                  <a:gd name="T6" fmla="*/ 0 w 165"/>
                  <a:gd name="T7" fmla="*/ 49 h 49"/>
                  <a:gd name="T8" fmla="*/ 165 w 165"/>
                  <a:gd name="T9" fmla="*/ 49 h 49"/>
                  <a:gd name="T10" fmla="*/ 165 w 165"/>
                  <a:gd name="T11" fmla="*/ 0 h 49"/>
                </a:gdLst>
                <a:ahLst/>
                <a:cxnLst>
                  <a:cxn ang="0">
                    <a:pos x="T0" y="T1"/>
                  </a:cxn>
                  <a:cxn ang="0">
                    <a:pos x="T2" y="T3"/>
                  </a:cxn>
                  <a:cxn ang="0">
                    <a:pos x="T4" y="T5"/>
                  </a:cxn>
                  <a:cxn ang="0">
                    <a:pos x="T6" y="T7"/>
                  </a:cxn>
                  <a:cxn ang="0">
                    <a:pos x="T8" y="T9"/>
                  </a:cxn>
                  <a:cxn ang="0">
                    <a:pos x="T10" y="T11"/>
                  </a:cxn>
                </a:cxnLst>
                <a:rect l="0" t="0" r="r" b="b"/>
                <a:pathLst>
                  <a:path w="165" h="49">
                    <a:moveTo>
                      <a:pt x="165" y="0"/>
                    </a:moveTo>
                    <a:lnTo>
                      <a:pt x="19" y="0"/>
                    </a:lnTo>
                    <a:lnTo>
                      <a:pt x="0" y="34"/>
                    </a:lnTo>
                    <a:lnTo>
                      <a:pt x="0" y="49"/>
                    </a:lnTo>
                    <a:lnTo>
                      <a:pt x="165" y="49"/>
                    </a:lnTo>
                    <a:lnTo>
                      <a:pt x="16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54"/>
              <p:cNvSpPr>
                <a:spLocks noChangeArrowheads="1"/>
              </p:cNvSpPr>
              <p:nvPr/>
            </p:nvSpPr>
            <p:spPr bwMode="gray">
              <a:xfrm>
                <a:off x="6970927" y="6572416"/>
                <a:ext cx="51545" cy="45479"/>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55"/>
              <p:cNvSpPr>
                <a:spLocks noChangeArrowheads="1"/>
              </p:cNvSpPr>
              <p:nvPr/>
            </p:nvSpPr>
            <p:spPr bwMode="gray">
              <a:xfrm>
                <a:off x="6970927" y="6572416"/>
                <a:ext cx="51545" cy="45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56"/>
              <p:cNvSpPr>
                <a:spLocks noChangeArrowheads="1"/>
              </p:cNvSpPr>
              <p:nvPr/>
            </p:nvSpPr>
            <p:spPr bwMode="gray">
              <a:xfrm>
                <a:off x="6843583" y="6572416"/>
                <a:ext cx="51545" cy="45479"/>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57"/>
              <p:cNvSpPr>
                <a:spLocks noChangeArrowheads="1"/>
              </p:cNvSpPr>
              <p:nvPr/>
            </p:nvSpPr>
            <p:spPr bwMode="gray">
              <a:xfrm>
                <a:off x="6843583" y="6572416"/>
                <a:ext cx="51545" cy="45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258"/>
              <p:cNvSpPr>
                <a:spLocks noChangeArrowheads="1"/>
              </p:cNvSpPr>
              <p:nvPr/>
            </p:nvSpPr>
            <p:spPr bwMode="gray">
              <a:xfrm>
                <a:off x="6719270" y="6572416"/>
                <a:ext cx="48512" cy="45479"/>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59"/>
              <p:cNvSpPr>
                <a:spLocks noChangeArrowheads="1"/>
              </p:cNvSpPr>
              <p:nvPr/>
            </p:nvSpPr>
            <p:spPr bwMode="gray">
              <a:xfrm>
                <a:off x="6719270" y="6572416"/>
                <a:ext cx="48512" cy="45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60"/>
              <p:cNvSpPr>
                <a:spLocks noChangeArrowheads="1"/>
              </p:cNvSpPr>
              <p:nvPr/>
            </p:nvSpPr>
            <p:spPr bwMode="gray">
              <a:xfrm>
                <a:off x="6588895" y="6572416"/>
                <a:ext cx="54576" cy="45479"/>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61"/>
              <p:cNvSpPr>
                <a:spLocks noChangeArrowheads="1"/>
              </p:cNvSpPr>
              <p:nvPr/>
            </p:nvSpPr>
            <p:spPr bwMode="gray">
              <a:xfrm>
                <a:off x="6588895" y="6572416"/>
                <a:ext cx="54576" cy="45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2"/>
              <p:cNvSpPr>
                <a:spLocks/>
              </p:cNvSpPr>
              <p:nvPr/>
            </p:nvSpPr>
            <p:spPr bwMode="gray">
              <a:xfrm>
                <a:off x="6588895" y="6469328"/>
                <a:ext cx="109152" cy="103088"/>
              </a:xfrm>
              <a:custGeom>
                <a:avLst/>
                <a:gdLst>
                  <a:gd name="T0" fmla="*/ 0 w 36"/>
                  <a:gd name="T1" fmla="*/ 34 h 34"/>
                  <a:gd name="T2" fmla="*/ 18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8" y="34"/>
                    </a:lnTo>
                    <a:lnTo>
                      <a:pt x="36" y="0"/>
                    </a:lnTo>
                    <a:lnTo>
                      <a:pt x="19" y="0"/>
                    </a:lnTo>
                    <a:lnTo>
                      <a:pt x="0" y="34"/>
                    </a:ln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3"/>
              <p:cNvSpPr>
                <a:spLocks/>
              </p:cNvSpPr>
              <p:nvPr/>
            </p:nvSpPr>
            <p:spPr bwMode="gray">
              <a:xfrm>
                <a:off x="6588895" y="6469328"/>
                <a:ext cx="109152" cy="103088"/>
              </a:xfrm>
              <a:custGeom>
                <a:avLst/>
                <a:gdLst>
                  <a:gd name="T0" fmla="*/ 0 w 36"/>
                  <a:gd name="T1" fmla="*/ 34 h 34"/>
                  <a:gd name="T2" fmla="*/ 18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8" y="34"/>
                    </a:lnTo>
                    <a:lnTo>
                      <a:pt x="36" y="0"/>
                    </a:lnTo>
                    <a:lnTo>
                      <a:pt x="19" y="0"/>
                    </a:lnTo>
                    <a:lnTo>
                      <a:pt x="0" y="3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4"/>
              <p:cNvSpPr>
                <a:spLocks/>
              </p:cNvSpPr>
              <p:nvPr/>
            </p:nvSpPr>
            <p:spPr bwMode="gray">
              <a:xfrm>
                <a:off x="6719270" y="6469328"/>
                <a:ext cx="109152" cy="103088"/>
              </a:xfrm>
              <a:custGeom>
                <a:avLst/>
                <a:gdLst>
                  <a:gd name="T0" fmla="*/ 0 w 36"/>
                  <a:gd name="T1" fmla="*/ 34 h 34"/>
                  <a:gd name="T2" fmla="*/ 16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6" y="34"/>
                    </a:lnTo>
                    <a:lnTo>
                      <a:pt x="36" y="0"/>
                    </a:lnTo>
                    <a:lnTo>
                      <a:pt x="18" y="0"/>
                    </a:lnTo>
                    <a:lnTo>
                      <a:pt x="0" y="34"/>
                    </a:ln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65"/>
              <p:cNvSpPr>
                <a:spLocks/>
              </p:cNvSpPr>
              <p:nvPr/>
            </p:nvSpPr>
            <p:spPr bwMode="gray">
              <a:xfrm>
                <a:off x="6719270" y="6469328"/>
                <a:ext cx="109152" cy="103088"/>
              </a:xfrm>
              <a:custGeom>
                <a:avLst/>
                <a:gdLst>
                  <a:gd name="T0" fmla="*/ 0 w 36"/>
                  <a:gd name="T1" fmla="*/ 34 h 34"/>
                  <a:gd name="T2" fmla="*/ 16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6" y="34"/>
                    </a:lnTo>
                    <a:lnTo>
                      <a:pt x="36" y="0"/>
                    </a:lnTo>
                    <a:lnTo>
                      <a:pt x="18" y="0"/>
                    </a:lnTo>
                    <a:lnTo>
                      <a:pt x="0" y="3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6"/>
              <p:cNvSpPr>
                <a:spLocks/>
              </p:cNvSpPr>
              <p:nvPr/>
            </p:nvSpPr>
            <p:spPr bwMode="gray">
              <a:xfrm>
                <a:off x="6843583" y="6469328"/>
                <a:ext cx="109152" cy="103088"/>
              </a:xfrm>
              <a:custGeom>
                <a:avLst/>
                <a:gdLst>
                  <a:gd name="T0" fmla="*/ 0 w 36"/>
                  <a:gd name="T1" fmla="*/ 34 h 34"/>
                  <a:gd name="T2" fmla="*/ 17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9" y="0"/>
                    </a:lnTo>
                    <a:lnTo>
                      <a:pt x="0" y="34"/>
                    </a:ln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7"/>
              <p:cNvSpPr>
                <a:spLocks/>
              </p:cNvSpPr>
              <p:nvPr/>
            </p:nvSpPr>
            <p:spPr bwMode="gray">
              <a:xfrm>
                <a:off x="6843583" y="6469328"/>
                <a:ext cx="109152" cy="103088"/>
              </a:xfrm>
              <a:custGeom>
                <a:avLst/>
                <a:gdLst>
                  <a:gd name="T0" fmla="*/ 0 w 36"/>
                  <a:gd name="T1" fmla="*/ 34 h 34"/>
                  <a:gd name="T2" fmla="*/ 17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9" y="0"/>
                    </a:lnTo>
                    <a:lnTo>
                      <a:pt x="0" y="3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68"/>
              <p:cNvSpPr>
                <a:spLocks/>
              </p:cNvSpPr>
              <p:nvPr/>
            </p:nvSpPr>
            <p:spPr bwMode="gray">
              <a:xfrm>
                <a:off x="6970927" y="6469328"/>
                <a:ext cx="109152" cy="103088"/>
              </a:xfrm>
              <a:custGeom>
                <a:avLst/>
                <a:gdLst>
                  <a:gd name="T0" fmla="*/ 0 w 36"/>
                  <a:gd name="T1" fmla="*/ 34 h 34"/>
                  <a:gd name="T2" fmla="*/ 17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8" y="0"/>
                    </a:lnTo>
                    <a:lnTo>
                      <a:pt x="0" y="34"/>
                    </a:ln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69"/>
              <p:cNvSpPr>
                <a:spLocks/>
              </p:cNvSpPr>
              <p:nvPr/>
            </p:nvSpPr>
            <p:spPr bwMode="gray">
              <a:xfrm>
                <a:off x="6970927" y="6469328"/>
                <a:ext cx="109152" cy="103088"/>
              </a:xfrm>
              <a:custGeom>
                <a:avLst/>
                <a:gdLst>
                  <a:gd name="T0" fmla="*/ 0 w 36"/>
                  <a:gd name="T1" fmla="*/ 34 h 34"/>
                  <a:gd name="T2" fmla="*/ 17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8" y="0"/>
                    </a:lnTo>
                    <a:lnTo>
                      <a:pt x="0" y="3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70"/>
              <p:cNvSpPr>
                <a:spLocks noChangeArrowheads="1"/>
              </p:cNvSpPr>
              <p:nvPr/>
            </p:nvSpPr>
            <p:spPr bwMode="gray">
              <a:xfrm>
                <a:off x="8262560" y="4701669"/>
                <a:ext cx="397193" cy="2061762"/>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1"/>
              <p:cNvSpPr>
                <a:spLocks/>
              </p:cNvSpPr>
              <p:nvPr/>
            </p:nvSpPr>
            <p:spPr bwMode="gray">
              <a:xfrm>
                <a:off x="7571264" y="4701669"/>
                <a:ext cx="691296" cy="2061762"/>
              </a:xfrm>
              <a:custGeom>
                <a:avLst/>
                <a:gdLst>
                  <a:gd name="T0" fmla="*/ 228 w 228"/>
                  <a:gd name="T1" fmla="*/ 651 h 680"/>
                  <a:gd name="T2" fmla="*/ 228 w 228"/>
                  <a:gd name="T3" fmla="*/ 0 h 680"/>
                  <a:gd name="T4" fmla="*/ 0 w 228"/>
                  <a:gd name="T5" fmla="*/ 0 h 680"/>
                  <a:gd name="T6" fmla="*/ 0 w 228"/>
                  <a:gd name="T7" fmla="*/ 651 h 680"/>
                  <a:gd name="T8" fmla="*/ 0 w 228"/>
                  <a:gd name="T9" fmla="*/ 658 h 680"/>
                  <a:gd name="T10" fmla="*/ 0 w 228"/>
                  <a:gd name="T11" fmla="*/ 680 h 680"/>
                  <a:gd name="T12" fmla="*/ 228 w 228"/>
                  <a:gd name="T13" fmla="*/ 680 h 680"/>
                  <a:gd name="T14" fmla="*/ 228 w 228"/>
                  <a:gd name="T15" fmla="*/ 651 h 680"/>
                  <a:gd name="T16" fmla="*/ 228 w 228"/>
                  <a:gd name="T17" fmla="*/ 651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680">
                    <a:moveTo>
                      <a:pt x="228" y="651"/>
                    </a:moveTo>
                    <a:lnTo>
                      <a:pt x="228" y="0"/>
                    </a:lnTo>
                    <a:lnTo>
                      <a:pt x="0" y="0"/>
                    </a:lnTo>
                    <a:lnTo>
                      <a:pt x="0" y="651"/>
                    </a:lnTo>
                    <a:lnTo>
                      <a:pt x="0" y="658"/>
                    </a:lnTo>
                    <a:lnTo>
                      <a:pt x="0" y="680"/>
                    </a:lnTo>
                    <a:lnTo>
                      <a:pt x="228" y="680"/>
                    </a:lnTo>
                    <a:lnTo>
                      <a:pt x="228" y="651"/>
                    </a:lnTo>
                    <a:lnTo>
                      <a:pt x="228" y="651"/>
                    </a:lnTo>
                    <a:close/>
                  </a:path>
                </a:pathLst>
              </a:custGeom>
              <a:solidFill>
                <a:srgbClr val="409AE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72"/>
              <p:cNvSpPr>
                <a:spLocks noChangeArrowheads="1"/>
              </p:cNvSpPr>
              <p:nvPr/>
            </p:nvSpPr>
            <p:spPr bwMode="gray">
              <a:xfrm>
                <a:off x="7941168" y="5332326"/>
                <a:ext cx="100057"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73"/>
              <p:cNvSpPr>
                <a:spLocks noChangeArrowheads="1"/>
              </p:cNvSpPr>
              <p:nvPr/>
            </p:nvSpPr>
            <p:spPr bwMode="gray">
              <a:xfrm>
                <a:off x="7795632" y="5332326"/>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74"/>
              <p:cNvSpPr>
                <a:spLocks noChangeArrowheads="1"/>
              </p:cNvSpPr>
              <p:nvPr/>
            </p:nvSpPr>
            <p:spPr bwMode="gray">
              <a:xfrm>
                <a:off x="8089735" y="5332326"/>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75"/>
              <p:cNvSpPr>
                <a:spLocks noChangeArrowheads="1"/>
              </p:cNvSpPr>
              <p:nvPr/>
            </p:nvSpPr>
            <p:spPr bwMode="gray">
              <a:xfrm>
                <a:off x="8089735" y="5332326"/>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76"/>
              <p:cNvSpPr>
                <a:spLocks/>
              </p:cNvSpPr>
              <p:nvPr/>
            </p:nvSpPr>
            <p:spPr bwMode="gray">
              <a:xfrm>
                <a:off x="7650096" y="4471237"/>
                <a:ext cx="642784" cy="230432"/>
              </a:xfrm>
              <a:custGeom>
                <a:avLst/>
                <a:gdLst>
                  <a:gd name="T0" fmla="*/ 46 w 212"/>
                  <a:gd name="T1" fmla="*/ 0 h 76"/>
                  <a:gd name="T2" fmla="*/ 212 w 212"/>
                  <a:gd name="T3" fmla="*/ 0 h 76"/>
                  <a:gd name="T4" fmla="*/ 212 w 212"/>
                  <a:gd name="T5" fmla="*/ 76 h 76"/>
                  <a:gd name="T6" fmla="*/ 0 w 212"/>
                  <a:gd name="T7" fmla="*/ 76 h 76"/>
                  <a:gd name="T8" fmla="*/ 46 w 212"/>
                  <a:gd name="T9" fmla="*/ 0 h 76"/>
                </a:gdLst>
                <a:ahLst/>
                <a:cxnLst>
                  <a:cxn ang="0">
                    <a:pos x="T0" y="T1"/>
                  </a:cxn>
                  <a:cxn ang="0">
                    <a:pos x="T2" y="T3"/>
                  </a:cxn>
                  <a:cxn ang="0">
                    <a:pos x="T4" y="T5"/>
                  </a:cxn>
                  <a:cxn ang="0">
                    <a:pos x="T6" y="T7"/>
                  </a:cxn>
                  <a:cxn ang="0">
                    <a:pos x="T8" y="T9"/>
                  </a:cxn>
                </a:cxnLst>
                <a:rect l="0" t="0" r="r" b="b"/>
                <a:pathLst>
                  <a:path w="212" h="76">
                    <a:moveTo>
                      <a:pt x="46" y="0"/>
                    </a:moveTo>
                    <a:lnTo>
                      <a:pt x="212" y="0"/>
                    </a:lnTo>
                    <a:lnTo>
                      <a:pt x="212" y="76"/>
                    </a:lnTo>
                    <a:lnTo>
                      <a:pt x="0" y="76"/>
                    </a:lnTo>
                    <a:lnTo>
                      <a:pt x="46" y="0"/>
                    </a:ln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77"/>
              <p:cNvSpPr>
                <a:spLocks/>
              </p:cNvSpPr>
              <p:nvPr/>
            </p:nvSpPr>
            <p:spPr bwMode="gray">
              <a:xfrm>
                <a:off x="8292880" y="4471237"/>
                <a:ext cx="269849" cy="230432"/>
              </a:xfrm>
              <a:custGeom>
                <a:avLst/>
                <a:gdLst>
                  <a:gd name="T0" fmla="*/ 0 w 89"/>
                  <a:gd name="T1" fmla="*/ 0 h 76"/>
                  <a:gd name="T2" fmla="*/ 42 w 89"/>
                  <a:gd name="T3" fmla="*/ 0 h 76"/>
                  <a:gd name="T4" fmla="*/ 89 w 89"/>
                  <a:gd name="T5" fmla="*/ 76 h 76"/>
                  <a:gd name="T6" fmla="*/ 0 w 89"/>
                  <a:gd name="T7" fmla="*/ 76 h 76"/>
                  <a:gd name="T8" fmla="*/ 0 w 89"/>
                  <a:gd name="T9" fmla="*/ 0 h 76"/>
                </a:gdLst>
                <a:ahLst/>
                <a:cxnLst>
                  <a:cxn ang="0">
                    <a:pos x="T0" y="T1"/>
                  </a:cxn>
                  <a:cxn ang="0">
                    <a:pos x="T2" y="T3"/>
                  </a:cxn>
                  <a:cxn ang="0">
                    <a:pos x="T4" y="T5"/>
                  </a:cxn>
                  <a:cxn ang="0">
                    <a:pos x="T6" y="T7"/>
                  </a:cxn>
                  <a:cxn ang="0">
                    <a:pos x="T8" y="T9"/>
                  </a:cxn>
                </a:cxnLst>
                <a:rect l="0" t="0" r="r" b="b"/>
                <a:pathLst>
                  <a:path w="89" h="76">
                    <a:moveTo>
                      <a:pt x="0" y="0"/>
                    </a:moveTo>
                    <a:lnTo>
                      <a:pt x="42" y="0"/>
                    </a:lnTo>
                    <a:lnTo>
                      <a:pt x="89" y="76"/>
                    </a:lnTo>
                    <a:lnTo>
                      <a:pt x="0" y="76"/>
                    </a:lnTo>
                    <a:lnTo>
                      <a:pt x="0" y="0"/>
                    </a:ln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78"/>
              <p:cNvSpPr>
                <a:spLocks/>
              </p:cNvSpPr>
              <p:nvPr/>
            </p:nvSpPr>
            <p:spPr bwMode="gray">
              <a:xfrm>
                <a:off x="7522752" y="4701669"/>
                <a:ext cx="761033" cy="127344"/>
              </a:xfrm>
              <a:custGeom>
                <a:avLst/>
                <a:gdLst>
                  <a:gd name="T0" fmla="*/ 285 w 285"/>
                  <a:gd name="T1" fmla="*/ 0 h 48"/>
                  <a:gd name="T2" fmla="*/ 15 w 285"/>
                  <a:gd name="T3" fmla="*/ 0 h 48"/>
                  <a:gd name="T4" fmla="*/ 0 w 285"/>
                  <a:gd name="T5" fmla="*/ 15 h 48"/>
                  <a:gd name="T6" fmla="*/ 0 w 285"/>
                  <a:gd name="T7" fmla="*/ 33 h 48"/>
                  <a:gd name="T8" fmla="*/ 15 w 285"/>
                  <a:gd name="T9" fmla="*/ 48 h 48"/>
                  <a:gd name="T10" fmla="*/ 285 w 285"/>
                  <a:gd name="T11" fmla="*/ 48 h 48"/>
                  <a:gd name="T12" fmla="*/ 285 w 2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85" h="48">
                    <a:moveTo>
                      <a:pt x="285" y="0"/>
                    </a:moveTo>
                    <a:cubicBezTo>
                      <a:pt x="15" y="0"/>
                      <a:pt x="15" y="0"/>
                      <a:pt x="15" y="0"/>
                    </a:cubicBezTo>
                    <a:cubicBezTo>
                      <a:pt x="7" y="0"/>
                      <a:pt x="0" y="6"/>
                      <a:pt x="0" y="15"/>
                    </a:cubicBezTo>
                    <a:cubicBezTo>
                      <a:pt x="0" y="33"/>
                      <a:pt x="0" y="33"/>
                      <a:pt x="0" y="33"/>
                    </a:cubicBezTo>
                    <a:cubicBezTo>
                      <a:pt x="0" y="41"/>
                      <a:pt x="7" y="48"/>
                      <a:pt x="15" y="48"/>
                    </a:cubicBezTo>
                    <a:cubicBezTo>
                      <a:pt x="285" y="48"/>
                      <a:pt x="285" y="48"/>
                      <a:pt x="285" y="48"/>
                    </a:cubicBezTo>
                    <a:lnTo>
                      <a:pt x="285" y="0"/>
                    </a:lnTo>
                    <a:close/>
                  </a:path>
                </a:pathLst>
              </a:custGeom>
              <a:solidFill>
                <a:srgbClr val="409AE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79"/>
              <p:cNvSpPr>
                <a:spLocks/>
              </p:cNvSpPr>
              <p:nvPr/>
            </p:nvSpPr>
            <p:spPr bwMode="gray">
              <a:xfrm>
                <a:off x="8283783" y="4701669"/>
                <a:ext cx="418416" cy="127344"/>
              </a:xfrm>
              <a:custGeom>
                <a:avLst/>
                <a:gdLst>
                  <a:gd name="T0" fmla="*/ 142 w 157"/>
                  <a:gd name="T1" fmla="*/ 0 h 48"/>
                  <a:gd name="T2" fmla="*/ 0 w 157"/>
                  <a:gd name="T3" fmla="*/ 0 h 48"/>
                  <a:gd name="T4" fmla="*/ 0 w 157"/>
                  <a:gd name="T5" fmla="*/ 48 h 48"/>
                  <a:gd name="T6" fmla="*/ 142 w 157"/>
                  <a:gd name="T7" fmla="*/ 48 h 48"/>
                  <a:gd name="T8" fmla="*/ 157 w 157"/>
                  <a:gd name="T9" fmla="*/ 33 h 48"/>
                  <a:gd name="T10" fmla="*/ 157 w 157"/>
                  <a:gd name="T11" fmla="*/ 15 h 48"/>
                  <a:gd name="T12" fmla="*/ 142 w 157"/>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57" h="48">
                    <a:moveTo>
                      <a:pt x="142" y="0"/>
                    </a:moveTo>
                    <a:cubicBezTo>
                      <a:pt x="0" y="0"/>
                      <a:pt x="0" y="0"/>
                      <a:pt x="0" y="0"/>
                    </a:cubicBezTo>
                    <a:cubicBezTo>
                      <a:pt x="0" y="48"/>
                      <a:pt x="0" y="48"/>
                      <a:pt x="0" y="48"/>
                    </a:cubicBezTo>
                    <a:cubicBezTo>
                      <a:pt x="142" y="48"/>
                      <a:pt x="142" y="48"/>
                      <a:pt x="142" y="48"/>
                    </a:cubicBezTo>
                    <a:cubicBezTo>
                      <a:pt x="151" y="48"/>
                      <a:pt x="157" y="41"/>
                      <a:pt x="157" y="33"/>
                    </a:cubicBezTo>
                    <a:cubicBezTo>
                      <a:pt x="157" y="15"/>
                      <a:pt x="157" y="15"/>
                      <a:pt x="157" y="15"/>
                    </a:cubicBezTo>
                    <a:cubicBezTo>
                      <a:pt x="157" y="6"/>
                      <a:pt x="151" y="0"/>
                      <a:pt x="142"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80"/>
              <p:cNvSpPr>
                <a:spLocks/>
              </p:cNvSpPr>
              <p:nvPr/>
            </p:nvSpPr>
            <p:spPr bwMode="gray">
              <a:xfrm>
                <a:off x="7650096" y="4829013"/>
                <a:ext cx="97024"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81"/>
              <p:cNvSpPr>
                <a:spLocks/>
              </p:cNvSpPr>
              <p:nvPr/>
            </p:nvSpPr>
            <p:spPr bwMode="gray">
              <a:xfrm>
                <a:off x="7795632" y="4829013"/>
                <a:ext cx="97024"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82"/>
              <p:cNvSpPr>
                <a:spLocks/>
              </p:cNvSpPr>
              <p:nvPr/>
            </p:nvSpPr>
            <p:spPr bwMode="gray">
              <a:xfrm>
                <a:off x="7941168" y="4829013"/>
                <a:ext cx="100057"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83"/>
              <p:cNvSpPr>
                <a:spLocks/>
              </p:cNvSpPr>
              <p:nvPr/>
            </p:nvSpPr>
            <p:spPr bwMode="gray">
              <a:xfrm>
                <a:off x="8089735" y="4829013"/>
                <a:ext cx="97024"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284"/>
              <p:cNvSpPr>
                <a:spLocks noChangeArrowheads="1"/>
              </p:cNvSpPr>
              <p:nvPr/>
            </p:nvSpPr>
            <p:spPr bwMode="gray">
              <a:xfrm>
                <a:off x="7795632" y="5502118"/>
                <a:ext cx="97024" cy="97024"/>
              </a:xfrm>
              <a:prstGeom prst="rect">
                <a:avLst/>
              </a:prstGeom>
              <a:solidFill>
                <a:srgbClr val="FF8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285"/>
              <p:cNvSpPr>
                <a:spLocks noChangeArrowheads="1"/>
              </p:cNvSpPr>
              <p:nvPr/>
            </p:nvSpPr>
            <p:spPr bwMode="gray">
              <a:xfrm>
                <a:off x="7941168" y="5502118"/>
                <a:ext cx="100057"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286"/>
              <p:cNvSpPr>
                <a:spLocks noChangeArrowheads="1"/>
              </p:cNvSpPr>
              <p:nvPr/>
            </p:nvSpPr>
            <p:spPr bwMode="gray">
              <a:xfrm>
                <a:off x="8089735" y="5502118"/>
                <a:ext cx="97024"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87"/>
              <p:cNvSpPr>
                <a:spLocks noChangeArrowheads="1"/>
              </p:cNvSpPr>
              <p:nvPr/>
            </p:nvSpPr>
            <p:spPr bwMode="gray">
              <a:xfrm>
                <a:off x="8089735" y="5502118"/>
                <a:ext cx="97024" cy="97024"/>
              </a:xfrm>
              <a:prstGeom prst="rect">
                <a:avLst/>
              </a:prstGeom>
              <a:solidFill>
                <a:srgbClr val="FF8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288"/>
              <p:cNvSpPr>
                <a:spLocks noChangeArrowheads="1"/>
              </p:cNvSpPr>
              <p:nvPr/>
            </p:nvSpPr>
            <p:spPr bwMode="gray">
              <a:xfrm>
                <a:off x="7795632" y="5668879"/>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89"/>
              <p:cNvSpPr>
                <a:spLocks noChangeArrowheads="1"/>
              </p:cNvSpPr>
              <p:nvPr/>
            </p:nvSpPr>
            <p:spPr bwMode="gray">
              <a:xfrm>
                <a:off x="7941168" y="5668879"/>
                <a:ext cx="100057"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90"/>
              <p:cNvSpPr>
                <a:spLocks noChangeArrowheads="1"/>
              </p:cNvSpPr>
              <p:nvPr/>
            </p:nvSpPr>
            <p:spPr bwMode="gray">
              <a:xfrm>
                <a:off x="8089735" y="5668879"/>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291"/>
              <p:cNvSpPr>
                <a:spLocks noChangeArrowheads="1"/>
              </p:cNvSpPr>
              <p:nvPr/>
            </p:nvSpPr>
            <p:spPr bwMode="gray">
              <a:xfrm>
                <a:off x="8089735" y="5668879"/>
                <a:ext cx="97024" cy="100055"/>
              </a:xfrm>
              <a:prstGeom prst="rect">
                <a:avLst/>
              </a:prstGeom>
              <a:solidFill>
                <a:srgbClr val="FF8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292"/>
              <p:cNvSpPr>
                <a:spLocks noChangeArrowheads="1"/>
              </p:cNvSpPr>
              <p:nvPr/>
            </p:nvSpPr>
            <p:spPr bwMode="gray">
              <a:xfrm>
                <a:off x="7795632" y="5838671"/>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293"/>
              <p:cNvSpPr>
                <a:spLocks noChangeArrowheads="1"/>
              </p:cNvSpPr>
              <p:nvPr/>
            </p:nvSpPr>
            <p:spPr bwMode="gray">
              <a:xfrm>
                <a:off x="7941168" y="5838671"/>
                <a:ext cx="100057" cy="100055"/>
              </a:xfrm>
              <a:prstGeom prst="rect">
                <a:avLst/>
              </a:prstGeom>
              <a:solidFill>
                <a:srgbClr val="FF8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294"/>
              <p:cNvSpPr>
                <a:spLocks noChangeArrowheads="1"/>
              </p:cNvSpPr>
              <p:nvPr/>
            </p:nvSpPr>
            <p:spPr bwMode="gray">
              <a:xfrm>
                <a:off x="8089735" y="5838671"/>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295"/>
              <p:cNvSpPr>
                <a:spLocks noChangeArrowheads="1"/>
              </p:cNvSpPr>
              <p:nvPr/>
            </p:nvSpPr>
            <p:spPr bwMode="gray">
              <a:xfrm>
                <a:off x="8089735" y="5838671"/>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296"/>
              <p:cNvSpPr>
                <a:spLocks noChangeArrowheads="1"/>
              </p:cNvSpPr>
              <p:nvPr/>
            </p:nvSpPr>
            <p:spPr bwMode="gray">
              <a:xfrm>
                <a:off x="7795632" y="6008463"/>
                <a:ext cx="97024"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297"/>
              <p:cNvSpPr>
                <a:spLocks noChangeArrowheads="1"/>
              </p:cNvSpPr>
              <p:nvPr/>
            </p:nvSpPr>
            <p:spPr bwMode="gray">
              <a:xfrm>
                <a:off x="7941168" y="6008463"/>
                <a:ext cx="100057"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298"/>
              <p:cNvSpPr>
                <a:spLocks noChangeArrowheads="1"/>
              </p:cNvSpPr>
              <p:nvPr/>
            </p:nvSpPr>
            <p:spPr bwMode="gray">
              <a:xfrm>
                <a:off x="8089735" y="6008463"/>
                <a:ext cx="97024"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299"/>
              <p:cNvSpPr>
                <a:spLocks noChangeArrowheads="1"/>
              </p:cNvSpPr>
              <p:nvPr/>
            </p:nvSpPr>
            <p:spPr bwMode="gray">
              <a:xfrm>
                <a:off x="8089735" y="6008463"/>
                <a:ext cx="97024" cy="97024"/>
              </a:xfrm>
              <a:prstGeom prst="rect">
                <a:avLst/>
              </a:prstGeom>
              <a:solidFill>
                <a:srgbClr val="FF8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00"/>
              <p:cNvSpPr>
                <a:spLocks noChangeArrowheads="1"/>
              </p:cNvSpPr>
              <p:nvPr/>
            </p:nvSpPr>
            <p:spPr bwMode="gray">
              <a:xfrm>
                <a:off x="7795632" y="6175222"/>
                <a:ext cx="97024" cy="100055"/>
              </a:xfrm>
              <a:prstGeom prst="rect">
                <a:avLst/>
              </a:prstGeom>
              <a:solidFill>
                <a:srgbClr val="FF8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301"/>
              <p:cNvSpPr>
                <a:spLocks noChangeArrowheads="1"/>
              </p:cNvSpPr>
              <p:nvPr/>
            </p:nvSpPr>
            <p:spPr bwMode="gray">
              <a:xfrm>
                <a:off x="7941168" y="6175222"/>
                <a:ext cx="100057"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302"/>
              <p:cNvSpPr>
                <a:spLocks noChangeArrowheads="1"/>
              </p:cNvSpPr>
              <p:nvPr/>
            </p:nvSpPr>
            <p:spPr bwMode="gray">
              <a:xfrm>
                <a:off x="8089735" y="6175222"/>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303"/>
              <p:cNvSpPr>
                <a:spLocks noChangeArrowheads="1"/>
              </p:cNvSpPr>
              <p:nvPr/>
            </p:nvSpPr>
            <p:spPr bwMode="gray">
              <a:xfrm>
                <a:off x="8089735" y="6175222"/>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04"/>
              <p:cNvSpPr>
                <a:spLocks noChangeArrowheads="1"/>
              </p:cNvSpPr>
              <p:nvPr/>
            </p:nvSpPr>
            <p:spPr bwMode="gray">
              <a:xfrm>
                <a:off x="7650096" y="5332326"/>
                <a:ext cx="97024" cy="100055"/>
              </a:xfrm>
              <a:prstGeom prst="rect">
                <a:avLst/>
              </a:prstGeom>
              <a:solidFill>
                <a:srgbClr val="FF8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305"/>
              <p:cNvSpPr>
                <a:spLocks noChangeArrowheads="1"/>
              </p:cNvSpPr>
              <p:nvPr/>
            </p:nvSpPr>
            <p:spPr bwMode="gray">
              <a:xfrm>
                <a:off x="7650096" y="5502118"/>
                <a:ext cx="97024"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306"/>
              <p:cNvSpPr>
                <a:spLocks noChangeArrowheads="1"/>
              </p:cNvSpPr>
              <p:nvPr/>
            </p:nvSpPr>
            <p:spPr bwMode="gray">
              <a:xfrm>
                <a:off x="7650096" y="5668879"/>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307"/>
              <p:cNvSpPr>
                <a:spLocks noChangeArrowheads="1"/>
              </p:cNvSpPr>
              <p:nvPr/>
            </p:nvSpPr>
            <p:spPr bwMode="gray">
              <a:xfrm>
                <a:off x="7650096" y="5838671"/>
                <a:ext cx="97024"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308"/>
              <p:cNvSpPr>
                <a:spLocks noChangeArrowheads="1"/>
              </p:cNvSpPr>
              <p:nvPr/>
            </p:nvSpPr>
            <p:spPr bwMode="gray">
              <a:xfrm>
                <a:off x="7650096" y="6008463"/>
                <a:ext cx="97024"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309"/>
              <p:cNvSpPr>
                <a:spLocks noChangeArrowheads="1"/>
              </p:cNvSpPr>
              <p:nvPr/>
            </p:nvSpPr>
            <p:spPr bwMode="gray">
              <a:xfrm>
                <a:off x="7650096" y="6175222"/>
                <a:ext cx="97024" cy="100055"/>
              </a:xfrm>
              <a:prstGeom prst="rect">
                <a:avLst/>
              </a:prstGeom>
              <a:solidFill>
                <a:srgbClr val="FF8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10"/>
              <p:cNvSpPr>
                <a:spLocks noChangeArrowheads="1"/>
              </p:cNvSpPr>
              <p:nvPr/>
            </p:nvSpPr>
            <p:spPr bwMode="gray">
              <a:xfrm>
                <a:off x="7650096" y="6341983"/>
                <a:ext cx="97024" cy="354743"/>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311"/>
              <p:cNvSpPr>
                <a:spLocks noChangeArrowheads="1"/>
              </p:cNvSpPr>
              <p:nvPr/>
            </p:nvSpPr>
            <p:spPr bwMode="gray">
              <a:xfrm>
                <a:off x="8089735" y="6341983"/>
                <a:ext cx="97024" cy="354743"/>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312"/>
              <p:cNvSpPr>
                <a:spLocks noChangeArrowheads="1"/>
              </p:cNvSpPr>
              <p:nvPr/>
            </p:nvSpPr>
            <p:spPr bwMode="gray">
              <a:xfrm>
                <a:off x="7795632" y="6341983"/>
                <a:ext cx="245593" cy="354743"/>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13"/>
              <p:cNvSpPr>
                <a:spLocks/>
              </p:cNvSpPr>
              <p:nvPr/>
            </p:nvSpPr>
            <p:spPr bwMode="gray">
              <a:xfrm>
                <a:off x="7650096" y="4471237"/>
                <a:ext cx="642784" cy="230432"/>
              </a:xfrm>
              <a:custGeom>
                <a:avLst/>
                <a:gdLst>
                  <a:gd name="T0" fmla="*/ 46 w 212"/>
                  <a:gd name="T1" fmla="*/ 0 h 76"/>
                  <a:gd name="T2" fmla="*/ 212 w 212"/>
                  <a:gd name="T3" fmla="*/ 0 h 76"/>
                  <a:gd name="T4" fmla="*/ 212 w 212"/>
                  <a:gd name="T5" fmla="*/ 76 h 76"/>
                  <a:gd name="T6" fmla="*/ 0 w 212"/>
                  <a:gd name="T7" fmla="*/ 76 h 76"/>
                  <a:gd name="T8" fmla="*/ 46 w 212"/>
                  <a:gd name="T9" fmla="*/ 0 h 76"/>
                </a:gdLst>
                <a:ahLst/>
                <a:cxnLst>
                  <a:cxn ang="0">
                    <a:pos x="T0" y="T1"/>
                  </a:cxn>
                  <a:cxn ang="0">
                    <a:pos x="T2" y="T3"/>
                  </a:cxn>
                  <a:cxn ang="0">
                    <a:pos x="T4" y="T5"/>
                  </a:cxn>
                  <a:cxn ang="0">
                    <a:pos x="T6" y="T7"/>
                  </a:cxn>
                  <a:cxn ang="0">
                    <a:pos x="T8" y="T9"/>
                  </a:cxn>
                </a:cxnLst>
                <a:rect l="0" t="0" r="r" b="b"/>
                <a:pathLst>
                  <a:path w="212" h="76">
                    <a:moveTo>
                      <a:pt x="46" y="0"/>
                    </a:moveTo>
                    <a:lnTo>
                      <a:pt x="212" y="0"/>
                    </a:lnTo>
                    <a:lnTo>
                      <a:pt x="212" y="76"/>
                    </a:lnTo>
                    <a:lnTo>
                      <a:pt x="0" y="76"/>
                    </a:lnTo>
                    <a:lnTo>
                      <a:pt x="46" y="0"/>
                    </a:lnTo>
                    <a:close/>
                  </a:path>
                </a:pathLst>
              </a:custGeom>
              <a:solidFill>
                <a:srgbClr val="0063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314"/>
              <p:cNvSpPr>
                <a:spLocks noChangeArrowheads="1"/>
              </p:cNvSpPr>
              <p:nvPr/>
            </p:nvSpPr>
            <p:spPr bwMode="gray">
              <a:xfrm>
                <a:off x="9323761" y="6041814"/>
                <a:ext cx="397193" cy="721617"/>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315"/>
              <p:cNvSpPr>
                <a:spLocks noChangeArrowheads="1"/>
              </p:cNvSpPr>
              <p:nvPr/>
            </p:nvSpPr>
            <p:spPr bwMode="gray">
              <a:xfrm>
                <a:off x="8632464" y="6041814"/>
                <a:ext cx="691296" cy="721617"/>
              </a:xfrm>
              <a:prstGeom prst="rect">
                <a:avLst/>
              </a:prstGeom>
              <a:solidFill>
                <a:srgbClr val="0078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316"/>
              <p:cNvSpPr>
                <a:spLocks noChangeArrowheads="1"/>
              </p:cNvSpPr>
              <p:nvPr/>
            </p:nvSpPr>
            <p:spPr bwMode="gray">
              <a:xfrm>
                <a:off x="9002369" y="6208575"/>
                <a:ext cx="100057"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317"/>
              <p:cNvSpPr>
                <a:spLocks noChangeArrowheads="1"/>
              </p:cNvSpPr>
              <p:nvPr/>
            </p:nvSpPr>
            <p:spPr bwMode="gray">
              <a:xfrm>
                <a:off x="8856832" y="6208575"/>
                <a:ext cx="100057"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318"/>
              <p:cNvSpPr>
                <a:spLocks noChangeArrowheads="1"/>
              </p:cNvSpPr>
              <p:nvPr/>
            </p:nvSpPr>
            <p:spPr bwMode="gray">
              <a:xfrm>
                <a:off x="9150936" y="6208575"/>
                <a:ext cx="97024"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319"/>
              <p:cNvSpPr>
                <a:spLocks noChangeArrowheads="1"/>
              </p:cNvSpPr>
              <p:nvPr/>
            </p:nvSpPr>
            <p:spPr bwMode="gray">
              <a:xfrm>
                <a:off x="9150936" y="6208575"/>
                <a:ext cx="97024"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20"/>
              <p:cNvSpPr>
                <a:spLocks/>
              </p:cNvSpPr>
              <p:nvPr/>
            </p:nvSpPr>
            <p:spPr bwMode="gray">
              <a:xfrm>
                <a:off x="8586983" y="6041814"/>
                <a:ext cx="770129" cy="87927"/>
              </a:xfrm>
              <a:custGeom>
                <a:avLst/>
                <a:gdLst>
                  <a:gd name="T0" fmla="*/ 0 w 290"/>
                  <a:gd name="T1" fmla="*/ 0 h 33"/>
                  <a:gd name="T2" fmla="*/ 0 w 290"/>
                  <a:gd name="T3" fmla="*/ 18 h 33"/>
                  <a:gd name="T4" fmla="*/ 15 w 290"/>
                  <a:gd name="T5" fmla="*/ 33 h 33"/>
                  <a:gd name="T6" fmla="*/ 280 w 290"/>
                  <a:gd name="T7" fmla="*/ 33 h 33"/>
                  <a:gd name="T8" fmla="*/ 290 w 290"/>
                  <a:gd name="T9" fmla="*/ 23 h 33"/>
                  <a:gd name="T10" fmla="*/ 290 w 290"/>
                  <a:gd name="T11" fmla="*/ 0 h 33"/>
                  <a:gd name="T12" fmla="*/ 0 w 29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90" h="33">
                    <a:moveTo>
                      <a:pt x="0" y="0"/>
                    </a:moveTo>
                    <a:cubicBezTo>
                      <a:pt x="0" y="18"/>
                      <a:pt x="0" y="18"/>
                      <a:pt x="0" y="18"/>
                    </a:cubicBezTo>
                    <a:cubicBezTo>
                      <a:pt x="0" y="26"/>
                      <a:pt x="7" y="33"/>
                      <a:pt x="15" y="33"/>
                    </a:cubicBezTo>
                    <a:cubicBezTo>
                      <a:pt x="280" y="33"/>
                      <a:pt x="280" y="33"/>
                      <a:pt x="280" y="33"/>
                    </a:cubicBezTo>
                    <a:cubicBezTo>
                      <a:pt x="285" y="33"/>
                      <a:pt x="290" y="28"/>
                      <a:pt x="290" y="23"/>
                    </a:cubicBezTo>
                    <a:cubicBezTo>
                      <a:pt x="290" y="0"/>
                      <a:pt x="290" y="0"/>
                      <a:pt x="290" y="0"/>
                    </a:cubicBezTo>
                    <a:lnTo>
                      <a:pt x="0" y="0"/>
                    </a:ln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21"/>
              <p:cNvSpPr>
                <a:spLocks/>
              </p:cNvSpPr>
              <p:nvPr/>
            </p:nvSpPr>
            <p:spPr bwMode="gray">
              <a:xfrm>
                <a:off x="9414721" y="6041814"/>
                <a:ext cx="351712" cy="87927"/>
              </a:xfrm>
              <a:custGeom>
                <a:avLst/>
                <a:gdLst>
                  <a:gd name="T0" fmla="*/ 0 w 133"/>
                  <a:gd name="T1" fmla="*/ 0 h 33"/>
                  <a:gd name="T2" fmla="*/ 0 w 133"/>
                  <a:gd name="T3" fmla="*/ 33 h 33"/>
                  <a:gd name="T4" fmla="*/ 117 w 133"/>
                  <a:gd name="T5" fmla="*/ 33 h 33"/>
                  <a:gd name="T6" fmla="*/ 133 w 133"/>
                  <a:gd name="T7" fmla="*/ 18 h 33"/>
                  <a:gd name="T8" fmla="*/ 133 w 133"/>
                  <a:gd name="T9" fmla="*/ 0 h 33"/>
                  <a:gd name="T10" fmla="*/ 0 w 133"/>
                  <a:gd name="T11" fmla="*/ 0 h 33"/>
                </a:gdLst>
                <a:ahLst/>
                <a:cxnLst>
                  <a:cxn ang="0">
                    <a:pos x="T0" y="T1"/>
                  </a:cxn>
                  <a:cxn ang="0">
                    <a:pos x="T2" y="T3"/>
                  </a:cxn>
                  <a:cxn ang="0">
                    <a:pos x="T4" y="T5"/>
                  </a:cxn>
                  <a:cxn ang="0">
                    <a:pos x="T6" y="T7"/>
                  </a:cxn>
                  <a:cxn ang="0">
                    <a:pos x="T8" y="T9"/>
                  </a:cxn>
                  <a:cxn ang="0">
                    <a:pos x="T10" y="T11"/>
                  </a:cxn>
                </a:cxnLst>
                <a:rect l="0" t="0" r="r" b="b"/>
                <a:pathLst>
                  <a:path w="133" h="33">
                    <a:moveTo>
                      <a:pt x="0" y="0"/>
                    </a:moveTo>
                    <a:cubicBezTo>
                      <a:pt x="0" y="33"/>
                      <a:pt x="0" y="33"/>
                      <a:pt x="0" y="33"/>
                    </a:cubicBezTo>
                    <a:cubicBezTo>
                      <a:pt x="117" y="33"/>
                      <a:pt x="117" y="33"/>
                      <a:pt x="117" y="33"/>
                    </a:cubicBezTo>
                    <a:cubicBezTo>
                      <a:pt x="126" y="33"/>
                      <a:pt x="133" y="26"/>
                      <a:pt x="133" y="18"/>
                    </a:cubicBezTo>
                    <a:cubicBezTo>
                      <a:pt x="133" y="0"/>
                      <a:pt x="133" y="0"/>
                      <a:pt x="133" y="0"/>
                    </a:cubicBezTo>
                    <a:lnTo>
                      <a:pt x="0" y="0"/>
                    </a:ln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22"/>
              <p:cNvSpPr>
                <a:spLocks noChangeArrowheads="1"/>
              </p:cNvSpPr>
              <p:nvPr/>
            </p:nvSpPr>
            <p:spPr bwMode="gray">
              <a:xfrm>
                <a:off x="8856832" y="6375335"/>
                <a:ext cx="100057"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323"/>
              <p:cNvSpPr>
                <a:spLocks noChangeArrowheads="1"/>
              </p:cNvSpPr>
              <p:nvPr/>
            </p:nvSpPr>
            <p:spPr bwMode="gray">
              <a:xfrm>
                <a:off x="9002369" y="6375335"/>
                <a:ext cx="100057" cy="100055"/>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24"/>
              <p:cNvSpPr>
                <a:spLocks noChangeArrowheads="1"/>
              </p:cNvSpPr>
              <p:nvPr/>
            </p:nvSpPr>
            <p:spPr bwMode="gray">
              <a:xfrm>
                <a:off x="8711296" y="6208575"/>
                <a:ext cx="97024" cy="97024"/>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25"/>
              <p:cNvSpPr>
                <a:spLocks noChangeArrowheads="1"/>
              </p:cNvSpPr>
              <p:nvPr/>
            </p:nvSpPr>
            <p:spPr bwMode="gray">
              <a:xfrm>
                <a:off x="8893217" y="6526935"/>
                <a:ext cx="172825" cy="236496"/>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26"/>
              <p:cNvSpPr>
                <a:spLocks noChangeArrowheads="1"/>
              </p:cNvSpPr>
              <p:nvPr/>
            </p:nvSpPr>
            <p:spPr bwMode="gray">
              <a:xfrm>
                <a:off x="9150936" y="6375335"/>
                <a:ext cx="97024" cy="269847"/>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327"/>
              <p:cNvSpPr>
                <a:spLocks noChangeArrowheads="1"/>
              </p:cNvSpPr>
              <p:nvPr/>
            </p:nvSpPr>
            <p:spPr bwMode="gray">
              <a:xfrm>
                <a:off x="8711296" y="6375335"/>
                <a:ext cx="97024" cy="269847"/>
              </a:xfrm>
              <a:prstGeom prst="rect">
                <a:avLst/>
              </a:prstGeom>
              <a:solidFill>
                <a:srgbClr val="0018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28"/>
              <p:cNvSpPr>
                <a:spLocks/>
              </p:cNvSpPr>
              <p:nvPr/>
            </p:nvSpPr>
            <p:spPr bwMode="gray">
              <a:xfrm>
                <a:off x="8586983" y="5865958"/>
                <a:ext cx="794385" cy="175856"/>
              </a:xfrm>
              <a:custGeom>
                <a:avLst/>
                <a:gdLst>
                  <a:gd name="T0" fmla="*/ 0 w 262"/>
                  <a:gd name="T1" fmla="*/ 58 h 58"/>
                  <a:gd name="T2" fmla="*/ 60 w 262"/>
                  <a:gd name="T3" fmla="*/ 0 h 58"/>
                  <a:gd name="T4" fmla="*/ 262 w 262"/>
                  <a:gd name="T5" fmla="*/ 0 h 58"/>
                  <a:gd name="T6" fmla="*/ 262 w 262"/>
                  <a:gd name="T7" fmla="*/ 58 h 58"/>
                  <a:gd name="T8" fmla="*/ 0 w 262"/>
                  <a:gd name="T9" fmla="*/ 58 h 58"/>
                </a:gdLst>
                <a:ahLst/>
                <a:cxnLst>
                  <a:cxn ang="0">
                    <a:pos x="T0" y="T1"/>
                  </a:cxn>
                  <a:cxn ang="0">
                    <a:pos x="T2" y="T3"/>
                  </a:cxn>
                  <a:cxn ang="0">
                    <a:pos x="T4" y="T5"/>
                  </a:cxn>
                  <a:cxn ang="0">
                    <a:pos x="T6" y="T7"/>
                  </a:cxn>
                  <a:cxn ang="0">
                    <a:pos x="T8" y="T9"/>
                  </a:cxn>
                </a:cxnLst>
                <a:rect l="0" t="0" r="r" b="b"/>
                <a:pathLst>
                  <a:path w="262" h="58">
                    <a:moveTo>
                      <a:pt x="0" y="58"/>
                    </a:moveTo>
                    <a:lnTo>
                      <a:pt x="60" y="0"/>
                    </a:lnTo>
                    <a:lnTo>
                      <a:pt x="262" y="0"/>
                    </a:lnTo>
                    <a:lnTo>
                      <a:pt x="262" y="58"/>
                    </a:lnTo>
                    <a:lnTo>
                      <a:pt x="0" y="58"/>
                    </a:ln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29"/>
              <p:cNvSpPr>
                <a:spLocks/>
              </p:cNvSpPr>
              <p:nvPr/>
            </p:nvSpPr>
            <p:spPr bwMode="gray">
              <a:xfrm>
                <a:off x="8586983" y="5865958"/>
                <a:ext cx="794385" cy="175856"/>
              </a:xfrm>
              <a:custGeom>
                <a:avLst/>
                <a:gdLst>
                  <a:gd name="T0" fmla="*/ 0 w 262"/>
                  <a:gd name="T1" fmla="*/ 58 h 58"/>
                  <a:gd name="T2" fmla="*/ 60 w 262"/>
                  <a:gd name="T3" fmla="*/ 0 h 58"/>
                  <a:gd name="T4" fmla="*/ 262 w 262"/>
                  <a:gd name="T5" fmla="*/ 0 h 58"/>
                  <a:gd name="T6" fmla="*/ 262 w 262"/>
                  <a:gd name="T7" fmla="*/ 58 h 58"/>
                  <a:gd name="T8" fmla="*/ 0 w 262"/>
                  <a:gd name="T9" fmla="*/ 58 h 58"/>
                </a:gdLst>
                <a:ahLst/>
                <a:cxnLst>
                  <a:cxn ang="0">
                    <a:pos x="T0" y="T1"/>
                  </a:cxn>
                  <a:cxn ang="0">
                    <a:pos x="T2" y="T3"/>
                  </a:cxn>
                  <a:cxn ang="0">
                    <a:pos x="T4" y="T5"/>
                  </a:cxn>
                  <a:cxn ang="0">
                    <a:pos x="T6" y="T7"/>
                  </a:cxn>
                  <a:cxn ang="0">
                    <a:pos x="T8" y="T9"/>
                  </a:cxn>
                </a:cxnLst>
                <a:rect l="0" t="0" r="r" b="b"/>
                <a:pathLst>
                  <a:path w="262" h="58">
                    <a:moveTo>
                      <a:pt x="0" y="58"/>
                    </a:moveTo>
                    <a:lnTo>
                      <a:pt x="60" y="0"/>
                    </a:lnTo>
                    <a:lnTo>
                      <a:pt x="262" y="0"/>
                    </a:lnTo>
                    <a:lnTo>
                      <a:pt x="262" y="58"/>
                    </a:lnTo>
                    <a:lnTo>
                      <a:pt x="0" y="58"/>
                    </a:lnTo>
                    <a:close/>
                  </a:path>
                </a:pathLst>
              </a:custGeom>
              <a:solidFill>
                <a:srgbClr val="0063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30"/>
              <p:cNvSpPr>
                <a:spLocks/>
              </p:cNvSpPr>
              <p:nvPr/>
            </p:nvSpPr>
            <p:spPr bwMode="gray">
              <a:xfrm>
                <a:off x="9381368" y="5865958"/>
                <a:ext cx="385065" cy="175856"/>
              </a:xfrm>
              <a:custGeom>
                <a:avLst/>
                <a:gdLst>
                  <a:gd name="T0" fmla="*/ 0 w 127"/>
                  <a:gd name="T1" fmla="*/ 58 h 58"/>
                  <a:gd name="T2" fmla="*/ 0 w 127"/>
                  <a:gd name="T3" fmla="*/ 0 h 58"/>
                  <a:gd name="T4" fmla="*/ 67 w 127"/>
                  <a:gd name="T5" fmla="*/ 0 h 58"/>
                  <a:gd name="T6" fmla="*/ 127 w 127"/>
                  <a:gd name="T7" fmla="*/ 58 h 58"/>
                  <a:gd name="T8" fmla="*/ 0 w 127"/>
                  <a:gd name="T9" fmla="*/ 58 h 58"/>
                </a:gdLst>
                <a:ahLst/>
                <a:cxnLst>
                  <a:cxn ang="0">
                    <a:pos x="T0" y="T1"/>
                  </a:cxn>
                  <a:cxn ang="0">
                    <a:pos x="T2" y="T3"/>
                  </a:cxn>
                  <a:cxn ang="0">
                    <a:pos x="T4" y="T5"/>
                  </a:cxn>
                  <a:cxn ang="0">
                    <a:pos x="T6" y="T7"/>
                  </a:cxn>
                  <a:cxn ang="0">
                    <a:pos x="T8" y="T9"/>
                  </a:cxn>
                </a:cxnLst>
                <a:rect l="0" t="0" r="r" b="b"/>
                <a:pathLst>
                  <a:path w="127" h="58">
                    <a:moveTo>
                      <a:pt x="0" y="58"/>
                    </a:moveTo>
                    <a:lnTo>
                      <a:pt x="0" y="0"/>
                    </a:lnTo>
                    <a:lnTo>
                      <a:pt x="67" y="0"/>
                    </a:lnTo>
                    <a:lnTo>
                      <a:pt x="127" y="58"/>
                    </a:lnTo>
                    <a:lnTo>
                      <a:pt x="0" y="58"/>
                    </a:lnTo>
                    <a:close/>
                  </a:path>
                </a:pathLst>
              </a:custGeom>
              <a:solidFill>
                <a:srgbClr val="0018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31"/>
              <p:cNvSpPr>
                <a:spLocks/>
              </p:cNvSpPr>
              <p:nvPr/>
            </p:nvSpPr>
            <p:spPr bwMode="gray">
              <a:xfrm>
                <a:off x="9381368" y="5865958"/>
                <a:ext cx="385065" cy="175856"/>
              </a:xfrm>
              <a:custGeom>
                <a:avLst/>
                <a:gdLst>
                  <a:gd name="T0" fmla="*/ 67 w 127"/>
                  <a:gd name="T1" fmla="*/ 0 h 58"/>
                  <a:gd name="T2" fmla="*/ 0 w 127"/>
                  <a:gd name="T3" fmla="*/ 0 h 58"/>
                  <a:gd name="T4" fmla="*/ 0 w 127"/>
                  <a:gd name="T5" fmla="*/ 58 h 58"/>
                  <a:gd name="T6" fmla="*/ 127 w 127"/>
                  <a:gd name="T7" fmla="*/ 58 h 58"/>
                  <a:gd name="T8" fmla="*/ 67 w 127"/>
                  <a:gd name="T9" fmla="*/ 0 h 58"/>
                </a:gdLst>
                <a:ahLst/>
                <a:cxnLst>
                  <a:cxn ang="0">
                    <a:pos x="T0" y="T1"/>
                  </a:cxn>
                  <a:cxn ang="0">
                    <a:pos x="T2" y="T3"/>
                  </a:cxn>
                  <a:cxn ang="0">
                    <a:pos x="T4" y="T5"/>
                  </a:cxn>
                  <a:cxn ang="0">
                    <a:pos x="T6" y="T7"/>
                  </a:cxn>
                  <a:cxn ang="0">
                    <a:pos x="T8" y="T9"/>
                  </a:cxn>
                </a:cxnLst>
                <a:rect l="0" t="0" r="r" b="b"/>
                <a:pathLst>
                  <a:path w="127" h="58">
                    <a:moveTo>
                      <a:pt x="67" y="0"/>
                    </a:moveTo>
                    <a:lnTo>
                      <a:pt x="0" y="0"/>
                    </a:lnTo>
                    <a:lnTo>
                      <a:pt x="0" y="58"/>
                    </a:lnTo>
                    <a:lnTo>
                      <a:pt x="127" y="58"/>
                    </a:lnTo>
                    <a:lnTo>
                      <a:pt x="67" y="0"/>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32"/>
              <p:cNvSpPr>
                <a:spLocks noChangeArrowheads="1"/>
              </p:cNvSpPr>
              <p:nvPr/>
            </p:nvSpPr>
            <p:spPr bwMode="gray">
              <a:xfrm>
                <a:off x="8365648" y="5365679"/>
                <a:ext cx="209209" cy="43660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333"/>
              <p:cNvSpPr>
                <a:spLocks noChangeArrowheads="1"/>
              </p:cNvSpPr>
              <p:nvPr/>
            </p:nvSpPr>
            <p:spPr bwMode="gray">
              <a:xfrm>
                <a:off x="10703321" y="3895156"/>
                <a:ext cx="3033" cy="303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34"/>
              <p:cNvSpPr>
                <a:spLocks/>
              </p:cNvSpPr>
              <p:nvPr/>
            </p:nvSpPr>
            <p:spPr bwMode="gray">
              <a:xfrm>
                <a:off x="8911409" y="4216549"/>
                <a:ext cx="1570577" cy="1394721"/>
              </a:xfrm>
              <a:custGeom>
                <a:avLst/>
                <a:gdLst>
                  <a:gd name="T0" fmla="*/ 162 w 590"/>
                  <a:gd name="T1" fmla="*/ 526 h 526"/>
                  <a:gd name="T2" fmla="*/ 0 w 590"/>
                  <a:gd name="T3" fmla="*/ 526 h 526"/>
                  <a:gd name="T4" fmla="*/ 0 w 590"/>
                  <a:gd name="T5" fmla="*/ 514 h 526"/>
                  <a:gd name="T6" fmla="*/ 162 w 590"/>
                  <a:gd name="T7" fmla="*/ 514 h 526"/>
                  <a:gd name="T8" fmla="*/ 241 w 590"/>
                  <a:gd name="T9" fmla="*/ 434 h 526"/>
                  <a:gd name="T10" fmla="*/ 241 w 590"/>
                  <a:gd name="T11" fmla="*/ 283 h 526"/>
                  <a:gd name="T12" fmla="*/ 333 w 590"/>
                  <a:gd name="T13" fmla="*/ 192 h 526"/>
                  <a:gd name="T14" fmla="*/ 499 w 590"/>
                  <a:gd name="T15" fmla="*/ 192 h 526"/>
                  <a:gd name="T16" fmla="*/ 578 w 590"/>
                  <a:gd name="T17" fmla="*/ 112 h 526"/>
                  <a:gd name="T18" fmla="*/ 578 w 590"/>
                  <a:gd name="T19" fmla="*/ 0 h 526"/>
                  <a:gd name="T20" fmla="*/ 590 w 590"/>
                  <a:gd name="T21" fmla="*/ 0 h 526"/>
                  <a:gd name="T22" fmla="*/ 590 w 590"/>
                  <a:gd name="T23" fmla="*/ 112 h 526"/>
                  <a:gd name="T24" fmla="*/ 499 w 590"/>
                  <a:gd name="T25" fmla="*/ 204 h 526"/>
                  <a:gd name="T26" fmla="*/ 333 w 590"/>
                  <a:gd name="T27" fmla="*/ 204 h 526"/>
                  <a:gd name="T28" fmla="*/ 253 w 590"/>
                  <a:gd name="T29" fmla="*/ 283 h 526"/>
                  <a:gd name="T30" fmla="*/ 253 w 590"/>
                  <a:gd name="T31" fmla="*/ 434 h 526"/>
                  <a:gd name="T32" fmla="*/ 162 w 590"/>
                  <a:gd name="T3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0" h="526">
                    <a:moveTo>
                      <a:pt x="162" y="526"/>
                    </a:moveTo>
                    <a:cubicBezTo>
                      <a:pt x="0" y="526"/>
                      <a:pt x="0" y="526"/>
                      <a:pt x="0" y="526"/>
                    </a:cubicBezTo>
                    <a:cubicBezTo>
                      <a:pt x="0" y="514"/>
                      <a:pt x="0" y="514"/>
                      <a:pt x="0" y="514"/>
                    </a:cubicBezTo>
                    <a:cubicBezTo>
                      <a:pt x="162" y="514"/>
                      <a:pt x="162" y="514"/>
                      <a:pt x="162" y="514"/>
                    </a:cubicBezTo>
                    <a:cubicBezTo>
                      <a:pt x="206" y="514"/>
                      <a:pt x="241" y="478"/>
                      <a:pt x="241" y="434"/>
                    </a:cubicBezTo>
                    <a:cubicBezTo>
                      <a:pt x="241" y="283"/>
                      <a:pt x="241" y="283"/>
                      <a:pt x="241" y="283"/>
                    </a:cubicBezTo>
                    <a:cubicBezTo>
                      <a:pt x="241" y="233"/>
                      <a:pt x="282" y="192"/>
                      <a:pt x="333" y="192"/>
                    </a:cubicBezTo>
                    <a:cubicBezTo>
                      <a:pt x="499" y="192"/>
                      <a:pt x="499" y="192"/>
                      <a:pt x="499" y="192"/>
                    </a:cubicBezTo>
                    <a:cubicBezTo>
                      <a:pt x="542" y="192"/>
                      <a:pt x="578" y="156"/>
                      <a:pt x="578" y="112"/>
                    </a:cubicBezTo>
                    <a:cubicBezTo>
                      <a:pt x="578" y="0"/>
                      <a:pt x="578" y="0"/>
                      <a:pt x="578" y="0"/>
                    </a:cubicBezTo>
                    <a:cubicBezTo>
                      <a:pt x="590" y="0"/>
                      <a:pt x="590" y="0"/>
                      <a:pt x="590" y="0"/>
                    </a:cubicBezTo>
                    <a:cubicBezTo>
                      <a:pt x="590" y="112"/>
                      <a:pt x="590" y="112"/>
                      <a:pt x="590" y="112"/>
                    </a:cubicBezTo>
                    <a:cubicBezTo>
                      <a:pt x="590" y="163"/>
                      <a:pt x="549" y="204"/>
                      <a:pt x="499" y="204"/>
                    </a:cubicBezTo>
                    <a:cubicBezTo>
                      <a:pt x="333" y="204"/>
                      <a:pt x="333" y="204"/>
                      <a:pt x="333" y="204"/>
                    </a:cubicBezTo>
                    <a:cubicBezTo>
                      <a:pt x="289" y="204"/>
                      <a:pt x="253" y="239"/>
                      <a:pt x="253" y="283"/>
                    </a:cubicBezTo>
                    <a:cubicBezTo>
                      <a:pt x="253" y="434"/>
                      <a:pt x="253" y="434"/>
                      <a:pt x="253" y="434"/>
                    </a:cubicBezTo>
                    <a:cubicBezTo>
                      <a:pt x="253" y="485"/>
                      <a:pt x="212" y="526"/>
                      <a:pt x="162" y="52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335"/>
              <p:cNvSpPr>
                <a:spLocks/>
              </p:cNvSpPr>
              <p:nvPr/>
            </p:nvSpPr>
            <p:spPr bwMode="gray">
              <a:xfrm>
                <a:off x="9839201" y="3534349"/>
                <a:ext cx="1252218" cy="700392"/>
              </a:xfrm>
              <a:custGeom>
                <a:avLst/>
                <a:gdLst>
                  <a:gd name="T0" fmla="*/ 194 w 470"/>
                  <a:gd name="T1" fmla="*/ 52 h 265"/>
                  <a:gd name="T2" fmla="*/ 283 w 470"/>
                  <a:gd name="T3" fmla="*/ 0 h 265"/>
                  <a:gd name="T4" fmla="*/ 386 w 470"/>
                  <a:gd name="T5" fmla="*/ 101 h 265"/>
                  <a:gd name="T6" fmla="*/ 387 w 470"/>
                  <a:gd name="T7" fmla="*/ 101 h 265"/>
                  <a:gd name="T8" fmla="*/ 470 w 470"/>
                  <a:gd name="T9" fmla="*/ 183 h 265"/>
                  <a:gd name="T10" fmla="*/ 387 w 470"/>
                  <a:gd name="T11" fmla="*/ 265 h 265"/>
                  <a:gd name="T12" fmla="*/ 66 w 470"/>
                  <a:gd name="T13" fmla="*/ 265 h 265"/>
                  <a:gd name="T14" fmla="*/ 0 w 470"/>
                  <a:gd name="T15" fmla="*/ 200 h 265"/>
                  <a:gd name="T16" fmla="*/ 64 w 470"/>
                  <a:gd name="T17" fmla="*/ 134 h 265"/>
                  <a:gd name="T18" fmla="*/ 63 w 470"/>
                  <a:gd name="T19" fmla="*/ 118 h 265"/>
                  <a:gd name="T20" fmla="*/ 145 w 470"/>
                  <a:gd name="T21" fmla="*/ 35 h 265"/>
                  <a:gd name="T22" fmla="*/ 194 w 470"/>
                  <a:gd name="T23" fmla="*/ 5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265">
                    <a:moveTo>
                      <a:pt x="194" y="52"/>
                    </a:moveTo>
                    <a:cubicBezTo>
                      <a:pt x="212" y="21"/>
                      <a:pt x="245" y="0"/>
                      <a:pt x="283" y="0"/>
                    </a:cubicBezTo>
                    <a:cubicBezTo>
                      <a:pt x="340" y="0"/>
                      <a:pt x="385" y="45"/>
                      <a:pt x="386" y="101"/>
                    </a:cubicBezTo>
                    <a:cubicBezTo>
                      <a:pt x="387" y="101"/>
                      <a:pt x="387" y="101"/>
                      <a:pt x="387" y="101"/>
                    </a:cubicBezTo>
                    <a:cubicBezTo>
                      <a:pt x="433" y="101"/>
                      <a:pt x="470" y="138"/>
                      <a:pt x="470" y="183"/>
                    </a:cubicBezTo>
                    <a:cubicBezTo>
                      <a:pt x="470" y="229"/>
                      <a:pt x="433" y="265"/>
                      <a:pt x="387" y="265"/>
                    </a:cubicBezTo>
                    <a:cubicBezTo>
                      <a:pt x="66" y="265"/>
                      <a:pt x="66" y="265"/>
                      <a:pt x="66" y="265"/>
                    </a:cubicBezTo>
                    <a:cubicBezTo>
                      <a:pt x="30" y="265"/>
                      <a:pt x="0" y="236"/>
                      <a:pt x="0" y="200"/>
                    </a:cubicBezTo>
                    <a:cubicBezTo>
                      <a:pt x="0" y="164"/>
                      <a:pt x="29" y="135"/>
                      <a:pt x="64" y="134"/>
                    </a:cubicBezTo>
                    <a:cubicBezTo>
                      <a:pt x="63" y="129"/>
                      <a:pt x="63" y="123"/>
                      <a:pt x="63" y="118"/>
                    </a:cubicBezTo>
                    <a:cubicBezTo>
                      <a:pt x="63" y="72"/>
                      <a:pt x="99" y="35"/>
                      <a:pt x="145" y="35"/>
                    </a:cubicBezTo>
                    <a:cubicBezTo>
                      <a:pt x="163" y="35"/>
                      <a:pt x="180" y="41"/>
                      <a:pt x="194" y="5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6"/>
              <p:cNvSpPr>
                <a:spLocks/>
              </p:cNvSpPr>
              <p:nvPr/>
            </p:nvSpPr>
            <p:spPr bwMode="gray">
              <a:xfrm>
                <a:off x="9889917" y="3826327"/>
                <a:ext cx="1209770" cy="415383"/>
              </a:xfrm>
              <a:custGeom>
                <a:avLst/>
                <a:gdLst>
                  <a:gd name="T0" fmla="*/ 405 w 454"/>
                  <a:gd name="T1" fmla="*/ 0 h 157"/>
                  <a:gd name="T2" fmla="*/ 428 w 454"/>
                  <a:gd name="T3" fmla="*/ 57 h 157"/>
                  <a:gd name="T4" fmla="*/ 346 w 454"/>
                  <a:gd name="T5" fmla="*/ 139 h 157"/>
                  <a:gd name="T6" fmla="*/ 24 w 454"/>
                  <a:gd name="T7" fmla="*/ 139 h 157"/>
                  <a:gd name="T8" fmla="*/ 0 w 454"/>
                  <a:gd name="T9" fmla="*/ 135 h 157"/>
                  <a:gd name="T10" fmla="*/ 50 w 454"/>
                  <a:gd name="T11" fmla="*/ 157 h 157"/>
                  <a:gd name="T12" fmla="*/ 371 w 454"/>
                  <a:gd name="T13" fmla="*/ 157 h 157"/>
                  <a:gd name="T14" fmla="*/ 454 w 454"/>
                  <a:gd name="T15" fmla="*/ 75 h 157"/>
                  <a:gd name="T16" fmla="*/ 405 w 454"/>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57">
                    <a:moveTo>
                      <a:pt x="405" y="0"/>
                    </a:moveTo>
                    <a:cubicBezTo>
                      <a:pt x="420" y="15"/>
                      <a:pt x="428" y="35"/>
                      <a:pt x="428" y="57"/>
                    </a:cubicBezTo>
                    <a:cubicBezTo>
                      <a:pt x="428" y="102"/>
                      <a:pt x="391" y="139"/>
                      <a:pt x="346" y="139"/>
                    </a:cubicBezTo>
                    <a:cubicBezTo>
                      <a:pt x="24" y="139"/>
                      <a:pt x="24" y="139"/>
                      <a:pt x="24" y="139"/>
                    </a:cubicBezTo>
                    <a:cubicBezTo>
                      <a:pt x="16" y="139"/>
                      <a:pt x="8" y="138"/>
                      <a:pt x="0" y="135"/>
                    </a:cubicBezTo>
                    <a:cubicBezTo>
                      <a:pt x="12" y="149"/>
                      <a:pt x="30" y="157"/>
                      <a:pt x="50" y="157"/>
                    </a:cubicBezTo>
                    <a:cubicBezTo>
                      <a:pt x="371" y="157"/>
                      <a:pt x="371" y="157"/>
                      <a:pt x="371" y="157"/>
                    </a:cubicBezTo>
                    <a:cubicBezTo>
                      <a:pt x="417" y="157"/>
                      <a:pt x="454" y="121"/>
                      <a:pt x="454" y="75"/>
                    </a:cubicBezTo>
                    <a:cubicBezTo>
                      <a:pt x="454" y="42"/>
                      <a:pt x="434" y="13"/>
                      <a:pt x="405"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7"/>
              <p:cNvSpPr>
                <a:spLocks/>
              </p:cNvSpPr>
              <p:nvPr/>
            </p:nvSpPr>
            <p:spPr bwMode="gray">
              <a:xfrm>
                <a:off x="8468736" y="5526374"/>
                <a:ext cx="81865" cy="133408"/>
              </a:xfrm>
              <a:custGeom>
                <a:avLst/>
                <a:gdLst>
                  <a:gd name="T0" fmla="*/ 22 w 31"/>
                  <a:gd name="T1" fmla="*/ 0 h 51"/>
                  <a:gd name="T2" fmla="*/ 0 w 31"/>
                  <a:gd name="T3" fmla="*/ 0 h 51"/>
                  <a:gd name="T4" fmla="*/ 0 w 31"/>
                  <a:gd name="T5" fmla="*/ 51 h 51"/>
                  <a:gd name="T6" fmla="*/ 22 w 31"/>
                  <a:gd name="T7" fmla="*/ 51 h 51"/>
                  <a:gd name="T8" fmla="*/ 31 w 31"/>
                  <a:gd name="T9" fmla="*/ 43 h 51"/>
                  <a:gd name="T10" fmla="*/ 31 w 31"/>
                  <a:gd name="T11" fmla="*/ 9 h 51"/>
                  <a:gd name="T12" fmla="*/ 22 w 31"/>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31" h="51">
                    <a:moveTo>
                      <a:pt x="22" y="0"/>
                    </a:moveTo>
                    <a:cubicBezTo>
                      <a:pt x="0" y="0"/>
                      <a:pt x="0" y="0"/>
                      <a:pt x="0" y="0"/>
                    </a:cubicBezTo>
                    <a:cubicBezTo>
                      <a:pt x="0" y="51"/>
                      <a:pt x="0" y="51"/>
                      <a:pt x="0" y="51"/>
                    </a:cubicBezTo>
                    <a:cubicBezTo>
                      <a:pt x="22" y="51"/>
                      <a:pt x="22" y="51"/>
                      <a:pt x="22" y="51"/>
                    </a:cubicBezTo>
                    <a:cubicBezTo>
                      <a:pt x="27" y="51"/>
                      <a:pt x="31" y="48"/>
                      <a:pt x="31" y="43"/>
                    </a:cubicBezTo>
                    <a:cubicBezTo>
                      <a:pt x="31" y="9"/>
                      <a:pt x="31" y="9"/>
                      <a:pt x="31" y="9"/>
                    </a:cubicBezTo>
                    <a:cubicBezTo>
                      <a:pt x="31" y="4"/>
                      <a:pt x="27" y="0"/>
                      <a:pt x="22"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38"/>
              <p:cNvSpPr>
                <a:spLocks/>
              </p:cNvSpPr>
              <p:nvPr/>
            </p:nvSpPr>
            <p:spPr bwMode="gray">
              <a:xfrm>
                <a:off x="8911409" y="5550630"/>
                <a:ext cx="69737" cy="81863"/>
              </a:xfrm>
              <a:custGeom>
                <a:avLst/>
                <a:gdLst>
                  <a:gd name="T0" fmla="*/ 11 w 26"/>
                  <a:gd name="T1" fmla="*/ 31 h 31"/>
                  <a:gd name="T2" fmla="*/ 26 w 26"/>
                  <a:gd name="T3" fmla="*/ 16 h 31"/>
                  <a:gd name="T4" fmla="*/ 11 w 26"/>
                  <a:gd name="T5" fmla="*/ 0 h 31"/>
                  <a:gd name="T6" fmla="*/ 0 w 26"/>
                  <a:gd name="T7" fmla="*/ 0 h 31"/>
                  <a:gd name="T8" fmla="*/ 0 w 26"/>
                  <a:gd name="T9" fmla="*/ 31 h 31"/>
                  <a:gd name="T10" fmla="*/ 11 w 26"/>
                  <a:gd name="T11" fmla="*/ 31 h 31"/>
                </a:gdLst>
                <a:ahLst/>
                <a:cxnLst>
                  <a:cxn ang="0">
                    <a:pos x="T0" y="T1"/>
                  </a:cxn>
                  <a:cxn ang="0">
                    <a:pos x="T2" y="T3"/>
                  </a:cxn>
                  <a:cxn ang="0">
                    <a:pos x="T4" y="T5"/>
                  </a:cxn>
                  <a:cxn ang="0">
                    <a:pos x="T6" y="T7"/>
                  </a:cxn>
                  <a:cxn ang="0">
                    <a:pos x="T8" y="T9"/>
                  </a:cxn>
                  <a:cxn ang="0">
                    <a:pos x="T10" y="T11"/>
                  </a:cxn>
                </a:cxnLst>
                <a:rect l="0" t="0" r="r" b="b"/>
                <a:pathLst>
                  <a:path w="26" h="31">
                    <a:moveTo>
                      <a:pt x="11" y="31"/>
                    </a:moveTo>
                    <a:cubicBezTo>
                      <a:pt x="19" y="31"/>
                      <a:pt x="26" y="24"/>
                      <a:pt x="26" y="16"/>
                    </a:cubicBezTo>
                    <a:cubicBezTo>
                      <a:pt x="26" y="7"/>
                      <a:pt x="19" y="0"/>
                      <a:pt x="11" y="0"/>
                    </a:cubicBezTo>
                    <a:cubicBezTo>
                      <a:pt x="0" y="0"/>
                      <a:pt x="0" y="0"/>
                      <a:pt x="0" y="0"/>
                    </a:cubicBezTo>
                    <a:cubicBezTo>
                      <a:pt x="0" y="31"/>
                      <a:pt x="0" y="31"/>
                      <a:pt x="0" y="31"/>
                    </a:cubicBezTo>
                    <a:lnTo>
                      <a:pt x="11" y="31"/>
                    </a:lnTo>
                    <a:close/>
                  </a:path>
                </a:pathLst>
              </a:custGeom>
              <a:solidFill>
                <a:srgbClr val="FF8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39"/>
              <p:cNvSpPr>
                <a:spLocks/>
              </p:cNvSpPr>
              <p:nvPr/>
            </p:nvSpPr>
            <p:spPr bwMode="gray">
              <a:xfrm>
                <a:off x="8502087" y="5489990"/>
                <a:ext cx="412352" cy="203143"/>
              </a:xfrm>
              <a:custGeom>
                <a:avLst/>
                <a:gdLst>
                  <a:gd name="T0" fmla="*/ 154 w 154"/>
                  <a:gd name="T1" fmla="*/ 23 h 77"/>
                  <a:gd name="T2" fmla="*/ 121 w 154"/>
                  <a:gd name="T3" fmla="*/ 4 h 77"/>
                  <a:gd name="T4" fmla="*/ 105 w 154"/>
                  <a:gd name="T5" fmla="*/ 0 h 77"/>
                  <a:gd name="T6" fmla="*/ 8 w 154"/>
                  <a:gd name="T7" fmla="*/ 0 h 77"/>
                  <a:gd name="T8" fmla="*/ 0 w 154"/>
                  <a:gd name="T9" fmla="*/ 9 h 77"/>
                  <a:gd name="T10" fmla="*/ 0 w 154"/>
                  <a:gd name="T11" fmla="*/ 68 h 77"/>
                  <a:gd name="T12" fmla="*/ 8 w 154"/>
                  <a:gd name="T13" fmla="*/ 77 h 77"/>
                  <a:gd name="T14" fmla="*/ 105 w 154"/>
                  <a:gd name="T15" fmla="*/ 77 h 77"/>
                  <a:gd name="T16" fmla="*/ 121 w 154"/>
                  <a:gd name="T17" fmla="*/ 73 h 77"/>
                  <a:gd name="T18" fmla="*/ 154 w 154"/>
                  <a:gd name="T19" fmla="*/ 54 h 77"/>
                  <a:gd name="T20" fmla="*/ 154 w 154"/>
                  <a:gd name="T2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77">
                    <a:moveTo>
                      <a:pt x="154" y="23"/>
                    </a:moveTo>
                    <a:cubicBezTo>
                      <a:pt x="121" y="4"/>
                      <a:pt x="121" y="4"/>
                      <a:pt x="121" y="4"/>
                    </a:cubicBezTo>
                    <a:cubicBezTo>
                      <a:pt x="117" y="2"/>
                      <a:pt x="110" y="0"/>
                      <a:pt x="105" y="0"/>
                    </a:cubicBezTo>
                    <a:cubicBezTo>
                      <a:pt x="8" y="0"/>
                      <a:pt x="8" y="0"/>
                      <a:pt x="8" y="0"/>
                    </a:cubicBezTo>
                    <a:cubicBezTo>
                      <a:pt x="4" y="0"/>
                      <a:pt x="0" y="4"/>
                      <a:pt x="0" y="9"/>
                    </a:cubicBezTo>
                    <a:cubicBezTo>
                      <a:pt x="0" y="68"/>
                      <a:pt x="0" y="68"/>
                      <a:pt x="0" y="68"/>
                    </a:cubicBezTo>
                    <a:cubicBezTo>
                      <a:pt x="0" y="73"/>
                      <a:pt x="4" y="77"/>
                      <a:pt x="8" y="77"/>
                    </a:cubicBezTo>
                    <a:cubicBezTo>
                      <a:pt x="105" y="77"/>
                      <a:pt x="105" y="77"/>
                      <a:pt x="105" y="77"/>
                    </a:cubicBezTo>
                    <a:cubicBezTo>
                      <a:pt x="110" y="77"/>
                      <a:pt x="117" y="75"/>
                      <a:pt x="121" y="73"/>
                    </a:cubicBezTo>
                    <a:cubicBezTo>
                      <a:pt x="154" y="54"/>
                      <a:pt x="154" y="54"/>
                      <a:pt x="154" y="54"/>
                    </a:cubicBezTo>
                    <a:lnTo>
                      <a:pt x="154" y="23"/>
                    </a:lnTo>
                    <a:close/>
                  </a:path>
                </a:pathLst>
              </a:custGeom>
              <a:solidFill>
                <a:srgbClr val="FF8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40"/>
              <p:cNvSpPr>
                <a:spLocks/>
              </p:cNvSpPr>
              <p:nvPr/>
            </p:nvSpPr>
            <p:spPr bwMode="gray">
              <a:xfrm>
                <a:off x="8502087" y="5493023"/>
                <a:ext cx="412352" cy="200112"/>
              </a:xfrm>
              <a:custGeom>
                <a:avLst/>
                <a:gdLst>
                  <a:gd name="T0" fmla="*/ 5 w 154"/>
                  <a:gd name="T1" fmla="*/ 0 h 76"/>
                  <a:gd name="T2" fmla="*/ 5 w 154"/>
                  <a:gd name="T3" fmla="*/ 59 h 76"/>
                  <a:gd name="T4" fmla="*/ 13 w 154"/>
                  <a:gd name="T5" fmla="*/ 67 h 76"/>
                  <a:gd name="T6" fmla="*/ 110 w 154"/>
                  <a:gd name="T7" fmla="*/ 67 h 76"/>
                  <a:gd name="T8" fmla="*/ 126 w 154"/>
                  <a:gd name="T9" fmla="*/ 64 h 76"/>
                  <a:gd name="T10" fmla="*/ 154 w 154"/>
                  <a:gd name="T11" fmla="*/ 47 h 76"/>
                  <a:gd name="T12" fmla="*/ 154 w 154"/>
                  <a:gd name="T13" fmla="*/ 53 h 76"/>
                  <a:gd name="T14" fmla="*/ 121 w 154"/>
                  <a:gd name="T15" fmla="*/ 72 h 76"/>
                  <a:gd name="T16" fmla="*/ 105 w 154"/>
                  <a:gd name="T17" fmla="*/ 76 h 76"/>
                  <a:gd name="T18" fmla="*/ 8 w 154"/>
                  <a:gd name="T19" fmla="*/ 76 h 76"/>
                  <a:gd name="T20" fmla="*/ 0 w 154"/>
                  <a:gd name="T21" fmla="*/ 67 h 76"/>
                  <a:gd name="T22" fmla="*/ 0 w 154"/>
                  <a:gd name="T23" fmla="*/ 8 h 76"/>
                  <a:gd name="T24" fmla="*/ 5 w 154"/>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76">
                    <a:moveTo>
                      <a:pt x="5" y="0"/>
                    </a:moveTo>
                    <a:cubicBezTo>
                      <a:pt x="5" y="59"/>
                      <a:pt x="5" y="59"/>
                      <a:pt x="5" y="59"/>
                    </a:cubicBezTo>
                    <a:cubicBezTo>
                      <a:pt x="5" y="64"/>
                      <a:pt x="9" y="67"/>
                      <a:pt x="13" y="67"/>
                    </a:cubicBezTo>
                    <a:cubicBezTo>
                      <a:pt x="110" y="67"/>
                      <a:pt x="110" y="67"/>
                      <a:pt x="110" y="67"/>
                    </a:cubicBezTo>
                    <a:cubicBezTo>
                      <a:pt x="115" y="67"/>
                      <a:pt x="122" y="66"/>
                      <a:pt x="126" y="64"/>
                    </a:cubicBezTo>
                    <a:cubicBezTo>
                      <a:pt x="154" y="47"/>
                      <a:pt x="154" y="47"/>
                      <a:pt x="154" y="47"/>
                    </a:cubicBezTo>
                    <a:cubicBezTo>
                      <a:pt x="154" y="53"/>
                      <a:pt x="154" y="53"/>
                      <a:pt x="154" y="53"/>
                    </a:cubicBezTo>
                    <a:cubicBezTo>
                      <a:pt x="121" y="72"/>
                      <a:pt x="121" y="72"/>
                      <a:pt x="121" y="72"/>
                    </a:cubicBezTo>
                    <a:cubicBezTo>
                      <a:pt x="117" y="74"/>
                      <a:pt x="110" y="76"/>
                      <a:pt x="105" y="76"/>
                    </a:cubicBezTo>
                    <a:cubicBezTo>
                      <a:pt x="8" y="76"/>
                      <a:pt x="8" y="76"/>
                      <a:pt x="8" y="76"/>
                    </a:cubicBezTo>
                    <a:cubicBezTo>
                      <a:pt x="4" y="76"/>
                      <a:pt x="0" y="72"/>
                      <a:pt x="0" y="67"/>
                    </a:cubicBezTo>
                    <a:cubicBezTo>
                      <a:pt x="0" y="8"/>
                      <a:pt x="0" y="8"/>
                      <a:pt x="0" y="8"/>
                    </a:cubicBezTo>
                    <a:cubicBezTo>
                      <a:pt x="0" y="5"/>
                      <a:pt x="2" y="2"/>
                      <a:pt x="5" y="0"/>
                    </a:cubicBezTo>
                    <a:close/>
                  </a:path>
                </a:pathLst>
              </a:custGeom>
              <a:solidFill>
                <a:srgbClr val="DB7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41"/>
              <p:cNvSpPr>
                <a:spLocks noChangeArrowheads="1"/>
              </p:cNvSpPr>
              <p:nvPr/>
            </p:nvSpPr>
            <p:spPr bwMode="gray">
              <a:xfrm>
                <a:off x="8468736" y="5626431"/>
                <a:ext cx="33353" cy="33351"/>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42"/>
              <p:cNvSpPr>
                <a:spLocks/>
              </p:cNvSpPr>
              <p:nvPr/>
            </p:nvSpPr>
            <p:spPr bwMode="gray">
              <a:xfrm>
                <a:off x="8911409" y="5587014"/>
                <a:ext cx="69737" cy="45479"/>
              </a:xfrm>
              <a:custGeom>
                <a:avLst/>
                <a:gdLst>
                  <a:gd name="T0" fmla="*/ 26 w 26"/>
                  <a:gd name="T1" fmla="*/ 0 h 18"/>
                  <a:gd name="T2" fmla="*/ 26 w 26"/>
                  <a:gd name="T3" fmla="*/ 3 h 18"/>
                  <a:gd name="T4" fmla="*/ 11 w 26"/>
                  <a:gd name="T5" fmla="*/ 18 h 18"/>
                  <a:gd name="T6" fmla="*/ 0 w 26"/>
                  <a:gd name="T7" fmla="*/ 18 h 18"/>
                  <a:gd name="T8" fmla="*/ 0 w 26"/>
                  <a:gd name="T9" fmla="*/ 13 h 18"/>
                  <a:gd name="T10" fmla="*/ 11 w 26"/>
                  <a:gd name="T11" fmla="*/ 13 h 18"/>
                  <a:gd name="T12" fmla="*/ 26 w 2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6" h="18">
                    <a:moveTo>
                      <a:pt x="26" y="0"/>
                    </a:moveTo>
                    <a:cubicBezTo>
                      <a:pt x="26" y="1"/>
                      <a:pt x="26" y="2"/>
                      <a:pt x="26" y="3"/>
                    </a:cubicBezTo>
                    <a:cubicBezTo>
                      <a:pt x="26" y="11"/>
                      <a:pt x="19" y="18"/>
                      <a:pt x="11" y="18"/>
                    </a:cubicBezTo>
                    <a:cubicBezTo>
                      <a:pt x="0" y="18"/>
                      <a:pt x="0" y="18"/>
                      <a:pt x="0" y="18"/>
                    </a:cubicBezTo>
                    <a:cubicBezTo>
                      <a:pt x="0" y="13"/>
                      <a:pt x="0" y="13"/>
                      <a:pt x="0" y="13"/>
                    </a:cubicBezTo>
                    <a:cubicBezTo>
                      <a:pt x="11" y="13"/>
                      <a:pt x="11" y="13"/>
                      <a:pt x="11" y="13"/>
                    </a:cubicBezTo>
                    <a:cubicBezTo>
                      <a:pt x="19" y="13"/>
                      <a:pt x="25" y="7"/>
                      <a:pt x="26" y="0"/>
                    </a:cubicBezTo>
                    <a:close/>
                  </a:path>
                </a:pathLst>
              </a:custGeom>
              <a:solidFill>
                <a:srgbClr val="DB7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43"/>
              <p:cNvSpPr>
                <a:spLocks/>
              </p:cNvSpPr>
              <p:nvPr/>
            </p:nvSpPr>
            <p:spPr bwMode="gray">
              <a:xfrm>
                <a:off x="7022470" y="6469328"/>
                <a:ext cx="66704" cy="148567"/>
              </a:xfrm>
              <a:custGeom>
                <a:avLst/>
                <a:gdLst>
                  <a:gd name="T0" fmla="*/ 22 w 22"/>
                  <a:gd name="T1" fmla="*/ 0 h 49"/>
                  <a:gd name="T2" fmla="*/ 19 w 22"/>
                  <a:gd name="T3" fmla="*/ 0 h 49"/>
                  <a:gd name="T4" fmla="*/ 0 w 22"/>
                  <a:gd name="T5" fmla="*/ 34 h 49"/>
                  <a:gd name="T6" fmla="*/ 0 w 22"/>
                  <a:gd name="T7" fmla="*/ 49 h 49"/>
                  <a:gd name="T8" fmla="*/ 22 w 22"/>
                  <a:gd name="T9" fmla="*/ 49 h 49"/>
                  <a:gd name="T10" fmla="*/ 22 w 22"/>
                  <a:gd name="T11" fmla="*/ 0 h 49"/>
                </a:gdLst>
                <a:ahLst/>
                <a:cxnLst>
                  <a:cxn ang="0">
                    <a:pos x="T0" y="T1"/>
                  </a:cxn>
                  <a:cxn ang="0">
                    <a:pos x="T2" y="T3"/>
                  </a:cxn>
                  <a:cxn ang="0">
                    <a:pos x="T4" y="T5"/>
                  </a:cxn>
                  <a:cxn ang="0">
                    <a:pos x="T6" y="T7"/>
                  </a:cxn>
                  <a:cxn ang="0">
                    <a:pos x="T8" y="T9"/>
                  </a:cxn>
                  <a:cxn ang="0">
                    <a:pos x="T10" y="T11"/>
                  </a:cxn>
                </a:cxnLst>
                <a:rect l="0" t="0" r="r" b="b"/>
                <a:pathLst>
                  <a:path w="22" h="49">
                    <a:moveTo>
                      <a:pt x="22" y="0"/>
                    </a:moveTo>
                    <a:lnTo>
                      <a:pt x="19" y="0"/>
                    </a:lnTo>
                    <a:lnTo>
                      <a:pt x="0" y="34"/>
                    </a:lnTo>
                    <a:lnTo>
                      <a:pt x="0" y="49"/>
                    </a:lnTo>
                    <a:lnTo>
                      <a:pt x="22" y="49"/>
                    </a:lnTo>
                    <a:lnTo>
                      <a:pt x="22" y="0"/>
                    </a:lnTo>
                    <a:close/>
                  </a:path>
                </a:pathLst>
              </a:custGeom>
              <a:solidFill>
                <a:srgbClr val="398AC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44"/>
              <p:cNvSpPr>
                <a:spLocks/>
              </p:cNvSpPr>
              <p:nvPr/>
            </p:nvSpPr>
            <p:spPr bwMode="gray">
              <a:xfrm>
                <a:off x="7022470" y="6469328"/>
                <a:ext cx="66704" cy="148567"/>
              </a:xfrm>
              <a:custGeom>
                <a:avLst/>
                <a:gdLst>
                  <a:gd name="T0" fmla="*/ 22 w 22"/>
                  <a:gd name="T1" fmla="*/ 0 h 49"/>
                  <a:gd name="T2" fmla="*/ 19 w 22"/>
                  <a:gd name="T3" fmla="*/ 0 h 49"/>
                  <a:gd name="T4" fmla="*/ 0 w 22"/>
                  <a:gd name="T5" fmla="*/ 34 h 49"/>
                  <a:gd name="T6" fmla="*/ 0 w 22"/>
                  <a:gd name="T7" fmla="*/ 49 h 49"/>
                  <a:gd name="T8" fmla="*/ 22 w 22"/>
                  <a:gd name="T9" fmla="*/ 49 h 49"/>
                  <a:gd name="T10" fmla="*/ 22 w 22"/>
                  <a:gd name="T11" fmla="*/ 0 h 49"/>
                </a:gdLst>
                <a:ahLst/>
                <a:cxnLst>
                  <a:cxn ang="0">
                    <a:pos x="T0" y="T1"/>
                  </a:cxn>
                  <a:cxn ang="0">
                    <a:pos x="T2" y="T3"/>
                  </a:cxn>
                  <a:cxn ang="0">
                    <a:pos x="T4" y="T5"/>
                  </a:cxn>
                  <a:cxn ang="0">
                    <a:pos x="T6" y="T7"/>
                  </a:cxn>
                  <a:cxn ang="0">
                    <a:pos x="T8" y="T9"/>
                  </a:cxn>
                  <a:cxn ang="0">
                    <a:pos x="T10" y="T11"/>
                  </a:cxn>
                </a:cxnLst>
                <a:rect l="0" t="0" r="r" b="b"/>
                <a:pathLst>
                  <a:path w="22" h="49">
                    <a:moveTo>
                      <a:pt x="22" y="0"/>
                    </a:moveTo>
                    <a:lnTo>
                      <a:pt x="19" y="0"/>
                    </a:lnTo>
                    <a:lnTo>
                      <a:pt x="0" y="34"/>
                    </a:lnTo>
                    <a:lnTo>
                      <a:pt x="0" y="49"/>
                    </a:lnTo>
                    <a:lnTo>
                      <a:pt x="22" y="49"/>
                    </a:lnTo>
                    <a:lnTo>
                      <a:pt x="2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45"/>
              <p:cNvSpPr>
                <a:spLocks/>
              </p:cNvSpPr>
              <p:nvPr/>
            </p:nvSpPr>
            <p:spPr bwMode="gray">
              <a:xfrm>
                <a:off x="6588895" y="6572416"/>
                <a:ext cx="433577" cy="45479"/>
              </a:xfrm>
              <a:custGeom>
                <a:avLst/>
                <a:gdLst>
                  <a:gd name="T0" fmla="*/ 143 w 143"/>
                  <a:gd name="T1" fmla="*/ 0 h 15"/>
                  <a:gd name="T2" fmla="*/ 143 w 143"/>
                  <a:gd name="T3" fmla="*/ 0 h 15"/>
                  <a:gd name="T4" fmla="*/ 126 w 143"/>
                  <a:gd name="T5" fmla="*/ 0 h 15"/>
                  <a:gd name="T6" fmla="*/ 101 w 143"/>
                  <a:gd name="T7" fmla="*/ 0 h 15"/>
                  <a:gd name="T8" fmla="*/ 84 w 143"/>
                  <a:gd name="T9" fmla="*/ 0 h 15"/>
                  <a:gd name="T10" fmla="*/ 59 w 143"/>
                  <a:gd name="T11" fmla="*/ 0 h 15"/>
                  <a:gd name="T12" fmla="*/ 43 w 143"/>
                  <a:gd name="T13" fmla="*/ 0 h 15"/>
                  <a:gd name="T14" fmla="*/ 18 w 143"/>
                  <a:gd name="T15" fmla="*/ 0 h 15"/>
                  <a:gd name="T16" fmla="*/ 0 w 143"/>
                  <a:gd name="T17" fmla="*/ 0 h 15"/>
                  <a:gd name="T18" fmla="*/ 18 w 143"/>
                  <a:gd name="T19" fmla="*/ 0 h 15"/>
                  <a:gd name="T20" fmla="*/ 18 w 143"/>
                  <a:gd name="T21" fmla="*/ 15 h 15"/>
                  <a:gd name="T22" fmla="*/ 43 w 143"/>
                  <a:gd name="T23" fmla="*/ 15 h 15"/>
                  <a:gd name="T24" fmla="*/ 43 w 143"/>
                  <a:gd name="T25" fmla="*/ 0 h 15"/>
                  <a:gd name="T26" fmla="*/ 59 w 143"/>
                  <a:gd name="T27" fmla="*/ 0 h 15"/>
                  <a:gd name="T28" fmla="*/ 59 w 143"/>
                  <a:gd name="T29" fmla="*/ 15 h 15"/>
                  <a:gd name="T30" fmla="*/ 84 w 143"/>
                  <a:gd name="T31" fmla="*/ 15 h 15"/>
                  <a:gd name="T32" fmla="*/ 84 w 143"/>
                  <a:gd name="T33" fmla="*/ 0 h 15"/>
                  <a:gd name="T34" fmla="*/ 101 w 143"/>
                  <a:gd name="T35" fmla="*/ 0 h 15"/>
                  <a:gd name="T36" fmla="*/ 101 w 143"/>
                  <a:gd name="T37" fmla="*/ 15 h 15"/>
                  <a:gd name="T38" fmla="*/ 126 w 143"/>
                  <a:gd name="T39" fmla="*/ 15 h 15"/>
                  <a:gd name="T40" fmla="*/ 126 w 143"/>
                  <a:gd name="T41" fmla="*/ 0 h 15"/>
                  <a:gd name="T42" fmla="*/ 143 w 143"/>
                  <a:gd name="T43" fmla="*/ 0 h 15"/>
                  <a:gd name="T44" fmla="*/ 143 w 143"/>
                  <a:gd name="T45" fmla="*/ 15 h 15"/>
                  <a:gd name="T46" fmla="*/ 143 w 143"/>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5">
                    <a:moveTo>
                      <a:pt x="143" y="0"/>
                    </a:moveTo>
                    <a:lnTo>
                      <a:pt x="143" y="0"/>
                    </a:lnTo>
                    <a:lnTo>
                      <a:pt x="126" y="0"/>
                    </a:lnTo>
                    <a:lnTo>
                      <a:pt x="101" y="0"/>
                    </a:lnTo>
                    <a:lnTo>
                      <a:pt x="84" y="0"/>
                    </a:lnTo>
                    <a:lnTo>
                      <a:pt x="59" y="0"/>
                    </a:lnTo>
                    <a:lnTo>
                      <a:pt x="43" y="0"/>
                    </a:lnTo>
                    <a:lnTo>
                      <a:pt x="18" y="0"/>
                    </a:lnTo>
                    <a:lnTo>
                      <a:pt x="0" y="0"/>
                    </a:lnTo>
                    <a:lnTo>
                      <a:pt x="18" y="0"/>
                    </a:lnTo>
                    <a:lnTo>
                      <a:pt x="18" y="15"/>
                    </a:lnTo>
                    <a:lnTo>
                      <a:pt x="43" y="15"/>
                    </a:lnTo>
                    <a:lnTo>
                      <a:pt x="43" y="0"/>
                    </a:lnTo>
                    <a:lnTo>
                      <a:pt x="59" y="0"/>
                    </a:lnTo>
                    <a:lnTo>
                      <a:pt x="59" y="15"/>
                    </a:lnTo>
                    <a:lnTo>
                      <a:pt x="84" y="15"/>
                    </a:lnTo>
                    <a:lnTo>
                      <a:pt x="84" y="0"/>
                    </a:lnTo>
                    <a:lnTo>
                      <a:pt x="101" y="0"/>
                    </a:lnTo>
                    <a:lnTo>
                      <a:pt x="101" y="15"/>
                    </a:lnTo>
                    <a:lnTo>
                      <a:pt x="126" y="15"/>
                    </a:lnTo>
                    <a:lnTo>
                      <a:pt x="126" y="0"/>
                    </a:lnTo>
                    <a:lnTo>
                      <a:pt x="143" y="0"/>
                    </a:lnTo>
                    <a:lnTo>
                      <a:pt x="143" y="15"/>
                    </a:lnTo>
                    <a:lnTo>
                      <a:pt x="143" y="0"/>
                    </a:lnTo>
                    <a:close/>
                  </a:path>
                </a:pathLst>
              </a:custGeom>
              <a:solidFill>
                <a:srgbClr val="398AC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46"/>
              <p:cNvSpPr>
                <a:spLocks/>
              </p:cNvSpPr>
              <p:nvPr/>
            </p:nvSpPr>
            <p:spPr bwMode="gray">
              <a:xfrm>
                <a:off x="6588895" y="6572416"/>
                <a:ext cx="433577" cy="45479"/>
              </a:xfrm>
              <a:custGeom>
                <a:avLst/>
                <a:gdLst>
                  <a:gd name="T0" fmla="*/ 143 w 143"/>
                  <a:gd name="T1" fmla="*/ 0 h 15"/>
                  <a:gd name="T2" fmla="*/ 143 w 143"/>
                  <a:gd name="T3" fmla="*/ 0 h 15"/>
                  <a:gd name="T4" fmla="*/ 126 w 143"/>
                  <a:gd name="T5" fmla="*/ 0 h 15"/>
                  <a:gd name="T6" fmla="*/ 101 w 143"/>
                  <a:gd name="T7" fmla="*/ 0 h 15"/>
                  <a:gd name="T8" fmla="*/ 84 w 143"/>
                  <a:gd name="T9" fmla="*/ 0 h 15"/>
                  <a:gd name="T10" fmla="*/ 59 w 143"/>
                  <a:gd name="T11" fmla="*/ 0 h 15"/>
                  <a:gd name="T12" fmla="*/ 43 w 143"/>
                  <a:gd name="T13" fmla="*/ 0 h 15"/>
                  <a:gd name="T14" fmla="*/ 18 w 143"/>
                  <a:gd name="T15" fmla="*/ 0 h 15"/>
                  <a:gd name="T16" fmla="*/ 0 w 143"/>
                  <a:gd name="T17" fmla="*/ 0 h 15"/>
                  <a:gd name="T18" fmla="*/ 18 w 143"/>
                  <a:gd name="T19" fmla="*/ 0 h 15"/>
                  <a:gd name="T20" fmla="*/ 18 w 143"/>
                  <a:gd name="T21" fmla="*/ 15 h 15"/>
                  <a:gd name="T22" fmla="*/ 43 w 143"/>
                  <a:gd name="T23" fmla="*/ 15 h 15"/>
                  <a:gd name="T24" fmla="*/ 43 w 143"/>
                  <a:gd name="T25" fmla="*/ 0 h 15"/>
                  <a:gd name="T26" fmla="*/ 59 w 143"/>
                  <a:gd name="T27" fmla="*/ 0 h 15"/>
                  <a:gd name="T28" fmla="*/ 59 w 143"/>
                  <a:gd name="T29" fmla="*/ 15 h 15"/>
                  <a:gd name="T30" fmla="*/ 84 w 143"/>
                  <a:gd name="T31" fmla="*/ 15 h 15"/>
                  <a:gd name="T32" fmla="*/ 84 w 143"/>
                  <a:gd name="T33" fmla="*/ 0 h 15"/>
                  <a:gd name="T34" fmla="*/ 101 w 143"/>
                  <a:gd name="T35" fmla="*/ 0 h 15"/>
                  <a:gd name="T36" fmla="*/ 101 w 143"/>
                  <a:gd name="T37" fmla="*/ 15 h 15"/>
                  <a:gd name="T38" fmla="*/ 126 w 143"/>
                  <a:gd name="T39" fmla="*/ 15 h 15"/>
                  <a:gd name="T40" fmla="*/ 126 w 143"/>
                  <a:gd name="T41" fmla="*/ 0 h 15"/>
                  <a:gd name="T42" fmla="*/ 143 w 143"/>
                  <a:gd name="T43" fmla="*/ 0 h 15"/>
                  <a:gd name="T44" fmla="*/ 143 w 143"/>
                  <a:gd name="T45" fmla="*/ 15 h 15"/>
                  <a:gd name="T46" fmla="*/ 143 w 143"/>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5">
                    <a:moveTo>
                      <a:pt x="143" y="0"/>
                    </a:moveTo>
                    <a:lnTo>
                      <a:pt x="143" y="0"/>
                    </a:lnTo>
                    <a:lnTo>
                      <a:pt x="126" y="0"/>
                    </a:lnTo>
                    <a:lnTo>
                      <a:pt x="101" y="0"/>
                    </a:lnTo>
                    <a:lnTo>
                      <a:pt x="84" y="0"/>
                    </a:lnTo>
                    <a:lnTo>
                      <a:pt x="59" y="0"/>
                    </a:lnTo>
                    <a:lnTo>
                      <a:pt x="43" y="0"/>
                    </a:lnTo>
                    <a:lnTo>
                      <a:pt x="18" y="0"/>
                    </a:lnTo>
                    <a:lnTo>
                      <a:pt x="0" y="0"/>
                    </a:lnTo>
                    <a:lnTo>
                      <a:pt x="18" y="0"/>
                    </a:lnTo>
                    <a:lnTo>
                      <a:pt x="18" y="15"/>
                    </a:lnTo>
                    <a:lnTo>
                      <a:pt x="43" y="15"/>
                    </a:lnTo>
                    <a:lnTo>
                      <a:pt x="43" y="0"/>
                    </a:lnTo>
                    <a:lnTo>
                      <a:pt x="59" y="0"/>
                    </a:lnTo>
                    <a:lnTo>
                      <a:pt x="59" y="15"/>
                    </a:lnTo>
                    <a:lnTo>
                      <a:pt x="84" y="15"/>
                    </a:lnTo>
                    <a:lnTo>
                      <a:pt x="84" y="0"/>
                    </a:lnTo>
                    <a:lnTo>
                      <a:pt x="101" y="0"/>
                    </a:lnTo>
                    <a:lnTo>
                      <a:pt x="101" y="15"/>
                    </a:lnTo>
                    <a:lnTo>
                      <a:pt x="126" y="15"/>
                    </a:lnTo>
                    <a:lnTo>
                      <a:pt x="126" y="0"/>
                    </a:lnTo>
                    <a:lnTo>
                      <a:pt x="143" y="0"/>
                    </a:lnTo>
                    <a:lnTo>
                      <a:pt x="143" y="15"/>
                    </a:lnTo>
                    <a:lnTo>
                      <a:pt x="14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347"/>
              <p:cNvSpPr>
                <a:spLocks noChangeArrowheads="1"/>
              </p:cNvSpPr>
              <p:nvPr/>
            </p:nvSpPr>
            <p:spPr bwMode="gray">
              <a:xfrm>
                <a:off x="6970927" y="6572416"/>
                <a:ext cx="51545" cy="45479"/>
              </a:xfrm>
              <a:prstGeom prst="rect">
                <a:avLst/>
              </a:prstGeom>
              <a:solidFill>
                <a:srgbClr val="0016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348"/>
              <p:cNvSpPr>
                <a:spLocks noChangeArrowheads="1"/>
              </p:cNvSpPr>
              <p:nvPr/>
            </p:nvSpPr>
            <p:spPr bwMode="gray">
              <a:xfrm>
                <a:off x="6970927" y="6572416"/>
                <a:ext cx="51545" cy="45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49"/>
              <p:cNvSpPr>
                <a:spLocks noChangeArrowheads="1"/>
              </p:cNvSpPr>
              <p:nvPr/>
            </p:nvSpPr>
            <p:spPr bwMode="gray">
              <a:xfrm>
                <a:off x="6843583" y="6572416"/>
                <a:ext cx="51545" cy="45479"/>
              </a:xfrm>
              <a:prstGeom prst="rect">
                <a:avLst/>
              </a:prstGeom>
              <a:solidFill>
                <a:srgbClr val="0016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50"/>
              <p:cNvSpPr>
                <a:spLocks noChangeArrowheads="1"/>
              </p:cNvSpPr>
              <p:nvPr/>
            </p:nvSpPr>
            <p:spPr bwMode="gray">
              <a:xfrm>
                <a:off x="6843583" y="6572416"/>
                <a:ext cx="51545" cy="45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351"/>
              <p:cNvSpPr>
                <a:spLocks noChangeArrowheads="1"/>
              </p:cNvSpPr>
              <p:nvPr/>
            </p:nvSpPr>
            <p:spPr bwMode="gray">
              <a:xfrm>
                <a:off x="6719270" y="6572416"/>
                <a:ext cx="48512" cy="45479"/>
              </a:xfrm>
              <a:prstGeom prst="rect">
                <a:avLst/>
              </a:prstGeom>
              <a:solidFill>
                <a:srgbClr val="0016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52"/>
              <p:cNvSpPr>
                <a:spLocks noChangeArrowheads="1"/>
              </p:cNvSpPr>
              <p:nvPr/>
            </p:nvSpPr>
            <p:spPr bwMode="gray">
              <a:xfrm>
                <a:off x="6719270" y="6572416"/>
                <a:ext cx="48512" cy="45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53"/>
              <p:cNvSpPr>
                <a:spLocks noChangeArrowheads="1"/>
              </p:cNvSpPr>
              <p:nvPr/>
            </p:nvSpPr>
            <p:spPr bwMode="gray">
              <a:xfrm>
                <a:off x="6588895" y="6572416"/>
                <a:ext cx="54576" cy="45479"/>
              </a:xfrm>
              <a:prstGeom prst="rect">
                <a:avLst/>
              </a:prstGeom>
              <a:solidFill>
                <a:srgbClr val="0016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354"/>
              <p:cNvSpPr>
                <a:spLocks noChangeArrowheads="1"/>
              </p:cNvSpPr>
              <p:nvPr/>
            </p:nvSpPr>
            <p:spPr bwMode="gray">
              <a:xfrm>
                <a:off x="6588895" y="6572416"/>
                <a:ext cx="54576" cy="45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42" name="MS logo gray - EMF"/>
          <p:cNvPicPr>
            <a:picLocks noChangeAspect="1"/>
          </p:cNvPicPr>
          <p:nvPr userDrawn="1"/>
        </p:nvPicPr>
        <p:blipFill>
          <a:blip r:embed="rId2"/>
          <a:stretch>
            <a:fillRect/>
          </a:stretch>
        </p:blipFill>
        <p:spPr bwMode="black">
          <a:xfrm>
            <a:off x="463116" y="479425"/>
            <a:ext cx="1451843" cy="310896"/>
          </a:xfrm>
          <a:prstGeom prst="rect">
            <a:avLst/>
          </a:prstGeom>
        </p:spPr>
      </p:pic>
    </p:spTree>
    <p:extLst>
      <p:ext uri="{BB962C8B-B14F-4D97-AF65-F5344CB8AC3E}">
        <p14:creationId xmlns:p14="http://schemas.microsoft.com/office/powerpoint/2010/main" val="1368165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0pt Text">
    <p:bg>
      <p:bgPr>
        <a:solidFill>
          <a:srgbClr val="00AEEF"/>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5959001" y="845531"/>
            <a:ext cx="6409624" cy="5303462"/>
          </a:xfrm>
        </p:spPr>
        <p:txBody>
          <a:bodyPr/>
          <a:lstStyle>
            <a:lvl1pPr marL="0" indent="0">
              <a:lnSpc>
                <a:spcPts val="3400"/>
              </a:lnSpc>
              <a:spcBef>
                <a:spcPts val="3600"/>
              </a:spcBef>
              <a:buNone/>
              <a:defRPr sz="3000" baseline="0">
                <a:solidFill>
                  <a:schemeClr val="bg1"/>
                </a:solidFill>
                <a:latin typeface="+mj-lt"/>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err="1"/>
              <a:t>Aenean</a:t>
            </a:r>
            <a:r>
              <a:rPr lang="en-US" dirty="0"/>
              <a:t> </a:t>
            </a:r>
            <a:r>
              <a:rPr lang="en-US" dirty="0" err="1"/>
              <a:t>porttitor</a:t>
            </a:r>
            <a:r>
              <a:rPr lang="en-US" dirty="0"/>
              <a:t> </a:t>
            </a:r>
            <a:r>
              <a:rPr lang="en-US" dirty="0" err="1"/>
              <a:t>pulvinar</a:t>
            </a:r>
            <a:r>
              <a:rPr lang="en-US" dirty="0"/>
              <a:t> lorem, </a:t>
            </a:r>
            <a:br>
              <a:rPr lang="en-US" dirty="0"/>
            </a:b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br>
              <a:rPr lang="en-US" dirty="0"/>
            </a:br>
            <a:r>
              <a:rPr lang="en-US" dirty="0"/>
              <a:t>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pic>
        <p:nvPicPr>
          <p:cNvPr id="8" name="Picture 7">
            <a:extLst>
              <a:ext uri="{FF2B5EF4-FFF2-40B4-BE49-F238E27FC236}">
                <a16:creationId xmlns:a16="http://schemas.microsoft.com/office/drawing/2014/main" id="{387E4942-ED9F-438C-89D0-4D8C8EC85838}"/>
              </a:ext>
            </a:extLst>
          </p:cNvPr>
          <p:cNvPicPr>
            <a:picLocks noChangeAspect="1"/>
          </p:cNvPicPr>
          <p:nvPr userDrawn="1"/>
        </p:nvPicPr>
        <p:blipFill>
          <a:blip r:embed="rId2"/>
          <a:stretch>
            <a:fillRect/>
          </a:stretch>
        </p:blipFill>
        <p:spPr>
          <a:xfrm>
            <a:off x="11156014" y="5938762"/>
            <a:ext cx="883586" cy="846387"/>
          </a:xfrm>
          <a:prstGeom prst="rect">
            <a:avLst/>
          </a:prstGeom>
        </p:spPr>
      </p:pic>
      <p:pic>
        <p:nvPicPr>
          <p:cNvPr id="9" name="Picture 8">
            <a:extLst>
              <a:ext uri="{FF2B5EF4-FFF2-40B4-BE49-F238E27FC236}">
                <a16:creationId xmlns:a16="http://schemas.microsoft.com/office/drawing/2014/main" id="{DAC3AF94-44DA-496C-9080-A8A1E9ED9DBF}"/>
              </a:ext>
            </a:extLst>
          </p:cNvPr>
          <p:cNvPicPr>
            <a:picLocks noChangeAspect="1"/>
          </p:cNvPicPr>
          <p:nvPr userDrawn="1"/>
        </p:nvPicPr>
        <p:blipFill>
          <a:blip r:embed="rId3"/>
          <a:stretch>
            <a:fillRect/>
          </a:stretch>
        </p:blipFill>
        <p:spPr>
          <a:xfrm>
            <a:off x="496677" y="822830"/>
            <a:ext cx="4484897" cy="534886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66994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3" name="Rectangle 2"/>
          <p:cNvSpPr/>
          <p:nvPr userDrawn="1"/>
        </p:nvSpPr>
        <p:spPr bwMode="auto">
          <a:xfrm>
            <a:off x="9098557" y="0"/>
            <a:ext cx="3337918" cy="6994524"/>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9890645" y="832966"/>
            <a:ext cx="2110350" cy="5696045"/>
            <a:chOff x="7884037" y="649239"/>
            <a:chExt cx="2110350" cy="5696045"/>
          </a:xfrm>
        </p:grpSpPr>
        <p:sp>
          <p:nvSpPr>
            <p:cNvPr id="6" name="Freeform 30"/>
            <p:cNvSpPr>
              <a:spLocks/>
            </p:cNvSpPr>
            <p:nvPr/>
          </p:nvSpPr>
          <p:spPr bwMode="gray">
            <a:xfrm>
              <a:off x="8213481" y="649239"/>
              <a:ext cx="945360" cy="1184089"/>
            </a:xfrm>
            <a:custGeom>
              <a:avLst/>
              <a:gdLst>
                <a:gd name="T0" fmla="*/ 106 w 106"/>
                <a:gd name="T1" fmla="*/ 53 h 134"/>
                <a:gd name="T2" fmla="*/ 53 w 106"/>
                <a:gd name="T3" fmla="*/ 0 h 134"/>
                <a:gd name="T4" fmla="*/ 0 w 106"/>
                <a:gd name="T5" fmla="*/ 53 h 134"/>
                <a:gd name="T6" fmla="*/ 16 w 106"/>
                <a:gd name="T7" fmla="*/ 90 h 134"/>
                <a:gd name="T8" fmla="*/ 16 w 106"/>
                <a:gd name="T9" fmla="*/ 90 h 134"/>
                <a:gd name="T10" fmla="*/ 32 w 106"/>
                <a:gd name="T11" fmla="*/ 124 h 134"/>
                <a:gd name="T12" fmla="*/ 52 w 106"/>
                <a:gd name="T13" fmla="*/ 133 h 134"/>
                <a:gd name="T14" fmla="*/ 52 w 106"/>
                <a:gd name="T15" fmla="*/ 134 h 134"/>
                <a:gd name="T16" fmla="*/ 53 w 106"/>
                <a:gd name="T17" fmla="*/ 133 h 134"/>
                <a:gd name="T18" fmla="*/ 54 w 106"/>
                <a:gd name="T19" fmla="*/ 134 h 134"/>
                <a:gd name="T20" fmla="*/ 54 w 106"/>
                <a:gd name="T21" fmla="*/ 133 h 134"/>
                <a:gd name="T22" fmla="*/ 73 w 106"/>
                <a:gd name="T23" fmla="*/ 124 h 134"/>
                <a:gd name="T24" fmla="*/ 89 w 106"/>
                <a:gd name="T25" fmla="*/ 91 h 134"/>
                <a:gd name="T26" fmla="*/ 106 w 106"/>
                <a:gd name="T27" fmla="*/ 5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34">
                  <a:moveTo>
                    <a:pt x="106" y="53"/>
                  </a:moveTo>
                  <a:cubicBezTo>
                    <a:pt x="106" y="24"/>
                    <a:pt x="82" y="0"/>
                    <a:pt x="53" y="0"/>
                  </a:cubicBezTo>
                  <a:cubicBezTo>
                    <a:pt x="24" y="0"/>
                    <a:pt x="0" y="24"/>
                    <a:pt x="0" y="53"/>
                  </a:cubicBezTo>
                  <a:cubicBezTo>
                    <a:pt x="0" y="68"/>
                    <a:pt x="6" y="81"/>
                    <a:pt x="16" y="90"/>
                  </a:cubicBezTo>
                  <a:cubicBezTo>
                    <a:pt x="16" y="90"/>
                    <a:pt x="16" y="90"/>
                    <a:pt x="16" y="90"/>
                  </a:cubicBezTo>
                  <a:cubicBezTo>
                    <a:pt x="32" y="107"/>
                    <a:pt x="32" y="124"/>
                    <a:pt x="32" y="124"/>
                  </a:cubicBezTo>
                  <a:cubicBezTo>
                    <a:pt x="52" y="133"/>
                    <a:pt x="52" y="133"/>
                    <a:pt x="52" y="133"/>
                  </a:cubicBezTo>
                  <a:cubicBezTo>
                    <a:pt x="52" y="134"/>
                    <a:pt x="52" y="134"/>
                    <a:pt x="52" y="134"/>
                  </a:cubicBezTo>
                  <a:cubicBezTo>
                    <a:pt x="53" y="133"/>
                    <a:pt x="53" y="133"/>
                    <a:pt x="53" y="133"/>
                  </a:cubicBezTo>
                  <a:cubicBezTo>
                    <a:pt x="54" y="134"/>
                    <a:pt x="54" y="134"/>
                    <a:pt x="54" y="134"/>
                  </a:cubicBezTo>
                  <a:cubicBezTo>
                    <a:pt x="54" y="133"/>
                    <a:pt x="54" y="133"/>
                    <a:pt x="54" y="133"/>
                  </a:cubicBezTo>
                  <a:cubicBezTo>
                    <a:pt x="73" y="124"/>
                    <a:pt x="73" y="124"/>
                    <a:pt x="73" y="124"/>
                  </a:cubicBezTo>
                  <a:cubicBezTo>
                    <a:pt x="73" y="124"/>
                    <a:pt x="74" y="107"/>
                    <a:pt x="89" y="91"/>
                  </a:cubicBezTo>
                  <a:cubicBezTo>
                    <a:pt x="99" y="81"/>
                    <a:pt x="106" y="68"/>
                    <a:pt x="106" y="5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31"/>
            <p:cNvSpPr>
              <a:spLocks noChangeArrowheads="1"/>
            </p:cNvSpPr>
            <p:nvPr/>
          </p:nvSpPr>
          <p:spPr bwMode="gray">
            <a:xfrm>
              <a:off x="8499955" y="1747386"/>
              <a:ext cx="362865" cy="210080"/>
            </a:xfrm>
            <a:prstGeom prst="rect">
              <a:avLst/>
            </a:prstGeom>
            <a:solidFill>
              <a:srgbClr val="9393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2"/>
            <p:cNvSpPr>
              <a:spLocks/>
            </p:cNvSpPr>
            <p:nvPr/>
          </p:nvSpPr>
          <p:spPr bwMode="gray">
            <a:xfrm>
              <a:off x="8571572" y="1957466"/>
              <a:ext cx="229178" cy="81168"/>
            </a:xfrm>
            <a:custGeom>
              <a:avLst/>
              <a:gdLst>
                <a:gd name="T0" fmla="*/ 5 w 48"/>
                <a:gd name="T1" fmla="*/ 17 h 17"/>
                <a:gd name="T2" fmla="*/ 41 w 48"/>
                <a:gd name="T3" fmla="*/ 17 h 17"/>
                <a:gd name="T4" fmla="*/ 48 w 48"/>
                <a:gd name="T5" fmla="*/ 0 h 17"/>
                <a:gd name="T6" fmla="*/ 0 w 48"/>
                <a:gd name="T7" fmla="*/ 0 h 17"/>
                <a:gd name="T8" fmla="*/ 5 w 48"/>
                <a:gd name="T9" fmla="*/ 17 h 17"/>
              </a:gdLst>
              <a:ahLst/>
              <a:cxnLst>
                <a:cxn ang="0">
                  <a:pos x="T0" y="T1"/>
                </a:cxn>
                <a:cxn ang="0">
                  <a:pos x="T2" y="T3"/>
                </a:cxn>
                <a:cxn ang="0">
                  <a:pos x="T4" y="T5"/>
                </a:cxn>
                <a:cxn ang="0">
                  <a:pos x="T6" y="T7"/>
                </a:cxn>
                <a:cxn ang="0">
                  <a:pos x="T8" y="T9"/>
                </a:cxn>
              </a:cxnLst>
              <a:rect l="0" t="0" r="r" b="b"/>
              <a:pathLst>
                <a:path w="48" h="17">
                  <a:moveTo>
                    <a:pt x="5" y="17"/>
                  </a:moveTo>
                  <a:lnTo>
                    <a:pt x="41" y="17"/>
                  </a:lnTo>
                  <a:lnTo>
                    <a:pt x="48" y="0"/>
                  </a:lnTo>
                  <a:lnTo>
                    <a:pt x="0" y="0"/>
                  </a:lnTo>
                  <a:lnTo>
                    <a:pt x="5" y="17"/>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33"/>
            <p:cNvSpPr>
              <a:spLocks noChangeShapeType="1"/>
            </p:cNvSpPr>
            <p:nvPr/>
          </p:nvSpPr>
          <p:spPr bwMode="gray">
            <a:xfrm>
              <a:off x="8499955" y="1890623"/>
              <a:ext cx="362865" cy="42974"/>
            </a:xfrm>
            <a:prstGeom prst="line">
              <a:avLst/>
            </a:prstGeom>
            <a:noFill/>
            <a:ln w="6350" cap="rnd">
              <a:solidFill>
                <a:srgbClr val="50505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34"/>
            <p:cNvSpPr>
              <a:spLocks noChangeShapeType="1"/>
            </p:cNvSpPr>
            <p:nvPr/>
          </p:nvSpPr>
          <p:spPr bwMode="gray">
            <a:xfrm>
              <a:off x="8499955" y="1833328"/>
              <a:ext cx="362865" cy="38197"/>
            </a:xfrm>
            <a:prstGeom prst="line">
              <a:avLst/>
            </a:prstGeom>
            <a:noFill/>
            <a:ln w="6350" cap="rnd">
              <a:solidFill>
                <a:srgbClr val="50505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35"/>
            <p:cNvSpPr>
              <a:spLocks noChangeShapeType="1"/>
            </p:cNvSpPr>
            <p:nvPr/>
          </p:nvSpPr>
          <p:spPr bwMode="gray">
            <a:xfrm>
              <a:off x="8499955" y="1780809"/>
              <a:ext cx="362865" cy="38197"/>
            </a:xfrm>
            <a:prstGeom prst="line">
              <a:avLst/>
            </a:prstGeom>
            <a:noFill/>
            <a:ln w="6350" cap="rnd">
              <a:solidFill>
                <a:srgbClr val="50505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36"/>
            <p:cNvSpPr>
              <a:spLocks noChangeShapeType="1"/>
            </p:cNvSpPr>
            <p:nvPr/>
          </p:nvSpPr>
          <p:spPr bwMode="gray">
            <a:xfrm>
              <a:off x="7884037" y="6345284"/>
              <a:ext cx="2110350" cy="0"/>
            </a:xfrm>
            <a:prstGeom prst="line">
              <a:avLst/>
            </a:prstGeom>
            <a:noFill/>
            <a:ln w="50800" cap="rnd">
              <a:solidFill>
                <a:srgbClr val="C48C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37"/>
            <p:cNvSpPr>
              <a:spLocks/>
            </p:cNvSpPr>
            <p:nvPr/>
          </p:nvSpPr>
          <p:spPr bwMode="gray">
            <a:xfrm>
              <a:off x="8667061" y="2048184"/>
              <a:ext cx="1102924" cy="892844"/>
            </a:xfrm>
            <a:custGeom>
              <a:avLst/>
              <a:gdLst>
                <a:gd name="T0" fmla="*/ 116 w 124"/>
                <a:gd name="T1" fmla="*/ 99 h 101"/>
                <a:gd name="T2" fmla="*/ 102 w 124"/>
                <a:gd name="T3" fmla="*/ 91 h 101"/>
                <a:gd name="T4" fmla="*/ 99 w 124"/>
                <a:gd name="T5" fmla="*/ 73 h 101"/>
                <a:gd name="T6" fmla="*/ 105 w 124"/>
                <a:gd name="T7" fmla="*/ 66 h 101"/>
                <a:gd name="T8" fmla="*/ 110 w 124"/>
                <a:gd name="T9" fmla="*/ 50 h 101"/>
                <a:gd name="T10" fmla="*/ 105 w 124"/>
                <a:gd name="T11" fmla="*/ 43 h 101"/>
                <a:gd name="T12" fmla="*/ 80 w 124"/>
                <a:gd name="T13" fmla="*/ 46 h 101"/>
                <a:gd name="T14" fmla="*/ 53 w 124"/>
                <a:gd name="T15" fmla="*/ 46 h 101"/>
                <a:gd name="T16" fmla="*/ 50 w 124"/>
                <a:gd name="T17" fmla="*/ 35 h 101"/>
                <a:gd name="T18" fmla="*/ 52 w 124"/>
                <a:gd name="T19" fmla="*/ 27 h 101"/>
                <a:gd name="T20" fmla="*/ 53 w 124"/>
                <a:gd name="T21" fmla="*/ 14 h 101"/>
                <a:gd name="T22" fmla="*/ 30 w 124"/>
                <a:gd name="T23" fmla="*/ 14 h 101"/>
                <a:gd name="T24" fmla="*/ 4 w 124"/>
                <a:gd name="T25" fmla="*/ 13 h 101"/>
                <a:gd name="T26" fmla="*/ 0 w 124"/>
                <a:gd name="T27" fmla="*/ 0 h 101"/>
                <a:gd name="T28" fmla="*/ 1 w 124"/>
                <a:gd name="T29" fmla="*/ 0 h 101"/>
                <a:gd name="T30" fmla="*/ 4 w 124"/>
                <a:gd name="T31" fmla="*/ 12 h 101"/>
                <a:gd name="T32" fmla="*/ 30 w 124"/>
                <a:gd name="T33" fmla="*/ 13 h 101"/>
                <a:gd name="T34" fmla="*/ 54 w 124"/>
                <a:gd name="T35" fmla="*/ 14 h 101"/>
                <a:gd name="T36" fmla="*/ 53 w 124"/>
                <a:gd name="T37" fmla="*/ 28 h 101"/>
                <a:gd name="T38" fmla="*/ 51 w 124"/>
                <a:gd name="T39" fmla="*/ 35 h 101"/>
                <a:gd name="T40" fmla="*/ 54 w 124"/>
                <a:gd name="T41" fmla="*/ 45 h 101"/>
                <a:gd name="T42" fmla="*/ 80 w 124"/>
                <a:gd name="T43" fmla="*/ 45 h 101"/>
                <a:gd name="T44" fmla="*/ 105 w 124"/>
                <a:gd name="T45" fmla="*/ 42 h 101"/>
                <a:gd name="T46" fmla="*/ 111 w 124"/>
                <a:gd name="T47" fmla="*/ 50 h 101"/>
                <a:gd name="T48" fmla="*/ 105 w 124"/>
                <a:gd name="T49" fmla="*/ 67 h 101"/>
                <a:gd name="T50" fmla="*/ 100 w 124"/>
                <a:gd name="T51" fmla="*/ 73 h 101"/>
                <a:gd name="T52" fmla="*/ 102 w 124"/>
                <a:gd name="T53" fmla="*/ 91 h 101"/>
                <a:gd name="T54" fmla="*/ 123 w 124"/>
                <a:gd name="T55" fmla="*/ 96 h 101"/>
                <a:gd name="T56" fmla="*/ 124 w 124"/>
                <a:gd name="T57" fmla="*/ 97 h 101"/>
                <a:gd name="T58" fmla="*/ 116 w 124"/>
                <a:gd name="T59"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01">
                  <a:moveTo>
                    <a:pt x="116" y="99"/>
                  </a:moveTo>
                  <a:cubicBezTo>
                    <a:pt x="111" y="99"/>
                    <a:pt x="105" y="96"/>
                    <a:pt x="102" y="91"/>
                  </a:cubicBezTo>
                  <a:cubicBezTo>
                    <a:pt x="97" y="86"/>
                    <a:pt x="97" y="79"/>
                    <a:pt x="99" y="73"/>
                  </a:cubicBezTo>
                  <a:cubicBezTo>
                    <a:pt x="101" y="70"/>
                    <a:pt x="103" y="68"/>
                    <a:pt x="105" y="66"/>
                  </a:cubicBezTo>
                  <a:cubicBezTo>
                    <a:pt x="108" y="61"/>
                    <a:pt x="112" y="57"/>
                    <a:pt x="110" y="50"/>
                  </a:cubicBezTo>
                  <a:cubicBezTo>
                    <a:pt x="109" y="47"/>
                    <a:pt x="108" y="44"/>
                    <a:pt x="105" y="43"/>
                  </a:cubicBezTo>
                  <a:cubicBezTo>
                    <a:pt x="98" y="38"/>
                    <a:pt x="85" y="44"/>
                    <a:pt x="80" y="46"/>
                  </a:cubicBezTo>
                  <a:cubicBezTo>
                    <a:pt x="73" y="49"/>
                    <a:pt x="60" y="52"/>
                    <a:pt x="53" y="46"/>
                  </a:cubicBezTo>
                  <a:cubicBezTo>
                    <a:pt x="51" y="43"/>
                    <a:pt x="50" y="40"/>
                    <a:pt x="50" y="35"/>
                  </a:cubicBezTo>
                  <a:cubicBezTo>
                    <a:pt x="50" y="32"/>
                    <a:pt x="51" y="30"/>
                    <a:pt x="52" y="27"/>
                  </a:cubicBezTo>
                  <a:cubicBezTo>
                    <a:pt x="54" y="23"/>
                    <a:pt x="56" y="20"/>
                    <a:pt x="53" y="14"/>
                  </a:cubicBezTo>
                  <a:cubicBezTo>
                    <a:pt x="50" y="9"/>
                    <a:pt x="40" y="11"/>
                    <a:pt x="30" y="14"/>
                  </a:cubicBezTo>
                  <a:cubicBezTo>
                    <a:pt x="20" y="17"/>
                    <a:pt x="9" y="19"/>
                    <a:pt x="4" y="13"/>
                  </a:cubicBezTo>
                  <a:cubicBezTo>
                    <a:pt x="1" y="10"/>
                    <a:pt x="0" y="6"/>
                    <a:pt x="0" y="0"/>
                  </a:cubicBezTo>
                  <a:cubicBezTo>
                    <a:pt x="1" y="0"/>
                    <a:pt x="1" y="0"/>
                    <a:pt x="1" y="0"/>
                  </a:cubicBezTo>
                  <a:cubicBezTo>
                    <a:pt x="1" y="6"/>
                    <a:pt x="2" y="10"/>
                    <a:pt x="4" y="12"/>
                  </a:cubicBezTo>
                  <a:cubicBezTo>
                    <a:pt x="9" y="18"/>
                    <a:pt x="20" y="15"/>
                    <a:pt x="30" y="13"/>
                  </a:cubicBezTo>
                  <a:cubicBezTo>
                    <a:pt x="40" y="10"/>
                    <a:pt x="50" y="8"/>
                    <a:pt x="54" y="14"/>
                  </a:cubicBezTo>
                  <a:cubicBezTo>
                    <a:pt x="57" y="20"/>
                    <a:pt x="55" y="24"/>
                    <a:pt x="53" y="28"/>
                  </a:cubicBezTo>
                  <a:cubicBezTo>
                    <a:pt x="52" y="30"/>
                    <a:pt x="51" y="33"/>
                    <a:pt x="51" y="35"/>
                  </a:cubicBezTo>
                  <a:cubicBezTo>
                    <a:pt x="51" y="40"/>
                    <a:pt x="52" y="43"/>
                    <a:pt x="54" y="45"/>
                  </a:cubicBezTo>
                  <a:cubicBezTo>
                    <a:pt x="60" y="51"/>
                    <a:pt x="73" y="48"/>
                    <a:pt x="80" y="45"/>
                  </a:cubicBezTo>
                  <a:cubicBezTo>
                    <a:pt x="85" y="43"/>
                    <a:pt x="98" y="37"/>
                    <a:pt x="105" y="42"/>
                  </a:cubicBezTo>
                  <a:cubicBezTo>
                    <a:pt x="108" y="43"/>
                    <a:pt x="110" y="46"/>
                    <a:pt x="111" y="50"/>
                  </a:cubicBezTo>
                  <a:cubicBezTo>
                    <a:pt x="113" y="58"/>
                    <a:pt x="109" y="62"/>
                    <a:pt x="105" y="67"/>
                  </a:cubicBezTo>
                  <a:cubicBezTo>
                    <a:pt x="103" y="69"/>
                    <a:pt x="101" y="71"/>
                    <a:pt x="100" y="73"/>
                  </a:cubicBezTo>
                  <a:cubicBezTo>
                    <a:pt x="97" y="79"/>
                    <a:pt x="98" y="85"/>
                    <a:pt x="102" y="91"/>
                  </a:cubicBezTo>
                  <a:cubicBezTo>
                    <a:pt x="107" y="97"/>
                    <a:pt x="117" y="101"/>
                    <a:pt x="123" y="96"/>
                  </a:cubicBezTo>
                  <a:cubicBezTo>
                    <a:pt x="124" y="97"/>
                    <a:pt x="124" y="97"/>
                    <a:pt x="124" y="97"/>
                  </a:cubicBezTo>
                  <a:cubicBezTo>
                    <a:pt x="121" y="99"/>
                    <a:pt x="119" y="99"/>
                    <a:pt x="116" y="99"/>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6"/>
            <p:cNvSpPr>
              <a:spLocks/>
            </p:cNvSpPr>
            <p:nvPr/>
          </p:nvSpPr>
          <p:spPr bwMode="gray">
            <a:xfrm>
              <a:off x="8633641" y="5275786"/>
              <a:ext cx="267375" cy="262601"/>
            </a:xfrm>
            <a:custGeom>
              <a:avLst/>
              <a:gdLst>
                <a:gd name="T0" fmla="*/ 29 w 30"/>
                <a:gd name="T1" fmla="*/ 14 h 30"/>
                <a:gd name="T2" fmla="*/ 16 w 30"/>
                <a:gd name="T3" fmla="*/ 29 h 30"/>
                <a:gd name="T4" fmla="*/ 0 w 30"/>
                <a:gd name="T5" fmla="*/ 16 h 30"/>
                <a:gd name="T6" fmla="*/ 14 w 30"/>
                <a:gd name="T7" fmla="*/ 0 h 30"/>
                <a:gd name="T8" fmla="*/ 29 w 30"/>
                <a:gd name="T9" fmla="*/ 14 h 30"/>
              </a:gdLst>
              <a:ahLst/>
              <a:cxnLst>
                <a:cxn ang="0">
                  <a:pos x="T0" y="T1"/>
                </a:cxn>
                <a:cxn ang="0">
                  <a:pos x="T2" y="T3"/>
                </a:cxn>
                <a:cxn ang="0">
                  <a:pos x="T4" y="T5"/>
                </a:cxn>
                <a:cxn ang="0">
                  <a:pos x="T6" y="T7"/>
                </a:cxn>
                <a:cxn ang="0">
                  <a:pos x="T8" y="T9"/>
                </a:cxn>
              </a:cxnLst>
              <a:rect l="0" t="0" r="r" b="b"/>
              <a:pathLst>
                <a:path w="30" h="30">
                  <a:moveTo>
                    <a:pt x="29" y="14"/>
                  </a:moveTo>
                  <a:cubicBezTo>
                    <a:pt x="30" y="22"/>
                    <a:pt x="24" y="29"/>
                    <a:pt x="16" y="29"/>
                  </a:cubicBezTo>
                  <a:cubicBezTo>
                    <a:pt x="8" y="30"/>
                    <a:pt x="1" y="24"/>
                    <a:pt x="0" y="16"/>
                  </a:cubicBezTo>
                  <a:cubicBezTo>
                    <a:pt x="0" y="8"/>
                    <a:pt x="6" y="1"/>
                    <a:pt x="14" y="0"/>
                  </a:cubicBezTo>
                  <a:cubicBezTo>
                    <a:pt x="22" y="0"/>
                    <a:pt x="29" y="6"/>
                    <a:pt x="29" y="14"/>
                  </a:cubicBez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7"/>
            <p:cNvSpPr>
              <a:spLocks/>
            </p:cNvSpPr>
            <p:nvPr/>
          </p:nvSpPr>
          <p:spPr bwMode="gray">
            <a:xfrm>
              <a:off x="8562021" y="4583474"/>
              <a:ext cx="319897" cy="319897"/>
            </a:xfrm>
            <a:custGeom>
              <a:avLst/>
              <a:gdLst>
                <a:gd name="T0" fmla="*/ 36 w 36"/>
                <a:gd name="T1" fmla="*/ 17 h 36"/>
                <a:gd name="T2" fmla="*/ 19 w 36"/>
                <a:gd name="T3" fmla="*/ 36 h 36"/>
                <a:gd name="T4" fmla="*/ 1 w 36"/>
                <a:gd name="T5" fmla="*/ 19 h 36"/>
                <a:gd name="T6" fmla="*/ 17 w 36"/>
                <a:gd name="T7" fmla="*/ 1 h 36"/>
                <a:gd name="T8" fmla="*/ 36 w 36"/>
                <a:gd name="T9" fmla="*/ 17 h 36"/>
              </a:gdLst>
              <a:ahLst/>
              <a:cxnLst>
                <a:cxn ang="0">
                  <a:pos x="T0" y="T1"/>
                </a:cxn>
                <a:cxn ang="0">
                  <a:pos x="T2" y="T3"/>
                </a:cxn>
                <a:cxn ang="0">
                  <a:pos x="T4" y="T5"/>
                </a:cxn>
                <a:cxn ang="0">
                  <a:pos x="T6" y="T7"/>
                </a:cxn>
                <a:cxn ang="0">
                  <a:pos x="T8" y="T9"/>
                </a:cxn>
              </a:cxnLst>
              <a:rect l="0" t="0" r="r" b="b"/>
              <a:pathLst>
                <a:path w="36" h="36">
                  <a:moveTo>
                    <a:pt x="36" y="17"/>
                  </a:moveTo>
                  <a:cubicBezTo>
                    <a:pt x="36" y="27"/>
                    <a:pt x="29" y="35"/>
                    <a:pt x="19" y="36"/>
                  </a:cubicBezTo>
                  <a:cubicBezTo>
                    <a:pt x="10" y="36"/>
                    <a:pt x="1" y="29"/>
                    <a:pt x="1" y="19"/>
                  </a:cubicBezTo>
                  <a:cubicBezTo>
                    <a:pt x="0" y="10"/>
                    <a:pt x="7" y="1"/>
                    <a:pt x="17" y="1"/>
                  </a:cubicBezTo>
                  <a:cubicBezTo>
                    <a:pt x="27" y="0"/>
                    <a:pt x="35" y="7"/>
                    <a:pt x="36" y="17"/>
                  </a:cubicBez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8"/>
            <p:cNvSpPr>
              <a:spLocks/>
            </p:cNvSpPr>
            <p:nvPr/>
          </p:nvSpPr>
          <p:spPr bwMode="gray">
            <a:xfrm>
              <a:off x="8571572" y="4736259"/>
              <a:ext cx="319897" cy="677987"/>
            </a:xfrm>
            <a:custGeom>
              <a:avLst/>
              <a:gdLst>
                <a:gd name="T0" fmla="*/ 67 w 67"/>
                <a:gd name="T1" fmla="*/ 139 h 142"/>
                <a:gd name="T2" fmla="*/ 13 w 67"/>
                <a:gd name="T3" fmla="*/ 142 h 142"/>
                <a:gd name="T4" fmla="*/ 0 w 67"/>
                <a:gd name="T5" fmla="*/ 4 h 142"/>
                <a:gd name="T6" fmla="*/ 65 w 67"/>
                <a:gd name="T7" fmla="*/ 0 h 142"/>
                <a:gd name="T8" fmla="*/ 67 w 67"/>
                <a:gd name="T9" fmla="*/ 139 h 142"/>
              </a:gdLst>
              <a:ahLst/>
              <a:cxnLst>
                <a:cxn ang="0">
                  <a:pos x="T0" y="T1"/>
                </a:cxn>
                <a:cxn ang="0">
                  <a:pos x="T2" y="T3"/>
                </a:cxn>
                <a:cxn ang="0">
                  <a:pos x="T4" y="T5"/>
                </a:cxn>
                <a:cxn ang="0">
                  <a:pos x="T6" y="T7"/>
                </a:cxn>
                <a:cxn ang="0">
                  <a:pos x="T8" y="T9"/>
                </a:cxn>
              </a:cxnLst>
              <a:rect l="0" t="0" r="r" b="b"/>
              <a:pathLst>
                <a:path w="67" h="142">
                  <a:moveTo>
                    <a:pt x="67" y="139"/>
                  </a:moveTo>
                  <a:lnTo>
                    <a:pt x="13" y="142"/>
                  </a:lnTo>
                  <a:lnTo>
                    <a:pt x="0" y="4"/>
                  </a:lnTo>
                  <a:lnTo>
                    <a:pt x="65" y="0"/>
                  </a:lnTo>
                  <a:lnTo>
                    <a:pt x="67" y="139"/>
                  </a:ln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9"/>
            <p:cNvSpPr>
              <a:spLocks/>
            </p:cNvSpPr>
            <p:nvPr/>
          </p:nvSpPr>
          <p:spPr bwMode="gray">
            <a:xfrm>
              <a:off x="8633641" y="5275786"/>
              <a:ext cx="267375" cy="262601"/>
            </a:xfrm>
            <a:custGeom>
              <a:avLst/>
              <a:gdLst>
                <a:gd name="T0" fmla="*/ 0 w 30"/>
                <a:gd name="T1" fmla="*/ 16 h 30"/>
                <a:gd name="T2" fmla="*/ 14 w 30"/>
                <a:gd name="T3" fmla="*/ 0 h 30"/>
                <a:gd name="T4" fmla="*/ 29 w 30"/>
                <a:gd name="T5" fmla="*/ 14 h 30"/>
                <a:gd name="T6" fmla="*/ 16 w 30"/>
                <a:gd name="T7" fmla="*/ 29 h 30"/>
                <a:gd name="T8" fmla="*/ 0 w 30"/>
                <a:gd name="T9" fmla="*/ 16 h 30"/>
              </a:gdLst>
              <a:ahLst/>
              <a:cxnLst>
                <a:cxn ang="0">
                  <a:pos x="T0" y="T1"/>
                </a:cxn>
                <a:cxn ang="0">
                  <a:pos x="T2" y="T3"/>
                </a:cxn>
                <a:cxn ang="0">
                  <a:pos x="T4" y="T5"/>
                </a:cxn>
                <a:cxn ang="0">
                  <a:pos x="T6" y="T7"/>
                </a:cxn>
                <a:cxn ang="0">
                  <a:pos x="T8" y="T9"/>
                </a:cxn>
              </a:cxnLst>
              <a:rect l="0" t="0" r="r" b="b"/>
              <a:pathLst>
                <a:path w="30" h="30">
                  <a:moveTo>
                    <a:pt x="0" y="16"/>
                  </a:moveTo>
                  <a:cubicBezTo>
                    <a:pt x="0" y="8"/>
                    <a:pt x="6" y="1"/>
                    <a:pt x="14" y="0"/>
                  </a:cubicBezTo>
                  <a:cubicBezTo>
                    <a:pt x="22" y="0"/>
                    <a:pt x="29" y="6"/>
                    <a:pt x="29" y="14"/>
                  </a:cubicBezTo>
                  <a:cubicBezTo>
                    <a:pt x="30" y="22"/>
                    <a:pt x="24" y="29"/>
                    <a:pt x="16" y="29"/>
                  </a:cubicBezTo>
                  <a:cubicBezTo>
                    <a:pt x="8" y="30"/>
                    <a:pt x="1" y="24"/>
                    <a:pt x="0" y="16"/>
                  </a:cubicBez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0"/>
            <p:cNvSpPr>
              <a:spLocks/>
            </p:cNvSpPr>
            <p:nvPr/>
          </p:nvSpPr>
          <p:spPr bwMode="gray">
            <a:xfrm>
              <a:off x="8972634" y="5275786"/>
              <a:ext cx="262601" cy="262601"/>
            </a:xfrm>
            <a:custGeom>
              <a:avLst/>
              <a:gdLst>
                <a:gd name="T0" fmla="*/ 29 w 30"/>
                <a:gd name="T1" fmla="*/ 14 h 30"/>
                <a:gd name="T2" fmla="*/ 16 w 30"/>
                <a:gd name="T3" fmla="*/ 29 h 30"/>
                <a:gd name="T4" fmla="*/ 0 w 30"/>
                <a:gd name="T5" fmla="*/ 16 h 30"/>
                <a:gd name="T6" fmla="*/ 14 w 30"/>
                <a:gd name="T7" fmla="*/ 0 h 30"/>
                <a:gd name="T8" fmla="*/ 29 w 30"/>
                <a:gd name="T9" fmla="*/ 14 h 30"/>
              </a:gdLst>
              <a:ahLst/>
              <a:cxnLst>
                <a:cxn ang="0">
                  <a:pos x="T0" y="T1"/>
                </a:cxn>
                <a:cxn ang="0">
                  <a:pos x="T2" y="T3"/>
                </a:cxn>
                <a:cxn ang="0">
                  <a:pos x="T4" y="T5"/>
                </a:cxn>
                <a:cxn ang="0">
                  <a:pos x="T6" y="T7"/>
                </a:cxn>
                <a:cxn ang="0">
                  <a:pos x="T8" y="T9"/>
                </a:cxn>
              </a:cxnLst>
              <a:rect l="0" t="0" r="r" b="b"/>
              <a:pathLst>
                <a:path w="30" h="30">
                  <a:moveTo>
                    <a:pt x="29" y="14"/>
                  </a:moveTo>
                  <a:cubicBezTo>
                    <a:pt x="30" y="22"/>
                    <a:pt x="24" y="29"/>
                    <a:pt x="16" y="29"/>
                  </a:cubicBezTo>
                  <a:cubicBezTo>
                    <a:pt x="7" y="30"/>
                    <a:pt x="1" y="24"/>
                    <a:pt x="0" y="16"/>
                  </a:cubicBezTo>
                  <a:cubicBezTo>
                    <a:pt x="0" y="8"/>
                    <a:pt x="6" y="1"/>
                    <a:pt x="14" y="0"/>
                  </a:cubicBezTo>
                  <a:cubicBezTo>
                    <a:pt x="22" y="0"/>
                    <a:pt x="29" y="6"/>
                    <a:pt x="29" y="14"/>
                  </a:cubicBez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1"/>
            <p:cNvSpPr>
              <a:spLocks/>
            </p:cNvSpPr>
            <p:nvPr/>
          </p:nvSpPr>
          <p:spPr bwMode="gray">
            <a:xfrm>
              <a:off x="8901017" y="4583474"/>
              <a:ext cx="319897" cy="319897"/>
            </a:xfrm>
            <a:custGeom>
              <a:avLst/>
              <a:gdLst>
                <a:gd name="T0" fmla="*/ 36 w 36"/>
                <a:gd name="T1" fmla="*/ 17 h 36"/>
                <a:gd name="T2" fmla="*/ 19 w 36"/>
                <a:gd name="T3" fmla="*/ 36 h 36"/>
                <a:gd name="T4" fmla="*/ 1 w 36"/>
                <a:gd name="T5" fmla="*/ 19 h 36"/>
                <a:gd name="T6" fmla="*/ 17 w 36"/>
                <a:gd name="T7" fmla="*/ 1 h 36"/>
                <a:gd name="T8" fmla="*/ 36 w 36"/>
                <a:gd name="T9" fmla="*/ 17 h 36"/>
              </a:gdLst>
              <a:ahLst/>
              <a:cxnLst>
                <a:cxn ang="0">
                  <a:pos x="T0" y="T1"/>
                </a:cxn>
                <a:cxn ang="0">
                  <a:pos x="T2" y="T3"/>
                </a:cxn>
                <a:cxn ang="0">
                  <a:pos x="T4" y="T5"/>
                </a:cxn>
                <a:cxn ang="0">
                  <a:pos x="T6" y="T7"/>
                </a:cxn>
                <a:cxn ang="0">
                  <a:pos x="T8" y="T9"/>
                </a:cxn>
              </a:cxnLst>
              <a:rect l="0" t="0" r="r" b="b"/>
              <a:pathLst>
                <a:path w="36" h="36">
                  <a:moveTo>
                    <a:pt x="36" y="17"/>
                  </a:moveTo>
                  <a:cubicBezTo>
                    <a:pt x="36" y="27"/>
                    <a:pt x="29" y="35"/>
                    <a:pt x="19" y="36"/>
                  </a:cubicBezTo>
                  <a:cubicBezTo>
                    <a:pt x="9" y="36"/>
                    <a:pt x="1" y="29"/>
                    <a:pt x="1" y="19"/>
                  </a:cubicBezTo>
                  <a:cubicBezTo>
                    <a:pt x="0" y="10"/>
                    <a:pt x="7" y="1"/>
                    <a:pt x="17" y="1"/>
                  </a:cubicBezTo>
                  <a:cubicBezTo>
                    <a:pt x="27" y="0"/>
                    <a:pt x="35" y="7"/>
                    <a:pt x="36" y="17"/>
                  </a:cubicBezTo>
                  <a:close/>
                </a:path>
              </a:pathLst>
            </a:custGeom>
            <a:solidFill>
              <a:srgbClr val="2D3D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2"/>
            <p:cNvSpPr>
              <a:spLocks/>
            </p:cNvSpPr>
            <p:nvPr/>
          </p:nvSpPr>
          <p:spPr bwMode="gray">
            <a:xfrm>
              <a:off x="8905790" y="4736259"/>
              <a:ext cx="319897" cy="677987"/>
            </a:xfrm>
            <a:custGeom>
              <a:avLst/>
              <a:gdLst>
                <a:gd name="T0" fmla="*/ 67 w 67"/>
                <a:gd name="T1" fmla="*/ 139 h 142"/>
                <a:gd name="T2" fmla="*/ 14 w 67"/>
                <a:gd name="T3" fmla="*/ 142 h 142"/>
                <a:gd name="T4" fmla="*/ 0 w 67"/>
                <a:gd name="T5" fmla="*/ 4 h 142"/>
                <a:gd name="T6" fmla="*/ 66 w 67"/>
                <a:gd name="T7" fmla="*/ 0 h 142"/>
                <a:gd name="T8" fmla="*/ 67 w 67"/>
                <a:gd name="T9" fmla="*/ 139 h 142"/>
              </a:gdLst>
              <a:ahLst/>
              <a:cxnLst>
                <a:cxn ang="0">
                  <a:pos x="T0" y="T1"/>
                </a:cxn>
                <a:cxn ang="0">
                  <a:pos x="T2" y="T3"/>
                </a:cxn>
                <a:cxn ang="0">
                  <a:pos x="T4" y="T5"/>
                </a:cxn>
                <a:cxn ang="0">
                  <a:pos x="T6" y="T7"/>
                </a:cxn>
                <a:cxn ang="0">
                  <a:pos x="T8" y="T9"/>
                </a:cxn>
              </a:cxnLst>
              <a:rect l="0" t="0" r="r" b="b"/>
              <a:pathLst>
                <a:path w="67" h="142">
                  <a:moveTo>
                    <a:pt x="67" y="139"/>
                  </a:moveTo>
                  <a:lnTo>
                    <a:pt x="14" y="142"/>
                  </a:lnTo>
                  <a:lnTo>
                    <a:pt x="0" y="4"/>
                  </a:lnTo>
                  <a:lnTo>
                    <a:pt x="66" y="0"/>
                  </a:lnTo>
                  <a:lnTo>
                    <a:pt x="67" y="139"/>
                  </a:ln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3"/>
            <p:cNvSpPr>
              <a:spLocks/>
            </p:cNvSpPr>
            <p:nvPr/>
          </p:nvSpPr>
          <p:spPr bwMode="gray">
            <a:xfrm>
              <a:off x="8972634" y="5275786"/>
              <a:ext cx="262601" cy="262601"/>
            </a:xfrm>
            <a:custGeom>
              <a:avLst/>
              <a:gdLst>
                <a:gd name="T0" fmla="*/ 0 w 30"/>
                <a:gd name="T1" fmla="*/ 16 h 30"/>
                <a:gd name="T2" fmla="*/ 14 w 30"/>
                <a:gd name="T3" fmla="*/ 0 h 30"/>
                <a:gd name="T4" fmla="*/ 29 w 30"/>
                <a:gd name="T5" fmla="*/ 14 h 30"/>
                <a:gd name="T6" fmla="*/ 16 w 30"/>
                <a:gd name="T7" fmla="*/ 29 h 30"/>
                <a:gd name="T8" fmla="*/ 0 w 30"/>
                <a:gd name="T9" fmla="*/ 16 h 30"/>
              </a:gdLst>
              <a:ahLst/>
              <a:cxnLst>
                <a:cxn ang="0">
                  <a:pos x="T0" y="T1"/>
                </a:cxn>
                <a:cxn ang="0">
                  <a:pos x="T2" y="T3"/>
                </a:cxn>
                <a:cxn ang="0">
                  <a:pos x="T4" y="T5"/>
                </a:cxn>
                <a:cxn ang="0">
                  <a:pos x="T6" y="T7"/>
                </a:cxn>
                <a:cxn ang="0">
                  <a:pos x="T8" y="T9"/>
                </a:cxn>
              </a:cxnLst>
              <a:rect l="0" t="0" r="r" b="b"/>
              <a:pathLst>
                <a:path w="30" h="30">
                  <a:moveTo>
                    <a:pt x="0" y="16"/>
                  </a:moveTo>
                  <a:cubicBezTo>
                    <a:pt x="0" y="8"/>
                    <a:pt x="6" y="1"/>
                    <a:pt x="14" y="0"/>
                  </a:cubicBezTo>
                  <a:cubicBezTo>
                    <a:pt x="22" y="0"/>
                    <a:pt x="29" y="6"/>
                    <a:pt x="29" y="14"/>
                  </a:cubicBezTo>
                  <a:cubicBezTo>
                    <a:pt x="30" y="22"/>
                    <a:pt x="24" y="29"/>
                    <a:pt x="16" y="29"/>
                  </a:cubicBezTo>
                  <a:cubicBezTo>
                    <a:pt x="7" y="30"/>
                    <a:pt x="1" y="24"/>
                    <a:pt x="0" y="16"/>
                  </a:cubicBez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4"/>
            <p:cNvSpPr>
              <a:spLocks/>
            </p:cNvSpPr>
            <p:nvPr/>
          </p:nvSpPr>
          <p:spPr bwMode="gray">
            <a:xfrm>
              <a:off x="8604995" y="4612120"/>
              <a:ext cx="568173" cy="458357"/>
            </a:xfrm>
            <a:custGeom>
              <a:avLst/>
              <a:gdLst>
                <a:gd name="T0" fmla="*/ 4 w 64"/>
                <a:gd name="T1" fmla="*/ 52 h 52"/>
                <a:gd name="T2" fmla="*/ 32 w 64"/>
                <a:gd name="T3" fmla="*/ 44 h 52"/>
                <a:gd name="T4" fmla="*/ 61 w 64"/>
                <a:gd name="T5" fmla="*/ 52 h 52"/>
                <a:gd name="T6" fmla="*/ 64 w 64"/>
                <a:gd name="T7" fmla="*/ 0 h 52"/>
                <a:gd name="T8" fmla="*/ 0 w 64"/>
                <a:gd name="T9" fmla="*/ 0 h 52"/>
                <a:gd name="T10" fmla="*/ 4 w 64"/>
                <a:gd name="T11" fmla="*/ 52 h 52"/>
              </a:gdLst>
              <a:ahLst/>
              <a:cxnLst>
                <a:cxn ang="0">
                  <a:pos x="T0" y="T1"/>
                </a:cxn>
                <a:cxn ang="0">
                  <a:pos x="T2" y="T3"/>
                </a:cxn>
                <a:cxn ang="0">
                  <a:pos x="T4" y="T5"/>
                </a:cxn>
                <a:cxn ang="0">
                  <a:pos x="T6" y="T7"/>
                </a:cxn>
                <a:cxn ang="0">
                  <a:pos x="T8" y="T9"/>
                </a:cxn>
                <a:cxn ang="0">
                  <a:pos x="T10" y="T11"/>
                </a:cxn>
              </a:cxnLst>
              <a:rect l="0" t="0" r="r" b="b"/>
              <a:pathLst>
                <a:path w="64" h="52">
                  <a:moveTo>
                    <a:pt x="4" y="52"/>
                  </a:moveTo>
                  <a:cubicBezTo>
                    <a:pt x="4" y="49"/>
                    <a:pt x="16" y="44"/>
                    <a:pt x="32" y="44"/>
                  </a:cubicBezTo>
                  <a:cubicBezTo>
                    <a:pt x="48" y="44"/>
                    <a:pt x="61" y="49"/>
                    <a:pt x="61" y="52"/>
                  </a:cubicBezTo>
                  <a:cubicBezTo>
                    <a:pt x="64" y="0"/>
                    <a:pt x="64" y="0"/>
                    <a:pt x="64" y="0"/>
                  </a:cubicBezTo>
                  <a:cubicBezTo>
                    <a:pt x="0" y="0"/>
                    <a:pt x="0" y="0"/>
                    <a:pt x="0" y="0"/>
                  </a:cubicBezTo>
                  <a:cubicBezTo>
                    <a:pt x="0" y="0"/>
                    <a:pt x="4" y="52"/>
                    <a:pt x="4" y="52"/>
                  </a:cubicBez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5"/>
            <p:cNvSpPr>
              <a:spLocks/>
            </p:cNvSpPr>
            <p:nvPr/>
          </p:nvSpPr>
          <p:spPr bwMode="gray">
            <a:xfrm>
              <a:off x="8552474" y="3681082"/>
              <a:ext cx="338995" cy="1193639"/>
            </a:xfrm>
            <a:custGeom>
              <a:avLst/>
              <a:gdLst>
                <a:gd name="T0" fmla="*/ 69 w 71"/>
                <a:gd name="T1" fmla="*/ 250 h 250"/>
                <a:gd name="T2" fmla="*/ 2 w 71"/>
                <a:gd name="T3" fmla="*/ 250 h 250"/>
                <a:gd name="T4" fmla="*/ 0 w 71"/>
                <a:gd name="T5" fmla="*/ 41 h 250"/>
                <a:gd name="T6" fmla="*/ 15 w 71"/>
                <a:gd name="T7" fmla="*/ 0 h 250"/>
                <a:gd name="T8" fmla="*/ 71 w 71"/>
                <a:gd name="T9" fmla="*/ 0 h 250"/>
                <a:gd name="T10" fmla="*/ 71 w 71"/>
                <a:gd name="T11" fmla="*/ 215 h 250"/>
                <a:gd name="T12" fmla="*/ 69 w 71"/>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71" h="250">
                  <a:moveTo>
                    <a:pt x="69" y="250"/>
                  </a:moveTo>
                  <a:lnTo>
                    <a:pt x="2" y="250"/>
                  </a:lnTo>
                  <a:lnTo>
                    <a:pt x="0" y="41"/>
                  </a:lnTo>
                  <a:lnTo>
                    <a:pt x="15" y="0"/>
                  </a:lnTo>
                  <a:lnTo>
                    <a:pt x="71" y="0"/>
                  </a:lnTo>
                  <a:lnTo>
                    <a:pt x="71" y="215"/>
                  </a:lnTo>
                  <a:lnTo>
                    <a:pt x="69" y="250"/>
                  </a:ln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6"/>
            <p:cNvSpPr>
              <a:spLocks/>
            </p:cNvSpPr>
            <p:nvPr/>
          </p:nvSpPr>
          <p:spPr bwMode="gray">
            <a:xfrm>
              <a:off x="8304197" y="3762250"/>
              <a:ext cx="463133" cy="539527"/>
            </a:xfrm>
            <a:custGeom>
              <a:avLst/>
              <a:gdLst>
                <a:gd name="T0" fmla="*/ 0 w 97"/>
                <a:gd name="T1" fmla="*/ 91 h 113"/>
                <a:gd name="T2" fmla="*/ 41 w 97"/>
                <a:gd name="T3" fmla="*/ 113 h 113"/>
                <a:gd name="T4" fmla="*/ 97 w 97"/>
                <a:gd name="T5" fmla="*/ 32 h 113"/>
                <a:gd name="T6" fmla="*/ 41 w 97"/>
                <a:gd name="T7" fmla="*/ 0 h 113"/>
                <a:gd name="T8" fmla="*/ 0 w 97"/>
                <a:gd name="T9" fmla="*/ 91 h 113"/>
              </a:gdLst>
              <a:ahLst/>
              <a:cxnLst>
                <a:cxn ang="0">
                  <a:pos x="T0" y="T1"/>
                </a:cxn>
                <a:cxn ang="0">
                  <a:pos x="T2" y="T3"/>
                </a:cxn>
                <a:cxn ang="0">
                  <a:pos x="T4" y="T5"/>
                </a:cxn>
                <a:cxn ang="0">
                  <a:pos x="T6" y="T7"/>
                </a:cxn>
                <a:cxn ang="0">
                  <a:pos x="T8" y="T9"/>
                </a:cxn>
              </a:cxnLst>
              <a:rect l="0" t="0" r="r" b="b"/>
              <a:pathLst>
                <a:path w="97" h="113">
                  <a:moveTo>
                    <a:pt x="0" y="91"/>
                  </a:moveTo>
                  <a:lnTo>
                    <a:pt x="41" y="113"/>
                  </a:lnTo>
                  <a:lnTo>
                    <a:pt x="97" y="32"/>
                  </a:lnTo>
                  <a:lnTo>
                    <a:pt x="41" y="0"/>
                  </a:lnTo>
                  <a:lnTo>
                    <a:pt x="0" y="91"/>
                  </a:ln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7"/>
            <p:cNvSpPr>
              <a:spLocks/>
            </p:cNvSpPr>
            <p:nvPr/>
          </p:nvSpPr>
          <p:spPr bwMode="gray">
            <a:xfrm>
              <a:off x="8456982" y="3657210"/>
              <a:ext cx="353317" cy="353317"/>
            </a:xfrm>
            <a:custGeom>
              <a:avLst/>
              <a:gdLst>
                <a:gd name="T0" fmla="*/ 5 w 40"/>
                <a:gd name="T1" fmla="*/ 12 h 40"/>
                <a:gd name="T2" fmla="*/ 28 w 40"/>
                <a:gd name="T3" fmla="*/ 5 h 40"/>
                <a:gd name="T4" fmla="*/ 35 w 40"/>
                <a:gd name="T5" fmla="*/ 28 h 40"/>
                <a:gd name="T6" fmla="*/ 12 w 40"/>
                <a:gd name="T7" fmla="*/ 35 h 40"/>
                <a:gd name="T8" fmla="*/ 5 w 40"/>
                <a:gd name="T9" fmla="*/ 12 h 40"/>
              </a:gdLst>
              <a:ahLst/>
              <a:cxnLst>
                <a:cxn ang="0">
                  <a:pos x="T0" y="T1"/>
                </a:cxn>
                <a:cxn ang="0">
                  <a:pos x="T2" y="T3"/>
                </a:cxn>
                <a:cxn ang="0">
                  <a:pos x="T4" y="T5"/>
                </a:cxn>
                <a:cxn ang="0">
                  <a:pos x="T6" y="T7"/>
                </a:cxn>
                <a:cxn ang="0">
                  <a:pos x="T8" y="T9"/>
                </a:cxn>
              </a:cxnLst>
              <a:rect l="0" t="0" r="r" b="b"/>
              <a:pathLst>
                <a:path w="40" h="40">
                  <a:moveTo>
                    <a:pt x="5" y="12"/>
                  </a:moveTo>
                  <a:cubicBezTo>
                    <a:pt x="10" y="3"/>
                    <a:pt x="20" y="0"/>
                    <a:pt x="28" y="5"/>
                  </a:cubicBezTo>
                  <a:cubicBezTo>
                    <a:pt x="37" y="10"/>
                    <a:pt x="40" y="20"/>
                    <a:pt x="35" y="28"/>
                  </a:cubicBezTo>
                  <a:cubicBezTo>
                    <a:pt x="31" y="37"/>
                    <a:pt x="20" y="40"/>
                    <a:pt x="12" y="35"/>
                  </a:cubicBezTo>
                  <a:cubicBezTo>
                    <a:pt x="3" y="30"/>
                    <a:pt x="0" y="20"/>
                    <a:pt x="5" y="12"/>
                  </a:cubicBez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8"/>
            <p:cNvSpPr>
              <a:spLocks/>
            </p:cNvSpPr>
            <p:nvPr/>
          </p:nvSpPr>
          <p:spPr bwMode="gray">
            <a:xfrm>
              <a:off x="8633641" y="6034938"/>
              <a:ext cx="167112" cy="186210"/>
            </a:xfrm>
            <a:custGeom>
              <a:avLst/>
              <a:gdLst>
                <a:gd name="T0" fmla="*/ 0 w 35"/>
                <a:gd name="T1" fmla="*/ 39 h 39"/>
                <a:gd name="T2" fmla="*/ 33 w 35"/>
                <a:gd name="T3" fmla="*/ 39 h 39"/>
                <a:gd name="T4" fmla="*/ 35 w 35"/>
                <a:gd name="T5" fmla="*/ 2 h 39"/>
                <a:gd name="T6" fmla="*/ 4 w 35"/>
                <a:gd name="T7" fmla="*/ 0 h 39"/>
                <a:gd name="T8" fmla="*/ 0 w 35"/>
                <a:gd name="T9" fmla="*/ 39 h 39"/>
              </a:gdLst>
              <a:ahLst/>
              <a:cxnLst>
                <a:cxn ang="0">
                  <a:pos x="T0" y="T1"/>
                </a:cxn>
                <a:cxn ang="0">
                  <a:pos x="T2" y="T3"/>
                </a:cxn>
                <a:cxn ang="0">
                  <a:pos x="T4" y="T5"/>
                </a:cxn>
                <a:cxn ang="0">
                  <a:pos x="T6" y="T7"/>
                </a:cxn>
                <a:cxn ang="0">
                  <a:pos x="T8" y="T9"/>
                </a:cxn>
              </a:cxnLst>
              <a:rect l="0" t="0" r="r" b="b"/>
              <a:pathLst>
                <a:path w="35" h="39">
                  <a:moveTo>
                    <a:pt x="0" y="39"/>
                  </a:moveTo>
                  <a:lnTo>
                    <a:pt x="33" y="39"/>
                  </a:lnTo>
                  <a:lnTo>
                    <a:pt x="35" y="2"/>
                  </a:lnTo>
                  <a:lnTo>
                    <a:pt x="4" y="0"/>
                  </a:lnTo>
                  <a:lnTo>
                    <a:pt x="0" y="39"/>
                  </a:lnTo>
                  <a:close/>
                </a:path>
              </a:pathLst>
            </a:custGeom>
            <a:solidFill>
              <a:srgbClr val="409AE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9"/>
            <p:cNvSpPr>
              <a:spLocks/>
            </p:cNvSpPr>
            <p:nvPr/>
          </p:nvSpPr>
          <p:spPr bwMode="gray">
            <a:xfrm>
              <a:off x="8604995" y="6149526"/>
              <a:ext cx="482232" cy="186210"/>
            </a:xfrm>
            <a:custGeom>
              <a:avLst/>
              <a:gdLst>
                <a:gd name="T0" fmla="*/ 1 w 54"/>
                <a:gd name="T1" fmla="*/ 20 h 21"/>
                <a:gd name="T2" fmla="*/ 17 w 54"/>
                <a:gd name="T3" fmla="*/ 20 h 21"/>
                <a:gd name="T4" fmla="*/ 17 w 54"/>
                <a:gd name="T5" fmla="*/ 18 h 21"/>
                <a:gd name="T6" fmla="*/ 39 w 54"/>
                <a:gd name="T7" fmla="*/ 21 h 21"/>
                <a:gd name="T8" fmla="*/ 53 w 54"/>
                <a:gd name="T9" fmla="*/ 20 h 21"/>
                <a:gd name="T10" fmla="*/ 54 w 54"/>
                <a:gd name="T11" fmla="*/ 18 h 21"/>
                <a:gd name="T12" fmla="*/ 22 w 54"/>
                <a:gd name="T13" fmla="*/ 0 h 21"/>
                <a:gd name="T14" fmla="*/ 21 w 54"/>
                <a:gd name="T15" fmla="*/ 0 h 21"/>
                <a:gd name="T16" fmla="*/ 13 w 54"/>
                <a:gd name="T17" fmla="*/ 5 h 21"/>
                <a:gd name="T18" fmla="*/ 3 w 54"/>
                <a:gd name="T19" fmla="*/ 0 h 21"/>
                <a:gd name="T20" fmla="*/ 1 w 54"/>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1">
                  <a:moveTo>
                    <a:pt x="1" y="20"/>
                  </a:moveTo>
                  <a:cubicBezTo>
                    <a:pt x="17" y="20"/>
                    <a:pt x="17" y="20"/>
                    <a:pt x="17" y="20"/>
                  </a:cubicBezTo>
                  <a:cubicBezTo>
                    <a:pt x="17" y="18"/>
                    <a:pt x="17" y="18"/>
                    <a:pt x="17" y="18"/>
                  </a:cubicBezTo>
                  <a:cubicBezTo>
                    <a:pt x="22" y="19"/>
                    <a:pt x="34" y="21"/>
                    <a:pt x="39" y="21"/>
                  </a:cubicBezTo>
                  <a:cubicBezTo>
                    <a:pt x="43" y="21"/>
                    <a:pt x="49" y="21"/>
                    <a:pt x="53" y="20"/>
                  </a:cubicBezTo>
                  <a:cubicBezTo>
                    <a:pt x="53" y="20"/>
                    <a:pt x="54" y="19"/>
                    <a:pt x="54" y="18"/>
                  </a:cubicBezTo>
                  <a:cubicBezTo>
                    <a:pt x="53" y="12"/>
                    <a:pt x="28" y="8"/>
                    <a:pt x="22" y="0"/>
                  </a:cubicBezTo>
                  <a:cubicBezTo>
                    <a:pt x="21" y="0"/>
                    <a:pt x="21" y="0"/>
                    <a:pt x="21" y="0"/>
                  </a:cubicBezTo>
                  <a:cubicBezTo>
                    <a:pt x="19" y="2"/>
                    <a:pt x="17" y="6"/>
                    <a:pt x="13" y="5"/>
                  </a:cubicBezTo>
                  <a:cubicBezTo>
                    <a:pt x="9" y="5"/>
                    <a:pt x="5" y="2"/>
                    <a:pt x="3" y="0"/>
                  </a:cubicBezTo>
                  <a:cubicBezTo>
                    <a:pt x="1" y="2"/>
                    <a:pt x="0" y="19"/>
                    <a:pt x="1" y="20"/>
                  </a:cubicBezTo>
                  <a:close/>
                </a:path>
              </a:pathLst>
            </a:custGeom>
            <a:solidFill>
              <a:srgbClr val="19191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0"/>
            <p:cNvSpPr>
              <a:spLocks/>
            </p:cNvSpPr>
            <p:nvPr/>
          </p:nvSpPr>
          <p:spPr bwMode="gray">
            <a:xfrm>
              <a:off x="8633641" y="5275786"/>
              <a:ext cx="267375" cy="262601"/>
            </a:xfrm>
            <a:custGeom>
              <a:avLst/>
              <a:gdLst>
                <a:gd name="T0" fmla="*/ 0 w 30"/>
                <a:gd name="T1" fmla="*/ 14 h 30"/>
                <a:gd name="T2" fmla="*/ 15 w 30"/>
                <a:gd name="T3" fmla="*/ 0 h 30"/>
                <a:gd name="T4" fmla="*/ 29 w 30"/>
                <a:gd name="T5" fmla="*/ 15 h 30"/>
                <a:gd name="T6" fmla="*/ 14 w 30"/>
                <a:gd name="T7" fmla="*/ 29 h 30"/>
                <a:gd name="T8" fmla="*/ 0 w 30"/>
                <a:gd name="T9" fmla="*/ 14 h 30"/>
              </a:gdLst>
              <a:ahLst/>
              <a:cxnLst>
                <a:cxn ang="0">
                  <a:pos x="T0" y="T1"/>
                </a:cxn>
                <a:cxn ang="0">
                  <a:pos x="T2" y="T3"/>
                </a:cxn>
                <a:cxn ang="0">
                  <a:pos x="T4" y="T5"/>
                </a:cxn>
                <a:cxn ang="0">
                  <a:pos x="T6" y="T7"/>
                </a:cxn>
                <a:cxn ang="0">
                  <a:pos x="T8" y="T9"/>
                </a:cxn>
              </a:cxnLst>
              <a:rect l="0" t="0" r="r" b="b"/>
              <a:pathLst>
                <a:path w="30" h="30">
                  <a:moveTo>
                    <a:pt x="0" y="14"/>
                  </a:moveTo>
                  <a:cubicBezTo>
                    <a:pt x="0" y="6"/>
                    <a:pt x="7" y="0"/>
                    <a:pt x="15" y="0"/>
                  </a:cubicBezTo>
                  <a:cubicBezTo>
                    <a:pt x="23" y="1"/>
                    <a:pt x="30" y="7"/>
                    <a:pt x="29" y="15"/>
                  </a:cubicBezTo>
                  <a:cubicBezTo>
                    <a:pt x="29" y="23"/>
                    <a:pt x="22" y="30"/>
                    <a:pt x="14" y="29"/>
                  </a:cubicBezTo>
                  <a:cubicBezTo>
                    <a:pt x="6" y="29"/>
                    <a:pt x="0" y="22"/>
                    <a:pt x="0" y="14"/>
                  </a:cubicBez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1"/>
            <p:cNvSpPr>
              <a:spLocks/>
            </p:cNvSpPr>
            <p:nvPr/>
          </p:nvSpPr>
          <p:spPr bwMode="gray">
            <a:xfrm>
              <a:off x="8614543" y="5399924"/>
              <a:ext cx="276923" cy="792575"/>
            </a:xfrm>
            <a:custGeom>
              <a:avLst/>
              <a:gdLst>
                <a:gd name="T0" fmla="*/ 4 w 58"/>
                <a:gd name="T1" fmla="*/ 0 h 166"/>
                <a:gd name="T2" fmla="*/ 58 w 58"/>
                <a:gd name="T3" fmla="*/ 2 h 166"/>
                <a:gd name="T4" fmla="*/ 50 w 58"/>
                <a:gd name="T5" fmla="*/ 165 h 166"/>
                <a:gd name="T6" fmla="*/ 0 w 58"/>
                <a:gd name="T7" fmla="*/ 166 h 166"/>
                <a:gd name="T8" fmla="*/ 4 w 58"/>
                <a:gd name="T9" fmla="*/ 0 h 166"/>
              </a:gdLst>
              <a:ahLst/>
              <a:cxnLst>
                <a:cxn ang="0">
                  <a:pos x="T0" y="T1"/>
                </a:cxn>
                <a:cxn ang="0">
                  <a:pos x="T2" y="T3"/>
                </a:cxn>
                <a:cxn ang="0">
                  <a:pos x="T4" y="T5"/>
                </a:cxn>
                <a:cxn ang="0">
                  <a:pos x="T6" y="T7"/>
                </a:cxn>
                <a:cxn ang="0">
                  <a:pos x="T8" y="T9"/>
                </a:cxn>
              </a:cxnLst>
              <a:rect l="0" t="0" r="r" b="b"/>
              <a:pathLst>
                <a:path w="58" h="166">
                  <a:moveTo>
                    <a:pt x="4" y="0"/>
                  </a:moveTo>
                  <a:lnTo>
                    <a:pt x="58" y="2"/>
                  </a:lnTo>
                  <a:lnTo>
                    <a:pt x="50" y="165"/>
                  </a:lnTo>
                  <a:lnTo>
                    <a:pt x="0" y="166"/>
                  </a:lnTo>
                  <a:lnTo>
                    <a:pt x="4" y="0"/>
                  </a:ln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2"/>
            <p:cNvSpPr>
              <a:spLocks/>
            </p:cNvSpPr>
            <p:nvPr/>
          </p:nvSpPr>
          <p:spPr bwMode="gray">
            <a:xfrm>
              <a:off x="8972634" y="6034938"/>
              <a:ext cx="167112" cy="186210"/>
            </a:xfrm>
            <a:custGeom>
              <a:avLst/>
              <a:gdLst>
                <a:gd name="T0" fmla="*/ 0 w 35"/>
                <a:gd name="T1" fmla="*/ 39 h 39"/>
                <a:gd name="T2" fmla="*/ 33 w 35"/>
                <a:gd name="T3" fmla="*/ 39 h 39"/>
                <a:gd name="T4" fmla="*/ 35 w 35"/>
                <a:gd name="T5" fmla="*/ 2 h 39"/>
                <a:gd name="T6" fmla="*/ 3 w 35"/>
                <a:gd name="T7" fmla="*/ 0 h 39"/>
                <a:gd name="T8" fmla="*/ 0 w 35"/>
                <a:gd name="T9" fmla="*/ 39 h 39"/>
              </a:gdLst>
              <a:ahLst/>
              <a:cxnLst>
                <a:cxn ang="0">
                  <a:pos x="T0" y="T1"/>
                </a:cxn>
                <a:cxn ang="0">
                  <a:pos x="T2" y="T3"/>
                </a:cxn>
                <a:cxn ang="0">
                  <a:pos x="T4" y="T5"/>
                </a:cxn>
                <a:cxn ang="0">
                  <a:pos x="T6" y="T7"/>
                </a:cxn>
                <a:cxn ang="0">
                  <a:pos x="T8" y="T9"/>
                </a:cxn>
              </a:cxnLst>
              <a:rect l="0" t="0" r="r" b="b"/>
              <a:pathLst>
                <a:path w="35" h="39">
                  <a:moveTo>
                    <a:pt x="0" y="39"/>
                  </a:moveTo>
                  <a:lnTo>
                    <a:pt x="33" y="39"/>
                  </a:lnTo>
                  <a:lnTo>
                    <a:pt x="35" y="2"/>
                  </a:lnTo>
                  <a:lnTo>
                    <a:pt x="3" y="0"/>
                  </a:lnTo>
                  <a:lnTo>
                    <a:pt x="0" y="39"/>
                  </a:lnTo>
                  <a:close/>
                </a:path>
              </a:pathLst>
            </a:custGeom>
            <a:solidFill>
              <a:srgbClr val="409AE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3"/>
            <p:cNvSpPr>
              <a:spLocks/>
            </p:cNvSpPr>
            <p:nvPr/>
          </p:nvSpPr>
          <p:spPr bwMode="gray">
            <a:xfrm>
              <a:off x="8943987" y="6149526"/>
              <a:ext cx="477455" cy="186210"/>
            </a:xfrm>
            <a:custGeom>
              <a:avLst/>
              <a:gdLst>
                <a:gd name="T0" fmla="*/ 1 w 54"/>
                <a:gd name="T1" fmla="*/ 20 h 21"/>
                <a:gd name="T2" fmla="*/ 17 w 54"/>
                <a:gd name="T3" fmla="*/ 20 h 21"/>
                <a:gd name="T4" fmla="*/ 17 w 54"/>
                <a:gd name="T5" fmla="*/ 18 h 21"/>
                <a:gd name="T6" fmla="*/ 39 w 54"/>
                <a:gd name="T7" fmla="*/ 21 h 21"/>
                <a:gd name="T8" fmla="*/ 52 w 54"/>
                <a:gd name="T9" fmla="*/ 20 h 21"/>
                <a:gd name="T10" fmla="*/ 54 w 54"/>
                <a:gd name="T11" fmla="*/ 18 h 21"/>
                <a:gd name="T12" fmla="*/ 21 w 54"/>
                <a:gd name="T13" fmla="*/ 0 h 21"/>
                <a:gd name="T14" fmla="*/ 21 w 54"/>
                <a:gd name="T15" fmla="*/ 0 h 21"/>
                <a:gd name="T16" fmla="*/ 13 w 54"/>
                <a:gd name="T17" fmla="*/ 5 h 21"/>
                <a:gd name="T18" fmla="*/ 3 w 54"/>
                <a:gd name="T19" fmla="*/ 0 h 21"/>
                <a:gd name="T20" fmla="*/ 1 w 54"/>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1">
                  <a:moveTo>
                    <a:pt x="1" y="20"/>
                  </a:moveTo>
                  <a:cubicBezTo>
                    <a:pt x="17" y="20"/>
                    <a:pt x="17" y="20"/>
                    <a:pt x="17" y="20"/>
                  </a:cubicBezTo>
                  <a:cubicBezTo>
                    <a:pt x="17" y="18"/>
                    <a:pt x="17" y="18"/>
                    <a:pt x="17" y="18"/>
                  </a:cubicBezTo>
                  <a:cubicBezTo>
                    <a:pt x="22" y="19"/>
                    <a:pt x="33" y="21"/>
                    <a:pt x="39" y="21"/>
                  </a:cubicBezTo>
                  <a:cubicBezTo>
                    <a:pt x="43" y="21"/>
                    <a:pt x="49" y="21"/>
                    <a:pt x="52" y="20"/>
                  </a:cubicBezTo>
                  <a:cubicBezTo>
                    <a:pt x="53" y="20"/>
                    <a:pt x="54" y="19"/>
                    <a:pt x="54" y="18"/>
                  </a:cubicBezTo>
                  <a:cubicBezTo>
                    <a:pt x="53" y="12"/>
                    <a:pt x="28" y="8"/>
                    <a:pt x="21" y="0"/>
                  </a:cubicBezTo>
                  <a:cubicBezTo>
                    <a:pt x="21" y="0"/>
                    <a:pt x="21" y="0"/>
                    <a:pt x="21" y="0"/>
                  </a:cubicBezTo>
                  <a:cubicBezTo>
                    <a:pt x="19" y="2"/>
                    <a:pt x="17" y="6"/>
                    <a:pt x="13" y="5"/>
                  </a:cubicBezTo>
                  <a:cubicBezTo>
                    <a:pt x="9" y="5"/>
                    <a:pt x="5" y="2"/>
                    <a:pt x="3" y="0"/>
                  </a:cubicBezTo>
                  <a:cubicBezTo>
                    <a:pt x="1" y="2"/>
                    <a:pt x="0" y="19"/>
                    <a:pt x="1" y="20"/>
                  </a:cubicBezTo>
                  <a:close/>
                </a:path>
              </a:pathLst>
            </a:custGeom>
            <a:solidFill>
              <a:srgbClr val="19191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4"/>
            <p:cNvSpPr>
              <a:spLocks/>
            </p:cNvSpPr>
            <p:nvPr/>
          </p:nvSpPr>
          <p:spPr bwMode="gray">
            <a:xfrm>
              <a:off x="8972634" y="5275786"/>
              <a:ext cx="253053" cy="262601"/>
            </a:xfrm>
            <a:custGeom>
              <a:avLst/>
              <a:gdLst>
                <a:gd name="T0" fmla="*/ 0 w 29"/>
                <a:gd name="T1" fmla="*/ 14 h 30"/>
                <a:gd name="T2" fmla="*/ 15 w 29"/>
                <a:gd name="T3" fmla="*/ 0 h 30"/>
                <a:gd name="T4" fmla="*/ 29 w 29"/>
                <a:gd name="T5" fmla="*/ 15 h 30"/>
                <a:gd name="T6" fmla="*/ 14 w 29"/>
                <a:gd name="T7" fmla="*/ 29 h 30"/>
                <a:gd name="T8" fmla="*/ 0 w 29"/>
                <a:gd name="T9" fmla="*/ 14 h 30"/>
              </a:gdLst>
              <a:ahLst/>
              <a:cxnLst>
                <a:cxn ang="0">
                  <a:pos x="T0" y="T1"/>
                </a:cxn>
                <a:cxn ang="0">
                  <a:pos x="T2" y="T3"/>
                </a:cxn>
                <a:cxn ang="0">
                  <a:pos x="T4" y="T5"/>
                </a:cxn>
                <a:cxn ang="0">
                  <a:pos x="T6" y="T7"/>
                </a:cxn>
                <a:cxn ang="0">
                  <a:pos x="T8" y="T9"/>
                </a:cxn>
              </a:cxnLst>
              <a:rect l="0" t="0" r="r" b="b"/>
              <a:pathLst>
                <a:path w="29" h="30">
                  <a:moveTo>
                    <a:pt x="0" y="14"/>
                  </a:moveTo>
                  <a:cubicBezTo>
                    <a:pt x="0" y="6"/>
                    <a:pt x="7" y="0"/>
                    <a:pt x="15" y="0"/>
                  </a:cubicBezTo>
                  <a:cubicBezTo>
                    <a:pt x="23" y="1"/>
                    <a:pt x="29" y="7"/>
                    <a:pt x="29" y="15"/>
                  </a:cubicBezTo>
                  <a:cubicBezTo>
                    <a:pt x="29" y="23"/>
                    <a:pt x="22" y="30"/>
                    <a:pt x="14" y="29"/>
                  </a:cubicBezTo>
                  <a:cubicBezTo>
                    <a:pt x="6" y="29"/>
                    <a:pt x="0" y="22"/>
                    <a:pt x="0" y="14"/>
                  </a:cubicBez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5"/>
            <p:cNvSpPr>
              <a:spLocks/>
            </p:cNvSpPr>
            <p:nvPr/>
          </p:nvSpPr>
          <p:spPr bwMode="gray">
            <a:xfrm>
              <a:off x="8953535" y="5399924"/>
              <a:ext cx="272152" cy="792575"/>
            </a:xfrm>
            <a:custGeom>
              <a:avLst/>
              <a:gdLst>
                <a:gd name="T0" fmla="*/ 4 w 57"/>
                <a:gd name="T1" fmla="*/ 0 h 166"/>
                <a:gd name="T2" fmla="*/ 57 w 57"/>
                <a:gd name="T3" fmla="*/ 2 h 166"/>
                <a:gd name="T4" fmla="*/ 48 w 57"/>
                <a:gd name="T5" fmla="*/ 165 h 166"/>
                <a:gd name="T6" fmla="*/ 0 w 57"/>
                <a:gd name="T7" fmla="*/ 166 h 166"/>
                <a:gd name="T8" fmla="*/ 4 w 57"/>
                <a:gd name="T9" fmla="*/ 0 h 166"/>
              </a:gdLst>
              <a:ahLst/>
              <a:cxnLst>
                <a:cxn ang="0">
                  <a:pos x="T0" y="T1"/>
                </a:cxn>
                <a:cxn ang="0">
                  <a:pos x="T2" y="T3"/>
                </a:cxn>
                <a:cxn ang="0">
                  <a:pos x="T4" y="T5"/>
                </a:cxn>
                <a:cxn ang="0">
                  <a:pos x="T6" y="T7"/>
                </a:cxn>
                <a:cxn ang="0">
                  <a:pos x="T8" y="T9"/>
                </a:cxn>
              </a:cxnLst>
              <a:rect l="0" t="0" r="r" b="b"/>
              <a:pathLst>
                <a:path w="57" h="166">
                  <a:moveTo>
                    <a:pt x="4" y="0"/>
                  </a:moveTo>
                  <a:lnTo>
                    <a:pt x="57" y="2"/>
                  </a:lnTo>
                  <a:lnTo>
                    <a:pt x="48" y="165"/>
                  </a:lnTo>
                  <a:lnTo>
                    <a:pt x="0" y="166"/>
                  </a:lnTo>
                  <a:lnTo>
                    <a:pt x="4" y="0"/>
                  </a:ln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6"/>
            <p:cNvSpPr>
              <a:spLocks/>
            </p:cNvSpPr>
            <p:nvPr/>
          </p:nvSpPr>
          <p:spPr bwMode="gray">
            <a:xfrm>
              <a:off x="9531256" y="2745270"/>
              <a:ext cx="219631" cy="487006"/>
            </a:xfrm>
            <a:custGeom>
              <a:avLst/>
              <a:gdLst>
                <a:gd name="T0" fmla="*/ 21 w 25"/>
                <a:gd name="T1" fmla="*/ 36 h 55"/>
                <a:gd name="T2" fmla="*/ 22 w 25"/>
                <a:gd name="T3" fmla="*/ 13 h 55"/>
                <a:gd name="T4" fmla="*/ 18 w 25"/>
                <a:gd name="T5" fmla="*/ 9 h 55"/>
                <a:gd name="T6" fmla="*/ 13 w 25"/>
                <a:gd name="T7" fmla="*/ 4 h 55"/>
                <a:gd name="T8" fmla="*/ 9 w 25"/>
                <a:gd name="T9" fmla="*/ 1 h 55"/>
                <a:gd name="T10" fmla="*/ 9 w 25"/>
                <a:gd name="T11" fmla="*/ 5 h 55"/>
                <a:gd name="T12" fmla="*/ 6 w 25"/>
                <a:gd name="T13" fmla="*/ 10 h 55"/>
                <a:gd name="T14" fmla="*/ 6 w 25"/>
                <a:gd name="T15" fmla="*/ 16 h 55"/>
                <a:gd name="T16" fmla="*/ 0 w 25"/>
                <a:gd name="T17" fmla="*/ 14 h 55"/>
                <a:gd name="T18" fmla="*/ 5 w 25"/>
                <a:gd name="T19" fmla="*/ 29 h 55"/>
                <a:gd name="T20" fmla="*/ 6 w 25"/>
                <a:gd name="T21" fmla="*/ 32 h 55"/>
                <a:gd name="T22" fmla="*/ 2 w 25"/>
                <a:gd name="T23" fmla="*/ 55 h 55"/>
                <a:gd name="T24" fmla="*/ 19 w 25"/>
                <a:gd name="T25" fmla="*/ 51 h 55"/>
                <a:gd name="T26" fmla="*/ 21 w 25"/>
                <a:gd name="T27"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5">
                  <a:moveTo>
                    <a:pt x="21" y="36"/>
                  </a:moveTo>
                  <a:cubicBezTo>
                    <a:pt x="25" y="26"/>
                    <a:pt x="24" y="22"/>
                    <a:pt x="22" y="13"/>
                  </a:cubicBezTo>
                  <a:cubicBezTo>
                    <a:pt x="21" y="7"/>
                    <a:pt x="19" y="6"/>
                    <a:pt x="18" y="9"/>
                  </a:cubicBezTo>
                  <a:cubicBezTo>
                    <a:pt x="18" y="3"/>
                    <a:pt x="13" y="0"/>
                    <a:pt x="13" y="4"/>
                  </a:cubicBezTo>
                  <a:cubicBezTo>
                    <a:pt x="13" y="2"/>
                    <a:pt x="11" y="0"/>
                    <a:pt x="9" y="1"/>
                  </a:cubicBezTo>
                  <a:cubicBezTo>
                    <a:pt x="7" y="1"/>
                    <a:pt x="8" y="4"/>
                    <a:pt x="9" y="5"/>
                  </a:cubicBezTo>
                  <a:cubicBezTo>
                    <a:pt x="7" y="5"/>
                    <a:pt x="5" y="6"/>
                    <a:pt x="6" y="10"/>
                  </a:cubicBezTo>
                  <a:cubicBezTo>
                    <a:pt x="7" y="13"/>
                    <a:pt x="6" y="16"/>
                    <a:pt x="6" y="16"/>
                  </a:cubicBezTo>
                  <a:cubicBezTo>
                    <a:pt x="4" y="13"/>
                    <a:pt x="1" y="12"/>
                    <a:pt x="0" y="14"/>
                  </a:cubicBezTo>
                  <a:cubicBezTo>
                    <a:pt x="2" y="18"/>
                    <a:pt x="2" y="24"/>
                    <a:pt x="5" y="29"/>
                  </a:cubicBezTo>
                  <a:cubicBezTo>
                    <a:pt x="5" y="30"/>
                    <a:pt x="5" y="31"/>
                    <a:pt x="6" y="32"/>
                  </a:cubicBezTo>
                  <a:cubicBezTo>
                    <a:pt x="2" y="55"/>
                    <a:pt x="2" y="55"/>
                    <a:pt x="2" y="55"/>
                  </a:cubicBezTo>
                  <a:cubicBezTo>
                    <a:pt x="19" y="51"/>
                    <a:pt x="19" y="51"/>
                    <a:pt x="19" y="51"/>
                  </a:cubicBezTo>
                  <a:lnTo>
                    <a:pt x="21" y="36"/>
                  </a:lnTo>
                  <a:close/>
                </a:path>
              </a:pathLst>
            </a:custGeom>
            <a:solidFill>
              <a:srgbClr val="CE9C5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7"/>
            <p:cNvSpPr>
              <a:spLocks/>
            </p:cNvSpPr>
            <p:nvPr/>
          </p:nvSpPr>
          <p:spPr bwMode="gray">
            <a:xfrm>
              <a:off x="9077674" y="3513973"/>
              <a:ext cx="549075" cy="463133"/>
            </a:xfrm>
            <a:custGeom>
              <a:avLst/>
              <a:gdLst>
                <a:gd name="T0" fmla="*/ 115 w 115"/>
                <a:gd name="T1" fmla="*/ 41 h 97"/>
                <a:gd name="T2" fmla="*/ 93 w 115"/>
                <a:gd name="T3" fmla="*/ 0 h 97"/>
                <a:gd name="T4" fmla="*/ 0 w 115"/>
                <a:gd name="T5" fmla="*/ 39 h 97"/>
                <a:gd name="T6" fmla="*/ 31 w 115"/>
                <a:gd name="T7" fmla="*/ 97 h 97"/>
                <a:gd name="T8" fmla="*/ 115 w 115"/>
                <a:gd name="T9" fmla="*/ 41 h 97"/>
              </a:gdLst>
              <a:ahLst/>
              <a:cxnLst>
                <a:cxn ang="0">
                  <a:pos x="T0" y="T1"/>
                </a:cxn>
                <a:cxn ang="0">
                  <a:pos x="T2" y="T3"/>
                </a:cxn>
                <a:cxn ang="0">
                  <a:pos x="T4" y="T5"/>
                </a:cxn>
                <a:cxn ang="0">
                  <a:pos x="T6" y="T7"/>
                </a:cxn>
                <a:cxn ang="0">
                  <a:pos x="T8" y="T9"/>
                </a:cxn>
              </a:cxnLst>
              <a:rect l="0" t="0" r="r" b="b"/>
              <a:pathLst>
                <a:path w="115" h="97">
                  <a:moveTo>
                    <a:pt x="115" y="41"/>
                  </a:moveTo>
                  <a:lnTo>
                    <a:pt x="93" y="0"/>
                  </a:lnTo>
                  <a:lnTo>
                    <a:pt x="0" y="39"/>
                  </a:lnTo>
                  <a:lnTo>
                    <a:pt x="31" y="97"/>
                  </a:lnTo>
                  <a:lnTo>
                    <a:pt x="115" y="41"/>
                  </a:ln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8"/>
            <p:cNvSpPr>
              <a:spLocks/>
            </p:cNvSpPr>
            <p:nvPr/>
          </p:nvSpPr>
          <p:spPr bwMode="gray">
            <a:xfrm>
              <a:off x="8977410" y="3666758"/>
              <a:ext cx="348543" cy="343769"/>
            </a:xfrm>
            <a:custGeom>
              <a:avLst/>
              <a:gdLst>
                <a:gd name="T0" fmla="*/ 28 w 39"/>
                <a:gd name="T1" fmla="*/ 35 h 39"/>
                <a:gd name="T2" fmla="*/ 5 w 39"/>
                <a:gd name="T3" fmla="*/ 28 h 39"/>
                <a:gd name="T4" fmla="*/ 11 w 39"/>
                <a:gd name="T5" fmla="*/ 5 h 39"/>
                <a:gd name="T6" fmla="*/ 35 w 39"/>
                <a:gd name="T7" fmla="*/ 11 h 39"/>
                <a:gd name="T8" fmla="*/ 28 w 39"/>
                <a:gd name="T9" fmla="*/ 35 h 39"/>
              </a:gdLst>
              <a:ahLst/>
              <a:cxnLst>
                <a:cxn ang="0">
                  <a:pos x="T0" y="T1"/>
                </a:cxn>
                <a:cxn ang="0">
                  <a:pos x="T2" y="T3"/>
                </a:cxn>
                <a:cxn ang="0">
                  <a:pos x="T4" y="T5"/>
                </a:cxn>
                <a:cxn ang="0">
                  <a:pos x="T6" y="T7"/>
                </a:cxn>
                <a:cxn ang="0">
                  <a:pos x="T8" y="T9"/>
                </a:cxn>
              </a:cxnLst>
              <a:rect l="0" t="0" r="r" b="b"/>
              <a:pathLst>
                <a:path w="39" h="39">
                  <a:moveTo>
                    <a:pt x="28" y="35"/>
                  </a:moveTo>
                  <a:cubicBezTo>
                    <a:pt x="20" y="39"/>
                    <a:pt x="9" y="36"/>
                    <a:pt x="5" y="28"/>
                  </a:cubicBezTo>
                  <a:cubicBezTo>
                    <a:pt x="0" y="20"/>
                    <a:pt x="3" y="9"/>
                    <a:pt x="11" y="5"/>
                  </a:cubicBezTo>
                  <a:cubicBezTo>
                    <a:pt x="20" y="0"/>
                    <a:pt x="30" y="3"/>
                    <a:pt x="35" y="11"/>
                  </a:cubicBezTo>
                  <a:cubicBezTo>
                    <a:pt x="39" y="20"/>
                    <a:pt x="36" y="30"/>
                    <a:pt x="28" y="35"/>
                  </a:cubicBez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9"/>
            <p:cNvSpPr>
              <a:spLocks/>
            </p:cNvSpPr>
            <p:nvPr/>
          </p:nvSpPr>
          <p:spPr bwMode="gray">
            <a:xfrm>
              <a:off x="9545578" y="3136784"/>
              <a:ext cx="190982" cy="76394"/>
            </a:xfrm>
            <a:custGeom>
              <a:avLst/>
              <a:gdLst>
                <a:gd name="T0" fmla="*/ 40 w 40"/>
                <a:gd name="T1" fmla="*/ 5 h 16"/>
                <a:gd name="T2" fmla="*/ 2 w 40"/>
                <a:gd name="T3" fmla="*/ 0 h 16"/>
                <a:gd name="T4" fmla="*/ 0 w 40"/>
                <a:gd name="T5" fmla="*/ 11 h 16"/>
                <a:gd name="T6" fmla="*/ 38 w 40"/>
                <a:gd name="T7" fmla="*/ 16 h 16"/>
                <a:gd name="T8" fmla="*/ 40 w 40"/>
                <a:gd name="T9" fmla="*/ 5 h 16"/>
              </a:gdLst>
              <a:ahLst/>
              <a:cxnLst>
                <a:cxn ang="0">
                  <a:pos x="T0" y="T1"/>
                </a:cxn>
                <a:cxn ang="0">
                  <a:pos x="T2" y="T3"/>
                </a:cxn>
                <a:cxn ang="0">
                  <a:pos x="T4" y="T5"/>
                </a:cxn>
                <a:cxn ang="0">
                  <a:pos x="T6" y="T7"/>
                </a:cxn>
                <a:cxn ang="0">
                  <a:pos x="T8" y="T9"/>
                </a:cxn>
              </a:cxnLst>
              <a:rect l="0" t="0" r="r" b="b"/>
              <a:pathLst>
                <a:path w="40" h="16">
                  <a:moveTo>
                    <a:pt x="40" y="5"/>
                  </a:moveTo>
                  <a:lnTo>
                    <a:pt x="2" y="0"/>
                  </a:lnTo>
                  <a:lnTo>
                    <a:pt x="0" y="11"/>
                  </a:lnTo>
                  <a:lnTo>
                    <a:pt x="38" y="16"/>
                  </a:lnTo>
                  <a:lnTo>
                    <a:pt x="40" y="5"/>
                  </a:lnTo>
                  <a:close/>
                </a:path>
              </a:pathLst>
            </a:custGeom>
            <a:solidFill>
              <a:srgbClr val="F3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0"/>
            <p:cNvSpPr>
              <a:spLocks/>
            </p:cNvSpPr>
            <p:nvPr/>
          </p:nvSpPr>
          <p:spPr bwMode="gray">
            <a:xfrm>
              <a:off x="9450089" y="3490101"/>
              <a:ext cx="238726" cy="238729"/>
            </a:xfrm>
            <a:custGeom>
              <a:avLst/>
              <a:gdLst>
                <a:gd name="T0" fmla="*/ 26 w 27"/>
                <a:gd name="T1" fmla="*/ 16 h 27"/>
                <a:gd name="T2" fmla="*/ 12 w 27"/>
                <a:gd name="T3" fmla="*/ 26 h 27"/>
                <a:gd name="T4" fmla="*/ 1 w 27"/>
                <a:gd name="T5" fmla="*/ 12 h 27"/>
                <a:gd name="T6" fmla="*/ 15 w 27"/>
                <a:gd name="T7" fmla="*/ 1 h 27"/>
                <a:gd name="T8" fmla="*/ 26 w 27"/>
                <a:gd name="T9" fmla="*/ 16 h 27"/>
              </a:gdLst>
              <a:ahLst/>
              <a:cxnLst>
                <a:cxn ang="0">
                  <a:pos x="T0" y="T1"/>
                </a:cxn>
                <a:cxn ang="0">
                  <a:pos x="T2" y="T3"/>
                </a:cxn>
                <a:cxn ang="0">
                  <a:pos x="T4" y="T5"/>
                </a:cxn>
                <a:cxn ang="0">
                  <a:pos x="T6" y="T7"/>
                </a:cxn>
                <a:cxn ang="0">
                  <a:pos x="T8" y="T9"/>
                </a:cxn>
              </a:cxnLst>
              <a:rect l="0" t="0" r="r" b="b"/>
              <a:pathLst>
                <a:path w="27" h="27">
                  <a:moveTo>
                    <a:pt x="26" y="16"/>
                  </a:moveTo>
                  <a:cubicBezTo>
                    <a:pt x="25" y="22"/>
                    <a:pt x="18" y="27"/>
                    <a:pt x="12" y="26"/>
                  </a:cubicBezTo>
                  <a:cubicBezTo>
                    <a:pt x="5" y="25"/>
                    <a:pt x="0" y="19"/>
                    <a:pt x="1" y="12"/>
                  </a:cubicBezTo>
                  <a:cubicBezTo>
                    <a:pt x="2" y="5"/>
                    <a:pt x="9" y="0"/>
                    <a:pt x="15" y="1"/>
                  </a:cubicBezTo>
                  <a:cubicBezTo>
                    <a:pt x="22" y="2"/>
                    <a:pt x="27" y="9"/>
                    <a:pt x="26" y="16"/>
                  </a:cubicBez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1"/>
            <p:cNvSpPr>
              <a:spLocks/>
            </p:cNvSpPr>
            <p:nvPr/>
          </p:nvSpPr>
          <p:spPr bwMode="gray">
            <a:xfrm>
              <a:off x="9450089" y="3490101"/>
              <a:ext cx="238726" cy="238729"/>
            </a:xfrm>
            <a:custGeom>
              <a:avLst/>
              <a:gdLst>
                <a:gd name="T0" fmla="*/ 1 w 27"/>
                <a:gd name="T1" fmla="*/ 12 h 27"/>
                <a:gd name="T2" fmla="*/ 15 w 27"/>
                <a:gd name="T3" fmla="*/ 1 h 27"/>
                <a:gd name="T4" fmla="*/ 26 w 27"/>
                <a:gd name="T5" fmla="*/ 16 h 27"/>
                <a:gd name="T6" fmla="*/ 12 w 27"/>
                <a:gd name="T7" fmla="*/ 26 h 27"/>
                <a:gd name="T8" fmla="*/ 1 w 27"/>
                <a:gd name="T9" fmla="*/ 12 h 27"/>
              </a:gdLst>
              <a:ahLst/>
              <a:cxnLst>
                <a:cxn ang="0">
                  <a:pos x="T0" y="T1"/>
                </a:cxn>
                <a:cxn ang="0">
                  <a:pos x="T2" y="T3"/>
                </a:cxn>
                <a:cxn ang="0">
                  <a:pos x="T4" y="T5"/>
                </a:cxn>
                <a:cxn ang="0">
                  <a:pos x="T6" y="T7"/>
                </a:cxn>
                <a:cxn ang="0">
                  <a:pos x="T8" y="T9"/>
                </a:cxn>
              </a:cxnLst>
              <a:rect l="0" t="0" r="r" b="b"/>
              <a:pathLst>
                <a:path w="27" h="27">
                  <a:moveTo>
                    <a:pt x="1" y="12"/>
                  </a:moveTo>
                  <a:cubicBezTo>
                    <a:pt x="2" y="5"/>
                    <a:pt x="9" y="0"/>
                    <a:pt x="15" y="1"/>
                  </a:cubicBezTo>
                  <a:cubicBezTo>
                    <a:pt x="22" y="2"/>
                    <a:pt x="27" y="9"/>
                    <a:pt x="26" y="16"/>
                  </a:cubicBezTo>
                  <a:cubicBezTo>
                    <a:pt x="25" y="22"/>
                    <a:pt x="18" y="27"/>
                    <a:pt x="12" y="26"/>
                  </a:cubicBezTo>
                  <a:cubicBezTo>
                    <a:pt x="5" y="25"/>
                    <a:pt x="0" y="19"/>
                    <a:pt x="1" y="12"/>
                  </a:cubicBez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2"/>
            <p:cNvSpPr>
              <a:spLocks/>
            </p:cNvSpPr>
            <p:nvPr/>
          </p:nvSpPr>
          <p:spPr bwMode="gray">
            <a:xfrm>
              <a:off x="9459637" y="3179755"/>
              <a:ext cx="267375" cy="448809"/>
            </a:xfrm>
            <a:custGeom>
              <a:avLst/>
              <a:gdLst>
                <a:gd name="T0" fmla="*/ 56 w 56"/>
                <a:gd name="T1" fmla="*/ 7 h 94"/>
                <a:gd name="T2" fmla="*/ 17 w 56"/>
                <a:gd name="T3" fmla="*/ 0 h 94"/>
                <a:gd name="T4" fmla="*/ 0 w 56"/>
                <a:gd name="T5" fmla="*/ 87 h 94"/>
                <a:gd name="T6" fmla="*/ 46 w 56"/>
                <a:gd name="T7" fmla="*/ 94 h 94"/>
                <a:gd name="T8" fmla="*/ 56 w 56"/>
                <a:gd name="T9" fmla="*/ 7 h 94"/>
              </a:gdLst>
              <a:ahLst/>
              <a:cxnLst>
                <a:cxn ang="0">
                  <a:pos x="T0" y="T1"/>
                </a:cxn>
                <a:cxn ang="0">
                  <a:pos x="T2" y="T3"/>
                </a:cxn>
                <a:cxn ang="0">
                  <a:pos x="T4" y="T5"/>
                </a:cxn>
                <a:cxn ang="0">
                  <a:pos x="T6" y="T7"/>
                </a:cxn>
                <a:cxn ang="0">
                  <a:pos x="T8" y="T9"/>
                </a:cxn>
              </a:cxnLst>
              <a:rect l="0" t="0" r="r" b="b"/>
              <a:pathLst>
                <a:path w="56" h="94">
                  <a:moveTo>
                    <a:pt x="56" y="7"/>
                  </a:moveTo>
                  <a:lnTo>
                    <a:pt x="17" y="0"/>
                  </a:lnTo>
                  <a:lnTo>
                    <a:pt x="0" y="87"/>
                  </a:lnTo>
                  <a:lnTo>
                    <a:pt x="46" y="94"/>
                  </a:lnTo>
                  <a:lnTo>
                    <a:pt x="56" y="7"/>
                  </a:ln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3"/>
            <p:cNvSpPr>
              <a:spLocks/>
            </p:cNvSpPr>
            <p:nvPr/>
          </p:nvSpPr>
          <p:spPr bwMode="gray">
            <a:xfrm>
              <a:off x="8891469" y="3681082"/>
              <a:ext cx="343769" cy="1193639"/>
            </a:xfrm>
            <a:custGeom>
              <a:avLst/>
              <a:gdLst>
                <a:gd name="T0" fmla="*/ 3 w 72"/>
                <a:gd name="T1" fmla="*/ 250 h 250"/>
                <a:gd name="T2" fmla="*/ 70 w 72"/>
                <a:gd name="T3" fmla="*/ 250 h 250"/>
                <a:gd name="T4" fmla="*/ 72 w 72"/>
                <a:gd name="T5" fmla="*/ 41 h 250"/>
                <a:gd name="T6" fmla="*/ 61 w 72"/>
                <a:gd name="T7" fmla="*/ 0 h 250"/>
                <a:gd name="T8" fmla="*/ 0 w 72"/>
                <a:gd name="T9" fmla="*/ 0 h 250"/>
                <a:gd name="T10" fmla="*/ 0 w 72"/>
                <a:gd name="T11" fmla="*/ 215 h 250"/>
                <a:gd name="T12" fmla="*/ 3 w 72"/>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72" h="250">
                  <a:moveTo>
                    <a:pt x="3" y="250"/>
                  </a:moveTo>
                  <a:lnTo>
                    <a:pt x="70" y="250"/>
                  </a:lnTo>
                  <a:lnTo>
                    <a:pt x="72" y="41"/>
                  </a:lnTo>
                  <a:lnTo>
                    <a:pt x="61" y="0"/>
                  </a:lnTo>
                  <a:lnTo>
                    <a:pt x="0" y="0"/>
                  </a:lnTo>
                  <a:lnTo>
                    <a:pt x="0" y="215"/>
                  </a:lnTo>
                  <a:lnTo>
                    <a:pt x="3" y="250"/>
                  </a:ln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4"/>
            <p:cNvSpPr>
              <a:spLocks/>
            </p:cNvSpPr>
            <p:nvPr/>
          </p:nvSpPr>
          <p:spPr bwMode="gray">
            <a:xfrm>
              <a:off x="8791200" y="3533071"/>
              <a:ext cx="195758" cy="238729"/>
            </a:xfrm>
            <a:custGeom>
              <a:avLst/>
              <a:gdLst>
                <a:gd name="T0" fmla="*/ 22 w 22"/>
                <a:gd name="T1" fmla="*/ 19 h 27"/>
                <a:gd name="T2" fmla="*/ 22 w 22"/>
                <a:gd name="T3" fmla="*/ 0 h 27"/>
                <a:gd name="T4" fmla="*/ 0 w 22"/>
                <a:gd name="T5" fmla="*/ 0 h 27"/>
                <a:gd name="T6" fmla="*/ 0 w 22"/>
                <a:gd name="T7" fmla="*/ 19 h 27"/>
                <a:gd name="T8" fmla="*/ 11 w 22"/>
                <a:gd name="T9" fmla="*/ 27 h 27"/>
                <a:gd name="T10" fmla="*/ 22 w 22"/>
                <a:gd name="T11" fmla="*/ 19 h 27"/>
              </a:gdLst>
              <a:ahLst/>
              <a:cxnLst>
                <a:cxn ang="0">
                  <a:pos x="T0" y="T1"/>
                </a:cxn>
                <a:cxn ang="0">
                  <a:pos x="T2" y="T3"/>
                </a:cxn>
                <a:cxn ang="0">
                  <a:pos x="T4" y="T5"/>
                </a:cxn>
                <a:cxn ang="0">
                  <a:pos x="T6" y="T7"/>
                </a:cxn>
                <a:cxn ang="0">
                  <a:pos x="T8" y="T9"/>
                </a:cxn>
                <a:cxn ang="0">
                  <a:pos x="T10" y="T11"/>
                </a:cxn>
              </a:cxnLst>
              <a:rect l="0" t="0" r="r" b="b"/>
              <a:pathLst>
                <a:path w="22" h="27">
                  <a:moveTo>
                    <a:pt x="22" y="19"/>
                  </a:moveTo>
                  <a:cubicBezTo>
                    <a:pt x="22" y="0"/>
                    <a:pt x="22" y="0"/>
                    <a:pt x="22" y="0"/>
                  </a:cubicBezTo>
                  <a:cubicBezTo>
                    <a:pt x="0" y="0"/>
                    <a:pt x="0" y="0"/>
                    <a:pt x="0" y="0"/>
                  </a:cubicBezTo>
                  <a:cubicBezTo>
                    <a:pt x="0" y="19"/>
                    <a:pt x="0" y="19"/>
                    <a:pt x="0" y="19"/>
                  </a:cubicBezTo>
                  <a:cubicBezTo>
                    <a:pt x="0" y="23"/>
                    <a:pt x="3" y="27"/>
                    <a:pt x="11" y="27"/>
                  </a:cubicBezTo>
                  <a:cubicBezTo>
                    <a:pt x="19" y="27"/>
                    <a:pt x="22" y="23"/>
                    <a:pt x="22" y="19"/>
                  </a:cubicBezTo>
                  <a:close/>
                </a:path>
              </a:pathLst>
            </a:custGeom>
            <a:solidFill>
              <a:srgbClr val="CE9C5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15"/>
            <p:cNvSpPr>
              <a:spLocks/>
            </p:cNvSpPr>
            <p:nvPr/>
          </p:nvSpPr>
          <p:spPr bwMode="gray">
            <a:xfrm>
              <a:off x="8776878" y="3499651"/>
              <a:ext cx="210080" cy="181434"/>
            </a:xfrm>
            <a:custGeom>
              <a:avLst/>
              <a:gdLst>
                <a:gd name="T0" fmla="*/ 0 w 24"/>
                <a:gd name="T1" fmla="*/ 5 h 21"/>
                <a:gd name="T2" fmla="*/ 24 w 24"/>
                <a:gd name="T3" fmla="*/ 21 h 21"/>
                <a:gd name="T4" fmla="*/ 24 w 24"/>
                <a:gd name="T5" fmla="*/ 3 h 21"/>
                <a:gd name="T6" fmla="*/ 0 w 24"/>
                <a:gd name="T7" fmla="*/ 0 h 21"/>
                <a:gd name="T8" fmla="*/ 0 w 24"/>
                <a:gd name="T9" fmla="*/ 5 h 21"/>
              </a:gdLst>
              <a:ahLst/>
              <a:cxnLst>
                <a:cxn ang="0">
                  <a:pos x="T0" y="T1"/>
                </a:cxn>
                <a:cxn ang="0">
                  <a:pos x="T2" y="T3"/>
                </a:cxn>
                <a:cxn ang="0">
                  <a:pos x="T4" y="T5"/>
                </a:cxn>
                <a:cxn ang="0">
                  <a:pos x="T6" y="T7"/>
                </a:cxn>
                <a:cxn ang="0">
                  <a:pos x="T8" y="T9"/>
                </a:cxn>
              </a:cxnLst>
              <a:rect l="0" t="0" r="r" b="b"/>
              <a:pathLst>
                <a:path w="24" h="21">
                  <a:moveTo>
                    <a:pt x="0" y="5"/>
                  </a:moveTo>
                  <a:cubicBezTo>
                    <a:pt x="7" y="13"/>
                    <a:pt x="13" y="17"/>
                    <a:pt x="24" y="21"/>
                  </a:cubicBezTo>
                  <a:cubicBezTo>
                    <a:pt x="24" y="3"/>
                    <a:pt x="24" y="3"/>
                    <a:pt x="24" y="3"/>
                  </a:cubicBezTo>
                  <a:cubicBezTo>
                    <a:pt x="0" y="0"/>
                    <a:pt x="0" y="0"/>
                    <a:pt x="0" y="0"/>
                  </a:cubicBezTo>
                  <a:lnTo>
                    <a:pt x="0" y="5"/>
                  </a:lnTo>
                  <a:close/>
                </a:path>
              </a:pathLst>
            </a:custGeom>
            <a:solidFill>
              <a:srgbClr val="BA8C5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16"/>
            <p:cNvSpPr>
              <a:spLocks/>
            </p:cNvSpPr>
            <p:nvPr/>
          </p:nvSpPr>
          <p:spPr bwMode="gray">
            <a:xfrm>
              <a:off x="8604995" y="3179755"/>
              <a:ext cx="506101" cy="601594"/>
            </a:xfrm>
            <a:custGeom>
              <a:avLst/>
              <a:gdLst>
                <a:gd name="T0" fmla="*/ 56 w 57"/>
                <a:gd name="T1" fmla="*/ 23 h 68"/>
                <a:gd name="T2" fmla="*/ 45 w 57"/>
                <a:gd name="T3" fmla="*/ 16 h 68"/>
                <a:gd name="T4" fmla="*/ 45 w 57"/>
                <a:gd name="T5" fmla="*/ 14 h 68"/>
                <a:gd name="T6" fmla="*/ 46 w 57"/>
                <a:gd name="T7" fmla="*/ 12 h 68"/>
                <a:gd name="T8" fmla="*/ 46 w 57"/>
                <a:gd name="T9" fmla="*/ 10 h 68"/>
                <a:gd name="T10" fmla="*/ 37 w 57"/>
                <a:gd name="T11" fmla="*/ 8 h 68"/>
                <a:gd name="T12" fmla="*/ 35 w 57"/>
                <a:gd name="T13" fmla="*/ 7 h 68"/>
                <a:gd name="T14" fmla="*/ 25 w 57"/>
                <a:gd name="T15" fmla="*/ 0 h 68"/>
                <a:gd name="T16" fmla="*/ 0 w 57"/>
                <a:gd name="T17" fmla="*/ 26 h 68"/>
                <a:gd name="T18" fmla="*/ 4 w 57"/>
                <a:gd name="T19" fmla="*/ 30 h 68"/>
                <a:gd name="T20" fmla="*/ 1 w 57"/>
                <a:gd name="T21" fmla="*/ 33 h 68"/>
                <a:gd name="T22" fmla="*/ 56 w 57"/>
                <a:gd name="T23" fmla="*/ 26 h 68"/>
                <a:gd name="T24" fmla="*/ 56 w 57"/>
                <a:gd name="T25" fmla="*/ 2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8">
                  <a:moveTo>
                    <a:pt x="56" y="23"/>
                  </a:moveTo>
                  <a:cubicBezTo>
                    <a:pt x="51" y="21"/>
                    <a:pt x="45" y="16"/>
                    <a:pt x="45" y="16"/>
                  </a:cubicBezTo>
                  <a:cubicBezTo>
                    <a:pt x="44" y="15"/>
                    <a:pt x="44" y="15"/>
                    <a:pt x="45" y="14"/>
                  </a:cubicBezTo>
                  <a:cubicBezTo>
                    <a:pt x="46" y="12"/>
                    <a:pt x="46" y="12"/>
                    <a:pt x="46" y="12"/>
                  </a:cubicBezTo>
                  <a:cubicBezTo>
                    <a:pt x="47" y="11"/>
                    <a:pt x="46" y="11"/>
                    <a:pt x="46" y="10"/>
                  </a:cubicBezTo>
                  <a:cubicBezTo>
                    <a:pt x="37" y="8"/>
                    <a:pt x="37" y="8"/>
                    <a:pt x="37" y="8"/>
                  </a:cubicBezTo>
                  <a:cubicBezTo>
                    <a:pt x="36" y="7"/>
                    <a:pt x="35" y="7"/>
                    <a:pt x="35" y="7"/>
                  </a:cubicBezTo>
                  <a:cubicBezTo>
                    <a:pt x="25" y="0"/>
                    <a:pt x="25" y="0"/>
                    <a:pt x="25" y="0"/>
                  </a:cubicBezTo>
                  <a:cubicBezTo>
                    <a:pt x="0" y="26"/>
                    <a:pt x="0" y="26"/>
                    <a:pt x="0" y="26"/>
                  </a:cubicBezTo>
                  <a:cubicBezTo>
                    <a:pt x="4" y="30"/>
                    <a:pt x="4" y="30"/>
                    <a:pt x="4" y="30"/>
                  </a:cubicBezTo>
                  <a:cubicBezTo>
                    <a:pt x="1" y="33"/>
                    <a:pt x="1" y="33"/>
                    <a:pt x="1" y="33"/>
                  </a:cubicBezTo>
                  <a:cubicBezTo>
                    <a:pt x="1" y="33"/>
                    <a:pt x="26" y="68"/>
                    <a:pt x="56" y="26"/>
                  </a:cubicBezTo>
                  <a:cubicBezTo>
                    <a:pt x="57" y="25"/>
                    <a:pt x="57" y="23"/>
                    <a:pt x="56" y="23"/>
                  </a:cubicBezTo>
                  <a:close/>
                </a:path>
              </a:pathLst>
            </a:custGeom>
            <a:solidFill>
              <a:srgbClr val="CE9C5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17"/>
            <p:cNvSpPr>
              <a:spLocks/>
            </p:cNvSpPr>
            <p:nvPr/>
          </p:nvSpPr>
          <p:spPr bwMode="gray">
            <a:xfrm>
              <a:off x="8571572" y="3084262"/>
              <a:ext cx="343769" cy="529977"/>
            </a:xfrm>
            <a:custGeom>
              <a:avLst/>
              <a:gdLst>
                <a:gd name="T0" fmla="*/ 0 w 39"/>
                <a:gd name="T1" fmla="*/ 29 h 60"/>
                <a:gd name="T2" fmla="*/ 14 w 39"/>
                <a:gd name="T3" fmla="*/ 7 h 60"/>
                <a:gd name="T4" fmla="*/ 27 w 39"/>
                <a:gd name="T5" fmla="*/ 4 h 60"/>
                <a:gd name="T6" fmla="*/ 24 w 39"/>
                <a:gd name="T7" fmla="*/ 18 h 60"/>
                <a:gd name="T8" fmla="*/ 21 w 39"/>
                <a:gd name="T9" fmla="*/ 22 h 60"/>
                <a:gd name="T10" fmla="*/ 21 w 39"/>
                <a:gd name="T11" fmla="*/ 26 h 60"/>
                <a:gd name="T12" fmla="*/ 32 w 39"/>
                <a:gd name="T13" fmla="*/ 33 h 60"/>
                <a:gd name="T14" fmla="*/ 30 w 39"/>
                <a:gd name="T15" fmla="*/ 35 h 60"/>
                <a:gd name="T16" fmla="*/ 29 w 39"/>
                <a:gd name="T17" fmla="*/ 36 h 60"/>
                <a:gd name="T18" fmla="*/ 20 w 39"/>
                <a:gd name="T19" fmla="*/ 38 h 60"/>
                <a:gd name="T20" fmla="*/ 25 w 39"/>
                <a:gd name="T21" fmla="*/ 44 h 60"/>
                <a:gd name="T22" fmla="*/ 32 w 39"/>
                <a:gd name="T23" fmla="*/ 45 h 60"/>
                <a:gd name="T24" fmla="*/ 35 w 39"/>
                <a:gd name="T25" fmla="*/ 57 h 60"/>
                <a:gd name="T26" fmla="*/ 12 w 39"/>
                <a:gd name="T27" fmla="*/ 54 h 60"/>
                <a:gd name="T28" fmla="*/ 0 w 39"/>
                <a:gd name="T29" fmla="*/ 35 h 60"/>
                <a:gd name="T30" fmla="*/ 0 w 39"/>
                <a:gd name="T3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60">
                  <a:moveTo>
                    <a:pt x="0" y="29"/>
                  </a:moveTo>
                  <a:cubicBezTo>
                    <a:pt x="2" y="22"/>
                    <a:pt x="7" y="13"/>
                    <a:pt x="14" y="7"/>
                  </a:cubicBezTo>
                  <a:cubicBezTo>
                    <a:pt x="18" y="3"/>
                    <a:pt x="23" y="0"/>
                    <a:pt x="27" y="4"/>
                  </a:cubicBezTo>
                  <a:cubicBezTo>
                    <a:pt x="33" y="10"/>
                    <a:pt x="27" y="16"/>
                    <a:pt x="24" y="18"/>
                  </a:cubicBezTo>
                  <a:cubicBezTo>
                    <a:pt x="21" y="22"/>
                    <a:pt x="21" y="22"/>
                    <a:pt x="21" y="22"/>
                  </a:cubicBezTo>
                  <a:cubicBezTo>
                    <a:pt x="19" y="23"/>
                    <a:pt x="20" y="25"/>
                    <a:pt x="21" y="26"/>
                  </a:cubicBezTo>
                  <a:cubicBezTo>
                    <a:pt x="32" y="33"/>
                    <a:pt x="32" y="33"/>
                    <a:pt x="32" y="33"/>
                  </a:cubicBezTo>
                  <a:cubicBezTo>
                    <a:pt x="30" y="35"/>
                    <a:pt x="30" y="35"/>
                    <a:pt x="30" y="35"/>
                  </a:cubicBezTo>
                  <a:cubicBezTo>
                    <a:pt x="30" y="36"/>
                    <a:pt x="30" y="36"/>
                    <a:pt x="29" y="36"/>
                  </a:cubicBezTo>
                  <a:cubicBezTo>
                    <a:pt x="27" y="35"/>
                    <a:pt x="22" y="34"/>
                    <a:pt x="20" y="38"/>
                  </a:cubicBezTo>
                  <a:cubicBezTo>
                    <a:pt x="19" y="42"/>
                    <a:pt x="22" y="44"/>
                    <a:pt x="25" y="44"/>
                  </a:cubicBezTo>
                  <a:cubicBezTo>
                    <a:pt x="27" y="45"/>
                    <a:pt x="30" y="44"/>
                    <a:pt x="32" y="45"/>
                  </a:cubicBezTo>
                  <a:cubicBezTo>
                    <a:pt x="33" y="46"/>
                    <a:pt x="39" y="50"/>
                    <a:pt x="35" y="57"/>
                  </a:cubicBezTo>
                  <a:cubicBezTo>
                    <a:pt x="25" y="60"/>
                    <a:pt x="18" y="57"/>
                    <a:pt x="12" y="54"/>
                  </a:cubicBezTo>
                  <a:cubicBezTo>
                    <a:pt x="5" y="50"/>
                    <a:pt x="1" y="43"/>
                    <a:pt x="0" y="35"/>
                  </a:cubicBezTo>
                  <a:cubicBezTo>
                    <a:pt x="0" y="33"/>
                    <a:pt x="0" y="31"/>
                    <a:pt x="0" y="29"/>
                  </a:cubicBezTo>
                  <a:close/>
                </a:path>
              </a:pathLst>
            </a:custGeom>
            <a:solidFill>
              <a:srgbClr val="301D1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18"/>
            <p:cNvSpPr>
              <a:spLocks/>
            </p:cNvSpPr>
            <p:nvPr/>
          </p:nvSpPr>
          <p:spPr bwMode="gray">
            <a:xfrm>
              <a:off x="8862820" y="3284795"/>
              <a:ext cx="38197" cy="28646"/>
            </a:xfrm>
            <a:custGeom>
              <a:avLst/>
              <a:gdLst>
                <a:gd name="T0" fmla="*/ 3 w 4"/>
                <a:gd name="T1" fmla="*/ 1 h 3"/>
                <a:gd name="T2" fmla="*/ 3 w 4"/>
                <a:gd name="T3" fmla="*/ 3 h 3"/>
                <a:gd name="T4" fmla="*/ 1 w 4"/>
                <a:gd name="T5" fmla="*/ 3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4" y="2"/>
                    <a:pt x="3" y="3"/>
                  </a:cubicBezTo>
                  <a:cubicBezTo>
                    <a:pt x="2" y="3"/>
                    <a:pt x="2" y="3"/>
                    <a:pt x="1" y="3"/>
                  </a:cubicBezTo>
                  <a:cubicBezTo>
                    <a:pt x="0" y="2"/>
                    <a:pt x="0" y="1"/>
                    <a:pt x="1" y="1"/>
                  </a:cubicBezTo>
                  <a:cubicBezTo>
                    <a:pt x="2" y="0"/>
                    <a:pt x="3" y="0"/>
                    <a:pt x="3" y="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9"/>
            <p:cNvSpPr>
              <a:spLocks/>
            </p:cNvSpPr>
            <p:nvPr/>
          </p:nvSpPr>
          <p:spPr bwMode="gray">
            <a:xfrm>
              <a:off x="8891469" y="3681082"/>
              <a:ext cx="148014" cy="735283"/>
            </a:xfrm>
            <a:custGeom>
              <a:avLst/>
              <a:gdLst>
                <a:gd name="T0" fmla="*/ 0 w 31"/>
                <a:gd name="T1" fmla="*/ 15 h 154"/>
                <a:gd name="T2" fmla="*/ 0 w 31"/>
                <a:gd name="T3" fmla="*/ 154 h 154"/>
                <a:gd name="T4" fmla="*/ 18 w 31"/>
                <a:gd name="T5" fmla="*/ 67 h 154"/>
                <a:gd name="T6" fmla="*/ 31 w 31"/>
                <a:gd name="T7" fmla="*/ 6 h 154"/>
                <a:gd name="T8" fmla="*/ 30 w 31"/>
                <a:gd name="T9" fmla="*/ 0 h 154"/>
                <a:gd name="T10" fmla="*/ 0 w 31"/>
                <a:gd name="T11" fmla="*/ 15 h 154"/>
              </a:gdLst>
              <a:ahLst/>
              <a:cxnLst>
                <a:cxn ang="0">
                  <a:pos x="T0" y="T1"/>
                </a:cxn>
                <a:cxn ang="0">
                  <a:pos x="T2" y="T3"/>
                </a:cxn>
                <a:cxn ang="0">
                  <a:pos x="T4" y="T5"/>
                </a:cxn>
                <a:cxn ang="0">
                  <a:pos x="T6" y="T7"/>
                </a:cxn>
                <a:cxn ang="0">
                  <a:pos x="T8" y="T9"/>
                </a:cxn>
                <a:cxn ang="0">
                  <a:pos x="T10" y="T11"/>
                </a:cxn>
              </a:cxnLst>
              <a:rect l="0" t="0" r="r" b="b"/>
              <a:pathLst>
                <a:path w="31" h="154">
                  <a:moveTo>
                    <a:pt x="0" y="15"/>
                  </a:moveTo>
                  <a:lnTo>
                    <a:pt x="0" y="154"/>
                  </a:lnTo>
                  <a:lnTo>
                    <a:pt x="18" y="67"/>
                  </a:lnTo>
                  <a:lnTo>
                    <a:pt x="31" y="6"/>
                  </a:lnTo>
                  <a:lnTo>
                    <a:pt x="30" y="0"/>
                  </a:lnTo>
                  <a:lnTo>
                    <a:pt x="0" y="15"/>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0"/>
            <p:cNvSpPr>
              <a:spLocks/>
            </p:cNvSpPr>
            <p:nvPr/>
          </p:nvSpPr>
          <p:spPr bwMode="gray">
            <a:xfrm>
              <a:off x="8748232" y="3681082"/>
              <a:ext cx="143237" cy="735283"/>
            </a:xfrm>
            <a:custGeom>
              <a:avLst/>
              <a:gdLst>
                <a:gd name="T0" fmla="*/ 30 w 30"/>
                <a:gd name="T1" fmla="*/ 15 h 154"/>
                <a:gd name="T2" fmla="*/ 30 w 30"/>
                <a:gd name="T3" fmla="*/ 154 h 154"/>
                <a:gd name="T4" fmla="*/ 13 w 30"/>
                <a:gd name="T5" fmla="*/ 71 h 154"/>
                <a:gd name="T6" fmla="*/ 0 w 30"/>
                <a:gd name="T7" fmla="*/ 6 h 154"/>
                <a:gd name="T8" fmla="*/ 2 w 30"/>
                <a:gd name="T9" fmla="*/ 0 h 154"/>
                <a:gd name="T10" fmla="*/ 30 w 30"/>
                <a:gd name="T11" fmla="*/ 15 h 154"/>
              </a:gdLst>
              <a:ahLst/>
              <a:cxnLst>
                <a:cxn ang="0">
                  <a:pos x="T0" y="T1"/>
                </a:cxn>
                <a:cxn ang="0">
                  <a:pos x="T2" y="T3"/>
                </a:cxn>
                <a:cxn ang="0">
                  <a:pos x="T4" y="T5"/>
                </a:cxn>
                <a:cxn ang="0">
                  <a:pos x="T6" y="T7"/>
                </a:cxn>
                <a:cxn ang="0">
                  <a:pos x="T8" y="T9"/>
                </a:cxn>
                <a:cxn ang="0">
                  <a:pos x="T10" y="T11"/>
                </a:cxn>
              </a:cxnLst>
              <a:rect l="0" t="0" r="r" b="b"/>
              <a:pathLst>
                <a:path w="30" h="154">
                  <a:moveTo>
                    <a:pt x="30" y="15"/>
                  </a:moveTo>
                  <a:lnTo>
                    <a:pt x="30" y="154"/>
                  </a:lnTo>
                  <a:lnTo>
                    <a:pt x="13" y="71"/>
                  </a:lnTo>
                  <a:lnTo>
                    <a:pt x="0" y="6"/>
                  </a:lnTo>
                  <a:lnTo>
                    <a:pt x="2" y="0"/>
                  </a:lnTo>
                  <a:lnTo>
                    <a:pt x="30"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21"/>
            <p:cNvSpPr>
              <a:spLocks/>
            </p:cNvSpPr>
            <p:nvPr/>
          </p:nvSpPr>
          <p:spPr bwMode="gray">
            <a:xfrm>
              <a:off x="8757780" y="3638111"/>
              <a:ext cx="133686" cy="186210"/>
            </a:xfrm>
            <a:custGeom>
              <a:avLst/>
              <a:gdLst>
                <a:gd name="T0" fmla="*/ 28 w 28"/>
                <a:gd name="T1" fmla="*/ 24 h 39"/>
                <a:gd name="T2" fmla="*/ 5 w 28"/>
                <a:gd name="T3" fmla="*/ 0 h 39"/>
                <a:gd name="T4" fmla="*/ 0 w 28"/>
                <a:gd name="T5" fmla="*/ 9 h 39"/>
                <a:gd name="T6" fmla="*/ 7 w 28"/>
                <a:gd name="T7" fmla="*/ 39 h 39"/>
                <a:gd name="T8" fmla="*/ 22 w 28"/>
                <a:gd name="T9" fmla="*/ 22 h 39"/>
                <a:gd name="T10" fmla="*/ 28 w 28"/>
                <a:gd name="T11" fmla="*/ 24 h 39"/>
              </a:gdLst>
              <a:ahLst/>
              <a:cxnLst>
                <a:cxn ang="0">
                  <a:pos x="T0" y="T1"/>
                </a:cxn>
                <a:cxn ang="0">
                  <a:pos x="T2" y="T3"/>
                </a:cxn>
                <a:cxn ang="0">
                  <a:pos x="T4" y="T5"/>
                </a:cxn>
                <a:cxn ang="0">
                  <a:pos x="T6" y="T7"/>
                </a:cxn>
                <a:cxn ang="0">
                  <a:pos x="T8" y="T9"/>
                </a:cxn>
                <a:cxn ang="0">
                  <a:pos x="T10" y="T11"/>
                </a:cxn>
              </a:cxnLst>
              <a:rect l="0" t="0" r="r" b="b"/>
              <a:pathLst>
                <a:path w="28" h="39">
                  <a:moveTo>
                    <a:pt x="28" y="24"/>
                  </a:moveTo>
                  <a:lnTo>
                    <a:pt x="5" y="0"/>
                  </a:lnTo>
                  <a:lnTo>
                    <a:pt x="0" y="9"/>
                  </a:lnTo>
                  <a:lnTo>
                    <a:pt x="7" y="39"/>
                  </a:lnTo>
                  <a:lnTo>
                    <a:pt x="22" y="22"/>
                  </a:lnTo>
                  <a:lnTo>
                    <a:pt x="28" y="24"/>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22"/>
            <p:cNvSpPr>
              <a:spLocks/>
            </p:cNvSpPr>
            <p:nvPr/>
          </p:nvSpPr>
          <p:spPr bwMode="gray">
            <a:xfrm>
              <a:off x="8891469" y="3638111"/>
              <a:ext cx="143237" cy="186210"/>
            </a:xfrm>
            <a:custGeom>
              <a:avLst/>
              <a:gdLst>
                <a:gd name="T0" fmla="*/ 0 w 30"/>
                <a:gd name="T1" fmla="*/ 24 h 39"/>
                <a:gd name="T2" fmla="*/ 24 w 30"/>
                <a:gd name="T3" fmla="*/ 0 h 39"/>
                <a:gd name="T4" fmla="*/ 30 w 30"/>
                <a:gd name="T5" fmla="*/ 9 h 39"/>
                <a:gd name="T6" fmla="*/ 22 w 30"/>
                <a:gd name="T7" fmla="*/ 39 h 39"/>
                <a:gd name="T8" fmla="*/ 7 w 30"/>
                <a:gd name="T9" fmla="*/ 22 h 39"/>
                <a:gd name="T10" fmla="*/ 0 w 30"/>
                <a:gd name="T11" fmla="*/ 24 h 39"/>
              </a:gdLst>
              <a:ahLst/>
              <a:cxnLst>
                <a:cxn ang="0">
                  <a:pos x="T0" y="T1"/>
                </a:cxn>
                <a:cxn ang="0">
                  <a:pos x="T2" y="T3"/>
                </a:cxn>
                <a:cxn ang="0">
                  <a:pos x="T4" y="T5"/>
                </a:cxn>
                <a:cxn ang="0">
                  <a:pos x="T6" y="T7"/>
                </a:cxn>
                <a:cxn ang="0">
                  <a:pos x="T8" y="T9"/>
                </a:cxn>
                <a:cxn ang="0">
                  <a:pos x="T10" y="T11"/>
                </a:cxn>
              </a:cxnLst>
              <a:rect l="0" t="0" r="r" b="b"/>
              <a:pathLst>
                <a:path w="30" h="39">
                  <a:moveTo>
                    <a:pt x="0" y="24"/>
                  </a:moveTo>
                  <a:lnTo>
                    <a:pt x="24" y="0"/>
                  </a:lnTo>
                  <a:lnTo>
                    <a:pt x="30" y="9"/>
                  </a:lnTo>
                  <a:lnTo>
                    <a:pt x="22" y="39"/>
                  </a:lnTo>
                  <a:lnTo>
                    <a:pt x="7" y="22"/>
                  </a:lnTo>
                  <a:lnTo>
                    <a:pt x="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23"/>
            <p:cNvSpPr>
              <a:spLocks/>
            </p:cNvSpPr>
            <p:nvPr/>
          </p:nvSpPr>
          <p:spPr bwMode="gray">
            <a:xfrm>
              <a:off x="8853272" y="3743151"/>
              <a:ext cx="81168" cy="62072"/>
            </a:xfrm>
            <a:custGeom>
              <a:avLst/>
              <a:gdLst>
                <a:gd name="T0" fmla="*/ 2 w 17"/>
                <a:gd name="T1" fmla="*/ 0 h 13"/>
                <a:gd name="T2" fmla="*/ 0 w 17"/>
                <a:gd name="T3" fmla="*/ 2 h 13"/>
                <a:gd name="T4" fmla="*/ 4 w 17"/>
                <a:gd name="T5" fmla="*/ 13 h 13"/>
                <a:gd name="T6" fmla="*/ 11 w 17"/>
                <a:gd name="T7" fmla="*/ 13 h 13"/>
                <a:gd name="T8" fmla="*/ 17 w 17"/>
                <a:gd name="T9" fmla="*/ 2 h 13"/>
                <a:gd name="T10" fmla="*/ 15 w 17"/>
                <a:gd name="T11" fmla="*/ 0 h 13"/>
                <a:gd name="T12" fmla="*/ 2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2" y="0"/>
                  </a:moveTo>
                  <a:lnTo>
                    <a:pt x="0" y="2"/>
                  </a:lnTo>
                  <a:lnTo>
                    <a:pt x="4" y="13"/>
                  </a:lnTo>
                  <a:lnTo>
                    <a:pt x="11" y="13"/>
                  </a:lnTo>
                  <a:lnTo>
                    <a:pt x="17" y="2"/>
                  </a:lnTo>
                  <a:lnTo>
                    <a:pt x="15" y="0"/>
                  </a:lnTo>
                  <a:lnTo>
                    <a:pt x="2" y="0"/>
                  </a:lnTo>
                  <a:close/>
                </a:path>
              </a:pathLst>
            </a:custGeom>
            <a:solidFill>
              <a:srgbClr val="9AB30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24"/>
            <p:cNvSpPr>
              <a:spLocks/>
            </p:cNvSpPr>
            <p:nvPr/>
          </p:nvSpPr>
          <p:spPr bwMode="gray">
            <a:xfrm>
              <a:off x="8853272" y="3805221"/>
              <a:ext cx="62072" cy="611144"/>
            </a:xfrm>
            <a:custGeom>
              <a:avLst/>
              <a:gdLst>
                <a:gd name="T0" fmla="*/ 4 w 13"/>
                <a:gd name="T1" fmla="*/ 0 h 128"/>
                <a:gd name="T2" fmla="*/ 0 w 13"/>
                <a:gd name="T3" fmla="*/ 110 h 128"/>
                <a:gd name="T4" fmla="*/ 8 w 13"/>
                <a:gd name="T5" fmla="*/ 128 h 128"/>
                <a:gd name="T6" fmla="*/ 13 w 13"/>
                <a:gd name="T7" fmla="*/ 117 h 128"/>
                <a:gd name="T8" fmla="*/ 11 w 13"/>
                <a:gd name="T9" fmla="*/ 0 h 128"/>
                <a:gd name="T10" fmla="*/ 4 w 13"/>
                <a:gd name="T11" fmla="*/ 0 h 128"/>
              </a:gdLst>
              <a:ahLst/>
              <a:cxnLst>
                <a:cxn ang="0">
                  <a:pos x="T0" y="T1"/>
                </a:cxn>
                <a:cxn ang="0">
                  <a:pos x="T2" y="T3"/>
                </a:cxn>
                <a:cxn ang="0">
                  <a:pos x="T4" y="T5"/>
                </a:cxn>
                <a:cxn ang="0">
                  <a:pos x="T6" y="T7"/>
                </a:cxn>
                <a:cxn ang="0">
                  <a:pos x="T8" y="T9"/>
                </a:cxn>
                <a:cxn ang="0">
                  <a:pos x="T10" y="T11"/>
                </a:cxn>
              </a:cxnLst>
              <a:rect l="0" t="0" r="r" b="b"/>
              <a:pathLst>
                <a:path w="13" h="128">
                  <a:moveTo>
                    <a:pt x="4" y="0"/>
                  </a:moveTo>
                  <a:lnTo>
                    <a:pt x="0" y="110"/>
                  </a:lnTo>
                  <a:lnTo>
                    <a:pt x="8" y="128"/>
                  </a:lnTo>
                  <a:lnTo>
                    <a:pt x="13" y="117"/>
                  </a:lnTo>
                  <a:lnTo>
                    <a:pt x="11" y="0"/>
                  </a:lnTo>
                  <a:lnTo>
                    <a:pt x="4" y="0"/>
                  </a:lnTo>
                  <a:close/>
                </a:path>
              </a:pathLst>
            </a:custGeom>
            <a:solidFill>
              <a:srgbClr val="9AB30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5"/>
            <p:cNvSpPr>
              <a:spLocks/>
            </p:cNvSpPr>
            <p:nvPr/>
          </p:nvSpPr>
          <p:spPr bwMode="gray">
            <a:xfrm>
              <a:off x="8891469" y="3676308"/>
              <a:ext cx="229178" cy="783027"/>
            </a:xfrm>
            <a:custGeom>
              <a:avLst/>
              <a:gdLst>
                <a:gd name="T0" fmla="*/ 26 w 26"/>
                <a:gd name="T1" fmla="*/ 8 h 89"/>
                <a:gd name="T2" fmla="*/ 22 w 26"/>
                <a:gd name="T3" fmla="*/ 12 h 89"/>
                <a:gd name="T4" fmla="*/ 25 w 26"/>
                <a:gd name="T5" fmla="*/ 14 h 89"/>
                <a:gd name="T6" fmla="*/ 0 w 26"/>
                <a:gd name="T7" fmla="*/ 89 h 89"/>
                <a:gd name="T8" fmla="*/ 0 w 26"/>
                <a:gd name="T9" fmla="*/ 82 h 89"/>
                <a:gd name="T10" fmla="*/ 16 w 26"/>
                <a:gd name="T11" fmla="*/ 0 h 89"/>
                <a:gd name="T12" fmla="*/ 26 w 26"/>
                <a:gd name="T13" fmla="*/ 8 h 89"/>
              </a:gdLst>
              <a:ahLst/>
              <a:cxnLst>
                <a:cxn ang="0">
                  <a:pos x="T0" y="T1"/>
                </a:cxn>
                <a:cxn ang="0">
                  <a:pos x="T2" y="T3"/>
                </a:cxn>
                <a:cxn ang="0">
                  <a:pos x="T4" y="T5"/>
                </a:cxn>
                <a:cxn ang="0">
                  <a:pos x="T6" y="T7"/>
                </a:cxn>
                <a:cxn ang="0">
                  <a:pos x="T8" y="T9"/>
                </a:cxn>
                <a:cxn ang="0">
                  <a:pos x="T10" y="T11"/>
                </a:cxn>
                <a:cxn ang="0">
                  <a:pos x="T12" y="T13"/>
                </a:cxn>
              </a:cxnLst>
              <a:rect l="0" t="0" r="r" b="b"/>
              <a:pathLst>
                <a:path w="26" h="89">
                  <a:moveTo>
                    <a:pt x="26" y="8"/>
                  </a:moveTo>
                  <a:cubicBezTo>
                    <a:pt x="22" y="12"/>
                    <a:pt x="22" y="12"/>
                    <a:pt x="22" y="12"/>
                  </a:cubicBezTo>
                  <a:cubicBezTo>
                    <a:pt x="25" y="14"/>
                    <a:pt x="25" y="14"/>
                    <a:pt x="25" y="14"/>
                  </a:cubicBezTo>
                  <a:cubicBezTo>
                    <a:pt x="18" y="36"/>
                    <a:pt x="0" y="89"/>
                    <a:pt x="0" y="89"/>
                  </a:cubicBezTo>
                  <a:cubicBezTo>
                    <a:pt x="0" y="82"/>
                    <a:pt x="0" y="82"/>
                    <a:pt x="0" y="82"/>
                  </a:cubicBezTo>
                  <a:cubicBezTo>
                    <a:pt x="5" y="62"/>
                    <a:pt x="16" y="0"/>
                    <a:pt x="16" y="0"/>
                  </a:cubicBezTo>
                  <a:lnTo>
                    <a:pt x="26" y="8"/>
                  </a:lnTo>
                  <a:close/>
                </a:path>
              </a:pathLst>
            </a:custGeom>
            <a:solidFill>
              <a:srgbClr val="006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26"/>
            <p:cNvSpPr>
              <a:spLocks/>
            </p:cNvSpPr>
            <p:nvPr/>
          </p:nvSpPr>
          <p:spPr bwMode="gray">
            <a:xfrm>
              <a:off x="8251678" y="4593022"/>
              <a:ext cx="229178" cy="496554"/>
            </a:xfrm>
            <a:custGeom>
              <a:avLst/>
              <a:gdLst>
                <a:gd name="T0" fmla="*/ 3 w 26"/>
                <a:gd name="T1" fmla="*/ 20 h 56"/>
                <a:gd name="T2" fmla="*/ 3 w 26"/>
                <a:gd name="T3" fmla="*/ 43 h 56"/>
                <a:gd name="T4" fmla="*/ 8 w 26"/>
                <a:gd name="T5" fmla="*/ 47 h 56"/>
                <a:gd name="T6" fmla="*/ 13 w 26"/>
                <a:gd name="T7" fmla="*/ 52 h 56"/>
                <a:gd name="T8" fmla="*/ 18 w 26"/>
                <a:gd name="T9" fmla="*/ 55 h 56"/>
                <a:gd name="T10" fmla="*/ 18 w 26"/>
                <a:gd name="T11" fmla="*/ 50 h 56"/>
                <a:gd name="T12" fmla="*/ 20 w 26"/>
                <a:gd name="T13" fmla="*/ 45 h 56"/>
                <a:gd name="T14" fmla="*/ 20 w 26"/>
                <a:gd name="T15" fmla="*/ 39 h 56"/>
                <a:gd name="T16" fmla="*/ 26 w 26"/>
                <a:gd name="T17" fmla="*/ 41 h 56"/>
                <a:gd name="T18" fmla="*/ 20 w 26"/>
                <a:gd name="T19" fmla="*/ 26 h 56"/>
                <a:gd name="T20" fmla="*/ 19 w 26"/>
                <a:gd name="T21" fmla="*/ 24 h 56"/>
                <a:gd name="T22" fmla="*/ 21 w 26"/>
                <a:gd name="T23" fmla="*/ 0 h 56"/>
                <a:gd name="T24" fmla="*/ 4 w 26"/>
                <a:gd name="T25" fmla="*/ 5 h 56"/>
                <a:gd name="T26" fmla="*/ 3 w 26"/>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56">
                  <a:moveTo>
                    <a:pt x="3" y="20"/>
                  </a:moveTo>
                  <a:cubicBezTo>
                    <a:pt x="0" y="30"/>
                    <a:pt x="1" y="34"/>
                    <a:pt x="3" y="43"/>
                  </a:cubicBezTo>
                  <a:cubicBezTo>
                    <a:pt x="5" y="49"/>
                    <a:pt x="7" y="50"/>
                    <a:pt x="8" y="47"/>
                  </a:cubicBezTo>
                  <a:cubicBezTo>
                    <a:pt x="8" y="53"/>
                    <a:pt x="13" y="56"/>
                    <a:pt x="13" y="52"/>
                  </a:cubicBezTo>
                  <a:cubicBezTo>
                    <a:pt x="14" y="53"/>
                    <a:pt x="16" y="55"/>
                    <a:pt x="18" y="55"/>
                  </a:cubicBezTo>
                  <a:cubicBezTo>
                    <a:pt x="19" y="54"/>
                    <a:pt x="18" y="51"/>
                    <a:pt x="18" y="50"/>
                  </a:cubicBezTo>
                  <a:cubicBezTo>
                    <a:pt x="20" y="50"/>
                    <a:pt x="22" y="49"/>
                    <a:pt x="20" y="45"/>
                  </a:cubicBezTo>
                  <a:cubicBezTo>
                    <a:pt x="19" y="42"/>
                    <a:pt x="20" y="39"/>
                    <a:pt x="20" y="39"/>
                  </a:cubicBezTo>
                  <a:cubicBezTo>
                    <a:pt x="22" y="42"/>
                    <a:pt x="25" y="43"/>
                    <a:pt x="26" y="41"/>
                  </a:cubicBezTo>
                  <a:cubicBezTo>
                    <a:pt x="24" y="37"/>
                    <a:pt x="23" y="31"/>
                    <a:pt x="20" y="26"/>
                  </a:cubicBezTo>
                  <a:cubicBezTo>
                    <a:pt x="20" y="25"/>
                    <a:pt x="19" y="24"/>
                    <a:pt x="19" y="24"/>
                  </a:cubicBezTo>
                  <a:cubicBezTo>
                    <a:pt x="21" y="0"/>
                    <a:pt x="21" y="0"/>
                    <a:pt x="21" y="0"/>
                  </a:cubicBezTo>
                  <a:cubicBezTo>
                    <a:pt x="4" y="5"/>
                    <a:pt x="4" y="5"/>
                    <a:pt x="4" y="5"/>
                  </a:cubicBezTo>
                  <a:lnTo>
                    <a:pt x="3" y="20"/>
                  </a:lnTo>
                  <a:close/>
                </a:path>
              </a:pathLst>
            </a:custGeom>
            <a:solidFill>
              <a:srgbClr val="CE9C5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27"/>
            <p:cNvSpPr>
              <a:spLocks/>
            </p:cNvSpPr>
            <p:nvPr/>
          </p:nvSpPr>
          <p:spPr bwMode="gray">
            <a:xfrm>
              <a:off x="8275548" y="4134665"/>
              <a:ext cx="243503" cy="229178"/>
            </a:xfrm>
            <a:custGeom>
              <a:avLst/>
              <a:gdLst>
                <a:gd name="T0" fmla="*/ 1 w 27"/>
                <a:gd name="T1" fmla="*/ 12 h 26"/>
                <a:gd name="T2" fmla="*/ 15 w 27"/>
                <a:gd name="T3" fmla="*/ 1 h 26"/>
                <a:gd name="T4" fmla="*/ 26 w 27"/>
                <a:gd name="T5" fmla="*/ 15 h 26"/>
                <a:gd name="T6" fmla="*/ 12 w 27"/>
                <a:gd name="T7" fmla="*/ 26 h 26"/>
                <a:gd name="T8" fmla="*/ 1 w 27"/>
                <a:gd name="T9" fmla="*/ 12 h 26"/>
              </a:gdLst>
              <a:ahLst/>
              <a:cxnLst>
                <a:cxn ang="0">
                  <a:pos x="T0" y="T1"/>
                </a:cxn>
                <a:cxn ang="0">
                  <a:pos x="T2" y="T3"/>
                </a:cxn>
                <a:cxn ang="0">
                  <a:pos x="T4" y="T5"/>
                </a:cxn>
                <a:cxn ang="0">
                  <a:pos x="T6" y="T7"/>
                </a:cxn>
                <a:cxn ang="0">
                  <a:pos x="T8" y="T9"/>
                </a:cxn>
              </a:cxnLst>
              <a:rect l="0" t="0" r="r" b="b"/>
              <a:pathLst>
                <a:path w="27" h="26">
                  <a:moveTo>
                    <a:pt x="1" y="12"/>
                  </a:moveTo>
                  <a:cubicBezTo>
                    <a:pt x="2" y="5"/>
                    <a:pt x="8" y="0"/>
                    <a:pt x="15" y="1"/>
                  </a:cubicBezTo>
                  <a:cubicBezTo>
                    <a:pt x="22" y="2"/>
                    <a:pt x="27" y="8"/>
                    <a:pt x="26" y="15"/>
                  </a:cubicBezTo>
                  <a:cubicBezTo>
                    <a:pt x="25" y="22"/>
                    <a:pt x="19" y="26"/>
                    <a:pt x="12" y="26"/>
                  </a:cubicBezTo>
                  <a:cubicBezTo>
                    <a:pt x="5" y="25"/>
                    <a:pt x="0" y="19"/>
                    <a:pt x="1" y="12"/>
                  </a:cubicBez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28"/>
            <p:cNvSpPr>
              <a:spLocks/>
            </p:cNvSpPr>
            <p:nvPr/>
          </p:nvSpPr>
          <p:spPr bwMode="gray">
            <a:xfrm>
              <a:off x="8275548" y="4134665"/>
              <a:ext cx="243503" cy="229178"/>
            </a:xfrm>
            <a:custGeom>
              <a:avLst/>
              <a:gdLst>
                <a:gd name="T0" fmla="*/ 26 w 27"/>
                <a:gd name="T1" fmla="*/ 15 h 26"/>
                <a:gd name="T2" fmla="*/ 12 w 27"/>
                <a:gd name="T3" fmla="*/ 26 h 26"/>
                <a:gd name="T4" fmla="*/ 1 w 27"/>
                <a:gd name="T5" fmla="*/ 12 h 26"/>
                <a:gd name="T6" fmla="*/ 15 w 27"/>
                <a:gd name="T7" fmla="*/ 1 h 26"/>
                <a:gd name="T8" fmla="*/ 26 w 27"/>
                <a:gd name="T9" fmla="*/ 15 h 26"/>
              </a:gdLst>
              <a:ahLst/>
              <a:cxnLst>
                <a:cxn ang="0">
                  <a:pos x="T0" y="T1"/>
                </a:cxn>
                <a:cxn ang="0">
                  <a:pos x="T2" y="T3"/>
                </a:cxn>
                <a:cxn ang="0">
                  <a:pos x="T4" y="T5"/>
                </a:cxn>
                <a:cxn ang="0">
                  <a:pos x="T6" y="T7"/>
                </a:cxn>
                <a:cxn ang="0">
                  <a:pos x="T8" y="T9"/>
                </a:cxn>
              </a:cxnLst>
              <a:rect l="0" t="0" r="r" b="b"/>
              <a:pathLst>
                <a:path w="27" h="26">
                  <a:moveTo>
                    <a:pt x="26" y="15"/>
                  </a:moveTo>
                  <a:cubicBezTo>
                    <a:pt x="25" y="22"/>
                    <a:pt x="19" y="26"/>
                    <a:pt x="12" y="26"/>
                  </a:cubicBezTo>
                  <a:cubicBezTo>
                    <a:pt x="5" y="25"/>
                    <a:pt x="0" y="19"/>
                    <a:pt x="1" y="12"/>
                  </a:cubicBezTo>
                  <a:cubicBezTo>
                    <a:pt x="2" y="5"/>
                    <a:pt x="8" y="0"/>
                    <a:pt x="15" y="1"/>
                  </a:cubicBezTo>
                  <a:cubicBezTo>
                    <a:pt x="22" y="2"/>
                    <a:pt x="27" y="8"/>
                    <a:pt x="26" y="15"/>
                  </a:cubicBez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9"/>
            <p:cNvSpPr>
              <a:spLocks/>
            </p:cNvSpPr>
            <p:nvPr/>
          </p:nvSpPr>
          <p:spPr bwMode="gray">
            <a:xfrm>
              <a:off x="8261226" y="4239705"/>
              <a:ext cx="248277" cy="434487"/>
            </a:xfrm>
            <a:custGeom>
              <a:avLst/>
              <a:gdLst>
                <a:gd name="T0" fmla="*/ 0 w 52"/>
                <a:gd name="T1" fmla="*/ 87 h 91"/>
                <a:gd name="T2" fmla="*/ 39 w 52"/>
                <a:gd name="T3" fmla="*/ 91 h 91"/>
                <a:gd name="T4" fmla="*/ 52 w 52"/>
                <a:gd name="T5" fmla="*/ 6 h 91"/>
                <a:gd name="T6" fmla="*/ 5 w 52"/>
                <a:gd name="T7" fmla="*/ 0 h 91"/>
                <a:gd name="T8" fmla="*/ 0 w 52"/>
                <a:gd name="T9" fmla="*/ 87 h 91"/>
              </a:gdLst>
              <a:ahLst/>
              <a:cxnLst>
                <a:cxn ang="0">
                  <a:pos x="T0" y="T1"/>
                </a:cxn>
                <a:cxn ang="0">
                  <a:pos x="T2" y="T3"/>
                </a:cxn>
                <a:cxn ang="0">
                  <a:pos x="T4" y="T5"/>
                </a:cxn>
                <a:cxn ang="0">
                  <a:pos x="T6" y="T7"/>
                </a:cxn>
                <a:cxn ang="0">
                  <a:pos x="T8" y="T9"/>
                </a:cxn>
              </a:cxnLst>
              <a:rect l="0" t="0" r="r" b="b"/>
              <a:pathLst>
                <a:path w="52" h="91">
                  <a:moveTo>
                    <a:pt x="0" y="87"/>
                  </a:moveTo>
                  <a:lnTo>
                    <a:pt x="39" y="91"/>
                  </a:lnTo>
                  <a:lnTo>
                    <a:pt x="52" y="6"/>
                  </a:lnTo>
                  <a:lnTo>
                    <a:pt x="5" y="0"/>
                  </a:lnTo>
                  <a:lnTo>
                    <a:pt x="0" y="87"/>
                  </a:lnTo>
                  <a:close/>
                </a:path>
              </a:pathLst>
            </a:custGeom>
            <a:solidFill>
              <a:srgbClr val="0078D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30"/>
            <p:cNvSpPr>
              <a:spLocks/>
            </p:cNvSpPr>
            <p:nvPr/>
          </p:nvSpPr>
          <p:spPr bwMode="gray">
            <a:xfrm>
              <a:off x="8261226" y="4655094"/>
              <a:ext cx="176660" cy="71620"/>
            </a:xfrm>
            <a:custGeom>
              <a:avLst/>
              <a:gdLst>
                <a:gd name="T0" fmla="*/ 0 w 37"/>
                <a:gd name="T1" fmla="*/ 11 h 15"/>
                <a:gd name="T2" fmla="*/ 37 w 37"/>
                <a:gd name="T3" fmla="*/ 15 h 15"/>
                <a:gd name="T4" fmla="*/ 37 w 37"/>
                <a:gd name="T5" fmla="*/ 4 h 15"/>
                <a:gd name="T6" fmla="*/ 0 w 37"/>
                <a:gd name="T7" fmla="*/ 0 h 15"/>
                <a:gd name="T8" fmla="*/ 0 w 37"/>
                <a:gd name="T9" fmla="*/ 11 h 15"/>
              </a:gdLst>
              <a:ahLst/>
              <a:cxnLst>
                <a:cxn ang="0">
                  <a:pos x="T0" y="T1"/>
                </a:cxn>
                <a:cxn ang="0">
                  <a:pos x="T2" y="T3"/>
                </a:cxn>
                <a:cxn ang="0">
                  <a:pos x="T4" y="T5"/>
                </a:cxn>
                <a:cxn ang="0">
                  <a:pos x="T6" y="T7"/>
                </a:cxn>
                <a:cxn ang="0">
                  <a:pos x="T8" y="T9"/>
                </a:cxn>
              </a:cxnLst>
              <a:rect l="0" t="0" r="r" b="b"/>
              <a:pathLst>
                <a:path w="37" h="15">
                  <a:moveTo>
                    <a:pt x="0" y="11"/>
                  </a:moveTo>
                  <a:lnTo>
                    <a:pt x="37" y="15"/>
                  </a:lnTo>
                  <a:lnTo>
                    <a:pt x="37" y="4"/>
                  </a:lnTo>
                  <a:lnTo>
                    <a:pt x="0" y="0"/>
                  </a:lnTo>
                  <a:lnTo>
                    <a:pt x="0" y="11"/>
                  </a:lnTo>
                  <a:close/>
                </a:path>
              </a:pathLst>
            </a:custGeom>
            <a:solidFill>
              <a:srgbClr val="F3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31"/>
            <p:cNvSpPr>
              <a:spLocks/>
            </p:cNvSpPr>
            <p:nvPr/>
          </p:nvSpPr>
          <p:spPr bwMode="gray">
            <a:xfrm>
              <a:off x="8667061" y="3676308"/>
              <a:ext cx="224404" cy="783027"/>
            </a:xfrm>
            <a:custGeom>
              <a:avLst/>
              <a:gdLst>
                <a:gd name="T0" fmla="*/ 0 w 25"/>
                <a:gd name="T1" fmla="*/ 8 h 89"/>
                <a:gd name="T2" fmla="*/ 4 w 25"/>
                <a:gd name="T3" fmla="*/ 12 h 89"/>
                <a:gd name="T4" fmla="*/ 1 w 25"/>
                <a:gd name="T5" fmla="*/ 14 h 89"/>
                <a:gd name="T6" fmla="*/ 25 w 25"/>
                <a:gd name="T7" fmla="*/ 89 h 89"/>
                <a:gd name="T8" fmla="*/ 25 w 25"/>
                <a:gd name="T9" fmla="*/ 82 h 89"/>
                <a:gd name="T10" fmla="*/ 10 w 25"/>
                <a:gd name="T11" fmla="*/ 0 h 89"/>
                <a:gd name="T12" fmla="*/ 0 w 25"/>
                <a:gd name="T13" fmla="*/ 8 h 89"/>
              </a:gdLst>
              <a:ahLst/>
              <a:cxnLst>
                <a:cxn ang="0">
                  <a:pos x="T0" y="T1"/>
                </a:cxn>
                <a:cxn ang="0">
                  <a:pos x="T2" y="T3"/>
                </a:cxn>
                <a:cxn ang="0">
                  <a:pos x="T4" y="T5"/>
                </a:cxn>
                <a:cxn ang="0">
                  <a:pos x="T6" y="T7"/>
                </a:cxn>
                <a:cxn ang="0">
                  <a:pos x="T8" y="T9"/>
                </a:cxn>
                <a:cxn ang="0">
                  <a:pos x="T10" y="T11"/>
                </a:cxn>
                <a:cxn ang="0">
                  <a:pos x="T12" y="T13"/>
                </a:cxn>
              </a:cxnLst>
              <a:rect l="0" t="0" r="r" b="b"/>
              <a:pathLst>
                <a:path w="25" h="89">
                  <a:moveTo>
                    <a:pt x="0" y="8"/>
                  </a:moveTo>
                  <a:cubicBezTo>
                    <a:pt x="4" y="12"/>
                    <a:pt x="4" y="12"/>
                    <a:pt x="4" y="12"/>
                  </a:cubicBezTo>
                  <a:cubicBezTo>
                    <a:pt x="1" y="14"/>
                    <a:pt x="1" y="14"/>
                    <a:pt x="1" y="14"/>
                  </a:cubicBezTo>
                  <a:cubicBezTo>
                    <a:pt x="8" y="36"/>
                    <a:pt x="25" y="89"/>
                    <a:pt x="25" y="89"/>
                  </a:cubicBezTo>
                  <a:cubicBezTo>
                    <a:pt x="25" y="82"/>
                    <a:pt x="25" y="82"/>
                    <a:pt x="25" y="82"/>
                  </a:cubicBezTo>
                  <a:cubicBezTo>
                    <a:pt x="22" y="63"/>
                    <a:pt x="10" y="0"/>
                    <a:pt x="10" y="0"/>
                  </a:cubicBezTo>
                  <a:lnTo>
                    <a:pt x="0" y="8"/>
                  </a:lnTo>
                  <a:close/>
                </a:path>
              </a:pathLst>
            </a:custGeom>
            <a:solidFill>
              <a:srgbClr val="409AE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32"/>
            <p:cNvSpPr>
              <a:spLocks/>
            </p:cNvSpPr>
            <p:nvPr/>
          </p:nvSpPr>
          <p:spPr bwMode="gray">
            <a:xfrm>
              <a:off x="8581120" y="4707612"/>
              <a:ext cx="639790" cy="229178"/>
            </a:xfrm>
            <a:custGeom>
              <a:avLst/>
              <a:gdLst>
                <a:gd name="T0" fmla="*/ 0 w 134"/>
                <a:gd name="T1" fmla="*/ 35 h 48"/>
                <a:gd name="T2" fmla="*/ 63 w 134"/>
                <a:gd name="T3" fmla="*/ 35 h 48"/>
                <a:gd name="T4" fmla="*/ 65 w 134"/>
                <a:gd name="T5" fmla="*/ 0 h 48"/>
                <a:gd name="T6" fmla="*/ 68 w 134"/>
                <a:gd name="T7" fmla="*/ 35 h 48"/>
                <a:gd name="T8" fmla="*/ 134 w 134"/>
                <a:gd name="T9" fmla="*/ 35 h 48"/>
                <a:gd name="T10" fmla="*/ 134 w 134"/>
                <a:gd name="T11" fmla="*/ 41 h 48"/>
                <a:gd name="T12" fmla="*/ 68 w 134"/>
                <a:gd name="T13" fmla="*/ 45 h 48"/>
                <a:gd name="T14" fmla="*/ 65 w 134"/>
                <a:gd name="T15" fmla="*/ 35 h 48"/>
                <a:gd name="T16" fmla="*/ 61 w 134"/>
                <a:gd name="T17" fmla="*/ 45 h 48"/>
                <a:gd name="T18" fmla="*/ 1 w 134"/>
                <a:gd name="T19" fmla="*/ 48 h 48"/>
                <a:gd name="T20" fmla="*/ 0 w 134"/>
                <a:gd name="T2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48">
                  <a:moveTo>
                    <a:pt x="0" y="35"/>
                  </a:moveTo>
                  <a:lnTo>
                    <a:pt x="63" y="35"/>
                  </a:lnTo>
                  <a:lnTo>
                    <a:pt x="65" y="0"/>
                  </a:lnTo>
                  <a:lnTo>
                    <a:pt x="68" y="35"/>
                  </a:lnTo>
                  <a:lnTo>
                    <a:pt x="134" y="35"/>
                  </a:lnTo>
                  <a:lnTo>
                    <a:pt x="134" y="41"/>
                  </a:lnTo>
                  <a:lnTo>
                    <a:pt x="68" y="45"/>
                  </a:lnTo>
                  <a:lnTo>
                    <a:pt x="65" y="35"/>
                  </a:lnTo>
                  <a:lnTo>
                    <a:pt x="61" y="45"/>
                  </a:lnTo>
                  <a:lnTo>
                    <a:pt x="1" y="48"/>
                  </a:lnTo>
                  <a:lnTo>
                    <a:pt x="0" y="35"/>
                  </a:lnTo>
                  <a:close/>
                </a:path>
              </a:pathLst>
            </a:custGeom>
            <a:solidFill>
              <a:srgbClr val="0048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133"/>
            <p:cNvSpPr>
              <a:spLocks noChangeArrowheads="1"/>
            </p:cNvSpPr>
            <p:nvPr/>
          </p:nvSpPr>
          <p:spPr bwMode="gray">
            <a:xfrm>
              <a:off x="8881918" y="4435463"/>
              <a:ext cx="23875" cy="23875"/>
            </a:xfrm>
            <a:prstGeom prst="ellipse">
              <a:avLst/>
            </a:prstGeom>
            <a:solidFill>
              <a:srgbClr val="0048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134"/>
            <p:cNvSpPr>
              <a:spLocks noChangeArrowheads="1"/>
            </p:cNvSpPr>
            <p:nvPr/>
          </p:nvSpPr>
          <p:spPr bwMode="gray">
            <a:xfrm>
              <a:off x="8881918" y="4631219"/>
              <a:ext cx="23875" cy="23875"/>
            </a:xfrm>
            <a:prstGeom prst="ellipse">
              <a:avLst/>
            </a:prstGeom>
            <a:solidFill>
              <a:srgbClr val="0048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5"/>
            <p:cNvSpPr>
              <a:spLocks/>
            </p:cNvSpPr>
            <p:nvPr/>
          </p:nvSpPr>
          <p:spPr bwMode="gray">
            <a:xfrm>
              <a:off x="8977410" y="3337316"/>
              <a:ext cx="90718" cy="81168"/>
            </a:xfrm>
            <a:custGeom>
              <a:avLst/>
              <a:gdLst>
                <a:gd name="T0" fmla="*/ 6 w 10"/>
                <a:gd name="T1" fmla="*/ 0 h 9"/>
                <a:gd name="T2" fmla="*/ 0 w 10"/>
                <a:gd name="T3" fmla="*/ 9 h 9"/>
                <a:gd name="T4" fmla="*/ 10 w 10"/>
                <a:gd name="T5" fmla="*/ 3 h 9"/>
                <a:gd name="T6" fmla="*/ 6 w 10"/>
                <a:gd name="T7" fmla="*/ 0 h 9"/>
              </a:gdLst>
              <a:ahLst/>
              <a:cxnLst>
                <a:cxn ang="0">
                  <a:pos x="T0" y="T1"/>
                </a:cxn>
                <a:cxn ang="0">
                  <a:pos x="T2" y="T3"/>
                </a:cxn>
                <a:cxn ang="0">
                  <a:pos x="T4" y="T5"/>
                </a:cxn>
                <a:cxn ang="0">
                  <a:pos x="T6" y="T7"/>
                </a:cxn>
              </a:cxnLst>
              <a:rect l="0" t="0" r="r" b="b"/>
              <a:pathLst>
                <a:path w="10" h="9">
                  <a:moveTo>
                    <a:pt x="6" y="0"/>
                  </a:moveTo>
                  <a:cubicBezTo>
                    <a:pt x="0" y="9"/>
                    <a:pt x="0" y="9"/>
                    <a:pt x="0" y="9"/>
                  </a:cubicBezTo>
                  <a:cubicBezTo>
                    <a:pt x="0" y="9"/>
                    <a:pt x="6" y="8"/>
                    <a:pt x="10" y="3"/>
                  </a:cubicBezTo>
                  <a:lnTo>
                    <a:pt x="6" y="0"/>
                  </a:lnTo>
                  <a:close/>
                </a:path>
              </a:pathLst>
            </a:custGeom>
            <a:solidFill>
              <a:srgbClr val="CB8C8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36"/>
            <p:cNvSpPr>
              <a:spLocks/>
            </p:cNvSpPr>
            <p:nvPr/>
          </p:nvSpPr>
          <p:spPr bwMode="gray">
            <a:xfrm>
              <a:off x="8977410" y="3337316"/>
              <a:ext cx="81168" cy="81168"/>
            </a:xfrm>
            <a:custGeom>
              <a:avLst/>
              <a:gdLst>
                <a:gd name="T0" fmla="*/ 6 w 9"/>
                <a:gd name="T1" fmla="*/ 0 h 9"/>
                <a:gd name="T2" fmla="*/ 0 w 9"/>
                <a:gd name="T3" fmla="*/ 9 h 9"/>
                <a:gd name="T4" fmla="*/ 9 w 9"/>
                <a:gd name="T5" fmla="*/ 2 h 9"/>
                <a:gd name="T6" fmla="*/ 6 w 9"/>
                <a:gd name="T7" fmla="*/ 0 h 9"/>
              </a:gdLst>
              <a:ahLst/>
              <a:cxnLst>
                <a:cxn ang="0">
                  <a:pos x="T0" y="T1"/>
                </a:cxn>
                <a:cxn ang="0">
                  <a:pos x="T2" y="T3"/>
                </a:cxn>
                <a:cxn ang="0">
                  <a:pos x="T4" y="T5"/>
                </a:cxn>
                <a:cxn ang="0">
                  <a:pos x="T6" y="T7"/>
                </a:cxn>
              </a:cxnLst>
              <a:rect l="0" t="0" r="r" b="b"/>
              <a:pathLst>
                <a:path w="9" h="9">
                  <a:moveTo>
                    <a:pt x="6" y="0"/>
                  </a:moveTo>
                  <a:cubicBezTo>
                    <a:pt x="0" y="9"/>
                    <a:pt x="0" y="9"/>
                    <a:pt x="0" y="9"/>
                  </a:cubicBezTo>
                  <a:cubicBezTo>
                    <a:pt x="0" y="9"/>
                    <a:pt x="5" y="8"/>
                    <a:pt x="9" y="2"/>
                  </a:cubicBezTo>
                  <a:lnTo>
                    <a:pt x="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1920189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025825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2"/>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467" r:id="rId1"/>
    <p:sldLayoutId id="2147484266" r:id="rId2"/>
    <p:sldLayoutId id="2147484240" r:id="rId3"/>
    <p:sldLayoutId id="2147484241" r:id="rId4"/>
    <p:sldLayoutId id="2147484474" r:id="rId5"/>
    <p:sldLayoutId id="2147484245" r:id="rId6"/>
    <p:sldLayoutId id="2147484247" r:id="rId7"/>
    <p:sldLayoutId id="2147484249" r:id="rId8"/>
    <p:sldLayoutId id="2147484250" r:id="rId9"/>
    <p:sldLayoutId id="2147484264" r:id="rId10"/>
    <p:sldLayoutId id="2147484251" r:id="rId11"/>
    <p:sldLayoutId id="2147484463" r:id="rId12"/>
    <p:sldLayoutId id="2147484475" r:id="rId13"/>
    <p:sldLayoutId id="2147484299" r:id="rId14"/>
    <p:sldLayoutId id="2147484479" r:id="rId15"/>
    <p:sldLayoutId id="2147484480" r:id="rId16"/>
    <p:sldLayoutId id="2147484481" r:id="rId17"/>
    <p:sldLayoutId id="2147484482" r:id="rId18"/>
    <p:sldLayoutId id="2147484483" r:id="rId19"/>
    <p:sldLayoutId id="2147484484" r:id="rId20"/>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665" y="4897504"/>
            <a:ext cx="10728091" cy="906582"/>
          </a:xfrm>
        </p:spPr>
        <p:txBody>
          <a:bodyPr/>
          <a:lstStyle/>
          <a:p>
            <a:r>
              <a:rPr lang="pl-PL" b="1" i="1" dirty="0">
                <a:solidFill>
                  <a:srgbClr val="FFC000"/>
                </a:solidFill>
              </a:rPr>
              <a:t>Azure lovci na greške u produkciji</a:t>
            </a:r>
            <a:endParaRPr lang="en-US" dirty="0"/>
          </a:p>
        </p:txBody>
      </p:sp>
      <p:sp>
        <p:nvSpPr>
          <p:cNvPr id="5" name="Text Placeholder 4"/>
          <p:cNvSpPr>
            <a:spLocks noGrp="1"/>
          </p:cNvSpPr>
          <p:nvPr>
            <p:ph type="body" sz="quarter" idx="12"/>
          </p:nvPr>
        </p:nvSpPr>
        <p:spPr/>
        <p:txBody>
          <a:bodyPr/>
          <a:lstStyle/>
          <a:p>
            <a:r>
              <a:rPr lang="hr-HR" dirty="0"/>
              <a:t>Dobriša Adamec</a:t>
            </a:r>
            <a:endParaRPr lang="en-US" dirty="0"/>
          </a:p>
          <a:p>
            <a:r>
              <a:rPr lang="hr-HR" dirty="0"/>
              <a:t>CITUS, MVP</a:t>
            </a:r>
            <a:endParaRPr lang="en-US" dirty="0"/>
          </a:p>
        </p:txBody>
      </p:sp>
    </p:spTree>
    <p:extLst>
      <p:ext uri="{BB962C8B-B14F-4D97-AF65-F5344CB8AC3E}">
        <p14:creationId xmlns:p14="http://schemas.microsoft.com/office/powerpoint/2010/main" val="10057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0C09-3563-4BE4-9D28-67CB742F176B}"/>
              </a:ext>
            </a:extLst>
          </p:cNvPr>
          <p:cNvSpPr>
            <a:spLocks noGrp="1"/>
          </p:cNvSpPr>
          <p:nvPr>
            <p:ph type="title"/>
          </p:nvPr>
        </p:nvSpPr>
        <p:spPr/>
        <p:txBody>
          <a:bodyPr/>
          <a:lstStyle/>
          <a:p>
            <a:endParaRPr lang="hr-HR"/>
          </a:p>
        </p:txBody>
      </p:sp>
      <p:sp>
        <p:nvSpPr>
          <p:cNvPr id="3" name="Text Placeholder 2">
            <a:extLst>
              <a:ext uri="{FF2B5EF4-FFF2-40B4-BE49-F238E27FC236}">
                <a16:creationId xmlns:a16="http://schemas.microsoft.com/office/drawing/2014/main" id="{9D787D41-4DD8-4BAE-9E71-07B60D69D381}"/>
              </a:ext>
            </a:extLst>
          </p:cNvPr>
          <p:cNvSpPr>
            <a:spLocks noGrp="1"/>
          </p:cNvSpPr>
          <p:nvPr>
            <p:ph type="body" sz="quarter" idx="13"/>
          </p:nvPr>
        </p:nvSpPr>
        <p:spPr/>
        <p:txBody>
          <a:bodyPr/>
          <a:lstStyle/>
          <a:p>
            <a:endParaRPr lang="hr-HR"/>
          </a:p>
        </p:txBody>
      </p:sp>
      <p:pic>
        <p:nvPicPr>
          <p:cNvPr id="5122" name="Picture 2" descr="Slikovni rezultat za storm">
            <a:extLst>
              <a:ext uri="{FF2B5EF4-FFF2-40B4-BE49-F238E27FC236}">
                <a16:creationId xmlns:a16="http://schemas.microsoft.com/office/drawing/2014/main" id="{8BEF5C78-CC52-46C0-9B9C-8394E3156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4"/>
            <a:ext cx="12436475" cy="699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831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B91C97BE-AC09-4088-A778-2080AA0230C9}"/>
              </a:ext>
            </a:extLst>
          </p:cNvPr>
          <p:cNvSpPr/>
          <p:nvPr/>
        </p:nvSpPr>
        <p:spPr bwMode="auto">
          <a:xfrm>
            <a:off x="9962653" y="40878"/>
            <a:ext cx="2304256" cy="2304256"/>
          </a:xfrm>
          <a:prstGeom prst="rect">
            <a:avLst/>
          </a:prstGeom>
          <a:ln>
            <a:solidFill>
              <a:srgbClr val="1B75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68A1F6D7-6F85-41FD-B936-07F768A96026}"/>
              </a:ext>
            </a:extLst>
          </p:cNvPr>
          <p:cNvSpPr>
            <a:spLocks noGrp="1"/>
          </p:cNvSpPr>
          <p:nvPr>
            <p:ph type="title"/>
          </p:nvPr>
        </p:nvSpPr>
        <p:spPr>
          <a:xfrm>
            <a:off x="274639" y="264964"/>
            <a:ext cx="9783761" cy="3384866"/>
          </a:xfrm>
        </p:spPr>
        <p:txBody>
          <a:bodyPr/>
          <a:lstStyle/>
          <a:p>
            <a:r>
              <a:rPr lang="hr-HR" dirty="0" err="1"/>
              <a:t>Bug</a:t>
            </a:r>
            <a:r>
              <a:rPr lang="hr-HR" dirty="0"/>
              <a:t> u produkciji?  </a:t>
            </a:r>
            <a:br>
              <a:rPr lang="hr-HR" dirty="0"/>
            </a:br>
            <a:r>
              <a:rPr lang="hr-HR" dirty="0" err="1"/>
              <a:t>Naaa</a:t>
            </a:r>
            <a:r>
              <a:rPr lang="hr-HR" dirty="0"/>
              <a:t> „kod mene radi”!!!</a:t>
            </a:r>
          </a:p>
        </p:txBody>
      </p:sp>
      <p:sp>
        <p:nvSpPr>
          <p:cNvPr id="4" name="Text Placeholder 3">
            <a:extLst>
              <a:ext uri="{FF2B5EF4-FFF2-40B4-BE49-F238E27FC236}">
                <a16:creationId xmlns:a16="http://schemas.microsoft.com/office/drawing/2014/main" id="{BF7A6C15-D23E-4D1B-AA5E-1FD1FE0062ED}"/>
              </a:ext>
            </a:extLst>
          </p:cNvPr>
          <p:cNvSpPr>
            <a:spLocks noGrp="1"/>
          </p:cNvSpPr>
          <p:nvPr>
            <p:ph type="body" sz="quarter" idx="12"/>
          </p:nvPr>
        </p:nvSpPr>
        <p:spPr/>
        <p:txBody>
          <a:bodyPr/>
          <a:lstStyle/>
          <a:p>
            <a:endParaRPr lang="hr-HR" dirty="0"/>
          </a:p>
        </p:txBody>
      </p:sp>
      <p:pic>
        <p:nvPicPr>
          <p:cNvPr id="1026" name="Picture 2" descr="https://ljdchost.com/bnQJbOw.gif">
            <a:extLst>
              <a:ext uri="{FF2B5EF4-FFF2-40B4-BE49-F238E27FC236}">
                <a16:creationId xmlns:a16="http://schemas.microsoft.com/office/drawing/2014/main" id="{0391DB7A-4E04-4C41-A9B6-63CB325FC1E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19914" y="2023359"/>
            <a:ext cx="6059487" cy="470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6268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0966-19D3-4621-AA32-11EEC3EFA410}"/>
              </a:ext>
            </a:extLst>
          </p:cNvPr>
          <p:cNvSpPr>
            <a:spLocks noGrp="1"/>
          </p:cNvSpPr>
          <p:nvPr>
            <p:ph type="title"/>
          </p:nvPr>
        </p:nvSpPr>
        <p:spPr>
          <a:xfrm>
            <a:off x="274639" y="264964"/>
            <a:ext cx="9143999" cy="1192361"/>
          </a:xfrm>
        </p:spPr>
        <p:txBody>
          <a:bodyPr/>
          <a:lstStyle/>
          <a:p>
            <a:r>
              <a:rPr lang="hr-HR" dirty="0" err="1"/>
              <a:t>Debug</a:t>
            </a:r>
            <a:r>
              <a:rPr lang="hr-HR" dirty="0"/>
              <a:t> u produkciji</a:t>
            </a:r>
          </a:p>
        </p:txBody>
      </p:sp>
      <p:sp>
        <p:nvSpPr>
          <p:cNvPr id="3" name="Text Placeholder 2">
            <a:extLst>
              <a:ext uri="{FF2B5EF4-FFF2-40B4-BE49-F238E27FC236}">
                <a16:creationId xmlns:a16="http://schemas.microsoft.com/office/drawing/2014/main" id="{BE0709C0-D883-41BE-8CA8-D3C19C4F3684}"/>
              </a:ext>
            </a:extLst>
          </p:cNvPr>
          <p:cNvSpPr>
            <a:spLocks noGrp="1"/>
          </p:cNvSpPr>
          <p:nvPr>
            <p:ph type="body" sz="quarter" idx="12"/>
          </p:nvPr>
        </p:nvSpPr>
        <p:spPr>
          <a:xfrm>
            <a:off x="274637" y="1457325"/>
            <a:ext cx="9143999" cy="4965700"/>
          </a:xfrm>
        </p:spPr>
        <p:txBody>
          <a:bodyPr/>
          <a:lstStyle/>
          <a:p>
            <a:r>
              <a:rPr lang="hr-HR" sz="2800" dirty="0"/>
              <a:t>Imamo log zapis zar ne?</a:t>
            </a:r>
            <a:br>
              <a:rPr lang="hr-HR" sz="2800" dirty="0"/>
            </a:br>
            <a:br>
              <a:rPr lang="hr-HR" sz="2800" dirty="0"/>
            </a:br>
            <a:endParaRPr lang="hr-HR" sz="2800" dirty="0"/>
          </a:p>
          <a:p>
            <a:r>
              <a:rPr lang="hr-HR" sz="2800" dirty="0"/>
              <a:t>Nedovoljno podataka - često</a:t>
            </a:r>
          </a:p>
          <a:p>
            <a:endParaRPr lang="hr-HR" sz="2800" dirty="0"/>
          </a:p>
          <a:p>
            <a:r>
              <a:rPr lang="hr-HR" sz="2800" dirty="0" err="1"/>
              <a:t>Scarry</a:t>
            </a:r>
            <a:r>
              <a:rPr lang="hr-HR" sz="2800" dirty="0"/>
              <a:t> NULL reference </a:t>
            </a:r>
            <a:r>
              <a:rPr lang="hr-HR" sz="2800" dirty="0" err="1"/>
              <a:t>error</a:t>
            </a:r>
            <a:endParaRPr lang="hr-HR" sz="2800" dirty="0"/>
          </a:p>
          <a:p>
            <a:endParaRPr lang="hr-HR" sz="2800" dirty="0"/>
          </a:p>
          <a:p>
            <a:r>
              <a:rPr lang="hr-HR" sz="2800" dirty="0"/>
              <a:t>Ne možemo reproducirati lokalno nikako – podaci nisu isti</a:t>
            </a:r>
          </a:p>
          <a:p>
            <a:endParaRPr lang="hr-HR" sz="2800" dirty="0"/>
          </a:p>
          <a:p>
            <a:r>
              <a:rPr lang="hr-HR" sz="2800" b="1" dirty="0" err="1"/>
              <a:t>Remote</a:t>
            </a:r>
            <a:r>
              <a:rPr lang="hr-HR" sz="2800" b="1" dirty="0"/>
              <a:t> </a:t>
            </a:r>
            <a:r>
              <a:rPr lang="hr-HR" sz="2800" b="1" dirty="0" err="1"/>
              <a:t>debug</a:t>
            </a:r>
            <a:r>
              <a:rPr lang="hr-HR" sz="2800" b="1" dirty="0"/>
              <a:t> =&gt; zaustavlja produkciju</a:t>
            </a:r>
          </a:p>
          <a:p>
            <a:endParaRPr lang="hr-HR" sz="2800" dirty="0"/>
          </a:p>
          <a:p>
            <a:endParaRPr lang="hr-HR" sz="2800" dirty="0"/>
          </a:p>
        </p:txBody>
      </p:sp>
      <p:sp useBgFill="1">
        <p:nvSpPr>
          <p:cNvPr id="4" name="Rectangle 3">
            <a:extLst>
              <a:ext uri="{FF2B5EF4-FFF2-40B4-BE49-F238E27FC236}">
                <a16:creationId xmlns:a16="http://schemas.microsoft.com/office/drawing/2014/main" id="{7EF8D815-10CD-4D81-A93F-6BF88B2254D5}"/>
              </a:ext>
            </a:extLst>
          </p:cNvPr>
          <p:cNvSpPr/>
          <p:nvPr/>
        </p:nvSpPr>
        <p:spPr bwMode="auto">
          <a:xfrm>
            <a:off x="9962653" y="40878"/>
            <a:ext cx="2304256" cy="2304256"/>
          </a:xfrm>
          <a:prstGeom prst="rect">
            <a:avLst/>
          </a:prstGeom>
          <a:ln>
            <a:solidFill>
              <a:srgbClr val="1B75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982148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95BE56B-287A-4342-B228-A422306F23E1}"/>
              </a:ext>
            </a:extLst>
          </p:cNvPr>
          <p:cNvSpPr/>
          <p:nvPr/>
        </p:nvSpPr>
        <p:spPr bwMode="auto">
          <a:xfrm>
            <a:off x="9962653" y="40878"/>
            <a:ext cx="2304256" cy="2304256"/>
          </a:xfrm>
          <a:prstGeom prst="rect">
            <a:avLst/>
          </a:prstGeom>
          <a:ln>
            <a:solidFill>
              <a:srgbClr val="1B75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C256868-63B8-4CCD-AB18-75A232240C56}"/>
              </a:ext>
            </a:extLst>
          </p:cNvPr>
          <p:cNvSpPr>
            <a:spLocks noGrp="1"/>
          </p:cNvSpPr>
          <p:nvPr>
            <p:ph type="title"/>
          </p:nvPr>
        </p:nvSpPr>
        <p:spPr/>
        <p:txBody>
          <a:bodyPr/>
          <a:lstStyle/>
          <a:p>
            <a:r>
              <a:rPr lang="hr-HR" dirty="0" err="1"/>
              <a:t>Debug</a:t>
            </a:r>
            <a:r>
              <a:rPr lang="hr-HR" dirty="0"/>
              <a:t> u produkciji</a:t>
            </a:r>
          </a:p>
        </p:txBody>
      </p:sp>
      <p:sp>
        <p:nvSpPr>
          <p:cNvPr id="3" name="Text Placeholder 2">
            <a:extLst>
              <a:ext uri="{FF2B5EF4-FFF2-40B4-BE49-F238E27FC236}">
                <a16:creationId xmlns:a16="http://schemas.microsoft.com/office/drawing/2014/main" id="{F42A9FF0-C888-4B4B-B94A-F6F097445B93}"/>
              </a:ext>
            </a:extLst>
          </p:cNvPr>
          <p:cNvSpPr>
            <a:spLocks noGrp="1"/>
          </p:cNvSpPr>
          <p:nvPr>
            <p:ph type="body" sz="quarter" idx="12"/>
          </p:nvPr>
        </p:nvSpPr>
        <p:spPr/>
        <p:txBody>
          <a:bodyPr/>
          <a:lstStyle/>
          <a:p>
            <a:endParaRPr lang="hr-HR"/>
          </a:p>
        </p:txBody>
      </p:sp>
      <p:pic>
        <p:nvPicPr>
          <p:cNvPr id="2050" name="Picture 2" descr="Povezana slika">
            <a:extLst>
              <a:ext uri="{FF2B5EF4-FFF2-40B4-BE49-F238E27FC236}">
                <a16:creationId xmlns:a16="http://schemas.microsoft.com/office/drawing/2014/main" id="{BE9AC63F-6AFD-4738-AE54-CE729BB6C6EF}"/>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 y="1176810"/>
            <a:ext cx="10342750" cy="581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304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CFD4B2-E00E-45D2-8E14-5CAC4298CF5E}"/>
              </a:ext>
            </a:extLst>
          </p:cNvPr>
          <p:cNvSpPr>
            <a:spLocks noGrp="1"/>
          </p:cNvSpPr>
          <p:nvPr>
            <p:ph type="title"/>
          </p:nvPr>
        </p:nvSpPr>
        <p:spPr>
          <a:xfrm>
            <a:off x="274639" y="264964"/>
            <a:ext cx="9749578" cy="1162184"/>
          </a:xfrm>
        </p:spPr>
        <p:txBody>
          <a:bodyPr/>
          <a:lstStyle/>
          <a:p>
            <a:r>
              <a:rPr lang="hr-HR" sz="6000" b="1" dirty="0"/>
              <a:t>Azure </a:t>
            </a:r>
            <a:r>
              <a:rPr lang="hr-HR" sz="6000" b="1" dirty="0" err="1"/>
              <a:t>Snapshots</a:t>
            </a:r>
            <a:endParaRPr lang="hr-HR" sz="6000" b="1" dirty="0"/>
          </a:p>
        </p:txBody>
      </p:sp>
      <p:sp>
        <p:nvSpPr>
          <p:cNvPr id="4" name="Text Placeholder 3">
            <a:extLst>
              <a:ext uri="{FF2B5EF4-FFF2-40B4-BE49-F238E27FC236}">
                <a16:creationId xmlns:a16="http://schemas.microsoft.com/office/drawing/2014/main" id="{B2CB9FCA-0E50-462E-8678-5EE8F1EF2BEC}"/>
              </a:ext>
            </a:extLst>
          </p:cNvPr>
          <p:cNvSpPr>
            <a:spLocks noGrp="1"/>
          </p:cNvSpPr>
          <p:nvPr>
            <p:ph type="body" sz="quarter" idx="12"/>
          </p:nvPr>
        </p:nvSpPr>
        <p:spPr>
          <a:xfrm>
            <a:off x="385733" y="1592412"/>
            <a:ext cx="10134139" cy="4775666"/>
          </a:xfrm>
        </p:spPr>
        <p:txBody>
          <a:bodyPr/>
          <a:lstStyle/>
          <a:p>
            <a:r>
              <a:rPr lang="hr-HR" sz="3600" dirty="0" err="1"/>
              <a:t>Application</a:t>
            </a:r>
            <a:r>
              <a:rPr lang="hr-HR" sz="3600" dirty="0"/>
              <a:t> </a:t>
            </a:r>
            <a:r>
              <a:rPr lang="hr-HR" sz="3600" dirty="0" err="1"/>
              <a:t>Insights</a:t>
            </a:r>
            <a:r>
              <a:rPr lang="hr-HR" sz="3600" dirty="0"/>
              <a:t> </a:t>
            </a:r>
            <a:r>
              <a:rPr lang="hr-HR" sz="3600" dirty="0" err="1"/>
              <a:t>Snapshots</a:t>
            </a:r>
            <a:endParaRPr lang="hr-HR" sz="3600" dirty="0"/>
          </a:p>
          <a:p>
            <a:r>
              <a:rPr lang="hr-HR" sz="3600" dirty="0"/>
              <a:t>= </a:t>
            </a:r>
            <a:r>
              <a:rPr lang="hr-HR" sz="3600" dirty="0" err="1"/>
              <a:t>minidump</a:t>
            </a:r>
            <a:r>
              <a:rPr lang="hr-HR" sz="3600" dirty="0"/>
              <a:t> file trenutnog stanja procesa</a:t>
            </a:r>
          </a:p>
          <a:p>
            <a:r>
              <a:rPr lang="hr-HR" sz="3600" dirty="0"/>
              <a:t>10 do 12 milisekundi</a:t>
            </a:r>
          </a:p>
          <a:p>
            <a:r>
              <a:rPr lang="hr-HR" sz="3600" dirty="0"/>
              <a:t>Nije cijeli </a:t>
            </a:r>
            <a:r>
              <a:rPr lang="hr-HR" sz="3600" dirty="0" err="1"/>
              <a:t>memory</a:t>
            </a:r>
            <a:r>
              <a:rPr lang="hr-HR" sz="3600" dirty="0"/>
              <a:t> </a:t>
            </a:r>
            <a:r>
              <a:rPr lang="hr-HR" sz="3600" dirty="0" err="1"/>
              <a:t>dump</a:t>
            </a:r>
            <a:endParaRPr lang="hr-HR" sz="3600" dirty="0"/>
          </a:p>
          <a:p>
            <a:r>
              <a:rPr lang="hr-HR" sz="3600" b="1" dirty="0"/>
              <a:t>On </a:t>
            </a:r>
            <a:r>
              <a:rPr lang="hr-HR" sz="3600" b="1" dirty="0" err="1"/>
              <a:t>error</a:t>
            </a:r>
            <a:r>
              <a:rPr lang="hr-HR" sz="3600" b="1" dirty="0"/>
              <a:t> </a:t>
            </a:r>
            <a:r>
              <a:rPr lang="hr-HR" sz="3600" dirty="0"/>
              <a:t>ili </a:t>
            </a:r>
            <a:r>
              <a:rPr lang="hr-HR" sz="3600" b="1" dirty="0"/>
              <a:t>On </a:t>
            </a:r>
            <a:r>
              <a:rPr lang="hr-HR" sz="3600" b="1" dirty="0" err="1"/>
              <a:t>snapshot</a:t>
            </a:r>
            <a:r>
              <a:rPr lang="hr-HR" sz="3600" b="1" dirty="0"/>
              <a:t> </a:t>
            </a:r>
            <a:r>
              <a:rPr lang="hr-HR" sz="3600" b="1" dirty="0" err="1"/>
              <a:t>logpoint</a:t>
            </a:r>
            <a:br>
              <a:rPr lang="hr-HR" sz="3600" dirty="0"/>
            </a:br>
            <a:br>
              <a:rPr lang="hr-HR" sz="3600" dirty="0"/>
            </a:br>
            <a:r>
              <a:rPr lang="hr-HR" sz="3600" dirty="0" err="1"/>
              <a:t>Debug</a:t>
            </a:r>
            <a:r>
              <a:rPr lang="hr-HR" sz="3600" dirty="0"/>
              <a:t> </a:t>
            </a:r>
            <a:r>
              <a:rPr lang="hr-HR" sz="3600" dirty="0" err="1"/>
              <a:t>snapshota</a:t>
            </a:r>
            <a:endParaRPr lang="hr-HR" sz="3600" dirty="0"/>
          </a:p>
          <a:p>
            <a:r>
              <a:rPr lang="hr-HR" sz="3600" b="1" dirty="0"/>
              <a:t>Ne zaustavlja nikoga</a:t>
            </a:r>
          </a:p>
        </p:txBody>
      </p:sp>
      <p:sp useBgFill="1">
        <p:nvSpPr>
          <p:cNvPr id="5" name="Rectangle 4">
            <a:extLst>
              <a:ext uri="{FF2B5EF4-FFF2-40B4-BE49-F238E27FC236}">
                <a16:creationId xmlns:a16="http://schemas.microsoft.com/office/drawing/2014/main" id="{91EB7320-9705-4F84-BA18-14371E800EAF}"/>
              </a:ext>
            </a:extLst>
          </p:cNvPr>
          <p:cNvSpPr/>
          <p:nvPr/>
        </p:nvSpPr>
        <p:spPr bwMode="auto">
          <a:xfrm>
            <a:off x="9962653" y="40878"/>
            <a:ext cx="2304256" cy="2304256"/>
          </a:xfrm>
          <a:prstGeom prst="rect">
            <a:avLst/>
          </a:prstGeom>
          <a:ln>
            <a:solidFill>
              <a:srgbClr val="1B75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728996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6868-63B8-4CCD-AB18-75A232240C56}"/>
              </a:ext>
            </a:extLst>
          </p:cNvPr>
          <p:cNvSpPr>
            <a:spLocks noGrp="1"/>
          </p:cNvSpPr>
          <p:nvPr>
            <p:ph type="title"/>
          </p:nvPr>
        </p:nvSpPr>
        <p:spPr/>
        <p:txBody>
          <a:bodyPr/>
          <a:lstStyle/>
          <a:p>
            <a:r>
              <a:rPr lang="hr-HR" dirty="0" err="1"/>
              <a:t>Snapshot</a:t>
            </a:r>
            <a:r>
              <a:rPr lang="hr-HR" dirty="0"/>
              <a:t> </a:t>
            </a:r>
            <a:r>
              <a:rPr lang="hr-HR" dirty="0" err="1"/>
              <a:t>debug</a:t>
            </a:r>
            <a:r>
              <a:rPr lang="hr-HR" dirty="0"/>
              <a:t> u produkciji</a:t>
            </a:r>
          </a:p>
        </p:txBody>
      </p:sp>
      <p:sp>
        <p:nvSpPr>
          <p:cNvPr id="3" name="Text Placeholder 2">
            <a:extLst>
              <a:ext uri="{FF2B5EF4-FFF2-40B4-BE49-F238E27FC236}">
                <a16:creationId xmlns:a16="http://schemas.microsoft.com/office/drawing/2014/main" id="{F42A9FF0-C888-4B4B-B94A-F6F097445B93}"/>
              </a:ext>
            </a:extLst>
          </p:cNvPr>
          <p:cNvSpPr>
            <a:spLocks noGrp="1"/>
          </p:cNvSpPr>
          <p:nvPr>
            <p:ph type="body" sz="quarter" idx="12"/>
          </p:nvPr>
        </p:nvSpPr>
        <p:spPr/>
        <p:txBody>
          <a:bodyPr/>
          <a:lstStyle/>
          <a:p>
            <a:endParaRPr lang="hr-HR"/>
          </a:p>
        </p:txBody>
      </p:sp>
      <p:pic>
        <p:nvPicPr>
          <p:cNvPr id="3074" name="Picture 2" descr="Slikovni rezultat za formula 1 pit stop from the air">
            <a:extLst>
              <a:ext uri="{FF2B5EF4-FFF2-40B4-BE49-F238E27FC236}">
                <a16:creationId xmlns:a16="http://schemas.microsoft.com/office/drawing/2014/main" id="{EB737345-265F-4C22-BA37-7CB3F9044F09}"/>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0208" y="1247685"/>
            <a:ext cx="9933864" cy="6208313"/>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Rectangle 4">
            <a:extLst>
              <a:ext uri="{FF2B5EF4-FFF2-40B4-BE49-F238E27FC236}">
                <a16:creationId xmlns:a16="http://schemas.microsoft.com/office/drawing/2014/main" id="{CA0058D4-7B46-43C2-BF7E-6F4710E82366}"/>
              </a:ext>
            </a:extLst>
          </p:cNvPr>
          <p:cNvSpPr/>
          <p:nvPr/>
        </p:nvSpPr>
        <p:spPr bwMode="auto">
          <a:xfrm>
            <a:off x="9962653" y="40878"/>
            <a:ext cx="2304256" cy="2304256"/>
          </a:xfrm>
          <a:prstGeom prst="rect">
            <a:avLst/>
          </a:prstGeom>
          <a:ln>
            <a:solidFill>
              <a:srgbClr val="1B75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366080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B1BDB2-0473-46D1-B830-E6F6FD85E5AF}"/>
              </a:ext>
            </a:extLst>
          </p:cNvPr>
          <p:cNvSpPr>
            <a:spLocks noGrp="1"/>
          </p:cNvSpPr>
          <p:nvPr>
            <p:ph type="title"/>
          </p:nvPr>
        </p:nvSpPr>
        <p:spPr>
          <a:xfrm>
            <a:off x="745629" y="2057102"/>
            <a:ext cx="11889564" cy="917575"/>
          </a:xfrm>
        </p:spPr>
        <p:txBody>
          <a:bodyPr/>
          <a:lstStyle/>
          <a:p>
            <a:r>
              <a:rPr lang="hr-HR" sz="8800" b="1" dirty="0"/>
              <a:t>A sad akcija – On </a:t>
            </a:r>
            <a:r>
              <a:rPr lang="hr-HR" sz="8800" b="1" dirty="0" err="1"/>
              <a:t>Error</a:t>
            </a:r>
            <a:r>
              <a:rPr lang="hr-HR" sz="8800" b="1" dirty="0"/>
              <a:t>!</a:t>
            </a:r>
          </a:p>
        </p:txBody>
      </p:sp>
    </p:spTree>
    <p:extLst>
      <p:ext uri="{BB962C8B-B14F-4D97-AF65-F5344CB8AC3E}">
        <p14:creationId xmlns:p14="http://schemas.microsoft.com/office/powerpoint/2010/main" val="287334024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On </a:t>
            </a:r>
            <a:r>
              <a:rPr lang="hr-HR" dirty="0" err="1"/>
              <a:t>error</a:t>
            </a:r>
            <a:r>
              <a:rPr lang="hr-HR" dirty="0"/>
              <a:t> – preduvjeti!!!</a:t>
            </a:r>
            <a:endParaRPr lang="en-US" dirty="0"/>
          </a:p>
        </p:txBody>
      </p:sp>
      <p:sp>
        <p:nvSpPr>
          <p:cNvPr id="3" name="Text Placeholder 2"/>
          <p:cNvSpPr>
            <a:spLocks noGrp="1"/>
          </p:cNvSpPr>
          <p:nvPr>
            <p:ph type="body" sz="quarter" idx="12"/>
          </p:nvPr>
        </p:nvSpPr>
        <p:spPr>
          <a:xfrm>
            <a:off x="359568" y="1577011"/>
            <a:ext cx="11717337" cy="5545108"/>
          </a:xfrm>
        </p:spPr>
        <p:txBody>
          <a:bodyPr/>
          <a:lstStyle/>
          <a:p>
            <a:pPr marL="457200" lvl="0" indent="-457200">
              <a:buAutoNum type="arabicPeriod"/>
            </a:pPr>
            <a:r>
              <a:rPr lang="hr-HR" dirty="0" err="1"/>
              <a:t>Application</a:t>
            </a:r>
            <a:r>
              <a:rPr lang="hr-HR" dirty="0"/>
              <a:t> </a:t>
            </a:r>
            <a:r>
              <a:rPr lang="hr-HR" dirty="0" err="1"/>
              <a:t>Insight</a:t>
            </a:r>
            <a:r>
              <a:rPr lang="hr-HR" dirty="0"/>
              <a:t> u web aplikaciju dodati</a:t>
            </a:r>
          </a:p>
          <a:p>
            <a:pPr marL="457200" lvl="0" indent="-457200">
              <a:buAutoNum type="arabicPeriod"/>
            </a:pPr>
            <a:r>
              <a:rPr lang="hr-HR" dirty="0" err="1"/>
              <a:t>NuGET</a:t>
            </a:r>
            <a:r>
              <a:rPr lang="hr-HR" dirty="0"/>
              <a:t> </a:t>
            </a:r>
            <a:r>
              <a:rPr lang="hr-HR" dirty="0" err="1"/>
              <a:t>SnapshotCollector</a:t>
            </a:r>
            <a:endParaRPr lang="hr-HR" dirty="0"/>
          </a:p>
          <a:p>
            <a:pPr marL="457200" lvl="0" indent="-457200">
              <a:buAutoNum type="arabicPeriod"/>
            </a:pPr>
            <a:r>
              <a:rPr lang="hr-HR" dirty="0" err="1"/>
              <a:t>ApplicationInsights.config</a:t>
            </a:r>
            <a:r>
              <a:rPr lang="hr-HR" dirty="0"/>
              <a:t> podesiti</a:t>
            </a:r>
          </a:p>
          <a:p>
            <a:pPr marL="457200" lvl="0" indent="-457200">
              <a:buAutoNum type="arabicPeriod"/>
            </a:pPr>
            <a:r>
              <a:rPr lang="hr-HR" dirty="0"/>
              <a:t>Prvi puta – dodati </a:t>
            </a:r>
            <a:r>
              <a:rPr lang="hr-HR" dirty="0" err="1"/>
              <a:t>Snapshot</a:t>
            </a:r>
            <a:r>
              <a:rPr lang="hr-HR" dirty="0"/>
              <a:t> </a:t>
            </a:r>
            <a:r>
              <a:rPr lang="hr-HR" dirty="0" err="1"/>
              <a:t>Debugger</a:t>
            </a:r>
            <a:r>
              <a:rPr lang="hr-HR" dirty="0"/>
              <a:t> role</a:t>
            </a:r>
          </a:p>
          <a:p>
            <a:pPr marL="457200" lvl="0" indent="-457200">
              <a:buAutoNum type="arabicPeriod"/>
            </a:pPr>
            <a:r>
              <a:rPr lang="hr-HR" i="1" dirty="0"/>
              <a:t>.NET Core – dodatno u kodu, dodati u telemetriju</a:t>
            </a:r>
          </a:p>
          <a:p>
            <a:pPr marL="457200" lvl="0" indent="-457200">
              <a:buAutoNum type="arabicPeriod"/>
            </a:pPr>
            <a:r>
              <a:rPr lang="hr-HR" dirty="0" err="1"/>
              <a:t>Juhuuuu</a:t>
            </a:r>
            <a:r>
              <a:rPr lang="hr-HR" dirty="0"/>
              <a:t> gledamo online i koristimo</a:t>
            </a:r>
          </a:p>
          <a:p>
            <a:pPr lvl="0"/>
            <a:endParaRPr lang="hr-HR" dirty="0"/>
          </a:p>
          <a:p>
            <a:pPr marL="457200" lvl="0" indent="-457200">
              <a:buAutoNum type="arabicPeriod"/>
            </a:pPr>
            <a:endParaRPr lang="hr-HR" dirty="0"/>
          </a:p>
        </p:txBody>
      </p:sp>
      <p:sp useBgFill="1">
        <p:nvSpPr>
          <p:cNvPr id="4" name="Rectangle 3">
            <a:extLst>
              <a:ext uri="{FF2B5EF4-FFF2-40B4-BE49-F238E27FC236}">
                <a16:creationId xmlns:a16="http://schemas.microsoft.com/office/drawing/2014/main" id="{EDA091CB-CFEB-4D8C-A889-041614D47F9D}"/>
              </a:ext>
            </a:extLst>
          </p:cNvPr>
          <p:cNvSpPr/>
          <p:nvPr/>
        </p:nvSpPr>
        <p:spPr bwMode="auto">
          <a:xfrm>
            <a:off x="9962653" y="40878"/>
            <a:ext cx="2304256" cy="2304256"/>
          </a:xfrm>
          <a:prstGeom prst="rect">
            <a:avLst/>
          </a:prstGeom>
          <a:ln>
            <a:solidFill>
              <a:srgbClr val="1B75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604170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CFD4B2-E00E-45D2-8E14-5CAC4298CF5E}"/>
              </a:ext>
            </a:extLst>
          </p:cNvPr>
          <p:cNvSpPr>
            <a:spLocks noGrp="1"/>
          </p:cNvSpPr>
          <p:nvPr>
            <p:ph type="title"/>
          </p:nvPr>
        </p:nvSpPr>
        <p:spPr>
          <a:xfrm>
            <a:off x="274639" y="264964"/>
            <a:ext cx="9143999" cy="1162184"/>
          </a:xfrm>
        </p:spPr>
        <p:txBody>
          <a:bodyPr/>
          <a:lstStyle/>
          <a:p>
            <a:r>
              <a:rPr lang="hr-HR" dirty="0"/>
              <a:t>On </a:t>
            </a:r>
            <a:r>
              <a:rPr lang="hr-HR" dirty="0" err="1"/>
              <a:t>SnapPoint</a:t>
            </a:r>
            <a:endParaRPr lang="hr-HR" dirty="0"/>
          </a:p>
        </p:txBody>
      </p:sp>
      <p:sp>
        <p:nvSpPr>
          <p:cNvPr id="4" name="Text Placeholder 3">
            <a:extLst>
              <a:ext uri="{FF2B5EF4-FFF2-40B4-BE49-F238E27FC236}">
                <a16:creationId xmlns:a16="http://schemas.microsoft.com/office/drawing/2014/main" id="{B2CB9FCA-0E50-462E-8678-5EE8F1EF2BEC}"/>
              </a:ext>
            </a:extLst>
          </p:cNvPr>
          <p:cNvSpPr>
            <a:spLocks noGrp="1"/>
          </p:cNvSpPr>
          <p:nvPr>
            <p:ph type="body" sz="quarter" idx="12"/>
          </p:nvPr>
        </p:nvSpPr>
        <p:spPr>
          <a:xfrm>
            <a:off x="385733" y="1592412"/>
            <a:ext cx="10134139" cy="3775393"/>
          </a:xfrm>
        </p:spPr>
        <p:txBody>
          <a:bodyPr/>
          <a:lstStyle/>
          <a:p>
            <a:r>
              <a:rPr lang="hr-HR" sz="3600" dirty="0" err="1"/>
              <a:t>Attach</a:t>
            </a:r>
            <a:r>
              <a:rPr lang="hr-HR" sz="3600" dirty="0"/>
              <a:t> </a:t>
            </a:r>
            <a:r>
              <a:rPr lang="hr-HR" sz="3600" dirty="0" err="1"/>
              <a:t>Snapshot</a:t>
            </a:r>
            <a:r>
              <a:rPr lang="hr-HR" sz="3600" dirty="0"/>
              <a:t> u VS – </a:t>
            </a:r>
            <a:r>
              <a:rPr lang="hr-HR" sz="3600" dirty="0" err="1"/>
              <a:t>Cloud</a:t>
            </a:r>
            <a:r>
              <a:rPr lang="hr-HR" sz="3600" dirty="0"/>
              <a:t> Explorer</a:t>
            </a:r>
          </a:p>
          <a:p>
            <a:pPr marL="342900" indent="-342900">
              <a:buFontTx/>
              <a:buChar char="-"/>
            </a:pPr>
            <a:r>
              <a:rPr lang="hr-HR" sz="3600" dirty="0"/>
              <a:t>Prvi </a:t>
            </a:r>
            <a:r>
              <a:rPr lang="hr-HR" sz="3600" dirty="0" err="1"/>
              <a:t>attach</a:t>
            </a:r>
            <a:r>
              <a:rPr lang="hr-HR" sz="3600" dirty="0"/>
              <a:t> = </a:t>
            </a:r>
            <a:r>
              <a:rPr lang="hr-HR" sz="3600" dirty="0" err="1"/>
              <a:t>add</a:t>
            </a:r>
            <a:r>
              <a:rPr lang="hr-HR" sz="3600" dirty="0"/>
              <a:t> site </a:t>
            </a:r>
            <a:r>
              <a:rPr lang="hr-HR" sz="3600" dirty="0" err="1"/>
              <a:t>exstension</a:t>
            </a:r>
            <a:endParaRPr lang="hr-HR" sz="3600" dirty="0"/>
          </a:p>
          <a:p>
            <a:pPr lvl="1"/>
            <a:r>
              <a:rPr lang="hr-HR" sz="2400" dirty="0"/>
              <a:t>	</a:t>
            </a:r>
            <a:r>
              <a:rPr lang="hr-HR" sz="3200" dirty="0">
                <a:solidFill>
                  <a:schemeClr val="bg1"/>
                </a:solidFill>
              </a:rPr>
              <a:t>- zahtijeva </a:t>
            </a:r>
            <a:r>
              <a:rPr lang="hr-HR" sz="3200" dirty="0" err="1">
                <a:solidFill>
                  <a:schemeClr val="bg1"/>
                </a:solidFill>
              </a:rPr>
              <a:t>app</a:t>
            </a:r>
            <a:r>
              <a:rPr lang="hr-HR" sz="3200" dirty="0">
                <a:solidFill>
                  <a:schemeClr val="bg1"/>
                </a:solidFill>
              </a:rPr>
              <a:t> </a:t>
            </a:r>
            <a:r>
              <a:rPr lang="hr-HR" sz="3200" dirty="0" err="1">
                <a:solidFill>
                  <a:schemeClr val="bg1"/>
                </a:solidFill>
              </a:rPr>
              <a:t>restart</a:t>
            </a:r>
            <a:endParaRPr lang="hr-HR" sz="3200" dirty="0">
              <a:solidFill>
                <a:schemeClr val="bg1"/>
              </a:solidFill>
            </a:endParaRPr>
          </a:p>
          <a:p>
            <a:r>
              <a:rPr lang="hr-HR" sz="3600" dirty="0" err="1"/>
              <a:t>Snaphot</a:t>
            </a:r>
            <a:r>
              <a:rPr lang="hr-HR" sz="3600" dirty="0"/>
              <a:t> </a:t>
            </a:r>
            <a:r>
              <a:rPr lang="hr-HR" sz="3600" dirty="0" err="1"/>
              <a:t>breakpoints</a:t>
            </a:r>
            <a:r>
              <a:rPr lang="hr-HR" sz="3600" dirty="0"/>
              <a:t> =&gt; </a:t>
            </a:r>
            <a:r>
              <a:rPr lang="hr-HR" sz="3600" dirty="0" err="1"/>
              <a:t>snappoints</a:t>
            </a:r>
            <a:endParaRPr lang="hr-HR" sz="3600" dirty="0"/>
          </a:p>
          <a:p>
            <a:endParaRPr lang="en-US" dirty="0"/>
          </a:p>
          <a:p>
            <a:endParaRPr lang="hr-HR" dirty="0"/>
          </a:p>
        </p:txBody>
      </p:sp>
      <p:sp useBgFill="1">
        <p:nvSpPr>
          <p:cNvPr id="5" name="Rectangle 4">
            <a:extLst>
              <a:ext uri="{FF2B5EF4-FFF2-40B4-BE49-F238E27FC236}">
                <a16:creationId xmlns:a16="http://schemas.microsoft.com/office/drawing/2014/main" id="{972395CC-517E-4039-B40D-BD92B6C3751E}"/>
              </a:ext>
            </a:extLst>
          </p:cNvPr>
          <p:cNvSpPr/>
          <p:nvPr/>
        </p:nvSpPr>
        <p:spPr bwMode="auto">
          <a:xfrm>
            <a:off x="9962653" y="40878"/>
            <a:ext cx="2304256" cy="2304256"/>
          </a:xfrm>
          <a:prstGeom prst="rect">
            <a:avLst/>
          </a:prstGeom>
          <a:ln>
            <a:solidFill>
              <a:srgbClr val="1B75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947598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B1BDB2-0473-46D1-B830-E6F6FD85E5AF}"/>
              </a:ext>
            </a:extLst>
          </p:cNvPr>
          <p:cNvSpPr>
            <a:spLocks noGrp="1"/>
          </p:cNvSpPr>
          <p:nvPr>
            <p:ph type="title"/>
          </p:nvPr>
        </p:nvSpPr>
        <p:spPr>
          <a:xfrm>
            <a:off x="745629" y="2057102"/>
            <a:ext cx="11889564" cy="917575"/>
          </a:xfrm>
        </p:spPr>
        <p:txBody>
          <a:bodyPr/>
          <a:lstStyle/>
          <a:p>
            <a:r>
              <a:rPr lang="hr-HR" sz="8800" b="1" dirty="0"/>
              <a:t>On </a:t>
            </a:r>
            <a:r>
              <a:rPr lang="hr-HR" sz="8800" b="1" dirty="0" err="1"/>
              <a:t>SnapPoints</a:t>
            </a:r>
            <a:r>
              <a:rPr lang="hr-HR" sz="8800" b="1" dirty="0"/>
              <a:t> demo!</a:t>
            </a:r>
          </a:p>
        </p:txBody>
      </p:sp>
    </p:spTree>
    <p:extLst>
      <p:ext uri="{BB962C8B-B14F-4D97-AF65-F5344CB8AC3E}">
        <p14:creationId xmlns:p14="http://schemas.microsoft.com/office/powerpoint/2010/main" val="35169769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68458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CFD4B2-E00E-45D2-8E14-5CAC4298CF5E}"/>
              </a:ext>
            </a:extLst>
          </p:cNvPr>
          <p:cNvSpPr>
            <a:spLocks noGrp="1"/>
          </p:cNvSpPr>
          <p:nvPr>
            <p:ph type="title"/>
          </p:nvPr>
        </p:nvSpPr>
        <p:spPr>
          <a:xfrm>
            <a:off x="274639" y="264964"/>
            <a:ext cx="9143999" cy="1162184"/>
          </a:xfrm>
        </p:spPr>
        <p:txBody>
          <a:bodyPr/>
          <a:lstStyle/>
          <a:p>
            <a:r>
              <a:rPr lang="hr-HR" dirty="0"/>
              <a:t>Što nam sve treba?</a:t>
            </a:r>
          </a:p>
        </p:txBody>
      </p:sp>
      <p:sp>
        <p:nvSpPr>
          <p:cNvPr id="4" name="Text Placeholder 3">
            <a:extLst>
              <a:ext uri="{FF2B5EF4-FFF2-40B4-BE49-F238E27FC236}">
                <a16:creationId xmlns:a16="http://schemas.microsoft.com/office/drawing/2014/main" id="{B2CB9FCA-0E50-462E-8678-5EE8F1EF2BEC}"/>
              </a:ext>
            </a:extLst>
          </p:cNvPr>
          <p:cNvSpPr>
            <a:spLocks noGrp="1"/>
          </p:cNvSpPr>
          <p:nvPr>
            <p:ph type="body" sz="quarter" idx="12"/>
          </p:nvPr>
        </p:nvSpPr>
        <p:spPr>
          <a:xfrm>
            <a:off x="385733" y="1592412"/>
            <a:ext cx="10134139" cy="5160387"/>
          </a:xfrm>
        </p:spPr>
        <p:txBody>
          <a:bodyPr/>
          <a:lstStyle/>
          <a:p>
            <a:r>
              <a:rPr lang="hr-HR" sz="2800" dirty="0"/>
              <a:t>Web </a:t>
            </a:r>
            <a:r>
              <a:rPr lang="hr-HR" sz="2800" dirty="0" err="1"/>
              <a:t>apps</a:t>
            </a:r>
            <a:r>
              <a:rPr lang="hr-HR" sz="2800" dirty="0"/>
              <a:t> =&gt; </a:t>
            </a:r>
            <a:r>
              <a:rPr lang="en-US" sz="2800" dirty="0"/>
              <a:t>Azure App Service</a:t>
            </a:r>
            <a:endParaRPr lang="hr-HR" sz="2800" dirty="0"/>
          </a:p>
          <a:p>
            <a:r>
              <a:rPr lang="en-US" sz="2800" dirty="0"/>
              <a:t>Visual Studio 2017 Enterprise version 15.5 or higher</a:t>
            </a:r>
            <a:endParaRPr lang="hr-HR" sz="2800" dirty="0"/>
          </a:p>
          <a:p>
            <a:r>
              <a:rPr lang="hr-HR" sz="2800" dirty="0" err="1"/>
              <a:t>Visual</a:t>
            </a:r>
            <a:r>
              <a:rPr lang="hr-HR" sz="2800" dirty="0"/>
              <a:t> Studio </a:t>
            </a:r>
            <a:r>
              <a:rPr lang="hr-HR" sz="2800" dirty="0" err="1"/>
              <a:t>Snapshot</a:t>
            </a:r>
            <a:r>
              <a:rPr lang="hr-HR" sz="2800" dirty="0"/>
              <a:t> </a:t>
            </a:r>
            <a:r>
              <a:rPr lang="hr-HR" sz="2800" dirty="0" err="1"/>
              <a:t>Debugger</a:t>
            </a:r>
            <a:r>
              <a:rPr lang="hr-HR" sz="2800" dirty="0"/>
              <a:t>  http://aka.ms/snapshotdebugger</a:t>
            </a:r>
            <a:endParaRPr lang="en-US" sz="2800" dirty="0"/>
          </a:p>
          <a:p>
            <a:r>
              <a:rPr lang="en-US" sz="2800" dirty="0"/>
              <a:t>ASP.NET </a:t>
            </a:r>
            <a:r>
              <a:rPr lang="hr-HR" sz="2800" dirty="0" err="1"/>
              <a:t>apps</a:t>
            </a:r>
            <a:r>
              <a:rPr lang="hr-HR" sz="2800" dirty="0"/>
              <a:t> na</a:t>
            </a:r>
            <a:r>
              <a:rPr lang="en-US" sz="2800" dirty="0"/>
              <a:t> .NET Framework 4.6.1 </a:t>
            </a:r>
            <a:r>
              <a:rPr lang="hr-HR" sz="2800" dirty="0"/>
              <a:t>+</a:t>
            </a:r>
            <a:endParaRPr lang="en-US" sz="2800" dirty="0"/>
          </a:p>
          <a:p>
            <a:r>
              <a:rPr lang="en-US" sz="2800" dirty="0"/>
              <a:t>ASP.NET Core </a:t>
            </a:r>
            <a:r>
              <a:rPr lang="hr-HR" sz="2800" dirty="0" err="1"/>
              <a:t>apps</a:t>
            </a:r>
            <a:r>
              <a:rPr lang="en-US" sz="2800" dirty="0"/>
              <a:t> </a:t>
            </a:r>
            <a:r>
              <a:rPr lang="hr-HR" sz="2800" dirty="0"/>
              <a:t>na </a:t>
            </a:r>
            <a:r>
              <a:rPr lang="en-US" sz="2800" dirty="0"/>
              <a:t>.NET Core 2.0 </a:t>
            </a:r>
            <a:r>
              <a:rPr lang="hr-HR" sz="2800" dirty="0"/>
              <a:t>+ na </a:t>
            </a:r>
            <a:r>
              <a:rPr lang="en-US" sz="2800" dirty="0"/>
              <a:t>Windows</a:t>
            </a:r>
            <a:r>
              <a:rPr lang="hr-HR" sz="2800" dirty="0"/>
              <a:t> OS</a:t>
            </a:r>
            <a:endParaRPr lang="en-US" sz="2800" dirty="0"/>
          </a:p>
          <a:p>
            <a:r>
              <a:rPr lang="en-US" sz="2800" dirty="0"/>
              <a:t>Basic </a:t>
            </a:r>
            <a:r>
              <a:rPr lang="hr-HR" sz="2800" dirty="0"/>
              <a:t>+ </a:t>
            </a:r>
            <a:r>
              <a:rPr lang="en-US" sz="2800" dirty="0"/>
              <a:t>App Service plan</a:t>
            </a:r>
            <a:r>
              <a:rPr lang="hr-HR" sz="2800" dirty="0"/>
              <a:t> = nema na free/</a:t>
            </a:r>
            <a:r>
              <a:rPr lang="hr-HR" sz="2800" dirty="0" err="1"/>
              <a:t>shared</a:t>
            </a:r>
            <a:endParaRPr lang="en-US" sz="2800" dirty="0"/>
          </a:p>
          <a:p>
            <a:endParaRPr lang="hr-HR" dirty="0"/>
          </a:p>
        </p:txBody>
      </p:sp>
      <p:sp useBgFill="1">
        <p:nvSpPr>
          <p:cNvPr id="5" name="Rectangle 4">
            <a:extLst>
              <a:ext uri="{FF2B5EF4-FFF2-40B4-BE49-F238E27FC236}">
                <a16:creationId xmlns:a16="http://schemas.microsoft.com/office/drawing/2014/main" id="{FDB2546B-6B0A-410E-82B2-FCFC4F74C2E5}"/>
              </a:ext>
            </a:extLst>
          </p:cNvPr>
          <p:cNvSpPr/>
          <p:nvPr/>
        </p:nvSpPr>
        <p:spPr bwMode="auto">
          <a:xfrm>
            <a:off x="9962653" y="40878"/>
            <a:ext cx="2304256" cy="2304256"/>
          </a:xfrm>
          <a:prstGeom prst="rect">
            <a:avLst/>
          </a:prstGeom>
          <a:ln>
            <a:solidFill>
              <a:srgbClr val="1B75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2252757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CFD4B2-E00E-45D2-8E14-5CAC4298CF5E}"/>
              </a:ext>
            </a:extLst>
          </p:cNvPr>
          <p:cNvSpPr>
            <a:spLocks noGrp="1"/>
          </p:cNvSpPr>
          <p:nvPr>
            <p:ph type="title"/>
          </p:nvPr>
        </p:nvSpPr>
        <p:spPr>
          <a:xfrm>
            <a:off x="755123" y="760958"/>
            <a:ext cx="10926227" cy="1162184"/>
          </a:xfrm>
        </p:spPr>
        <p:txBody>
          <a:bodyPr/>
          <a:lstStyle/>
          <a:p>
            <a:pPr algn="ctr"/>
            <a:r>
              <a:rPr lang="hr-HR" dirty="0"/>
              <a:t>Stara kineska: </a:t>
            </a:r>
            <a:br>
              <a:rPr lang="hr-HR" dirty="0"/>
            </a:br>
            <a:r>
              <a:rPr lang="hr-HR" dirty="0"/>
              <a:t>nemoj biti Buster Keaton </a:t>
            </a:r>
            <a:br>
              <a:rPr lang="hr-HR" dirty="0"/>
            </a:br>
            <a:r>
              <a:rPr lang="hr-HR" dirty="0"/>
              <a:t>kad je tu </a:t>
            </a:r>
            <a:r>
              <a:rPr lang="hr-HR" dirty="0" err="1"/>
              <a:t>Snapshot</a:t>
            </a:r>
            <a:r>
              <a:rPr lang="hr-HR" dirty="0"/>
              <a:t> </a:t>
            </a:r>
            <a:r>
              <a:rPr lang="hr-HR" dirty="0" err="1"/>
              <a:t>Debugger</a:t>
            </a:r>
            <a:r>
              <a:rPr lang="hr-HR" dirty="0"/>
              <a:t>!</a:t>
            </a:r>
          </a:p>
        </p:txBody>
      </p:sp>
      <p:sp>
        <p:nvSpPr>
          <p:cNvPr id="4" name="Text Placeholder 3">
            <a:extLst>
              <a:ext uri="{FF2B5EF4-FFF2-40B4-BE49-F238E27FC236}">
                <a16:creationId xmlns:a16="http://schemas.microsoft.com/office/drawing/2014/main" id="{B2CB9FCA-0E50-462E-8678-5EE8F1EF2BEC}"/>
              </a:ext>
            </a:extLst>
          </p:cNvPr>
          <p:cNvSpPr>
            <a:spLocks noGrp="1"/>
          </p:cNvSpPr>
          <p:nvPr>
            <p:ph type="body" sz="quarter" idx="12"/>
          </p:nvPr>
        </p:nvSpPr>
        <p:spPr>
          <a:xfrm>
            <a:off x="1249685" y="4001318"/>
            <a:ext cx="10134139" cy="1569660"/>
          </a:xfrm>
        </p:spPr>
        <p:txBody>
          <a:bodyPr/>
          <a:lstStyle/>
          <a:p>
            <a:pPr lvl="0" algn="ctr"/>
            <a:r>
              <a:rPr lang="hr-HR" sz="2800" dirty="0"/>
              <a:t>https://docs.microsoft.com/en-us/azure/application-insights/app-insights-snapshot-debugger</a:t>
            </a:r>
          </a:p>
          <a:p>
            <a:endParaRPr lang="hr-HR" sz="3200" dirty="0"/>
          </a:p>
        </p:txBody>
      </p:sp>
      <p:sp useBgFill="1">
        <p:nvSpPr>
          <p:cNvPr id="5" name="Rectangle 4">
            <a:extLst>
              <a:ext uri="{FF2B5EF4-FFF2-40B4-BE49-F238E27FC236}">
                <a16:creationId xmlns:a16="http://schemas.microsoft.com/office/drawing/2014/main" id="{FDB2546B-6B0A-410E-82B2-FCFC4F74C2E5}"/>
              </a:ext>
            </a:extLst>
          </p:cNvPr>
          <p:cNvSpPr/>
          <p:nvPr/>
        </p:nvSpPr>
        <p:spPr bwMode="auto">
          <a:xfrm>
            <a:off x="9962653" y="40878"/>
            <a:ext cx="2304256" cy="2304256"/>
          </a:xfrm>
          <a:prstGeom prst="rect">
            <a:avLst/>
          </a:prstGeom>
          <a:ln>
            <a:solidFill>
              <a:srgbClr val="1B75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299432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C24AD5-CA0F-4CC2-A272-7E8B86B6FF43}"/>
              </a:ext>
            </a:extLst>
          </p:cNvPr>
          <p:cNvSpPr>
            <a:spLocks noGrp="1"/>
          </p:cNvSpPr>
          <p:nvPr>
            <p:ph type="title"/>
          </p:nvPr>
        </p:nvSpPr>
        <p:spPr>
          <a:xfrm>
            <a:off x="3625949" y="3325605"/>
            <a:ext cx="4892040" cy="849463"/>
          </a:xfrm>
        </p:spPr>
        <p:txBody>
          <a:bodyPr/>
          <a:lstStyle/>
          <a:p>
            <a:r>
              <a:rPr lang="hr-HR"/>
              <a:t>Hvala Vam!!!</a:t>
            </a:r>
          </a:p>
        </p:txBody>
      </p:sp>
    </p:spTree>
    <p:extLst>
      <p:ext uri="{BB962C8B-B14F-4D97-AF65-F5344CB8AC3E}">
        <p14:creationId xmlns:p14="http://schemas.microsoft.com/office/powerpoint/2010/main" val="38386224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schemeClr val="tx1"/>
                </a:solidFill>
              </a:rPr>
              <a:t>Sadržaj</a:t>
            </a:r>
            <a:endParaRPr lang="en-US" dirty="0">
              <a:solidFill>
                <a:schemeClr val="tx1"/>
              </a:solidFill>
            </a:endParaRPr>
          </a:p>
        </p:txBody>
      </p:sp>
      <p:sp>
        <p:nvSpPr>
          <p:cNvPr id="3" name="Text Placeholder 2"/>
          <p:cNvSpPr>
            <a:spLocks noGrp="1"/>
          </p:cNvSpPr>
          <p:nvPr>
            <p:ph type="body" sz="quarter" idx="10"/>
          </p:nvPr>
        </p:nvSpPr>
        <p:spPr>
          <a:xfrm>
            <a:off x="274702" y="1211287"/>
            <a:ext cx="11888787" cy="4949047"/>
          </a:xfrm>
        </p:spPr>
        <p:txBody>
          <a:bodyPr/>
          <a:lstStyle/>
          <a:p>
            <a:pPr lvl="0"/>
            <a:r>
              <a:rPr lang="hr-HR" dirty="0">
                <a:solidFill>
                  <a:schemeClr val="tx1"/>
                </a:solidFill>
              </a:rPr>
              <a:t>Početak projekta – čista sreća</a:t>
            </a:r>
          </a:p>
          <a:p>
            <a:pPr lvl="0"/>
            <a:r>
              <a:rPr lang="hr-HR" dirty="0">
                <a:solidFill>
                  <a:schemeClr val="tx1"/>
                </a:solidFill>
              </a:rPr>
              <a:t>Savršenstvo izrade </a:t>
            </a:r>
            <a:r>
              <a:rPr lang="hr-HR" dirty="0">
                <a:solidFill>
                  <a:schemeClr val="tx1"/>
                </a:solidFill>
                <a:sym typeface="Wingdings" panose="05000000000000000000" pitchFamily="2" charset="2"/>
              </a:rPr>
              <a:t></a:t>
            </a:r>
          </a:p>
          <a:p>
            <a:pPr lvl="0"/>
            <a:r>
              <a:rPr lang="hr-HR" dirty="0">
                <a:solidFill>
                  <a:schemeClr val="tx1"/>
                </a:solidFill>
                <a:sym typeface="Wingdings" panose="05000000000000000000" pitchFamily="2" charset="2"/>
              </a:rPr>
              <a:t>Rezanje vrpce i torta – projekt ide u produkciju</a:t>
            </a:r>
          </a:p>
          <a:p>
            <a:pPr lvl="0"/>
            <a:r>
              <a:rPr lang="hr-HR" dirty="0">
                <a:solidFill>
                  <a:schemeClr val="tx1"/>
                </a:solidFill>
                <a:sym typeface="Wingdings" panose="05000000000000000000" pitchFamily="2" charset="2"/>
              </a:rPr>
              <a:t>Praćenje produkcije</a:t>
            </a:r>
          </a:p>
          <a:p>
            <a:pPr lvl="0"/>
            <a:r>
              <a:rPr lang="hr-HR" b="1" dirty="0">
                <a:solidFill>
                  <a:schemeClr val="tx1"/>
                </a:solidFill>
                <a:sym typeface="Wingdings" panose="05000000000000000000" pitchFamily="2" charset="2"/>
              </a:rPr>
              <a:t>Problemi</a:t>
            </a:r>
          </a:p>
          <a:p>
            <a:pPr lvl="0"/>
            <a:r>
              <a:rPr lang="hr-HR" dirty="0">
                <a:solidFill>
                  <a:schemeClr val="tx1"/>
                </a:solidFill>
                <a:sym typeface="Wingdings" panose="05000000000000000000" pitchFamily="2" charset="2"/>
              </a:rPr>
              <a:t>I što sada?</a:t>
            </a:r>
          </a:p>
          <a:p>
            <a:pPr lvl="0"/>
            <a:r>
              <a:rPr lang="hr-HR" b="1" dirty="0" err="1">
                <a:solidFill>
                  <a:schemeClr val="tx1"/>
                </a:solidFill>
                <a:sym typeface="Wingdings" panose="05000000000000000000" pitchFamily="2" charset="2"/>
              </a:rPr>
              <a:t>Application</a:t>
            </a:r>
            <a:r>
              <a:rPr lang="hr-HR" b="1" dirty="0">
                <a:solidFill>
                  <a:schemeClr val="tx1"/>
                </a:solidFill>
                <a:sym typeface="Wingdings" panose="05000000000000000000" pitchFamily="2" charset="2"/>
              </a:rPr>
              <a:t> </a:t>
            </a:r>
            <a:r>
              <a:rPr lang="hr-HR" b="1" dirty="0" err="1">
                <a:solidFill>
                  <a:schemeClr val="tx1"/>
                </a:solidFill>
                <a:sym typeface="Wingdings" panose="05000000000000000000" pitchFamily="2" charset="2"/>
              </a:rPr>
              <a:t>Insights</a:t>
            </a:r>
            <a:r>
              <a:rPr lang="hr-HR" b="1" dirty="0">
                <a:solidFill>
                  <a:schemeClr val="tx1"/>
                </a:solidFill>
                <a:sym typeface="Wingdings" panose="05000000000000000000" pitchFamily="2" charset="2"/>
              </a:rPr>
              <a:t> </a:t>
            </a:r>
            <a:r>
              <a:rPr lang="hr-HR" b="1" dirty="0" err="1">
                <a:solidFill>
                  <a:schemeClr val="tx1"/>
                </a:solidFill>
                <a:sym typeface="Wingdings" panose="05000000000000000000" pitchFamily="2" charset="2"/>
              </a:rPr>
              <a:t>Snapshot</a:t>
            </a:r>
            <a:r>
              <a:rPr lang="hr-HR" b="1" dirty="0">
                <a:solidFill>
                  <a:schemeClr val="tx1"/>
                </a:solidFill>
                <a:sym typeface="Wingdings" panose="05000000000000000000" pitchFamily="2" charset="2"/>
              </a:rPr>
              <a:t> </a:t>
            </a:r>
            <a:r>
              <a:rPr lang="hr-HR" b="1" dirty="0" err="1">
                <a:solidFill>
                  <a:schemeClr val="tx1"/>
                </a:solidFill>
                <a:sym typeface="Wingdings" panose="05000000000000000000" pitchFamily="2" charset="2"/>
              </a:rPr>
              <a:t>Debugger</a:t>
            </a:r>
            <a:endParaRPr lang="hr-HR" b="1" dirty="0">
              <a:solidFill>
                <a:schemeClr val="tx1"/>
              </a:solidFill>
              <a:sym typeface="Wingdings" panose="05000000000000000000" pitchFamily="2" charset="2"/>
            </a:endParaRPr>
          </a:p>
          <a:p>
            <a:pPr marL="0" lvl="0" indent="0">
              <a:buNone/>
            </a:pPr>
            <a:endParaRPr lang="hr-HR" b="1" dirty="0">
              <a:solidFill>
                <a:schemeClr val="tx1"/>
              </a:solidFill>
            </a:endParaRPr>
          </a:p>
        </p:txBody>
      </p:sp>
    </p:spTree>
    <p:extLst>
      <p:ext uri="{BB962C8B-B14F-4D97-AF65-F5344CB8AC3E}">
        <p14:creationId xmlns:p14="http://schemas.microsoft.com/office/powerpoint/2010/main" val="11802955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schemeClr val="tx1"/>
                </a:solidFill>
              </a:rPr>
              <a:t>Početak projekta</a:t>
            </a:r>
            <a:endParaRPr lang="en-US" dirty="0">
              <a:solidFill>
                <a:schemeClr val="tx1"/>
              </a:solidFill>
            </a:endParaRPr>
          </a:p>
        </p:txBody>
      </p:sp>
      <p:sp>
        <p:nvSpPr>
          <p:cNvPr id="3" name="Text Placeholder 2"/>
          <p:cNvSpPr>
            <a:spLocks noGrp="1"/>
          </p:cNvSpPr>
          <p:nvPr>
            <p:ph type="body" sz="quarter" idx="10"/>
          </p:nvPr>
        </p:nvSpPr>
        <p:spPr>
          <a:xfrm>
            <a:off x="274702" y="1211287"/>
            <a:ext cx="11888787" cy="5447645"/>
          </a:xfrm>
        </p:spPr>
        <p:txBody>
          <a:bodyPr/>
          <a:lstStyle/>
          <a:p>
            <a:pPr lvl="0"/>
            <a:r>
              <a:rPr lang="hr-HR" dirty="0">
                <a:solidFill>
                  <a:schemeClr val="tx1"/>
                </a:solidFill>
              </a:rPr>
              <a:t>Idila!!! Najljepši dio u životu projekta </a:t>
            </a:r>
            <a:r>
              <a:rPr lang="hr-HR" dirty="0">
                <a:solidFill>
                  <a:schemeClr val="tx1"/>
                </a:solidFill>
                <a:sym typeface="Wingdings" panose="05000000000000000000" pitchFamily="2" charset="2"/>
              </a:rPr>
              <a:t></a:t>
            </a:r>
            <a:br>
              <a:rPr lang="hr-HR" dirty="0">
                <a:solidFill>
                  <a:schemeClr val="tx1"/>
                </a:solidFill>
              </a:rPr>
            </a:br>
            <a:endParaRPr lang="hr-HR" dirty="0">
              <a:solidFill>
                <a:schemeClr val="tx1"/>
              </a:solidFill>
            </a:endParaRPr>
          </a:p>
          <a:p>
            <a:pPr lvl="0"/>
            <a:r>
              <a:rPr lang="hr-HR" dirty="0">
                <a:solidFill>
                  <a:schemeClr val="tx1"/>
                </a:solidFill>
              </a:rPr>
              <a:t>	Korisnik, scenariji, UI, UX</a:t>
            </a:r>
          </a:p>
          <a:p>
            <a:pPr lvl="0"/>
            <a:r>
              <a:rPr lang="hr-HR" dirty="0">
                <a:solidFill>
                  <a:schemeClr val="tx1"/>
                </a:solidFill>
              </a:rPr>
              <a:t>      </a:t>
            </a:r>
            <a:r>
              <a:rPr lang="hr-HR" dirty="0" err="1">
                <a:solidFill>
                  <a:schemeClr val="tx1"/>
                </a:solidFill>
              </a:rPr>
              <a:t>Classic</a:t>
            </a:r>
            <a:r>
              <a:rPr lang="hr-HR" dirty="0">
                <a:solidFill>
                  <a:schemeClr val="tx1"/>
                </a:solidFill>
              </a:rPr>
              <a:t> vs </a:t>
            </a:r>
            <a:r>
              <a:rPr lang="hr-HR" dirty="0" err="1">
                <a:solidFill>
                  <a:schemeClr val="tx1"/>
                </a:solidFill>
              </a:rPr>
              <a:t>Agile</a:t>
            </a:r>
            <a:r>
              <a:rPr lang="hr-HR" dirty="0">
                <a:solidFill>
                  <a:schemeClr val="tx1"/>
                </a:solidFill>
              </a:rPr>
              <a:t>… </a:t>
            </a:r>
            <a:r>
              <a:rPr lang="hr-HR" dirty="0" err="1">
                <a:solidFill>
                  <a:schemeClr val="tx1"/>
                </a:solidFill>
              </a:rPr>
              <a:t>Scrum</a:t>
            </a:r>
            <a:r>
              <a:rPr lang="hr-HR" dirty="0">
                <a:solidFill>
                  <a:schemeClr val="tx1"/>
                </a:solidFill>
              </a:rPr>
              <a:t> vs </a:t>
            </a:r>
            <a:r>
              <a:rPr lang="hr-HR" dirty="0" err="1">
                <a:solidFill>
                  <a:schemeClr val="tx1"/>
                </a:solidFill>
              </a:rPr>
              <a:t>Kanban</a:t>
            </a:r>
            <a:r>
              <a:rPr lang="hr-HR" dirty="0">
                <a:solidFill>
                  <a:schemeClr val="tx1"/>
                </a:solidFill>
              </a:rPr>
              <a:t> vs </a:t>
            </a:r>
            <a:r>
              <a:rPr lang="hr-HR" dirty="0" err="1">
                <a:solidFill>
                  <a:schemeClr val="tx1"/>
                </a:solidFill>
              </a:rPr>
              <a:t>something</a:t>
            </a:r>
            <a:r>
              <a:rPr lang="hr-HR" dirty="0">
                <a:solidFill>
                  <a:schemeClr val="tx1"/>
                </a:solidFill>
              </a:rPr>
              <a:t> </a:t>
            </a:r>
            <a:r>
              <a:rPr lang="hr-HR" dirty="0" err="1">
                <a:solidFill>
                  <a:schemeClr val="tx1"/>
                </a:solidFill>
              </a:rPr>
              <a:t>else</a:t>
            </a:r>
            <a:endParaRPr lang="hr-HR" dirty="0">
              <a:solidFill>
                <a:schemeClr val="tx1"/>
              </a:solidFill>
            </a:endParaRPr>
          </a:p>
          <a:p>
            <a:pPr lvl="0"/>
            <a:r>
              <a:rPr lang="hr-HR" dirty="0">
                <a:solidFill>
                  <a:schemeClr val="tx1"/>
                </a:solidFill>
              </a:rPr>
              <a:t>	</a:t>
            </a:r>
            <a:r>
              <a:rPr lang="hr-HR" dirty="0" err="1">
                <a:solidFill>
                  <a:schemeClr val="tx1"/>
                </a:solidFill>
              </a:rPr>
              <a:t>Code</a:t>
            </a:r>
            <a:r>
              <a:rPr lang="hr-HR" dirty="0">
                <a:solidFill>
                  <a:schemeClr val="tx1"/>
                </a:solidFill>
              </a:rPr>
              <a:t>, </a:t>
            </a:r>
            <a:r>
              <a:rPr lang="hr-HR" dirty="0" err="1">
                <a:solidFill>
                  <a:schemeClr val="tx1"/>
                </a:solidFill>
              </a:rPr>
              <a:t>naming</a:t>
            </a:r>
            <a:r>
              <a:rPr lang="hr-HR" dirty="0">
                <a:solidFill>
                  <a:schemeClr val="tx1"/>
                </a:solidFill>
              </a:rPr>
              <a:t> </a:t>
            </a:r>
            <a:r>
              <a:rPr lang="hr-HR" dirty="0" err="1">
                <a:solidFill>
                  <a:schemeClr val="tx1"/>
                </a:solidFill>
              </a:rPr>
              <a:t>conventions</a:t>
            </a:r>
            <a:r>
              <a:rPr lang="hr-HR" dirty="0">
                <a:solidFill>
                  <a:schemeClr val="tx1"/>
                </a:solidFill>
              </a:rPr>
              <a:t>, test vs </a:t>
            </a:r>
            <a:r>
              <a:rPr lang="hr-HR" dirty="0" err="1">
                <a:solidFill>
                  <a:schemeClr val="tx1"/>
                </a:solidFill>
              </a:rPr>
              <a:t>notests</a:t>
            </a:r>
            <a:endParaRPr lang="hr-HR" dirty="0">
              <a:solidFill>
                <a:schemeClr val="tx1"/>
              </a:solidFill>
            </a:endParaRPr>
          </a:p>
          <a:p>
            <a:pPr lvl="0"/>
            <a:r>
              <a:rPr lang="hr-HR" dirty="0">
                <a:solidFill>
                  <a:schemeClr val="tx1"/>
                </a:solidFill>
              </a:rPr>
              <a:t>	</a:t>
            </a:r>
            <a:r>
              <a:rPr lang="hr-HR" dirty="0" err="1">
                <a:solidFill>
                  <a:schemeClr val="tx1"/>
                </a:solidFill>
              </a:rPr>
              <a:t>FrontEnd</a:t>
            </a:r>
            <a:r>
              <a:rPr lang="hr-HR" dirty="0">
                <a:solidFill>
                  <a:schemeClr val="tx1"/>
                </a:solidFill>
              </a:rPr>
              <a:t>, </a:t>
            </a:r>
            <a:r>
              <a:rPr lang="hr-HR" dirty="0" err="1">
                <a:solidFill>
                  <a:schemeClr val="tx1"/>
                </a:solidFill>
              </a:rPr>
              <a:t>BackEnd</a:t>
            </a:r>
            <a:r>
              <a:rPr lang="hr-HR" dirty="0">
                <a:solidFill>
                  <a:schemeClr val="tx1"/>
                </a:solidFill>
              </a:rPr>
              <a:t> izbori</a:t>
            </a:r>
          </a:p>
          <a:p>
            <a:pPr lvl="0"/>
            <a:r>
              <a:rPr lang="hr-HR" dirty="0">
                <a:solidFill>
                  <a:schemeClr val="tx1"/>
                </a:solidFill>
              </a:rPr>
              <a:t>	Core </a:t>
            </a:r>
            <a:r>
              <a:rPr lang="hr-HR" dirty="0" err="1">
                <a:solidFill>
                  <a:schemeClr val="tx1"/>
                </a:solidFill>
              </a:rPr>
              <a:t>or</a:t>
            </a:r>
            <a:r>
              <a:rPr lang="hr-HR" dirty="0">
                <a:solidFill>
                  <a:schemeClr val="tx1"/>
                </a:solidFill>
              </a:rPr>
              <a:t> </a:t>
            </a:r>
            <a:r>
              <a:rPr lang="hr-HR" dirty="0" err="1">
                <a:solidFill>
                  <a:schemeClr val="tx1"/>
                </a:solidFill>
              </a:rPr>
              <a:t>not</a:t>
            </a:r>
            <a:r>
              <a:rPr lang="hr-HR" dirty="0">
                <a:solidFill>
                  <a:schemeClr val="tx1"/>
                </a:solidFill>
              </a:rPr>
              <a:t> to Core</a:t>
            </a:r>
          </a:p>
          <a:p>
            <a:pPr lvl="0"/>
            <a:r>
              <a:rPr lang="hr-HR" dirty="0">
                <a:solidFill>
                  <a:schemeClr val="tx1"/>
                </a:solidFill>
              </a:rPr>
              <a:t>      Arhitektura, bildanje mišića</a:t>
            </a:r>
          </a:p>
          <a:p>
            <a:pPr lvl="0"/>
            <a:r>
              <a:rPr lang="hr-HR" dirty="0">
                <a:solidFill>
                  <a:schemeClr val="tx1"/>
                </a:solidFill>
              </a:rPr>
              <a:t>      „Napokon radimo </a:t>
            </a:r>
            <a:r>
              <a:rPr lang="hr-HR" dirty="0" err="1">
                <a:solidFill>
                  <a:schemeClr val="tx1"/>
                </a:solidFill>
              </a:rPr>
              <a:t>cool</a:t>
            </a:r>
            <a:r>
              <a:rPr lang="hr-HR" dirty="0">
                <a:solidFill>
                  <a:schemeClr val="tx1"/>
                </a:solidFill>
              </a:rPr>
              <a:t> moderan projekt” </a:t>
            </a:r>
            <a:r>
              <a:rPr lang="hr-HR" dirty="0">
                <a:solidFill>
                  <a:schemeClr val="tx1"/>
                </a:solidFill>
                <a:sym typeface="Wingdings" panose="05000000000000000000" pitchFamily="2" charset="2"/>
              </a:rPr>
              <a:t></a:t>
            </a:r>
            <a:endParaRPr lang="hr-HR" dirty="0">
              <a:solidFill>
                <a:schemeClr val="tx1"/>
              </a:solidFill>
            </a:endParaRPr>
          </a:p>
        </p:txBody>
      </p:sp>
    </p:spTree>
    <p:extLst>
      <p:ext uri="{BB962C8B-B14F-4D97-AF65-F5344CB8AC3E}">
        <p14:creationId xmlns:p14="http://schemas.microsoft.com/office/powerpoint/2010/main" val="10601624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3A43-AA0F-4A99-B1FF-40AB0670ECA1}"/>
              </a:ext>
            </a:extLst>
          </p:cNvPr>
          <p:cNvSpPr>
            <a:spLocks noGrp="1"/>
          </p:cNvSpPr>
          <p:nvPr>
            <p:ph type="title"/>
          </p:nvPr>
        </p:nvSpPr>
        <p:spPr/>
        <p:txBody>
          <a:bodyPr/>
          <a:lstStyle/>
          <a:p>
            <a:r>
              <a:rPr lang="hr-HR" dirty="0"/>
              <a:t>Početne brige</a:t>
            </a:r>
          </a:p>
        </p:txBody>
      </p:sp>
      <p:sp>
        <p:nvSpPr>
          <p:cNvPr id="3" name="Text Placeholder 2">
            <a:extLst>
              <a:ext uri="{FF2B5EF4-FFF2-40B4-BE49-F238E27FC236}">
                <a16:creationId xmlns:a16="http://schemas.microsoft.com/office/drawing/2014/main" id="{CB9D8125-D28A-4866-BEE3-5A9F01D29C0E}"/>
              </a:ext>
            </a:extLst>
          </p:cNvPr>
          <p:cNvSpPr>
            <a:spLocks noGrp="1"/>
          </p:cNvSpPr>
          <p:nvPr>
            <p:ph type="body" sz="quarter" idx="10"/>
          </p:nvPr>
        </p:nvSpPr>
        <p:spPr>
          <a:xfrm>
            <a:off x="274702" y="1211287"/>
            <a:ext cx="11888787" cy="1766637"/>
          </a:xfrm>
        </p:spPr>
        <p:txBody>
          <a:bodyPr/>
          <a:lstStyle/>
          <a:p>
            <a:r>
              <a:rPr lang="hr-HR" dirty="0"/>
              <a:t>Su brige koje volimo</a:t>
            </a:r>
          </a:p>
          <a:p>
            <a:r>
              <a:rPr lang="hr-HR" dirty="0"/>
              <a:t>Na primjer: </a:t>
            </a:r>
          </a:p>
          <a:p>
            <a:pPr lvl="1"/>
            <a:r>
              <a:rPr lang="hr-HR" b="1" dirty="0"/>
              <a:t>izbor FE </a:t>
            </a:r>
            <a:r>
              <a:rPr lang="hr-HR" b="1" dirty="0" err="1"/>
              <a:t>frameworka</a:t>
            </a:r>
            <a:r>
              <a:rPr lang="hr-HR" b="1" dirty="0"/>
              <a:t> :D</a:t>
            </a:r>
          </a:p>
        </p:txBody>
      </p:sp>
    </p:spTree>
    <p:extLst>
      <p:ext uri="{BB962C8B-B14F-4D97-AF65-F5344CB8AC3E}">
        <p14:creationId xmlns:p14="http://schemas.microsoft.com/office/powerpoint/2010/main" val="4185837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2438900" y="4287210"/>
            <a:ext cx="5335259" cy="1392465"/>
          </a:xfrm>
          <a:prstGeom prst="rect">
            <a:avLst/>
          </a:prstGeom>
        </p:spPr>
      </p:pic>
      <p:sp>
        <p:nvSpPr>
          <p:cNvPr id="27" name="Title 26">
            <a:extLst>
              <a:ext uri="{FF2B5EF4-FFF2-40B4-BE49-F238E27FC236}">
                <a16:creationId xmlns:a16="http://schemas.microsoft.com/office/drawing/2014/main" id="{72CACD46-584E-46ED-858D-0D12302AD146}"/>
              </a:ext>
            </a:extLst>
          </p:cNvPr>
          <p:cNvSpPr>
            <a:spLocks noGrp="1"/>
          </p:cNvSpPr>
          <p:nvPr>
            <p:ph type="title"/>
          </p:nvPr>
        </p:nvSpPr>
        <p:spPr/>
        <p:txBody>
          <a:bodyPr/>
          <a:lstStyle/>
          <a:p>
            <a:endParaRPr lang="hr-HR"/>
          </a:p>
        </p:txBody>
      </p:sp>
      <p:sp>
        <p:nvSpPr>
          <p:cNvPr id="4" name="Text Placeholder 3"/>
          <p:cNvSpPr>
            <a:spLocks noGrp="1"/>
          </p:cNvSpPr>
          <p:nvPr>
            <p:ph type="body" sz="quarter" idx="12"/>
          </p:nvPr>
        </p:nvSpPr>
        <p:spPr/>
        <p:txBody>
          <a:bodyPr/>
          <a:lstStyle/>
          <a:p>
            <a:r>
              <a:rPr lang="hr-HR" dirty="0" err="1"/>
              <a:t>Paradox</a:t>
            </a:r>
            <a:r>
              <a:rPr lang="hr-HR" dirty="0"/>
              <a:t> </a:t>
            </a:r>
            <a:r>
              <a:rPr lang="hr-HR" dirty="0" err="1"/>
              <a:t>of</a:t>
            </a:r>
            <a:r>
              <a:rPr lang="hr-HR" dirty="0"/>
              <a:t> </a:t>
            </a:r>
            <a:r>
              <a:rPr lang="hr-HR" dirty="0" err="1"/>
              <a:t>choice</a:t>
            </a:r>
            <a:r>
              <a:rPr lang="hr-HR" dirty="0"/>
              <a:t>… a samo FE</a:t>
            </a:r>
            <a:endParaRPr lang="en-CA" dirty="0"/>
          </a:p>
        </p:txBody>
      </p:sp>
      <p:pic>
        <p:nvPicPr>
          <p:cNvPr id="2" name="Picture 1"/>
          <p:cNvPicPr>
            <a:picLocks noChangeAspect="1"/>
          </p:cNvPicPr>
          <p:nvPr/>
        </p:nvPicPr>
        <p:blipFill>
          <a:blip r:embed="rId3"/>
          <a:stretch>
            <a:fillRect/>
          </a:stretch>
        </p:blipFill>
        <p:spPr>
          <a:xfrm>
            <a:off x="1020579" y="4563779"/>
            <a:ext cx="1476622" cy="1670914"/>
          </a:xfrm>
          <a:prstGeom prst="rect">
            <a:avLst/>
          </a:prstGeom>
        </p:spPr>
      </p:pic>
      <p:pic>
        <p:nvPicPr>
          <p:cNvPr id="3" name="Picture 2"/>
          <p:cNvPicPr>
            <a:picLocks noChangeAspect="1"/>
          </p:cNvPicPr>
          <p:nvPr/>
        </p:nvPicPr>
        <p:blipFill>
          <a:blip r:embed="rId4"/>
          <a:stretch>
            <a:fillRect/>
          </a:stretch>
        </p:blipFill>
        <p:spPr>
          <a:xfrm>
            <a:off x="2438899" y="4208386"/>
            <a:ext cx="3523168" cy="1334141"/>
          </a:xfrm>
          <a:prstGeom prst="rect">
            <a:avLst/>
          </a:prstGeom>
        </p:spPr>
      </p:pic>
      <p:pic>
        <p:nvPicPr>
          <p:cNvPr id="5" name="Picture 4"/>
          <p:cNvPicPr>
            <a:picLocks noChangeAspect="1"/>
          </p:cNvPicPr>
          <p:nvPr/>
        </p:nvPicPr>
        <p:blipFill>
          <a:blip r:embed="rId5"/>
          <a:stretch>
            <a:fillRect/>
          </a:stretch>
        </p:blipFill>
        <p:spPr>
          <a:xfrm>
            <a:off x="5826550" y="3683795"/>
            <a:ext cx="3536121" cy="1191660"/>
          </a:xfrm>
          <a:prstGeom prst="rect">
            <a:avLst/>
          </a:prstGeom>
        </p:spPr>
      </p:pic>
      <p:pic>
        <p:nvPicPr>
          <p:cNvPr id="6" name="Picture 5"/>
          <p:cNvPicPr>
            <a:picLocks noChangeAspect="1"/>
          </p:cNvPicPr>
          <p:nvPr/>
        </p:nvPicPr>
        <p:blipFill>
          <a:blip r:embed="rId6"/>
          <a:stretch>
            <a:fillRect/>
          </a:stretch>
        </p:blipFill>
        <p:spPr>
          <a:xfrm>
            <a:off x="2790967" y="5387362"/>
            <a:ext cx="2538754" cy="582877"/>
          </a:xfrm>
          <a:prstGeom prst="rect">
            <a:avLst/>
          </a:prstGeom>
        </p:spPr>
      </p:pic>
      <p:pic>
        <p:nvPicPr>
          <p:cNvPr id="7" name="Picture 6"/>
          <p:cNvPicPr>
            <a:picLocks noChangeAspect="1"/>
          </p:cNvPicPr>
          <p:nvPr/>
        </p:nvPicPr>
        <p:blipFill>
          <a:blip r:embed="rId7"/>
          <a:stretch>
            <a:fillRect/>
          </a:stretch>
        </p:blipFill>
        <p:spPr>
          <a:xfrm>
            <a:off x="5669079" y="5001072"/>
            <a:ext cx="3986583" cy="1678561"/>
          </a:xfrm>
          <a:prstGeom prst="rect">
            <a:avLst/>
          </a:prstGeom>
        </p:spPr>
      </p:pic>
      <p:pic>
        <p:nvPicPr>
          <p:cNvPr id="8" name="Picture 7"/>
          <p:cNvPicPr>
            <a:picLocks noChangeAspect="1"/>
          </p:cNvPicPr>
          <p:nvPr/>
        </p:nvPicPr>
        <p:blipFill>
          <a:blip r:embed="rId8"/>
          <a:stretch>
            <a:fillRect/>
          </a:stretch>
        </p:blipFill>
        <p:spPr>
          <a:xfrm>
            <a:off x="1717271" y="3495306"/>
            <a:ext cx="2085405" cy="828981"/>
          </a:xfrm>
          <a:prstGeom prst="rect">
            <a:avLst/>
          </a:prstGeom>
        </p:spPr>
      </p:pic>
      <p:pic>
        <p:nvPicPr>
          <p:cNvPr id="9" name="Picture 8"/>
          <p:cNvPicPr>
            <a:picLocks noChangeAspect="1"/>
          </p:cNvPicPr>
          <p:nvPr/>
        </p:nvPicPr>
        <p:blipFill>
          <a:blip r:embed="rId9"/>
          <a:stretch>
            <a:fillRect/>
          </a:stretch>
        </p:blipFill>
        <p:spPr>
          <a:xfrm>
            <a:off x="1909670" y="2706811"/>
            <a:ext cx="2773456" cy="871061"/>
          </a:xfrm>
          <a:prstGeom prst="rect">
            <a:avLst/>
          </a:prstGeom>
        </p:spPr>
      </p:pic>
      <p:pic>
        <p:nvPicPr>
          <p:cNvPr id="10" name="Picture 9"/>
          <p:cNvPicPr>
            <a:picLocks noChangeAspect="1"/>
          </p:cNvPicPr>
          <p:nvPr/>
        </p:nvPicPr>
        <p:blipFill>
          <a:blip r:embed="rId10"/>
          <a:stretch>
            <a:fillRect/>
          </a:stretch>
        </p:blipFill>
        <p:spPr>
          <a:xfrm>
            <a:off x="636684" y="2050773"/>
            <a:ext cx="3329489" cy="698118"/>
          </a:xfrm>
          <a:prstGeom prst="rect">
            <a:avLst/>
          </a:prstGeom>
        </p:spPr>
      </p:pic>
      <p:pic>
        <p:nvPicPr>
          <p:cNvPr id="11" name="Picture 10"/>
          <p:cNvPicPr>
            <a:picLocks noChangeAspect="1"/>
          </p:cNvPicPr>
          <p:nvPr/>
        </p:nvPicPr>
        <p:blipFill>
          <a:blip r:embed="rId11"/>
          <a:stretch>
            <a:fillRect/>
          </a:stretch>
        </p:blipFill>
        <p:spPr>
          <a:xfrm>
            <a:off x="2759971" y="803422"/>
            <a:ext cx="4118188" cy="1325718"/>
          </a:xfrm>
          <a:prstGeom prst="rect">
            <a:avLst/>
          </a:prstGeom>
        </p:spPr>
      </p:pic>
      <p:pic>
        <p:nvPicPr>
          <p:cNvPr id="12" name="Picture 11"/>
          <p:cNvPicPr>
            <a:picLocks noChangeAspect="1"/>
          </p:cNvPicPr>
          <p:nvPr/>
        </p:nvPicPr>
        <p:blipFill>
          <a:blip r:embed="rId12"/>
          <a:stretch>
            <a:fillRect/>
          </a:stretch>
        </p:blipFill>
        <p:spPr>
          <a:xfrm>
            <a:off x="4117402" y="1575286"/>
            <a:ext cx="1551676" cy="836740"/>
          </a:xfrm>
          <a:prstGeom prst="rect">
            <a:avLst/>
          </a:prstGeom>
        </p:spPr>
      </p:pic>
      <p:pic>
        <p:nvPicPr>
          <p:cNvPr id="13" name="Picture 12"/>
          <p:cNvPicPr>
            <a:picLocks noChangeAspect="1"/>
          </p:cNvPicPr>
          <p:nvPr/>
        </p:nvPicPr>
        <p:blipFill>
          <a:blip r:embed="rId13"/>
          <a:stretch>
            <a:fillRect/>
          </a:stretch>
        </p:blipFill>
        <p:spPr>
          <a:xfrm>
            <a:off x="5017044" y="1897178"/>
            <a:ext cx="1666726" cy="1005327"/>
          </a:xfrm>
          <a:prstGeom prst="rect">
            <a:avLst/>
          </a:prstGeom>
        </p:spPr>
      </p:pic>
      <p:pic>
        <p:nvPicPr>
          <p:cNvPr id="15" name="Picture 14"/>
          <p:cNvPicPr>
            <a:picLocks noChangeAspect="1"/>
          </p:cNvPicPr>
          <p:nvPr/>
        </p:nvPicPr>
        <p:blipFill>
          <a:blip r:embed="rId14"/>
          <a:stretch>
            <a:fillRect/>
          </a:stretch>
        </p:blipFill>
        <p:spPr>
          <a:xfrm>
            <a:off x="7212078" y="897721"/>
            <a:ext cx="1265111" cy="1020644"/>
          </a:xfrm>
          <a:prstGeom prst="rect">
            <a:avLst/>
          </a:prstGeom>
        </p:spPr>
      </p:pic>
      <p:pic>
        <p:nvPicPr>
          <p:cNvPr id="16" name="Picture 15"/>
          <p:cNvPicPr>
            <a:picLocks noChangeAspect="1"/>
          </p:cNvPicPr>
          <p:nvPr/>
        </p:nvPicPr>
        <p:blipFill>
          <a:blip r:embed="rId15"/>
          <a:stretch>
            <a:fillRect/>
          </a:stretch>
        </p:blipFill>
        <p:spPr>
          <a:xfrm>
            <a:off x="7859380" y="1385889"/>
            <a:ext cx="1235615" cy="1022578"/>
          </a:xfrm>
          <a:prstGeom prst="rect">
            <a:avLst/>
          </a:prstGeom>
        </p:spPr>
      </p:pic>
      <p:pic>
        <p:nvPicPr>
          <p:cNvPr id="17" name="Picture 16"/>
          <p:cNvPicPr>
            <a:picLocks noChangeAspect="1"/>
          </p:cNvPicPr>
          <p:nvPr/>
        </p:nvPicPr>
        <p:blipFill>
          <a:blip r:embed="rId16"/>
          <a:stretch>
            <a:fillRect/>
          </a:stretch>
        </p:blipFill>
        <p:spPr>
          <a:xfrm>
            <a:off x="8238216" y="975601"/>
            <a:ext cx="2007688" cy="595830"/>
          </a:xfrm>
          <a:prstGeom prst="rect">
            <a:avLst/>
          </a:prstGeom>
        </p:spPr>
      </p:pic>
      <p:pic>
        <p:nvPicPr>
          <p:cNvPr id="18" name="Picture 17"/>
          <p:cNvPicPr>
            <a:picLocks noChangeAspect="1"/>
          </p:cNvPicPr>
          <p:nvPr/>
        </p:nvPicPr>
        <p:blipFill>
          <a:blip r:embed="rId17"/>
          <a:stretch>
            <a:fillRect/>
          </a:stretch>
        </p:blipFill>
        <p:spPr>
          <a:xfrm>
            <a:off x="8942843" y="1696920"/>
            <a:ext cx="2266744" cy="725358"/>
          </a:xfrm>
          <a:prstGeom prst="rect">
            <a:avLst/>
          </a:prstGeom>
        </p:spPr>
      </p:pic>
      <p:pic>
        <p:nvPicPr>
          <p:cNvPr id="19" name="Picture 18"/>
          <p:cNvPicPr>
            <a:picLocks noChangeAspect="1"/>
          </p:cNvPicPr>
          <p:nvPr/>
        </p:nvPicPr>
        <p:blipFill>
          <a:blip r:embed="rId18"/>
          <a:stretch>
            <a:fillRect/>
          </a:stretch>
        </p:blipFill>
        <p:spPr>
          <a:xfrm>
            <a:off x="9850069" y="2123093"/>
            <a:ext cx="543513" cy="657156"/>
          </a:xfrm>
          <a:prstGeom prst="rect">
            <a:avLst/>
          </a:prstGeom>
        </p:spPr>
      </p:pic>
      <p:sp>
        <p:nvSpPr>
          <p:cNvPr id="20" name="Rectangle 19"/>
          <p:cNvSpPr/>
          <p:nvPr/>
        </p:nvSpPr>
        <p:spPr>
          <a:xfrm>
            <a:off x="8666288" y="-40565"/>
            <a:ext cx="3903543" cy="878974"/>
          </a:xfrm>
          <a:prstGeom prst="rect">
            <a:avLst/>
          </a:prstGeom>
          <a:noFill/>
        </p:spPr>
        <p:txBody>
          <a:bodyPr wrap="square" lIns="124347" tIns="62174" rIns="124347" bIns="62174">
            <a:spAutoFit/>
          </a:bodyPr>
          <a:lstStyle/>
          <a:p>
            <a:r>
              <a:rPr lang="hr-HR" sz="2448" b="1" dirty="0"/>
              <a:t>ES5, ES6, ES2016, ES.Next...</a:t>
            </a:r>
          </a:p>
        </p:txBody>
      </p:sp>
      <p:sp>
        <p:nvSpPr>
          <p:cNvPr id="21" name="TextBox 20"/>
          <p:cNvSpPr txBox="1"/>
          <p:nvPr/>
        </p:nvSpPr>
        <p:spPr>
          <a:xfrm>
            <a:off x="235528" y="105798"/>
            <a:ext cx="5816657" cy="845744"/>
          </a:xfrm>
          <a:prstGeom prst="rect">
            <a:avLst/>
          </a:prstGeom>
          <a:noFill/>
        </p:spPr>
        <p:txBody>
          <a:bodyPr wrap="none" rtlCol="0">
            <a:spAutoFit/>
          </a:bodyPr>
          <a:lstStyle/>
          <a:p>
            <a:r>
              <a:rPr lang="hr-HR" sz="2448" b="1" dirty="0"/>
              <a:t>CoffeeScript, TypeScript, Dart, Babel...</a:t>
            </a:r>
          </a:p>
          <a:p>
            <a:endParaRPr lang="hr-HR" sz="2448" dirty="0"/>
          </a:p>
        </p:txBody>
      </p:sp>
      <p:sp>
        <p:nvSpPr>
          <p:cNvPr id="22" name="TextBox 21"/>
          <p:cNvSpPr txBox="1"/>
          <p:nvPr/>
        </p:nvSpPr>
        <p:spPr>
          <a:xfrm>
            <a:off x="2497201" y="6321989"/>
            <a:ext cx="3056542" cy="469039"/>
          </a:xfrm>
          <a:prstGeom prst="rect">
            <a:avLst/>
          </a:prstGeom>
          <a:noFill/>
        </p:spPr>
        <p:txBody>
          <a:bodyPr wrap="none" rtlCol="0">
            <a:spAutoFit/>
          </a:bodyPr>
          <a:lstStyle/>
          <a:p>
            <a:r>
              <a:rPr lang="hr-HR" sz="2448" b="1" dirty="0"/>
              <a:t>Npm, Grunt, Gulp...</a:t>
            </a:r>
            <a:endParaRPr lang="hr-HR" sz="2448" dirty="0"/>
          </a:p>
        </p:txBody>
      </p:sp>
      <p:sp>
        <p:nvSpPr>
          <p:cNvPr id="23" name="TextBox 22"/>
          <p:cNvSpPr txBox="1"/>
          <p:nvPr/>
        </p:nvSpPr>
        <p:spPr>
          <a:xfrm>
            <a:off x="10393582" y="2980933"/>
            <a:ext cx="1837362" cy="469039"/>
          </a:xfrm>
          <a:prstGeom prst="rect">
            <a:avLst/>
          </a:prstGeom>
          <a:noFill/>
        </p:spPr>
        <p:txBody>
          <a:bodyPr wrap="none" rtlCol="0">
            <a:spAutoFit/>
          </a:bodyPr>
          <a:lstStyle/>
          <a:p>
            <a:r>
              <a:rPr lang="hr-HR" sz="2448" b="1" dirty="0"/>
              <a:t>Less, Sass...</a:t>
            </a:r>
            <a:endParaRPr lang="hr-HR" sz="2448" dirty="0"/>
          </a:p>
        </p:txBody>
      </p:sp>
      <p:sp>
        <p:nvSpPr>
          <p:cNvPr id="24" name="TextBox 23"/>
          <p:cNvSpPr txBox="1"/>
          <p:nvPr/>
        </p:nvSpPr>
        <p:spPr>
          <a:xfrm>
            <a:off x="9547750" y="4073164"/>
            <a:ext cx="3018006" cy="385362"/>
          </a:xfrm>
          <a:prstGeom prst="rect">
            <a:avLst/>
          </a:prstGeom>
          <a:noFill/>
        </p:spPr>
        <p:txBody>
          <a:bodyPr wrap="none" rtlCol="0">
            <a:spAutoFit/>
          </a:bodyPr>
          <a:lstStyle/>
          <a:p>
            <a:r>
              <a:rPr lang="hr-HR" sz="1904" b="1" dirty="0"/>
              <a:t>Jasmine, Mocha, QUnit...</a:t>
            </a:r>
            <a:endParaRPr lang="hr-HR" sz="1904" dirty="0"/>
          </a:p>
        </p:txBody>
      </p:sp>
      <p:pic>
        <p:nvPicPr>
          <p:cNvPr id="1026" name="Picture 2" descr="http://javascript.tutorialhorizon.com/files/2014/09/reactjs.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2586" y="2444009"/>
            <a:ext cx="4111232" cy="15093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0"/>
          <a:stretch>
            <a:fillRect/>
          </a:stretch>
        </p:blipFill>
        <p:spPr>
          <a:xfrm>
            <a:off x="10208535" y="555239"/>
            <a:ext cx="1063670" cy="1234182"/>
          </a:xfrm>
          <a:prstGeom prst="rect">
            <a:avLst/>
          </a:prstGeom>
        </p:spPr>
      </p:pic>
      <p:sp>
        <p:nvSpPr>
          <p:cNvPr id="14" name="Rectangle 13">
            <a:extLst>
              <a:ext uri="{FF2B5EF4-FFF2-40B4-BE49-F238E27FC236}">
                <a16:creationId xmlns:a16="http://schemas.microsoft.com/office/drawing/2014/main" id="{E349C67E-46D3-45A5-A501-6A7290BD4627}"/>
              </a:ext>
            </a:extLst>
          </p:cNvPr>
          <p:cNvSpPr/>
          <p:nvPr/>
        </p:nvSpPr>
        <p:spPr>
          <a:xfrm rot="20706832">
            <a:off x="1631790" y="2772569"/>
            <a:ext cx="8636172" cy="923330"/>
          </a:xfrm>
          <a:prstGeom prst="rect">
            <a:avLst/>
          </a:prstGeom>
          <a:solidFill>
            <a:schemeClr val="accent1"/>
          </a:solidFill>
        </p:spPr>
        <p:txBody>
          <a:bodyPr wrap="square" lIns="91440" tIns="45720" rIns="91440" bIns="45720">
            <a:spAutoFit/>
          </a:bodyPr>
          <a:lstStyle/>
          <a:p>
            <a:pPr algn="ctr"/>
            <a:r>
              <a:rPr lang="hr-HR" sz="5400" b="1" cap="none" spc="0" dirty="0">
                <a:ln w="22225">
                  <a:solidFill>
                    <a:schemeClr val="accent2"/>
                  </a:solidFill>
                  <a:prstDash val="solid"/>
                </a:ln>
                <a:solidFill>
                  <a:schemeClr val="accent2">
                    <a:lumMod val="40000"/>
                    <a:lumOff val="60000"/>
                  </a:schemeClr>
                </a:solidFill>
                <a:effectLst/>
              </a:rPr>
              <a:t>Slatke brige</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86699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fade">
                                      <p:cBhvr>
                                        <p:cTn id="67" dur="500"/>
                                        <p:tgtEl>
                                          <p:spTgt spid="10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par>
                                <p:cTn id="88" presetID="10" presetClass="entr" presetSubtype="0" fill="hold"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500"/>
                                        <p:tgtEl>
                                          <p:spTgt spid="24"/>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14"/>
                                        </p:tgtEl>
                                        <p:attrNameLst>
                                          <p:attrName>style.visibility</p:attrName>
                                        </p:attrNameLst>
                                      </p:cBhvr>
                                      <p:to>
                                        <p:strVal val="visible"/>
                                      </p:to>
                                    </p:set>
                                    <p:anim calcmode="lin" valueType="num">
                                      <p:cBhvr>
                                        <p:cTn id="125" dur="1000" fill="hold"/>
                                        <p:tgtEl>
                                          <p:spTgt spid="14"/>
                                        </p:tgtEl>
                                        <p:attrNameLst>
                                          <p:attrName>ppt_w</p:attrName>
                                        </p:attrNameLst>
                                      </p:cBhvr>
                                      <p:tavLst>
                                        <p:tav tm="0">
                                          <p:val>
                                            <p:fltVal val="0"/>
                                          </p:val>
                                        </p:tav>
                                        <p:tav tm="100000">
                                          <p:val>
                                            <p:strVal val="#ppt_w"/>
                                          </p:val>
                                        </p:tav>
                                      </p:tavLst>
                                    </p:anim>
                                    <p:anim calcmode="lin" valueType="num">
                                      <p:cBhvr>
                                        <p:cTn id="126" dur="1000" fill="hold"/>
                                        <p:tgtEl>
                                          <p:spTgt spid="14"/>
                                        </p:tgtEl>
                                        <p:attrNameLst>
                                          <p:attrName>ppt_h</p:attrName>
                                        </p:attrNameLst>
                                      </p:cBhvr>
                                      <p:tavLst>
                                        <p:tav tm="0">
                                          <p:val>
                                            <p:fltVal val="0"/>
                                          </p:val>
                                        </p:tav>
                                        <p:tav tm="100000">
                                          <p:val>
                                            <p:strVal val="#ppt_h"/>
                                          </p:val>
                                        </p:tav>
                                      </p:tavLst>
                                    </p:anim>
                                    <p:anim calcmode="lin" valueType="num">
                                      <p:cBhvr>
                                        <p:cTn id="127" dur="1000" fill="hold"/>
                                        <p:tgtEl>
                                          <p:spTgt spid="14"/>
                                        </p:tgtEl>
                                        <p:attrNameLst>
                                          <p:attrName>style.rotation</p:attrName>
                                        </p:attrNameLst>
                                      </p:cBhvr>
                                      <p:tavLst>
                                        <p:tav tm="0">
                                          <p:val>
                                            <p:fltVal val="90"/>
                                          </p:val>
                                        </p:tav>
                                        <p:tav tm="100000">
                                          <p:val>
                                            <p:fltVal val="0"/>
                                          </p:val>
                                        </p:tav>
                                      </p:tavLst>
                                    </p:anim>
                                    <p:animEffect transition="in" filter="fade">
                                      <p:cBhvr>
                                        <p:cTn id="1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prstGeom prst="rect">
            <a:avLst/>
          </a:prstGeom>
        </p:spPr>
        <p:txBody>
          <a:bodyPr/>
          <a:lstStyle/>
          <a:p>
            <a:r>
              <a:rPr lang="hr-HR" dirty="0"/>
              <a:t>Savršen razvoj		</a:t>
            </a:r>
            <a:endParaRPr lang="en-US" dirty="0"/>
          </a:p>
        </p:txBody>
      </p:sp>
      <p:sp>
        <p:nvSpPr>
          <p:cNvPr id="4" name="Text Placeholder 3">
            <a:extLst>
              <a:ext uri="{FF2B5EF4-FFF2-40B4-BE49-F238E27FC236}">
                <a16:creationId xmlns:a16="http://schemas.microsoft.com/office/drawing/2014/main" id="{384CA50D-4EC9-4EA5-8BD2-E37A9D0FEEBE}"/>
              </a:ext>
            </a:extLst>
          </p:cNvPr>
          <p:cNvSpPr>
            <a:spLocks noGrp="1"/>
          </p:cNvSpPr>
          <p:nvPr>
            <p:ph type="body" sz="quarter" idx="38"/>
          </p:nvPr>
        </p:nvSpPr>
        <p:spPr/>
        <p:txBody>
          <a:bodyPr/>
          <a:lstStyle/>
          <a:p>
            <a:r>
              <a:rPr lang="hr-HR" sz="3200" dirty="0"/>
              <a:t>Testirano		</a:t>
            </a:r>
          </a:p>
        </p:txBody>
      </p:sp>
      <p:sp>
        <p:nvSpPr>
          <p:cNvPr id="6" name="Text Placeholder 5">
            <a:extLst>
              <a:ext uri="{FF2B5EF4-FFF2-40B4-BE49-F238E27FC236}">
                <a16:creationId xmlns:a16="http://schemas.microsoft.com/office/drawing/2014/main" id="{1904E86C-5C62-4DF6-BE2B-7DCA525CBBD9}"/>
              </a:ext>
            </a:extLst>
          </p:cNvPr>
          <p:cNvSpPr>
            <a:spLocks noGrp="1"/>
          </p:cNvSpPr>
          <p:nvPr>
            <p:ph type="body" sz="quarter" idx="39"/>
          </p:nvPr>
        </p:nvSpPr>
        <p:spPr/>
        <p:txBody>
          <a:bodyPr/>
          <a:lstStyle/>
          <a:p>
            <a:endParaRPr lang="hr-HR" sz="3200" dirty="0"/>
          </a:p>
          <a:p>
            <a:r>
              <a:rPr lang="hr-HR" sz="3200" dirty="0" err="1"/>
              <a:t>Logiranje</a:t>
            </a:r>
            <a:endParaRPr lang="hr-HR" sz="3200" dirty="0"/>
          </a:p>
          <a:p>
            <a:br>
              <a:rPr lang="hr-HR" sz="3200" dirty="0"/>
            </a:br>
            <a:r>
              <a:rPr lang="hr-HR" sz="1800" dirty="0"/>
              <a:t>npr. </a:t>
            </a:r>
            <a:r>
              <a:rPr lang="hr-HR" sz="1800" dirty="0" err="1"/>
              <a:t>Elmah</a:t>
            </a:r>
            <a:endParaRPr lang="hr-HR" sz="3200" dirty="0"/>
          </a:p>
        </p:txBody>
      </p:sp>
      <p:sp>
        <p:nvSpPr>
          <p:cNvPr id="7" name="Text Placeholder 6">
            <a:extLst>
              <a:ext uri="{FF2B5EF4-FFF2-40B4-BE49-F238E27FC236}">
                <a16:creationId xmlns:a16="http://schemas.microsoft.com/office/drawing/2014/main" id="{753EBA80-69B5-489C-916A-FF7D6C433649}"/>
              </a:ext>
            </a:extLst>
          </p:cNvPr>
          <p:cNvSpPr>
            <a:spLocks noGrp="1"/>
          </p:cNvSpPr>
          <p:nvPr>
            <p:ph type="body" sz="quarter" idx="41"/>
          </p:nvPr>
        </p:nvSpPr>
        <p:spPr/>
        <p:txBody>
          <a:bodyPr/>
          <a:lstStyle/>
          <a:p>
            <a:br>
              <a:rPr lang="hr-HR" sz="3200" dirty="0"/>
            </a:br>
            <a:br>
              <a:rPr lang="hr-HR" sz="3200" dirty="0"/>
            </a:br>
            <a:r>
              <a:rPr lang="hr-HR" sz="3200" dirty="0" err="1"/>
              <a:t>Load</a:t>
            </a:r>
            <a:r>
              <a:rPr lang="hr-HR" sz="3200" dirty="0"/>
              <a:t> </a:t>
            </a:r>
            <a:r>
              <a:rPr lang="hr-HR" sz="3200" dirty="0" err="1"/>
              <a:t>testing</a:t>
            </a:r>
            <a:endParaRPr lang="hr-HR" sz="3200" dirty="0"/>
          </a:p>
        </p:txBody>
      </p:sp>
      <p:sp>
        <p:nvSpPr>
          <p:cNvPr id="8" name="Text Placeholder 7">
            <a:extLst>
              <a:ext uri="{FF2B5EF4-FFF2-40B4-BE49-F238E27FC236}">
                <a16:creationId xmlns:a16="http://schemas.microsoft.com/office/drawing/2014/main" id="{4748C66D-7832-41DB-AF11-AC0E8E6121F5}"/>
              </a:ext>
            </a:extLst>
          </p:cNvPr>
          <p:cNvSpPr>
            <a:spLocks noGrp="1"/>
          </p:cNvSpPr>
          <p:nvPr>
            <p:ph type="body" sz="quarter" idx="42"/>
          </p:nvPr>
        </p:nvSpPr>
        <p:spPr/>
        <p:txBody>
          <a:bodyPr/>
          <a:lstStyle/>
          <a:p>
            <a:endParaRPr lang="hr-HR" sz="3200" dirty="0"/>
          </a:p>
          <a:p>
            <a:r>
              <a:rPr lang="hr-HR" sz="3200" dirty="0"/>
              <a:t>Praćenje</a:t>
            </a:r>
          </a:p>
          <a:p>
            <a:endParaRPr lang="hr-HR" sz="3200" dirty="0"/>
          </a:p>
          <a:p>
            <a:r>
              <a:rPr lang="hr-HR" sz="3200" dirty="0"/>
              <a:t> produkcije</a:t>
            </a:r>
          </a:p>
          <a:p>
            <a:endParaRPr lang="hr-HR" sz="3200" dirty="0"/>
          </a:p>
          <a:p>
            <a:endParaRPr lang="hr-HR" sz="3200" dirty="0"/>
          </a:p>
          <a:p>
            <a:r>
              <a:rPr lang="hr-HR" sz="1800" dirty="0"/>
              <a:t>Npr. New </a:t>
            </a:r>
            <a:r>
              <a:rPr lang="hr-HR" sz="1800" dirty="0" err="1"/>
              <a:t>Relic</a:t>
            </a:r>
            <a:endParaRPr lang="hr-HR" sz="1800" dirty="0"/>
          </a:p>
        </p:txBody>
      </p:sp>
      <p:sp>
        <p:nvSpPr>
          <p:cNvPr id="14" name="Text Placeholder 13"/>
          <p:cNvSpPr>
            <a:spLocks noGrp="1"/>
          </p:cNvSpPr>
          <p:nvPr>
            <p:ph type="body" sz="quarter" idx="29"/>
          </p:nvPr>
        </p:nvSpPr>
        <p:spPr>
          <a:prstGeom prst="rect">
            <a:avLst/>
          </a:prstGeom>
        </p:spPr>
        <p:txBody>
          <a:bodyPr/>
          <a:lstStyle/>
          <a:p>
            <a:r>
              <a:rPr lang="hr-HR" sz="3200" dirty="0"/>
              <a:t>Top tehnologij</a:t>
            </a:r>
            <a:r>
              <a:rPr lang="hr-HR" dirty="0"/>
              <a:t>a	</a:t>
            </a:r>
            <a:endParaRPr lang="en-US" dirty="0"/>
          </a:p>
        </p:txBody>
      </p:sp>
      <p:sp>
        <p:nvSpPr>
          <p:cNvPr id="15" name="Text Placeholder 14"/>
          <p:cNvSpPr>
            <a:spLocks noGrp="1"/>
          </p:cNvSpPr>
          <p:nvPr>
            <p:ph type="body" sz="quarter" idx="30"/>
          </p:nvPr>
        </p:nvSpPr>
        <p:spPr>
          <a:prstGeom prst="rect">
            <a:avLst/>
          </a:prstGeom>
        </p:spPr>
        <p:txBody>
          <a:bodyPr/>
          <a:lstStyle/>
          <a:p>
            <a:r>
              <a:rPr lang="hr-HR" sz="2800" dirty="0"/>
              <a:t>Dobre prakse</a:t>
            </a:r>
            <a:br>
              <a:rPr lang="hr-HR" sz="2800" dirty="0"/>
            </a:br>
            <a:r>
              <a:rPr lang="hr-HR" sz="2800" dirty="0"/>
              <a:t>Korisnički scenariji</a:t>
            </a:r>
          </a:p>
          <a:p>
            <a:r>
              <a:rPr lang="hr-HR" sz="2800" dirty="0"/>
              <a:t>Dokumentacija</a:t>
            </a:r>
            <a:endParaRPr lang="hr-HR" sz="3200" dirty="0"/>
          </a:p>
          <a:p>
            <a:endParaRPr lang="en-US" sz="3200" dirty="0"/>
          </a:p>
        </p:txBody>
      </p:sp>
      <p:sp>
        <p:nvSpPr>
          <p:cNvPr id="20" name="Text Placeholder 19"/>
          <p:cNvSpPr>
            <a:spLocks noGrp="1"/>
          </p:cNvSpPr>
          <p:nvPr>
            <p:ph type="body" sz="quarter" idx="32"/>
          </p:nvPr>
        </p:nvSpPr>
        <p:spPr/>
        <p:txBody>
          <a:bodyPr/>
          <a:lstStyle/>
          <a:p>
            <a:r>
              <a:rPr lang="hr-HR" sz="2800" dirty="0"/>
              <a:t>Sve na vrijeme isporučujemo</a:t>
            </a:r>
            <a:endParaRPr lang="en-US" sz="2800" dirty="0"/>
          </a:p>
        </p:txBody>
      </p:sp>
      <p:sp>
        <p:nvSpPr>
          <p:cNvPr id="2" name="Text Placeholder 1">
            <a:extLst>
              <a:ext uri="{FF2B5EF4-FFF2-40B4-BE49-F238E27FC236}">
                <a16:creationId xmlns:a16="http://schemas.microsoft.com/office/drawing/2014/main" id="{740CF42E-CC06-4382-A09F-F099CFA977A0}"/>
              </a:ext>
            </a:extLst>
          </p:cNvPr>
          <p:cNvSpPr>
            <a:spLocks noGrp="1"/>
          </p:cNvSpPr>
          <p:nvPr>
            <p:ph type="body" sz="quarter" idx="33"/>
          </p:nvPr>
        </p:nvSpPr>
        <p:spPr/>
        <p:txBody>
          <a:bodyPr/>
          <a:lstStyle/>
          <a:p>
            <a:r>
              <a:rPr lang="hr-HR" sz="3200"/>
              <a:t>Korisnik prezadovoljan</a:t>
            </a:r>
            <a:endParaRPr lang="hr-HR" sz="3200" dirty="0"/>
          </a:p>
        </p:txBody>
      </p:sp>
      <p:sp useBgFill="1">
        <p:nvSpPr>
          <p:cNvPr id="9" name="Rectangle 8">
            <a:extLst>
              <a:ext uri="{FF2B5EF4-FFF2-40B4-BE49-F238E27FC236}">
                <a16:creationId xmlns:a16="http://schemas.microsoft.com/office/drawing/2014/main" id="{261587C0-B826-432D-9012-9510F3596F22}"/>
              </a:ext>
            </a:extLst>
          </p:cNvPr>
          <p:cNvSpPr/>
          <p:nvPr/>
        </p:nvSpPr>
        <p:spPr bwMode="auto">
          <a:xfrm>
            <a:off x="11042773" y="40878"/>
            <a:ext cx="1296144" cy="93168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40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3*#ppt_w"/>
                                          </p:val>
                                        </p:tav>
                                        <p:tav tm="100000">
                                          <p:val>
                                            <p:strVal val="#ppt_w"/>
                                          </p:val>
                                        </p:tav>
                                      </p:tavLst>
                                    </p:anim>
                                    <p:anim calcmode="lin" valueType="num">
                                      <p:cBhvr>
                                        <p:cTn id="13" dur="500" fill="hold"/>
                                        <p:tgtEl>
                                          <p:spTgt spid="14"/>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strVal val="4/3*#ppt_w"/>
                                          </p:val>
                                        </p:tav>
                                        <p:tav tm="100000">
                                          <p:val>
                                            <p:strVal val="#ppt_w"/>
                                          </p:val>
                                        </p:tav>
                                      </p:tavLst>
                                    </p:anim>
                                    <p:anim calcmode="lin" valueType="num">
                                      <p:cBhvr>
                                        <p:cTn id="18" dur="500" fill="hold"/>
                                        <p:tgtEl>
                                          <p:spTgt spid="15"/>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3*#ppt_w"/>
                                          </p:val>
                                        </p:tav>
                                        <p:tav tm="100000">
                                          <p:val>
                                            <p:strVal val="#ppt_w"/>
                                          </p:val>
                                        </p:tav>
                                      </p:tavLst>
                                    </p:anim>
                                    <p:anim calcmode="lin" valueType="num">
                                      <p:cBhvr>
                                        <p:cTn id="23" dur="500" fill="hold"/>
                                        <p:tgtEl>
                                          <p:spTgt spid="20"/>
                                        </p:tgtEl>
                                        <p:attrNameLst>
                                          <p:attrName>ppt_h</p:attrName>
                                        </p:attrNameLst>
                                      </p:cBhvr>
                                      <p:tavLst>
                                        <p:tav tm="0">
                                          <p:val>
                                            <p:strVal val="4/3*#ppt_h"/>
                                          </p:val>
                                        </p:tav>
                                        <p:tav tm="100000">
                                          <p:val>
                                            <p:strVal val="#ppt_h"/>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p:cTn id="2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2">
                                            <p:txEl>
                                              <p:pRg st="0" end="0"/>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bg/>
                                          </p:spTgt>
                                        </p:tgtEl>
                                        <p:attrNameLst>
                                          <p:attrName>style.visibility</p:attrName>
                                        </p:attrNameLst>
                                      </p:cBhvr>
                                      <p:to>
                                        <p:strVal val="visible"/>
                                      </p:to>
                                    </p:set>
                                    <p:anim calcmode="lin" valueType="num">
                                      <p:cBhvr>
                                        <p:cTn id="31" dur="500" fill="hold"/>
                                        <p:tgtEl>
                                          <p:spTgt spid="2">
                                            <p:bg/>
                                          </p:spTgt>
                                        </p:tgtEl>
                                        <p:attrNameLst>
                                          <p:attrName>ppt_w</p:attrName>
                                        </p:attrNameLst>
                                      </p:cBhvr>
                                      <p:tavLst>
                                        <p:tav tm="0">
                                          <p:val>
                                            <p:fltVal val="0"/>
                                          </p:val>
                                        </p:tav>
                                        <p:tav tm="100000">
                                          <p:val>
                                            <p:strVal val="#ppt_w"/>
                                          </p:val>
                                        </p:tav>
                                      </p:tavLst>
                                    </p:anim>
                                    <p:anim calcmode="lin" valueType="num">
                                      <p:cBhvr>
                                        <p:cTn id="32" dur="500" fill="hold"/>
                                        <p:tgtEl>
                                          <p:spTgt spid="2">
                                            <p:bg/>
                                          </p:spTgt>
                                        </p:tgtEl>
                                        <p:attrNameLst>
                                          <p:attrName>ppt_h</p:attrName>
                                        </p:attrNameLst>
                                      </p:cBhvr>
                                      <p:tavLst>
                                        <p:tav tm="0">
                                          <p:val>
                                            <p:fltVal val="0"/>
                                          </p:val>
                                        </p:tav>
                                        <p:tav tm="100000">
                                          <p:val>
                                            <p:strVal val="#ppt_h"/>
                                          </p:val>
                                        </p:tav>
                                      </p:tavLst>
                                    </p:anim>
                                    <p:animEffect transition="in" filter="fade">
                                      <p:cBhvr>
                                        <p:cTn id="33" dur="500"/>
                                        <p:tgtEl>
                                          <p:spTgt spid="2">
                                            <p:bg/>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bg/>
                                          </p:spTgt>
                                        </p:tgtEl>
                                        <p:attrNameLst>
                                          <p:attrName>style.visibility</p:attrName>
                                        </p:attrNameLst>
                                      </p:cBhvr>
                                      <p:to>
                                        <p:strVal val="visible"/>
                                      </p:to>
                                    </p:set>
                                    <p:anim calcmode="lin" valueType="num">
                                      <p:cBhvr>
                                        <p:cTn id="38" dur="500" fill="hold"/>
                                        <p:tgtEl>
                                          <p:spTgt spid="4">
                                            <p:bg/>
                                          </p:spTgt>
                                        </p:tgtEl>
                                        <p:attrNameLst>
                                          <p:attrName>ppt_w</p:attrName>
                                        </p:attrNameLst>
                                      </p:cBhvr>
                                      <p:tavLst>
                                        <p:tav tm="0">
                                          <p:val>
                                            <p:fltVal val="0"/>
                                          </p:val>
                                        </p:tav>
                                        <p:tav tm="100000">
                                          <p:val>
                                            <p:strVal val="#ppt_w"/>
                                          </p:val>
                                        </p:tav>
                                      </p:tavLst>
                                    </p:anim>
                                    <p:anim calcmode="lin" valueType="num">
                                      <p:cBhvr>
                                        <p:cTn id="39" dur="500" fill="hold"/>
                                        <p:tgtEl>
                                          <p:spTgt spid="4">
                                            <p:bg/>
                                          </p:spTgt>
                                        </p:tgtEl>
                                        <p:attrNameLst>
                                          <p:attrName>ppt_h</p:attrName>
                                        </p:attrNameLst>
                                      </p:cBhvr>
                                      <p:tavLst>
                                        <p:tav tm="0">
                                          <p:val>
                                            <p:fltVal val="0"/>
                                          </p:val>
                                        </p:tav>
                                        <p:tav tm="100000">
                                          <p:val>
                                            <p:strVal val="#ppt_h"/>
                                          </p:val>
                                        </p:tav>
                                      </p:tavLst>
                                    </p:anim>
                                    <p:animEffect transition="in" filter="fade">
                                      <p:cBhvr>
                                        <p:cTn id="40" dur="500"/>
                                        <p:tgtEl>
                                          <p:spTgt spid="4">
                                            <p:bg/>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4">
                                            <p:txEl>
                                              <p:pRg st="0" end="0"/>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bg/>
                                          </p:spTgt>
                                        </p:tgtEl>
                                        <p:attrNameLst>
                                          <p:attrName>style.visibility</p:attrName>
                                        </p:attrNameLst>
                                      </p:cBhvr>
                                      <p:to>
                                        <p:strVal val="visible"/>
                                      </p:to>
                                    </p:set>
                                    <p:anim calcmode="lin" valueType="num">
                                      <p:cBhvr>
                                        <p:cTn id="48" dur="500" fill="hold"/>
                                        <p:tgtEl>
                                          <p:spTgt spid="6">
                                            <p:bg/>
                                          </p:spTgt>
                                        </p:tgtEl>
                                        <p:attrNameLst>
                                          <p:attrName>ppt_w</p:attrName>
                                        </p:attrNameLst>
                                      </p:cBhvr>
                                      <p:tavLst>
                                        <p:tav tm="0">
                                          <p:val>
                                            <p:fltVal val="0"/>
                                          </p:val>
                                        </p:tav>
                                        <p:tav tm="100000">
                                          <p:val>
                                            <p:strVal val="#ppt_w"/>
                                          </p:val>
                                        </p:tav>
                                      </p:tavLst>
                                    </p:anim>
                                    <p:anim calcmode="lin" valueType="num">
                                      <p:cBhvr>
                                        <p:cTn id="49" dur="500" fill="hold"/>
                                        <p:tgtEl>
                                          <p:spTgt spid="6">
                                            <p:bg/>
                                          </p:spTgt>
                                        </p:tgtEl>
                                        <p:attrNameLst>
                                          <p:attrName>ppt_h</p:attrName>
                                        </p:attrNameLst>
                                      </p:cBhvr>
                                      <p:tavLst>
                                        <p:tav tm="0">
                                          <p:val>
                                            <p:fltVal val="0"/>
                                          </p:val>
                                        </p:tav>
                                        <p:tav tm="100000">
                                          <p:val>
                                            <p:strVal val="#ppt_h"/>
                                          </p:val>
                                        </p:tav>
                                      </p:tavLst>
                                    </p:anim>
                                    <p:animEffect transition="in" filter="fade">
                                      <p:cBhvr>
                                        <p:cTn id="50" dur="500"/>
                                        <p:tgtEl>
                                          <p:spTgt spid="6">
                                            <p:bg/>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 calcmode="lin" valueType="num">
                                      <p:cBhvr>
                                        <p:cTn id="5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55" dur="500"/>
                                        <p:tgtEl>
                                          <p:spTgt spid="6">
                                            <p:txEl>
                                              <p:pRg st="1" end="1"/>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 calcmode="lin" valueType="num">
                                      <p:cBhvr>
                                        <p:cTn id="5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60" dur="500"/>
                                        <p:tgtEl>
                                          <p:spTgt spid="6">
                                            <p:txEl>
                                              <p:pRg st="2" end="2"/>
                                            </p:tx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8">
                                            <p:bg/>
                                          </p:spTgt>
                                        </p:tgtEl>
                                        <p:attrNameLst>
                                          <p:attrName>style.visibility</p:attrName>
                                        </p:attrNameLst>
                                      </p:cBhvr>
                                      <p:to>
                                        <p:strVal val="visible"/>
                                      </p:to>
                                    </p:set>
                                    <p:anim calcmode="lin" valueType="num">
                                      <p:cBhvr>
                                        <p:cTn id="63" dur="500" fill="hold"/>
                                        <p:tgtEl>
                                          <p:spTgt spid="8">
                                            <p:bg/>
                                          </p:spTgt>
                                        </p:tgtEl>
                                        <p:attrNameLst>
                                          <p:attrName>ppt_w</p:attrName>
                                        </p:attrNameLst>
                                      </p:cBhvr>
                                      <p:tavLst>
                                        <p:tav tm="0">
                                          <p:val>
                                            <p:fltVal val="0"/>
                                          </p:val>
                                        </p:tav>
                                        <p:tav tm="100000">
                                          <p:val>
                                            <p:strVal val="#ppt_w"/>
                                          </p:val>
                                        </p:tav>
                                      </p:tavLst>
                                    </p:anim>
                                    <p:anim calcmode="lin" valueType="num">
                                      <p:cBhvr>
                                        <p:cTn id="64" dur="500" fill="hold"/>
                                        <p:tgtEl>
                                          <p:spTgt spid="8">
                                            <p:bg/>
                                          </p:spTgt>
                                        </p:tgtEl>
                                        <p:attrNameLst>
                                          <p:attrName>ppt_h</p:attrName>
                                        </p:attrNameLst>
                                      </p:cBhvr>
                                      <p:tavLst>
                                        <p:tav tm="0">
                                          <p:val>
                                            <p:fltVal val="0"/>
                                          </p:val>
                                        </p:tav>
                                        <p:tav tm="100000">
                                          <p:val>
                                            <p:strVal val="#ppt_h"/>
                                          </p:val>
                                        </p:tav>
                                      </p:tavLst>
                                    </p:anim>
                                    <p:animEffect transition="in" filter="fade">
                                      <p:cBhvr>
                                        <p:cTn id="65" dur="500"/>
                                        <p:tgtEl>
                                          <p:spTgt spid="8">
                                            <p:bg/>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 calcmode="lin" valueType="num">
                                      <p:cBhvr>
                                        <p:cTn id="68"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9"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70" dur="500"/>
                                        <p:tgtEl>
                                          <p:spTgt spid="8">
                                            <p:txEl>
                                              <p:pRg st="1" end="1"/>
                                            </p:tx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
                                            <p:txEl>
                                              <p:pRg st="3" end="3"/>
                                            </p:txEl>
                                          </p:spTgt>
                                        </p:tgtEl>
                                        <p:attrNameLst>
                                          <p:attrName>style.visibility</p:attrName>
                                        </p:attrNameLst>
                                      </p:cBhvr>
                                      <p:to>
                                        <p:strVal val="visible"/>
                                      </p:to>
                                    </p:set>
                                    <p:anim calcmode="lin" valueType="num">
                                      <p:cBhvr>
                                        <p:cTn id="73"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74"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75" dur="500"/>
                                        <p:tgtEl>
                                          <p:spTgt spid="8">
                                            <p:txEl>
                                              <p:pRg st="3" end="3"/>
                                            </p:txEl>
                                          </p:spTgt>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8">
                                            <p:txEl>
                                              <p:pRg st="6" end="6"/>
                                            </p:txEl>
                                          </p:spTgt>
                                        </p:tgtEl>
                                        <p:attrNameLst>
                                          <p:attrName>style.visibility</p:attrName>
                                        </p:attrNameLst>
                                      </p:cBhvr>
                                      <p:to>
                                        <p:strVal val="visible"/>
                                      </p:to>
                                    </p:set>
                                    <p:anim calcmode="lin" valueType="num">
                                      <p:cBhvr>
                                        <p:cTn id="78"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79"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80" dur="500"/>
                                        <p:tgtEl>
                                          <p:spTgt spid="8">
                                            <p:txEl>
                                              <p:pRg st="6" end="6"/>
                                            </p:txEl>
                                          </p:spTgt>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7">
                                            <p:bg/>
                                          </p:spTgt>
                                        </p:tgtEl>
                                        <p:attrNameLst>
                                          <p:attrName>style.visibility</p:attrName>
                                        </p:attrNameLst>
                                      </p:cBhvr>
                                      <p:to>
                                        <p:strVal val="visible"/>
                                      </p:to>
                                    </p:set>
                                    <p:anim calcmode="lin" valueType="num">
                                      <p:cBhvr>
                                        <p:cTn id="83" dur="500" fill="hold"/>
                                        <p:tgtEl>
                                          <p:spTgt spid="7">
                                            <p:bg/>
                                          </p:spTgt>
                                        </p:tgtEl>
                                        <p:attrNameLst>
                                          <p:attrName>ppt_w</p:attrName>
                                        </p:attrNameLst>
                                      </p:cBhvr>
                                      <p:tavLst>
                                        <p:tav tm="0">
                                          <p:val>
                                            <p:fltVal val="0"/>
                                          </p:val>
                                        </p:tav>
                                        <p:tav tm="100000">
                                          <p:val>
                                            <p:strVal val="#ppt_w"/>
                                          </p:val>
                                        </p:tav>
                                      </p:tavLst>
                                    </p:anim>
                                    <p:anim calcmode="lin" valueType="num">
                                      <p:cBhvr>
                                        <p:cTn id="84" dur="500" fill="hold"/>
                                        <p:tgtEl>
                                          <p:spTgt spid="7">
                                            <p:bg/>
                                          </p:spTgt>
                                        </p:tgtEl>
                                        <p:attrNameLst>
                                          <p:attrName>ppt_h</p:attrName>
                                        </p:attrNameLst>
                                      </p:cBhvr>
                                      <p:tavLst>
                                        <p:tav tm="0">
                                          <p:val>
                                            <p:fltVal val="0"/>
                                          </p:val>
                                        </p:tav>
                                        <p:tav tm="100000">
                                          <p:val>
                                            <p:strVal val="#ppt_h"/>
                                          </p:val>
                                        </p:tav>
                                      </p:tavLst>
                                    </p:anim>
                                    <p:animEffect transition="in" filter="fade">
                                      <p:cBhvr>
                                        <p:cTn id="85" dur="500"/>
                                        <p:tgtEl>
                                          <p:spTgt spid="7">
                                            <p:bg/>
                                          </p:spTgt>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
                                            <p:txEl>
                                              <p:pRg st="0" end="0"/>
                                            </p:txEl>
                                          </p:spTgt>
                                        </p:tgtEl>
                                        <p:attrNameLst>
                                          <p:attrName>style.visibility</p:attrName>
                                        </p:attrNameLst>
                                      </p:cBhvr>
                                      <p:to>
                                        <p:strVal val="visible"/>
                                      </p:to>
                                    </p:set>
                                    <p:anim calcmode="lin" valueType="num">
                                      <p:cBhvr>
                                        <p:cTn id="8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4" grpId="0" uiExpand="1" build="p" animBg="1"/>
      <p:bldP spid="6" grpId="0" uiExpand="1" build="p" animBg="1"/>
      <p:bldP spid="7" grpId="0" uiExpand="1" build="p" animBg="1"/>
      <p:bldP spid="8" grpId="0" uiExpand="1" build="p" animBg="1"/>
      <p:bldP spid="14" grpId="0" animBg="1"/>
      <p:bldP spid="15" grpId="0" animBg="1"/>
      <p:bldP spid="20" grpId="0" animBg="1"/>
      <p:bldP spid="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9" y="264963"/>
            <a:ext cx="9143999" cy="1097302"/>
          </a:xfrm>
        </p:spPr>
        <p:txBody>
          <a:bodyPr/>
          <a:lstStyle/>
          <a:p>
            <a:r>
              <a:rPr lang="hr-HR" dirty="0" err="1"/>
              <a:t>The</a:t>
            </a:r>
            <a:r>
              <a:rPr lang="hr-HR" dirty="0"/>
              <a:t> </a:t>
            </a:r>
            <a:r>
              <a:rPr lang="hr-HR" dirty="0" err="1"/>
              <a:t>product</a:t>
            </a:r>
            <a:r>
              <a:rPr lang="hr-HR" dirty="0"/>
              <a:t>!</a:t>
            </a:r>
            <a:endParaRPr lang="en-US" dirty="0"/>
          </a:p>
        </p:txBody>
      </p:sp>
      <p:sp>
        <p:nvSpPr>
          <p:cNvPr id="3" name="Text Placeholder 2"/>
          <p:cNvSpPr>
            <a:spLocks noGrp="1"/>
          </p:cNvSpPr>
          <p:nvPr>
            <p:ph type="body" sz="quarter" idx="13"/>
          </p:nvPr>
        </p:nvSpPr>
        <p:spPr/>
        <p:txBody>
          <a:bodyPr/>
          <a:lstStyle/>
          <a:p>
            <a:r>
              <a:rPr lang="en-US"/>
              <a:t>There are two levels of bullets here; 26pt Segoe UI followed by:</a:t>
            </a:r>
          </a:p>
          <a:p>
            <a:pPr lvl="1"/>
            <a:r>
              <a:rPr lang="en-US"/>
              <a:t>24 pt Segoe UI. Sed eget pretium nisl. Mauris tempor neque at mauris fermentum, nec bibendum est laoreet. </a:t>
            </a:r>
          </a:p>
          <a:p>
            <a:r>
              <a:rPr lang="en-US"/>
              <a:t>Sed a est lorem. Vestibulum at quam fringilla, faucibus massa a, hendrerit sapien. </a:t>
            </a:r>
          </a:p>
          <a:p>
            <a:r>
              <a:rPr lang="en-US"/>
              <a:t>In quis libero et nunc iaculis ultrices. Ut a consectetur nisi, a faucibus enim.</a:t>
            </a:r>
          </a:p>
        </p:txBody>
      </p:sp>
      <p:pic>
        <p:nvPicPr>
          <p:cNvPr id="3074" name="Picture 2" descr="Slikovni rezultat za oscar goes to">
            <a:extLst>
              <a:ext uri="{FF2B5EF4-FFF2-40B4-BE49-F238E27FC236}">
                <a16:creationId xmlns:a16="http://schemas.microsoft.com/office/drawing/2014/main" id="{BBD4B844-DF45-483B-B0A5-1731AE0BE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9" y="1362265"/>
            <a:ext cx="10079036" cy="50395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0FA264-4AA5-434A-890E-39499CB6AAE6}"/>
              </a:ext>
            </a:extLst>
          </p:cNvPr>
          <p:cNvSpPr/>
          <p:nvPr/>
        </p:nvSpPr>
        <p:spPr bwMode="auto">
          <a:xfrm>
            <a:off x="10970765" y="5441478"/>
            <a:ext cx="1465710" cy="155304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r-H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531427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6684-5E3D-408E-8DA2-3D7050638A91}"/>
              </a:ext>
            </a:extLst>
          </p:cNvPr>
          <p:cNvSpPr>
            <a:spLocks noGrp="1"/>
          </p:cNvSpPr>
          <p:nvPr>
            <p:ph type="title"/>
          </p:nvPr>
        </p:nvSpPr>
        <p:spPr/>
        <p:txBody>
          <a:bodyPr/>
          <a:lstStyle/>
          <a:p>
            <a:r>
              <a:rPr lang="hr-HR" dirty="0"/>
              <a:t>Aplikacija radi… </a:t>
            </a:r>
            <a:r>
              <a:rPr lang="hr-HR" dirty="0" err="1"/>
              <a:t>juhuuuu</a:t>
            </a:r>
            <a:r>
              <a:rPr lang="hr-HR" dirty="0"/>
              <a:t>!</a:t>
            </a:r>
          </a:p>
        </p:txBody>
      </p:sp>
      <p:sp>
        <p:nvSpPr>
          <p:cNvPr id="3" name="Text Placeholder 2">
            <a:extLst>
              <a:ext uri="{FF2B5EF4-FFF2-40B4-BE49-F238E27FC236}">
                <a16:creationId xmlns:a16="http://schemas.microsoft.com/office/drawing/2014/main" id="{5F865238-462D-4428-8687-07462FD39AA7}"/>
              </a:ext>
            </a:extLst>
          </p:cNvPr>
          <p:cNvSpPr>
            <a:spLocks noGrp="1"/>
          </p:cNvSpPr>
          <p:nvPr>
            <p:ph type="body" sz="quarter" idx="13"/>
          </p:nvPr>
        </p:nvSpPr>
        <p:spPr/>
        <p:txBody>
          <a:bodyPr/>
          <a:lstStyle/>
          <a:p>
            <a:endParaRPr lang="hr-HR"/>
          </a:p>
        </p:txBody>
      </p:sp>
      <p:pic>
        <p:nvPicPr>
          <p:cNvPr id="4098" name="Picture 2" descr="Slikovni rezultat za distant storm">
            <a:extLst>
              <a:ext uri="{FF2B5EF4-FFF2-40B4-BE49-F238E27FC236}">
                <a16:creationId xmlns:a16="http://schemas.microsoft.com/office/drawing/2014/main" id="{669219B3-A4A4-489B-B31B-EE5BBF2D3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15283" cy="699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199675"/>
      </p:ext>
    </p:extLst>
  </p:cSld>
  <p:clrMapOvr>
    <a:masterClrMapping/>
  </p:clrMapOvr>
  <p:transition>
    <p:fade/>
  </p:transition>
</p:sld>
</file>

<file path=ppt/theme/theme1.xml><?xml version="1.0" encoding="utf-8"?>
<a:theme xmlns:a="http://schemas.openxmlformats.org/drawingml/2006/main" name="WHITE TEMPLATE">
  <a:themeElements>
    <a:clrScheme name="BT - Blue - white back, gold">
      <a:dk1>
        <a:srgbClr val="353535"/>
      </a:dk1>
      <a:lt1>
        <a:srgbClr val="FFFFFF"/>
      </a:lt1>
      <a:dk2>
        <a:srgbClr val="0078D7"/>
      </a:dk2>
      <a:lt2>
        <a:srgbClr val="EAEAEA"/>
      </a:lt2>
      <a:accent1>
        <a:srgbClr val="0078D7"/>
      </a:accent1>
      <a:accent2>
        <a:srgbClr val="002050"/>
      </a:accent2>
      <a:accent3>
        <a:srgbClr val="00BCF2"/>
      </a:accent3>
      <a:accent4>
        <a:srgbClr val="FF8C00"/>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22.potx" id="{B944339A-53D9-4B08-9DEE-9C9280C8A2CF}" vid="{AF574AC0-5464-4A71-BEA8-6A4D93F7C1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3" ma:contentTypeDescription="Create a new document." ma:contentTypeScope="" ma:versionID="f0876370c90de824ab54c09b0bd2a056">
  <xsd:schema xmlns:xsd="http://www.w3.org/2001/XMLSchema" xmlns:xs="http://www.w3.org/2001/XMLSchema" xmlns:p="http://schemas.microsoft.com/office/2006/metadata/properties" xmlns:ns3="630a2e83-186a-4a0f-ab27-bee8a8096abc" targetNamespace="http://schemas.microsoft.com/office/2006/metadata/properties" ma:root="true" ma:fieldsID="a2a3b5ed8b4accd7c8a398d0cb075271" ns3:_="">
    <xsd:import namespace="630a2e83-186a-4a0f-ab27-bee8a8096ab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330841A-A209-44E7-824E-9DDB4DE0D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630a2e83-186a-4a0f-ab27-bee8a8096ab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16-9_Business_BLUE_2017_22</Template>
  <TotalTime>19420</TotalTime>
  <Words>461</Words>
  <Application>Microsoft Office PowerPoint</Application>
  <PresentationFormat>Custom</PresentationFormat>
  <Paragraphs>104</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Segoe Pro</vt:lpstr>
      <vt:lpstr>Segoe Pro Light</vt:lpstr>
      <vt:lpstr>Segoe UI</vt:lpstr>
      <vt:lpstr>Segoe UI Light</vt:lpstr>
      <vt:lpstr>Segoe UI Semilight</vt:lpstr>
      <vt:lpstr>Wingdings</vt:lpstr>
      <vt:lpstr>WHITE TEMPLATE</vt:lpstr>
      <vt:lpstr>Azure lovci na greške u produkciji</vt:lpstr>
      <vt:lpstr>PowerPoint Presentation</vt:lpstr>
      <vt:lpstr>Sadržaj</vt:lpstr>
      <vt:lpstr>Početak projekta</vt:lpstr>
      <vt:lpstr>Početne brige</vt:lpstr>
      <vt:lpstr>PowerPoint Presentation</vt:lpstr>
      <vt:lpstr>PowerPoint Presentation</vt:lpstr>
      <vt:lpstr>The product!</vt:lpstr>
      <vt:lpstr>Aplikacija radi… juhuuuu!</vt:lpstr>
      <vt:lpstr>PowerPoint Presentation</vt:lpstr>
      <vt:lpstr>Bug u produkciji?   Naaa „kod mene radi”!!!</vt:lpstr>
      <vt:lpstr>Debug u produkciji</vt:lpstr>
      <vt:lpstr>Debug u produkciji</vt:lpstr>
      <vt:lpstr>Azure Snapshots</vt:lpstr>
      <vt:lpstr>Snapshot debug u produkciji</vt:lpstr>
      <vt:lpstr>A sad akcija – On Error!</vt:lpstr>
      <vt:lpstr>On error – preduvjeti!!!</vt:lpstr>
      <vt:lpstr>On SnapPoint</vt:lpstr>
      <vt:lpstr>On SnapPoints demo!</vt:lpstr>
      <vt:lpstr>Što nam sve treba?</vt:lpstr>
      <vt:lpstr>Stara kineska:  nemoj biti Buster Keaton  kad je tu Snapshot Debugger!</vt:lpstr>
      <vt:lpstr>Hvala Vam!!!</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&lt;Speech title here&gt;</dc:subject>
  <dc:creator>Elena Kovacevic (Trenkwalder Kadrovske Usluge)</dc:creator>
  <cp:keywords/>
  <dc:description>Template: _x000d_
Formatting: _x000d_
Audience Type:</dc:description>
  <cp:lastModifiedBy>Dobriša Adamec</cp:lastModifiedBy>
  <cp:revision>60</cp:revision>
  <dcterms:created xsi:type="dcterms:W3CDTF">2017-03-20T13:40:49Z</dcterms:created>
  <dcterms:modified xsi:type="dcterms:W3CDTF">2018-04-19T14:00:16Z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Owner">
    <vt:lpwstr>a-eniss@microsoft.com</vt:lpwstr>
  </property>
  <property fmtid="{D5CDD505-2E9C-101B-9397-08002B2CF9AE}" pid="14" name="MSIP_Label_f42aa342-8706-4288-bd11-ebb85995028c_SetDate">
    <vt:lpwstr>2018-04-10T06:17:27.3234266Z</vt:lpwstr>
  </property>
  <property fmtid="{D5CDD505-2E9C-101B-9397-08002B2CF9AE}" pid="15" name="MSIP_Label_f42aa342-8706-4288-bd11-ebb85995028c_Name">
    <vt:lpwstr>General</vt:lpwstr>
  </property>
  <property fmtid="{D5CDD505-2E9C-101B-9397-08002B2CF9AE}" pid="16" name="MSIP_Label_f42aa342-8706-4288-bd11-ebb85995028c_Application">
    <vt:lpwstr>Microsoft Azure Information Protection</vt:lpwstr>
  </property>
  <property fmtid="{D5CDD505-2E9C-101B-9397-08002B2CF9AE}" pid="17" name="MSIP_Label_f42aa342-8706-4288-bd11-ebb85995028c_Extended_MSFT_Method">
    <vt:lpwstr>Automatic</vt:lpwstr>
  </property>
  <property fmtid="{D5CDD505-2E9C-101B-9397-08002B2CF9AE}" pid="18" name="Sensitivity">
    <vt:lpwstr>General</vt:lpwstr>
  </property>
</Properties>
</file>