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9" r:id="rId3"/>
    <p:sldId id="261" r:id="rId4"/>
    <p:sldId id="258" r:id="rId5"/>
    <p:sldId id="263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73" autoAdjust="0"/>
  </p:normalViewPr>
  <p:slideViewPr>
    <p:cSldViewPr>
      <p:cViewPr varScale="1">
        <p:scale>
          <a:sx n="96" d="100"/>
          <a:sy n="96" d="100"/>
        </p:scale>
        <p:origin x="122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lin Gheorghiu" userId="2ff3117a1cee25be" providerId="LiveId" clId="{55E40D1E-CA02-42F9-B319-36804F81BF7B}"/>
    <pc:docChg chg="undo custSel delSld modSld">
      <pc:chgData name="Catalin Gheorghiu" userId="2ff3117a1cee25be" providerId="LiveId" clId="{55E40D1E-CA02-42F9-B319-36804F81BF7B}" dt="2019-03-28T10:29:37.666" v="142" actId="20577"/>
      <pc:docMkLst>
        <pc:docMk/>
      </pc:docMkLst>
      <pc:sldChg chg="addSp delSp modSp">
        <pc:chgData name="Catalin Gheorghiu" userId="2ff3117a1cee25be" providerId="LiveId" clId="{55E40D1E-CA02-42F9-B319-36804F81BF7B}" dt="2019-03-28T10:29:37.666" v="142" actId="20577"/>
        <pc:sldMkLst>
          <pc:docMk/>
          <pc:sldMk cId="0" sldId="258"/>
        </pc:sldMkLst>
        <pc:spChg chg="add del">
          <ac:chgData name="Catalin Gheorghiu" userId="2ff3117a1cee25be" providerId="LiveId" clId="{55E40D1E-CA02-42F9-B319-36804F81BF7B}" dt="2019-03-28T10:27:55.023" v="102"/>
          <ac:spMkLst>
            <pc:docMk/>
            <pc:sldMk cId="0" sldId="258"/>
            <ac:spMk id="2" creationId="{30B25B87-C0D2-45BB-9AFF-54089928C5DE}"/>
          </ac:spMkLst>
        </pc:spChg>
        <pc:spChg chg="add mod">
          <ac:chgData name="Catalin Gheorghiu" userId="2ff3117a1cee25be" providerId="LiveId" clId="{55E40D1E-CA02-42F9-B319-36804F81BF7B}" dt="2019-03-28T10:29:33.703" v="138" actId="1076"/>
          <ac:spMkLst>
            <pc:docMk/>
            <pc:sldMk cId="0" sldId="258"/>
            <ac:spMk id="3" creationId="{54C77A33-8BC8-46D5-91B5-42AAD6DEE255}"/>
          </ac:spMkLst>
        </pc:spChg>
        <pc:spChg chg="mod">
          <ac:chgData name="Catalin Gheorghiu" userId="2ff3117a1cee25be" providerId="LiveId" clId="{55E40D1E-CA02-42F9-B319-36804F81BF7B}" dt="2019-03-28T10:29:37.666" v="142" actId="20577"/>
          <ac:spMkLst>
            <pc:docMk/>
            <pc:sldMk cId="0" sldId="258"/>
            <ac:spMk id="4" creationId="{00000000-0000-0000-0000-000000000000}"/>
          </ac:spMkLst>
        </pc:spChg>
        <pc:spChg chg="add del mod">
          <ac:chgData name="Catalin Gheorghiu" userId="2ff3117a1cee25be" providerId="LiveId" clId="{55E40D1E-CA02-42F9-B319-36804F81BF7B}" dt="2019-03-28T10:29:14.059" v="133" actId="478"/>
          <ac:spMkLst>
            <pc:docMk/>
            <pc:sldMk cId="0" sldId="258"/>
            <ac:spMk id="5" creationId="{5517BF0B-5904-432A-9C2B-0BD61E246D9E}"/>
          </ac:spMkLst>
        </pc:spChg>
      </pc:sldChg>
      <pc:sldChg chg="addSp delSp modSp">
        <pc:chgData name="Catalin Gheorghiu" userId="2ff3117a1cee25be" providerId="LiveId" clId="{55E40D1E-CA02-42F9-B319-36804F81BF7B}" dt="2019-03-28T10:25:18.596" v="82" actId="1076"/>
        <pc:sldMkLst>
          <pc:docMk/>
          <pc:sldMk cId="0" sldId="260"/>
        </pc:sldMkLst>
        <pc:spChg chg="mod">
          <ac:chgData name="Catalin Gheorghiu" userId="2ff3117a1cee25be" providerId="LiveId" clId="{55E40D1E-CA02-42F9-B319-36804F81BF7B}" dt="2019-03-28T10:25:13.740" v="81" actId="20577"/>
          <ac:spMkLst>
            <pc:docMk/>
            <pc:sldMk cId="0" sldId="260"/>
            <ac:spMk id="2" creationId="{6F0125CA-B9E0-4F7E-95DC-FE0AB3ACC5A3}"/>
          </ac:spMkLst>
        </pc:spChg>
        <pc:graphicFrameChg chg="del">
          <ac:chgData name="Catalin Gheorghiu" userId="2ff3117a1cee25be" providerId="LiveId" clId="{55E40D1E-CA02-42F9-B319-36804F81BF7B}" dt="2019-03-28T10:24:56.065" v="75"/>
          <ac:graphicFrameMkLst>
            <pc:docMk/>
            <pc:sldMk cId="0" sldId="260"/>
            <ac:graphicFrameMk id="3" creationId="{4D78F636-9317-448B-ABDC-A0016B95CD52}"/>
          </ac:graphicFrameMkLst>
        </pc:graphicFrameChg>
        <pc:picChg chg="add mod">
          <ac:chgData name="Catalin Gheorghiu" userId="2ff3117a1cee25be" providerId="LiveId" clId="{55E40D1E-CA02-42F9-B319-36804F81BF7B}" dt="2019-03-28T10:25:18.596" v="82" actId="1076"/>
          <ac:picMkLst>
            <pc:docMk/>
            <pc:sldMk cId="0" sldId="260"/>
            <ac:picMk id="4" creationId="{F1BCE3E1-8387-4BD5-B842-63465516ACA3}"/>
          </ac:picMkLst>
        </pc:picChg>
      </pc:sldChg>
      <pc:sldChg chg="addSp modSp">
        <pc:chgData name="Catalin Gheorghiu" userId="2ff3117a1cee25be" providerId="LiveId" clId="{55E40D1E-CA02-42F9-B319-36804F81BF7B}" dt="2019-03-28T10:26:38.088" v="90" actId="255"/>
        <pc:sldMkLst>
          <pc:docMk/>
          <pc:sldMk cId="0" sldId="261"/>
        </pc:sldMkLst>
        <pc:spChg chg="add mod">
          <ac:chgData name="Catalin Gheorghiu" userId="2ff3117a1cee25be" providerId="LiveId" clId="{55E40D1E-CA02-42F9-B319-36804F81BF7B}" dt="2019-03-28T10:26:24.790" v="86" actId="255"/>
          <ac:spMkLst>
            <pc:docMk/>
            <pc:sldMk cId="0" sldId="261"/>
            <ac:spMk id="2" creationId="{36EC827F-8078-4010-8850-EF203F95DC96}"/>
          </ac:spMkLst>
        </pc:spChg>
        <pc:spChg chg="add mod">
          <ac:chgData name="Catalin Gheorghiu" userId="2ff3117a1cee25be" providerId="LiveId" clId="{55E40D1E-CA02-42F9-B319-36804F81BF7B}" dt="2019-03-28T10:26:38.088" v="90" actId="255"/>
          <ac:spMkLst>
            <pc:docMk/>
            <pc:sldMk cId="0" sldId="261"/>
            <ac:spMk id="3" creationId="{FBD4FC93-1F96-47DB-990C-03D33A08AF18}"/>
          </ac:spMkLst>
        </pc:spChg>
      </pc:sldChg>
    </pc:docChg>
  </pc:docChgLst>
  <pc:docChgLst>
    <pc:chgData name="Catalin Gheorghiu" userId="2ff3117a1cee25be" providerId="LiveId" clId="{8301B04E-6378-48B1-BA10-2D6E1FF79FDC}"/>
    <pc:docChg chg="modSld">
      <pc:chgData name="Catalin Gheorghiu" userId="2ff3117a1cee25be" providerId="LiveId" clId="{8301B04E-6378-48B1-BA10-2D6E1FF79FDC}" dt="2019-04-01T19:52:44.514" v="0" actId="6549"/>
      <pc:docMkLst>
        <pc:docMk/>
      </pc:docMkLst>
      <pc:sldChg chg="modNotesTx">
        <pc:chgData name="Catalin Gheorghiu" userId="2ff3117a1cee25be" providerId="LiveId" clId="{8301B04E-6378-48B1-BA10-2D6E1FF79FDC}" dt="2019-04-01T19:52:44.514" v="0" actId="6549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07876-7F00-465D-BBC3-88E71B2AB492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7E65A-168C-4B71-99F2-487BD616F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1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7E65A-168C-4B71-99F2-487BD616F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8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0125CA-B9E0-4F7E-95DC-FE0AB3ACC5A3}"/>
              </a:ext>
            </a:extLst>
          </p:cNvPr>
          <p:cNvSpPr txBox="1"/>
          <p:nvPr/>
        </p:nvSpPr>
        <p:spPr>
          <a:xfrm>
            <a:off x="152400" y="3105150"/>
            <a:ext cx="426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Rastko Djordjevic </a:t>
            </a:r>
          </a:p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</a:p>
          <a:p>
            <a:endParaRPr lang="en-US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Catalin Gheorghiu</a:t>
            </a:r>
          </a:p>
          <a:p>
            <a:r>
              <a:rPr lang="en-US" sz="2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 Computer Solutions</a:t>
            </a:r>
            <a:endParaRPr lang="bs-Latn-BA" sz="2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CE3E1-8387-4BD5-B842-63465516A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336" y="4171950"/>
            <a:ext cx="1624664" cy="6567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145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NetWork 9</a:t>
            </a:r>
            <a:endParaRPr lang="bs-Latn-BA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EC827F-8078-4010-8850-EF203F95DC96}"/>
              </a:ext>
            </a:extLst>
          </p:cNvPr>
          <p:cNvSpPr/>
          <p:nvPr/>
        </p:nvSpPr>
        <p:spPr>
          <a:xfrm>
            <a:off x="152400" y="1276350"/>
            <a:ext cx="46290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/>
              <a:t>42 or the big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4FC93-1F96-47DB-990C-03D33A08AF18}"/>
              </a:ext>
            </a:extLst>
          </p:cNvPr>
          <p:cNvSpPr/>
          <p:nvPr/>
        </p:nvSpPr>
        <p:spPr>
          <a:xfrm>
            <a:off x="685800" y="2387084"/>
            <a:ext cx="5157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Architecture as proposed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828800"/>
            <a:ext cx="335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Hvala</a:t>
            </a:r>
            <a:r>
              <a:rPr lang="en-US" sz="6000" dirty="0">
                <a:solidFill>
                  <a:srgbClr val="2B399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!</a:t>
            </a:r>
            <a:endParaRPr lang="bs-Latn-BA" sz="2200" dirty="0">
              <a:solidFill>
                <a:srgbClr val="2B3990"/>
              </a:solidFill>
            </a:endParaRPr>
          </a:p>
          <a:p>
            <a:endParaRPr lang="bs-Latn-BA" sz="2200" dirty="0">
              <a:solidFill>
                <a:srgbClr val="2B399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77A33-8BC8-46D5-91B5-42AAD6DEE255}"/>
              </a:ext>
            </a:extLst>
          </p:cNvPr>
          <p:cNvSpPr/>
          <p:nvPr/>
        </p:nvSpPr>
        <p:spPr>
          <a:xfrm>
            <a:off x="23191" y="4400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B3990"/>
                </a:solidFill>
              </a:rPr>
              <a:t>Blog TDB </a:t>
            </a:r>
            <a:r>
              <a:rPr lang="en-US" dirty="0">
                <a:solidFill>
                  <a:srgbClr val="2B3990"/>
                </a:solidFill>
                <a:sym typeface="Wingdings" panose="05000000000000000000" pitchFamily="2" charset="2"/>
              </a:rPr>
              <a:t> </a:t>
            </a:r>
            <a:endParaRPr lang="en-US" dirty="0">
              <a:solidFill>
                <a:srgbClr val="2B3990"/>
              </a:solidFill>
            </a:endParaRPr>
          </a:p>
          <a:p>
            <a:r>
              <a:rPr lang="en-US" dirty="0">
                <a:solidFill>
                  <a:srgbClr val="2B3990"/>
                </a:solidFill>
              </a:rPr>
              <a:t>My Email catalin.gheorghiu@ronua.ro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</Words>
  <Application>Microsoft Office PowerPoint</Application>
  <PresentationFormat>On-screen Show (16:9)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Catalin Gheorghiu</cp:lastModifiedBy>
  <cp:revision>1</cp:revision>
  <dcterms:created xsi:type="dcterms:W3CDTF">2006-08-16T00:00:00Z</dcterms:created>
  <dcterms:modified xsi:type="dcterms:W3CDTF">2019-04-01T19:52:50Z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a-eniss@microsoft.com</vt:lpwstr>
  </property>
  <property fmtid="{D5CDD505-2E9C-101B-9397-08002B2CF9AE}" pid="5" name="MSIP_Label_f42aa342-8706-4288-bd11-ebb85995028c_SetDate">
    <vt:lpwstr>2019-03-18T21:48:29.0581178Z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