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29" r:id="rId4"/>
  </p:sldMasterIdLst>
  <p:notesMasterIdLst>
    <p:notesMasterId r:id="rId27"/>
  </p:notesMasterIdLst>
  <p:handoutMasterIdLst>
    <p:handoutMasterId r:id="rId28"/>
  </p:handoutMasterIdLst>
  <p:sldIdLst>
    <p:sldId id="1519" r:id="rId5"/>
    <p:sldId id="1549" r:id="rId6"/>
    <p:sldId id="1551" r:id="rId7"/>
    <p:sldId id="1564" r:id="rId8"/>
    <p:sldId id="1565" r:id="rId9"/>
    <p:sldId id="1567" r:id="rId10"/>
    <p:sldId id="1568" r:id="rId11"/>
    <p:sldId id="1569" r:id="rId12"/>
    <p:sldId id="1570" r:id="rId13"/>
    <p:sldId id="1560" r:id="rId14"/>
    <p:sldId id="1559" r:id="rId15"/>
    <p:sldId id="1566" r:id="rId16"/>
    <p:sldId id="1556" r:id="rId17"/>
    <p:sldId id="1555" r:id="rId18"/>
    <p:sldId id="1554" r:id="rId19"/>
    <p:sldId id="1557" r:id="rId20"/>
    <p:sldId id="1562" r:id="rId21"/>
    <p:sldId id="1561" r:id="rId22"/>
    <p:sldId id="1563" r:id="rId23"/>
    <p:sldId id="1550" r:id="rId24"/>
    <p:sldId id="1552" r:id="rId25"/>
    <p:sldId id="1532" r:id="rId26"/>
  </p:sldIdLst>
  <p:sldSz cx="12436475" cy="6994525"/>
  <p:notesSz cx="6858000" cy="9144000"/>
  <p:defaultTextStyle>
    <a:defPPr>
      <a:defRPr lang="en-US"/>
    </a:defPPr>
    <a:lvl1pPr marL="0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66371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32742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99113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65484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33185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3">
          <p15:clr>
            <a:srgbClr val="A4A3A4"/>
          </p15:clr>
        </p15:guide>
        <p15:guide id="2" pos="391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ku Uchikawa" initials="SU" lastIdx="11" clrIdx="0"/>
  <p:cmAuthor id="1" name="Mary Feil-Jacobs" initials="MFJ" lastIdx="43" clrIdx="1"/>
  <p:cmAuthor id="2" name="Monica Lueder" initials="ML" lastIdx="22" clrIdx="2">
    <p:extLst>
      <p:ext uri="{19B8F6BF-5375-455C-9EA6-DF929625EA0E}">
        <p15:presenceInfo xmlns:p15="http://schemas.microsoft.com/office/powerpoint/2012/main" userId="S-1-5-21-2127521184-1604012920-1887927527-2598260" providerId="AD"/>
      </p:ext>
    </p:extLst>
  </p:cmAuthor>
  <p:cmAuthor id="3" name="Mary Feil-Jacobs" initials="MF" lastIdx="22" clrIdx="3">
    <p:extLst>
      <p:ext uri="{19B8F6BF-5375-455C-9EA6-DF929625EA0E}">
        <p15:presenceInfo xmlns:p15="http://schemas.microsoft.com/office/powerpoint/2012/main" userId="S-1-5-21-2127521184-1604012920-1887927527-6500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1E1"/>
    <a:srgbClr val="DDFFED"/>
    <a:srgbClr val="002050"/>
    <a:srgbClr val="737373"/>
    <a:srgbClr val="FFFFFF"/>
    <a:srgbClr val="000000"/>
    <a:srgbClr val="D83B01"/>
    <a:srgbClr val="353535"/>
    <a:srgbClr val="0078D7"/>
    <a:srgbClr val="FF8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82794" autoAdjust="0"/>
  </p:normalViewPr>
  <p:slideViewPr>
    <p:cSldViewPr>
      <p:cViewPr varScale="1">
        <p:scale>
          <a:sx n="50" d="100"/>
          <a:sy n="50" d="100"/>
        </p:scale>
        <p:origin x="1158" y="48"/>
      </p:cViewPr>
      <p:guideLst>
        <p:guide orient="horz" pos="2203"/>
        <p:guide pos="39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howGuides="1">
      <p:cViewPr varScale="1">
        <p:scale>
          <a:sx n="63" d="100"/>
          <a:sy n="63" d="100"/>
        </p:scale>
        <p:origin x="3134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-1157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Segoe UI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D0CB2F-F0BF-435A-A27A-2EC15087F634}" type="datetime8">
              <a:rPr lang="en-US" smtClean="0">
                <a:latin typeface="Segoe UI" pitchFamily="34" charset="0"/>
              </a:rPr>
              <a:pPr/>
              <a:t>4/19/2018 1:42 PM</a:t>
            </a:fld>
            <a:endParaRPr lang="en-US" dirty="0">
              <a:latin typeface="Segoe UI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5795010" cy="332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398463" defTabSz="914099" eaLnBrk="0" hangingPunct="0"/>
            <a:r>
              <a:rPr lang="en-US" sz="4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"/>
          </p:nvPr>
        </p:nvSpPr>
        <p:spPr>
          <a:xfrm>
            <a:off x="5783579" y="8685213"/>
            <a:ext cx="107283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9E9D6-92A0-482B-A603-C9BA7FFB8190}" type="slidenum">
              <a:rPr lang="en-US" smtClean="0">
                <a:latin typeface="Segoe UI" pitchFamily="34" charset="0"/>
              </a:rPr>
              <a:pPr/>
              <a:t>‹#›</a:t>
            </a:fld>
            <a:endParaRPr lang="en-US" dirty="0">
              <a:latin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595630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er Placeholder 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egoe U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4"/>
          </p:nvPr>
        </p:nvSpPr>
        <p:spPr>
          <a:xfrm>
            <a:off x="0" y="8686800"/>
            <a:ext cx="5920740" cy="3559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571500" indent="0" algn="l">
              <a:defRPr sz="1200"/>
            </a:lvl1pPr>
          </a:lstStyle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D18B56EA-E28F-4F92-9F16-7A6F2501B303}" type="datetime8">
              <a:rPr lang="en-US" smtClean="0"/>
              <a:pPr/>
              <a:t>4/19/2018 1:40 PM</a:t>
            </a:fld>
            <a:endParaRPr lang="en-US" dirty="0"/>
          </a:p>
        </p:txBody>
      </p:sp>
      <p:sp>
        <p:nvSpPr>
          <p:cNvPr id="12" name="Notes Placeholder 11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5"/>
          </p:nvPr>
        </p:nvSpPr>
        <p:spPr>
          <a:xfrm>
            <a:off x="5909309" y="8685213"/>
            <a:ext cx="94710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B4008EB6-D09E-4580-8CD6-DDB1451194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64826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32742" rtl="0" eaLnBrk="1" latinLnBrk="0" hangingPunct="1">
      <a:lnSpc>
        <a:spcPct val="90000"/>
      </a:lnSpc>
      <a:spcAft>
        <a:spcPts val="340"/>
      </a:spcAft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1pPr>
    <a:lvl2pPr marL="217262" indent="-107956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2pPr>
    <a:lvl3pPr marL="334664" indent="-117403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3pPr>
    <a:lvl4pPr marL="492551" indent="-149789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4pPr>
    <a:lvl5pPr marL="627496" indent="-117403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5pPr>
    <a:lvl6pPr marL="2331856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8683C9CD-37C6-4B53-B210-CC8F66F90493}" type="datetime8">
              <a:rPr lang="en-US" smtClean="0"/>
              <a:pPr/>
              <a:t>4/19/2018 1:40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7731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fld id="{C279D0AF-5102-465F-9774-3BAAD6555D09}" type="datetime8">
              <a:rPr lang="en-US" smtClean="0"/>
              <a:pPr/>
              <a:t>4/19/2018 1:40 PM</a:t>
            </a:fld>
            <a:endParaRPr lang="en-US" dirty="0"/>
          </a:p>
        </p:txBody>
      </p:sp>
      <p:sp>
        <p:nvSpPr>
          <p:cNvPr id="12" name="Header Placeholder 11"/>
          <p:cNvSpPr>
            <a:spLocks noGrp="1"/>
          </p:cNvSpPr>
          <p:nvPr>
            <p:ph type="hd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2338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2F5416D-752F-4A27-A7A5-0CB5FC0CFE2E}" type="datetime8">
              <a:rPr lang="en-US" smtClean="0">
                <a:solidFill>
                  <a:prstClr val="black"/>
                </a:solidFill>
              </a:rPr>
              <a:pPr/>
              <a:t>4/19/2018 1:40 PM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C87E0CF-87F6-4B58-B8B8-DCAB2DAAF3CA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510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D18B56EA-E28F-4F92-9F16-7A6F2501B303}" type="datetime8">
              <a:rPr lang="en-US" smtClean="0"/>
              <a:pPr/>
              <a:t>4/19/2018 1:40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182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fld id="{C279D0AF-5102-465F-9774-3BAAD6555D09}" type="datetime8">
              <a:rPr lang="en-US" smtClean="0"/>
              <a:pPr/>
              <a:t>4/19/2018 1:40 PM</a:t>
            </a:fld>
            <a:endParaRPr lang="en-US" dirty="0"/>
          </a:p>
        </p:txBody>
      </p:sp>
      <p:sp>
        <p:nvSpPr>
          <p:cNvPr id="12" name="Header Placeholder 11"/>
          <p:cNvSpPr>
            <a:spLocks noGrp="1"/>
          </p:cNvSpPr>
          <p:nvPr>
            <p:ph type="hd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8509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D18B56EA-E28F-4F92-9F16-7A6F2501B303}" type="datetime8">
              <a:rPr lang="en-US" smtClean="0"/>
              <a:pPr/>
              <a:t>4/19/2018 1:40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8406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fld id="{C279D0AF-5102-465F-9774-3BAAD6555D09}" type="datetime8">
              <a:rPr lang="en-US" smtClean="0"/>
              <a:pPr/>
              <a:t>4/19/2018 1:40 PM</a:t>
            </a:fld>
            <a:endParaRPr lang="en-US" dirty="0"/>
          </a:p>
        </p:txBody>
      </p:sp>
      <p:sp>
        <p:nvSpPr>
          <p:cNvPr id="12" name="Header Placeholder 11"/>
          <p:cNvSpPr>
            <a:spLocks noGrp="1"/>
          </p:cNvSpPr>
          <p:nvPr>
            <p:ph type="hd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9402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fld id="{C279D0AF-5102-465F-9774-3BAAD6555D09}" type="datetime8">
              <a:rPr lang="en-US" smtClean="0"/>
              <a:pPr/>
              <a:t>4/19/2018 1:40 PM</a:t>
            </a:fld>
            <a:endParaRPr lang="en-US" dirty="0"/>
          </a:p>
        </p:txBody>
      </p:sp>
      <p:sp>
        <p:nvSpPr>
          <p:cNvPr id="12" name="Header Placeholder 11"/>
          <p:cNvSpPr>
            <a:spLocks noGrp="1"/>
          </p:cNvSpPr>
          <p:nvPr>
            <p:ph type="hd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3029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fld id="{C279D0AF-5102-465F-9774-3BAAD6555D09}" type="datetime8">
              <a:rPr lang="en-US" smtClean="0"/>
              <a:pPr/>
              <a:t>4/19/2018 1:40 PM</a:t>
            </a:fld>
            <a:endParaRPr lang="en-US" dirty="0"/>
          </a:p>
        </p:txBody>
      </p:sp>
      <p:sp>
        <p:nvSpPr>
          <p:cNvPr id="12" name="Header Placeholder 11"/>
          <p:cNvSpPr>
            <a:spLocks noGrp="1"/>
          </p:cNvSpPr>
          <p:nvPr>
            <p:ph type="hd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5504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627F603A-779F-4101-9B83-C34650C566A7}" type="datetime8">
              <a:rPr lang="en-US" smtClean="0"/>
              <a:pPr/>
              <a:t>4/19/2018 1:40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4871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fld id="{C279D0AF-5102-465F-9774-3BAAD6555D09}" type="datetime8">
              <a:rPr lang="en-US" smtClean="0"/>
              <a:pPr/>
              <a:t>4/19/2018 1:40 PM</a:t>
            </a:fld>
            <a:endParaRPr lang="en-US" dirty="0"/>
          </a:p>
        </p:txBody>
      </p:sp>
      <p:sp>
        <p:nvSpPr>
          <p:cNvPr id="12" name="Header Placeholder 11"/>
          <p:cNvSpPr>
            <a:spLocks noGrp="1"/>
          </p:cNvSpPr>
          <p:nvPr>
            <p:ph type="hd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898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70666" y="4897504"/>
            <a:ext cx="9143936" cy="906582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87439" y="5801518"/>
            <a:ext cx="7315137" cy="906196"/>
          </a:xfrm>
          <a:noFill/>
        </p:spPr>
        <p:txBody>
          <a:bodyPr lIns="164592" tIns="109728" rIns="164592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140" name="Picture 13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black">
          <a:xfrm>
            <a:off x="457200" y="481082"/>
            <a:ext cx="1483418" cy="31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8501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spect="1" noChangeArrowheads="1" noTextEdit="1"/>
          </p:cNvSpPr>
          <p:nvPr/>
        </p:nvSpPr>
        <p:spPr bwMode="auto">
          <a:xfrm>
            <a:off x="7023366" y="-73970"/>
            <a:ext cx="5443122" cy="7040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6951711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pic>
        <p:nvPicPr>
          <p:cNvPr id="2050" name="Picture 2" descr="C:\Users\Rino\Desktop\Archive 4\2-02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9547225" y="0"/>
            <a:ext cx="2889250" cy="7023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28849011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rgbClr val="002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689345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2740132"/>
            <a:ext cx="4892040" cy="1514261"/>
          </a:xfrm>
        </p:spPr>
        <p:txBody>
          <a:bodyPr wrap="square" anchor="ctr">
            <a:spAutoFit/>
          </a:bodyPr>
          <a:lstStyle>
            <a:lvl1pPr>
              <a:defRPr sz="480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Square photo layout</a:t>
            </a:r>
          </a:p>
        </p:txBody>
      </p:sp>
      <p:pic>
        <p:nvPicPr>
          <p:cNvPr id="1026" name="Picture 2" descr="C:\Users\Rino\Desktop\Archive 4\2-04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669088" y="0"/>
            <a:ext cx="5767387" cy="70231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16358242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pos="3427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onzo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" y="-1"/>
            <a:ext cx="12434711" cy="699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67407043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solidFill>
          <a:srgbClr val="002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4639" y="6220609"/>
            <a:ext cx="4572000" cy="4770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82880" rIns="182880" bIns="182880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Copyright Microsoft Corporation. All rights reserved. 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457200" y="481082"/>
            <a:ext cx="1483418" cy="310896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625949" y="2993206"/>
            <a:ext cx="4892040" cy="1514261"/>
          </a:xfrm>
        </p:spPr>
        <p:txBody>
          <a:bodyPr wrap="square" anchor="ctr">
            <a:spAutoFit/>
          </a:bodyPr>
          <a:lstStyle>
            <a:lvl1pPr algn="ctr">
              <a:defRPr sz="480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bs-Latn-BA" dirty="0"/>
              <a:t>Thank you!</a:t>
            </a:r>
            <a:br>
              <a:rPr lang="bs-Latn-BA" dirty="0"/>
            </a:br>
            <a:r>
              <a:rPr lang="bs-Latn-BA" dirty="0"/>
              <a:t>Hvala vam!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0691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quare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274702" y="2119178"/>
            <a:ext cx="4937760" cy="1835285"/>
          </a:xfrm>
          <a:noFill/>
        </p:spPr>
        <p:txBody>
          <a:bodyPr lIns="146304" tIns="91440" rIns="146304" bIns="91440" anchor="t" anchorCtr="0"/>
          <a:lstStyle>
            <a:lvl1pPr>
              <a:defRPr sz="4800" spc="-100" baseline="0">
                <a:gradFill>
                  <a:gsLst>
                    <a:gs pos="74359">
                      <a:schemeClr val="tx1"/>
                    </a:gs>
                    <a:gs pos="57576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273050" y="3954463"/>
            <a:ext cx="4937760" cy="731528"/>
          </a:xfrm>
        </p:spPr>
        <p:txBody>
          <a:bodyPr lIns="164592" tIns="109728" rIns="164592" bIns="109728">
            <a:noAutofit/>
          </a:bodyPr>
          <a:lstStyle>
            <a:lvl1pPr marL="0" indent="0">
              <a:spcBef>
                <a:spcPts val="0"/>
              </a:spcBef>
              <a:buNone/>
              <a:defRPr lang="en-US" sz="3200" kern="1200" spc="0" baseline="0" dirty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Speaker name</a:t>
            </a:r>
          </a:p>
        </p:txBody>
      </p:sp>
      <p:sp>
        <p:nvSpPr>
          <p:cNvPr id="8" name="Rectangle 7"/>
          <p:cNvSpPr/>
          <p:nvPr userDrawn="1"/>
        </p:nvSpPr>
        <p:spPr bwMode="gray">
          <a:xfrm>
            <a:off x="5441950" y="0"/>
            <a:ext cx="6994525" cy="6994525"/>
          </a:xfrm>
          <a:prstGeom prst="rect">
            <a:avLst/>
          </a:prstGeom>
          <a:solidFill>
            <a:srgbClr val="002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5441950" y="3283772"/>
            <a:ext cx="7007806" cy="3710752"/>
            <a:chOff x="5441950" y="3283772"/>
            <a:chExt cx="7007806" cy="3710752"/>
          </a:xfrm>
        </p:grpSpPr>
        <p:sp>
          <p:nvSpPr>
            <p:cNvPr id="10" name="Freeform: Shape 9"/>
            <p:cNvSpPr>
              <a:spLocks/>
            </p:cNvSpPr>
            <p:nvPr userDrawn="1"/>
          </p:nvSpPr>
          <p:spPr bwMode="gray">
            <a:xfrm>
              <a:off x="5441950" y="4946076"/>
              <a:ext cx="7007806" cy="2048448"/>
            </a:xfrm>
            <a:custGeom>
              <a:avLst/>
              <a:gdLst>
                <a:gd name="connsiteX0" fmla="*/ 237491 w 7007806"/>
                <a:gd name="connsiteY0" fmla="*/ 0 h 2048448"/>
                <a:gd name="connsiteX1" fmla="*/ 966532 w 7007806"/>
                <a:gd name="connsiteY1" fmla="*/ 0 h 2048448"/>
                <a:gd name="connsiteX2" fmla="*/ 966532 w 7007806"/>
                <a:gd name="connsiteY2" fmla="*/ 578198 h 2048448"/>
                <a:gd name="connsiteX3" fmla="*/ 1425492 w 7007806"/>
                <a:gd name="connsiteY3" fmla="*/ 606386 h 2048448"/>
                <a:gd name="connsiteX4" fmla="*/ 1677037 w 7007806"/>
                <a:gd name="connsiteY4" fmla="*/ 606386 h 2048448"/>
                <a:gd name="connsiteX5" fmla="*/ 1677037 w 7007806"/>
                <a:gd name="connsiteY5" fmla="*/ 483901 h 2048448"/>
                <a:gd name="connsiteX6" fmla="*/ 1686642 w 7007806"/>
                <a:gd name="connsiteY6" fmla="*/ 483901 h 2048448"/>
                <a:gd name="connsiteX7" fmla="*/ 1686642 w 7007806"/>
                <a:gd name="connsiteY7" fmla="*/ 225552 h 2048448"/>
                <a:gd name="connsiteX8" fmla="*/ 2059578 w 7007806"/>
                <a:gd name="connsiteY8" fmla="*/ 225552 h 2048448"/>
                <a:gd name="connsiteX9" fmla="*/ 2059578 w 7007806"/>
                <a:gd name="connsiteY9" fmla="*/ 339268 h 2048448"/>
                <a:gd name="connsiteX10" fmla="*/ 2098045 w 7007806"/>
                <a:gd name="connsiteY10" fmla="*/ 339268 h 2048448"/>
                <a:gd name="connsiteX11" fmla="*/ 2098045 w 7007806"/>
                <a:gd name="connsiteY11" fmla="*/ 483901 h 2048448"/>
                <a:gd name="connsiteX12" fmla="*/ 2204842 w 7007806"/>
                <a:gd name="connsiteY12" fmla="*/ 483901 h 2048448"/>
                <a:gd name="connsiteX13" fmla="*/ 2204842 w 7007806"/>
                <a:gd name="connsiteY13" fmla="*/ 643969 h 2048448"/>
                <a:gd name="connsiteX14" fmla="*/ 2602307 w 7007806"/>
                <a:gd name="connsiteY14" fmla="*/ 643969 h 2048448"/>
                <a:gd name="connsiteX15" fmla="*/ 2602307 w 7007806"/>
                <a:gd name="connsiteY15" fmla="*/ 744644 h 2048448"/>
                <a:gd name="connsiteX16" fmla="*/ 3055683 w 7007806"/>
                <a:gd name="connsiteY16" fmla="*/ 744644 h 2048448"/>
                <a:gd name="connsiteX17" fmla="*/ 3055683 w 7007806"/>
                <a:gd name="connsiteY17" fmla="*/ 777377 h 2048448"/>
                <a:gd name="connsiteX18" fmla="*/ 3075299 w 7007806"/>
                <a:gd name="connsiteY18" fmla="*/ 777377 h 2048448"/>
                <a:gd name="connsiteX19" fmla="*/ 3075299 w 7007806"/>
                <a:gd name="connsiteY19" fmla="*/ 965361 h 2048448"/>
                <a:gd name="connsiteX20" fmla="*/ 3423979 w 7007806"/>
                <a:gd name="connsiteY20" fmla="*/ 965361 h 2048448"/>
                <a:gd name="connsiteX21" fmla="*/ 3423979 w 7007806"/>
                <a:gd name="connsiteY21" fmla="*/ 525721 h 2048448"/>
                <a:gd name="connsiteX22" fmla="*/ 3527067 w 7007806"/>
                <a:gd name="connsiteY22" fmla="*/ 525721 h 2048448"/>
                <a:gd name="connsiteX23" fmla="*/ 3527067 w 7007806"/>
                <a:gd name="connsiteY23" fmla="*/ 386248 h 2048448"/>
                <a:gd name="connsiteX24" fmla="*/ 3830268 w 7007806"/>
                <a:gd name="connsiteY24" fmla="*/ 386248 h 2048448"/>
                <a:gd name="connsiteX25" fmla="*/ 3830268 w 7007806"/>
                <a:gd name="connsiteY25" fmla="*/ 525721 h 2048448"/>
                <a:gd name="connsiteX26" fmla="*/ 3927292 w 7007806"/>
                <a:gd name="connsiteY26" fmla="*/ 525721 h 2048448"/>
                <a:gd name="connsiteX27" fmla="*/ 3927292 w 7007806"/>
                <a:gd name="connsiteY27" fmla="*/ 58792 h 2048448"/>
                <a:gd name="connsiteX28" fmla="*/ 4630716 w 7007806"/>
                <a:gd name="connsiteY28" fmla="*/ 58792 h 2048448"/>
                <a:gd name="connsiteX29" fmla="*/ 4630716 w 7007806"/>
                <a:gd name="connsiteY29" fmla="*/ 616681 h 2048448"/>
                <a:gd name="connsiteX30" fmla="*/ 5073388 w 7007806"/>
                <a:gd name="connsiteY30" fmla="*/ 255872 h 2048448"/>
                <a:gd name="connsiteX31" fmla="*/ 5073388 w 7007806"/>
                <a:gd name="connsiteY31" fmla="*/ 643969 h 2048448"/>
                <a:gd name="connsiteX32" fmla="*/ 5315948 w 7007806"/>
                <a:gd name="connsiteY32" fmla="*/ 643969 h 2048448"/>
                <a:gd name="connsiteX33" fmla="*/ 5315948 w 7007806"/>
                <a:gd name="connsiteY33" fmla="*/ 525721 h 2048448"/>
                <a:gd name="connsiteX34" fmla="*/ 5419036 w 7007806"/>
                <a:gd name="connsiteY34" fmla="*/ 525721 h 2048448"/>
                <a:gd name="connsiteX35" fmla="*/ 5419036 w 7007806"/>
                <a:gd name="connsiteY35" fmla="*/ 386248 h 2048448"/>
                <a:gd name="connsiteX36" fmla="*/ 5722237 w 7007806"/>
                <a:gd name="connsiteY36" fmla="*/ 386248 h 2048448"/>
                <a:gd name="connsiteX37" fmla="*/ 5722237 w 7007806"/>
                <a:gd name="connsiteY37" fmla="*/ 525721 h 2048448"/>
                <a:gd name="connsiteX38" fmla="*/ 5825325 w 7007806"/>
                <a:gd name="connsiteY38" fmla="*/ 525721 h 2048448"/>
                <a:gd name="connsiteX39" fmla="*/ 5825325 w 7007806"/>
                <a:gd name="connsiteY39" fmla="*/ 965361 h 2048448"/>
                <a:gd name="connsiteX40" fmla="*/ 6170974 w 7007806"/>
                <a:gd name="connsiteY40" fmla="*/ 965361 h 2048448"/>
                <a:gd name="connsiteX41" fmla="*/ 6170974 w 7007806"/>
                <a:gd name="connsiteY41" fmla="*/ 777377 h 2048448"/>
                <a:gd name="connsiteX42" fmla="*/ 6646998 w 7007806"/>
                <a:gd name="connsiteY42" fmla="*/ 777377 h 2048448"/>
                <a:gd name="connsiteX43" fmla="*/ 6646998 w 7007806"/>
                <a:gd name="connsiteY43" fmla="*/ 1374681 h 2048448"/>
                <a:gd name="connsiteX44" fmla="*/ 7007806 w 7007806"/>
                <a:gd name="connsiteY44" fmla="*/ 1374681 h 2048448"/>
                <a:gd name="connsiteX45" fmla="*/ 7007806 w 7007806"/>
                <a:gd name="connsiteY45" fmla="*/ 1677881 h 2048448"/>
                <a:gd name="connsiteX46" fmla="*/ 6995117 w 7007806"/>
                <a:gd name="connsiteY46" fmla="*/ 1677881 h 2048448"/>
                <a:gd name="connsiteX47" fmla="*/ 6995117 w 7007806"/>
                <a:gd name="connsiteY47" fmla="*/ 2048448 h 2048448"/>
                <a:gd name="connsiteX48" fmla="*/ 0 w 7007806"/>
                <a:gd name="connsiteY48" fmla="*/ 2048448 h 2048448"/>
                <a:gd name="connsiteX49" fmla="*/ 0 w 7007806"/>
                <a:gd name="connsiteY49" fmla="*/ 339268 h 2048448"/>
                <a:gd name="connsiteX50" fmla="*/ 136873 w 7007806"/>
                <a:gd name="connsiteY50" fmla="*/ 339268 h 2048448"/>
                <a:gd name="connsiteX51" fmla="*/ 136873 w 7007806"/>
                <a:gd name="connsiteY51" fmla="*/ 483901 h 2048448"/>
                <a:gd name="connsiteX52" fmla="*/ 237491 w 7007806"/>
                <a:gd name="connsiteY52" fmla="*/ 483901 h 2048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7007806" h="2048448">
                  <a:moveTo>
                    <a:pt x="237491" y="0"/>
                  </a:moveTo>
                  <a:lnTo>
                    <a:pt x="966532" y="0"/>
                  </a:lnTo>
                  <a:lnTo>
                    <a:pt x="966532" y="578198"/>
                  </a:lnTo>
                  <a:lnTo>
                    <a:pt x="1425492" y="606386"/>
                  </a:lnTo>
                  <a:lnTo>
                    <a:pt x="1677037" y="606386"/>
                  </a:lnTo>
                  <a:lnTo>
                    <a:pt x="1677037" y="483901"/>
                  </a:lnTo>
                  <a:lnTo>
                    <a:pt x="1686642" y="483901"/>
                  </a:lnTo>
                  <a:lnTo>
                    <a:pt x="1686642" y="225552"/>
                  </a:lnTo>
                  <a:lnTo>
                    <a:pt x="2059578" y="225552"/>
                  </a:lnTo>
                  <a:lnTo>
                    <a:pt x="2059578" y="339268"/>
                  </a:lnTo>
                  <a:lnTo>
                    <a:pt x="2098045" y="339268"/>
                  </a:lnTo>
                  <a:lnTo>
                    <a:pt x="2098045" y="483901"/>
                  </a:lnTo>
                  <a:lnTo>
                    <a:pt x="2204842" y="483901"/>
                  </a:lnTo>
                  <a:lnTo>
                    <a:pt x="2204842" y="643969"/>
                  </a:lnTo>
                  <a:lnTo>
                    <a:pt x="2602307" y="643969"/>
                  </a:lnTo>
                  <a:lnTo>
                    <a:pt x="2602307" y="744644"/>
                  </a:lnTo>
                  <a:lnTo>
                    <a:pt x="3055683" y="744644"/>
                  </a:lnTo>
                  <a:lnTo>
                    <a:pt x="3055683" y="777377"/>
                  </a:lnTo>
                  <a:lnTo>
                    <a:pt x="3075299" y="777377"/>
                  </a:lnTo>
                  <a:lnTo>
                    <a:pt x="3075299" y="965361"/>
                  </a:lnTo>
                  <a:lnTo>
                    <a:pt x="3423979" y="965361"/>
                  </a:lnTo>
                  <a:lnTo>
                    <a:pt x="3423979" y="525721"/>
                  </a:lnTo>
                  <a:lnTo>
                    <a:pt x="3527067" y="525721"/>
                  </a:lnTo>
                  <a:lnTo>
                    <a:pt x="3527067" y="386248"/>
                  </a:lnTo>
                  <a:lnTo>
                    <a:pt x="3830268" y="386248"/>
                  </a:lnTo>
                  <a:lnTo>
                    <a:pt x="3830268" y="525721"/>
                  </a:lnTo>
                  <a:lnTo>
                    <a:pt x="3927292" y="525721"/>
                  </a:lnTo>
                  <a:lnTo>
                    <a:pt x="3927292" y="58792"/>
                  </a:lnTo>
                  <a:lnTo>
                    <a:pt x="4630716" y="58792"/>
                  </a:lnTo>
                  <a:lnTo>
                    <a:pt x="4630716" y="616681"/>
                  </a:lnTo>
                  <a:lnTo>
                    <a:pt x="5073388" y="255872"/>
                  </a:lnTo>
                  <a:lnTo>
                    <a:pt x="5073388" y="643969"/>
                  </a:lnTo>
                  <a:lnTo>
                    <a:pt x="5315948" y="643969"/>
                  </a:lnTo>
                  <a:lnTo>
                    <a:pt x="5315948" y="525721"/>
                  </a:lnTo>
                  <a:lnTo>
                    <a:pt x="5419036" y="525721"/>
                  </a:lnTo>
                  <a:lnTo>
                    <a:pt x="5419036" y="386248"/>
                  </a:lnTo>
                  <a:lnTo>
                    <a:pt x="5722237" y="386248"/>
                  </a:lnTo>
                  <a:lnTo>
                    <a:pt x="5722237" y="525721"/>
                  </a:lnTo>
                  <a:lnTo>
                    <a:pt x="5825325" y="525721"/>
                  </a:lnTo>
                  <a:lnTo>
                    <a:pt x="5825325" y="965361"/>
                  </a:lnTo>
                  <a:lnTo>
                    <a:pt x="6170974" y="965361"/>
                  </a:lnTo>
                  <a:lnTo>
                    <a:pt x="6170974" y="777377"/>
                  </a:lnTo>
                  <a:lnTo>
                    <a:pt x="6646998" y="777377"/>
                  </a:lnTo>
                  <a:lnTo>
                    <a:pt x="6646998" y="1374681"/>
                  </a:lnTo>
                  <a:lnTo>
                    <a:pt x="7007806" y="1374681"/>
                  </a:lnTo>
                  <a:lnTo>
                    <a:pt x="7007806" y="1677881"/>
                  </a:lnTo>
                  <a:lnTo>
                    <a:pt x="6995117" y="1677881"/>
                  </a:lnTo>
                  <a:lnTo>
                    <a:pt x="6995117" y="2048448"/>
                  </a:lnTo>
                  <a:lnTo>
                    <a:pt x="0" y="2048448"/>
                  </a:lnTo>
                  <a:lnTo>
                    <a:pt x="0" y="339268"/>
                  </a:lnTo>
                  <a:lnTo>
                    <a:pt x="136873" y="339268"/>
                  </a:lnTo>
                  <a:lnTo>
                    <a:pt x="136873" y="483901"/>
                  </a:lnTo>
                  <a:lnTo>
                    <a:pt x="237491" y="483901"/>
                  </a:lnTo>
                  <a:close/>
                </a:path>
              </a:pathLst>
            </a:custGeom>
            <a:solidFill>
              <a:srgbClr val="409AE1">
                <a:alpha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grpSp>
          <p:nvGrpSpPr>
            <p:cNvPr id="12" name="Group 11"/>
            <p:cNvGrpSpPr/>
            <p:nvPr userDrawn="1"/>
          </p:nvGrpSpPr>
          <p:grpSpPr bwMode="gray">
            <a:xfrm>
              <a:off x="7041188" y="3283772"/>
              <a:ext cx="5020375" cy="3560234"/>
              <a:chOff x="6400911" y="3534349"/>
              <a:chExt cx="4698776" cy="3332170"/>
            </a:xfrm>
          </p:grpSpPr>
          <p:sp>
            <p:nvSpPr>
              <p:cNvPr id="13" name="Freeform 229"/>
              <p:cNvSpPr>
                <a:spLocks/>
              </p:cNvSpPr>
              <p:nvPr/>
            </p:nvSpPr>
            <p:spPr bwMode="gray">
              <a:xfrm>
                <a:off x="6400911" y="6660343"/>
                <a:ext cx="3501963" cy="206176"/>
              </a:xfrm>
              <a:custGeom>
                <a:avLst/>
                <a:gdLst>
                  <a:gd name="T0" fmla="*/ 1277 w 1316"/>
                  <a:gd name="T1" fmla="*/ 78 h 78"/>
                  <a:gd name="T2" fmla="*/ 39 w 1316"/>
                  <a:gd name="T3" fmla="*/ 78 h 78"/>
                  <a:gd name="T4" fmla="*/ 0 w 1316"/>
                  <a:gd name="T5" fmla="*/ 39 h 78"/>
                  <a:gd name="T6" fmla="*/ 39 w 1316"/>
                  <a:gd name="T7" fmla="*/ 0 h 78"/>
                  <a:gd name="T8" fmla="*/ 1277 w 1316"/>
                  <a:gd name="T9" fmla="*/ 0 h 78"/>
                  <a:gd name="T10" fmla="*/ 1316 w 1316"/>
                  <a:gd name="T11" fmla="*/ 39 h 78"/>
                  <a:gd name="T12" fmla="*/ 1277 w 1316"/>
                  <a:gd name="T13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16" h="78">
                    <a:moveTo>
                      <a:pt x="1277" y="78"/>
                    </a:moveTo>
                    <a:cubicBezTo>
                      <a:pt x="39" y="78"/>
                      <a:pt x="39" y="78"/>
                      <a:pt x="39" y="78"/>
                    </a:cubicBezTo>
                    <a:cubicBezTo>
                      <a:pt x="17" y="78"/>
                      <a:pt x="0" y="60"/>
                      <a:pt x="0" y="39"/>
                    </a:cubicBezTo>
                    <a:cubicBezTo>
                      <a:pt x="0" y="18"/>
                      <a:pt x="17" y="0"/>
                      <a:pt x="39" y="0"/>
                    </a:cubicBezTo>
                    <a:cubicBezTo>
                      <a:pt x="1277" y="0"/>
                      <a:pt x="1277" y="0"/>
                      <a:pt x="1277" y="0"/>
                    </a:cubicBezTo>
                    <a:cubicBezTo>
                      <a:pt x="1298" y="0"/>
                      <a:pt x="1316" y="18"/>
                      <a:pt x="1316" y="39"/>
                    </a:cubicBezTo>
                    <a:cubicBezTo>
                      <a:pt x="1316" y="60"/>
                      <a:pt x="1298" y="78"/>
                      <a:pt x="1277" y="78"/>
                    </a:cubicBezTo>
                    <a:close/>
                  </a:path>
                </a:pathLst>
              </a:custGeom>
              <a:solidFill>
                <a:srgbClr val="0063B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Rectangle 230"/>
              <p:cNvSpPr>
                <a:spLocks noChangeArrowheads="1"/>
              </p:cNvSpPr>
              <p:nvPr/>
            </p:nvSpPr>
            <p:spPr bwMode="gray">
              <a:xfrm>
                <a:off x="6631343" y="5562758"/>
                <a:ext cx="1058170" cy="36384"/>
              </a:xfrm>
              <a:prstGeom prst="rect">
                <a:avLst/>
              </a:prstGeom>
              <a:solidFill>
                <a:srgbClr val="409AE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Rectangle 231"/>
              <p:cNvSpPr>
                <a:spLocks noChangeArrowheads="1"/>
              </p:cNvSpPr>
              <p:nvPr/>
            </p:nvSpPr>
            <p:spPr bwMode="gray">
              <a:xfrm>
                <a:off x="6649535" y="5599142"/>
                <a:ext cx="779226" cy="1164289"/>
              </a:xfrm>
              <a:prstGeom prst="rect">
                <a:avLst/>
              </a:prstGeom>
              <a:solidFill>
                <a:srgbClr val="0078D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Rectangle 232"/>
              <p:cNvSpPr>
                <a:spLocks noChangeArrowheads="1"/>
              </p:cNvSpPr>
              <p:nvPr/>
            </p:nvSpPr>
            <p:spPr bwMode="gray">
              <a:xfrm>
                <a:off x="6649535" y="5599142"/>
                <a:ext cx="779226" cy="11642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233"/>
              <p:cNvSpPr>
                <a:spLocks/>
              </p:cNvSpPr>
              <p:nvPr/>
            </p:nvSpPr>
            <p:spPr bwMode="gray">
              <a:xfrm>
                <a:off x="6640438" y="6469328"/>
                <a:ext cx="648848" cy="294103"/>
              </a:xfrm>
              <a:custGeom>
                <a:avLst/>
                <a:gdLst>
                  <a:gd name="T0" fmla="*/ 148 w 214"/>
                  <a:gd name="T1" fmla="*/ 0 h 97"/>
                  <a:gd name="T2" fmla="*/ 0 w 214"/>
                  <a:gd name="T3" fmla="*/ 6 h 97"/>
                  <a:gd name="T4" fmla="*/ 64 w 214"/>
                  <a:gd name="T5" fmla="*/ 97 h 97"/>
                  <a:gd name="T6" fmla="*/ 214 w 214"/>
                  <a:gd name="T7" fmla="*/ 97 h 97"/>
                  <a:gd name="T8" fmla="*/ 148 w 214"/>
                  <a:gd name="T9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4" h="97">
                    <a:moveTo>
                      <a:pt x="148" y="0"/>
                    </a:moveTo>
                    <a:lnTo>
                      <a:pt x="0" y="6"/>
                    </a:lnTo>
                    <a:lnTo>
                      <a:pt x="64" y="97"/>
                    </a:lnTo>
                    <a:lnTo>
                      <a:pt x="214" y="97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0063B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234"/>
              <p:cNvSpPr>
                <a:spLocks/>
              </p:cNvSpPr>
              <p:nvPr/>
            </p:nvSpPr>
            <p:spPr bwMode="gray">
              <a:xfrm>
                <a:off x="6640438" y="6469328"/>
                <a:ext cx="648848" cy="294103"/>
              </a:xfrm>
              <a:custGeom>
                <a:avLst/>
                <a:gdLst>
                  <a:gd name="T0" fmla="*/ 148 w 214"/>
                  <a:gd name="T1" fmla="*/ 0 h 97"/>
                  <a:gd name="T2" fmla="*/ 0 w 214"/>
                  <a:gd name="T3" fmla="*/ 6 h 97"/>
                  <a:gd name="T4" fmla="*/ 64 w 214"/>
                  <a:gd name="T5" fmla="*/ 97 h 97"/>
                  <a:gd name="T6" fmla="*/ 214 w 214"/>
                  <a:gd name="T7" fmla="*/ 97 h 97"/>
                  <a:gd name="T8" fmla="*/ 148 w 214"/>
                  <a:gd name="T9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4" h="97">
                    <a:moveTo>
                      <a:pt x="148" y="0"/>
                    </a:moveTo>
                    <a:lnTo>
                      <a:pt x="0" y="6"/>
                    </a:lnTo>
                    <a:lnTo>
                      <a:pt x="64" y="97"/>
                    </a:lnTo>
                    <a:lnTo>
                      <a:pt x="214" y="97"/>
                    </a:lnTo>
                    <a:lnTo>
                      <a:pt x="1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Rectangle 235"/>
              <p:cNvSpPr>
                <a:spLocks noChangeArrowheads="1"/>
              </p:cNvSpPr>
              <p:nvPr/>
            </p:nvSpPr>
            <p:spPr bwMode="gray">
              <a:xfrm>
                <a:off x="7428759" y="5599142"/>
                <a:ext cx="248624" cy="1164289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236"/>
              <p:cNvSpPr>
                <a:spLocks/>
              </p:cNvSpPr>
              <p:nvPr/>
            </p:nvSpPr>
            <p:spPr bwMode="gray">
              <a:xfrm>
                <a:off x="7428759" y="5723455"/>
                <a:ext cx="248624" cy="1039976"/>
              </a:xfrm>
              <a:custGeom>
                <a:avLst/>
                <a:gdLst>
                  <a:gd name="T0" fmla="*/ 0 w 82"/>
                  <a:gd name="T1" fmla="*/ 343 h 343"/>
                  <a:gd name="T2" fmla="*/ 82 w 82"/>
                  <a:gd name="T3" fmla="*/ 343 h 343"/>
                  <a:gd name="T4" fmla="*/ 82 w 82"/>
                  <a:gd name="T5" fmla="*/ 0 h 343"/>
                  <a:gd name="T6" fmla="*/ 0 w 82"/>
                  <a:gd name="T7" fmla="*/ 91 h 343"/>
                  <a:gd name="T8" fmla="*/ 0 w 82"/>
                  <a:gd name="T9" fmla="*/ 343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343">
                    <a:moveTo>
                      <a:pt x="0" y="343"/>
                    </a:moveTo>
                    <a:lnTo>
                      <a:pt x="82" y="343"/>
                    </a:lnTo>
                    <a:lnTo>
                      <a:pt x="82" y="0"/>
                    </a:lnTo>
                    <a:lnTo>
                      <a:pt x="0" y="91"/>
                    </a:lnTo>
                    <a:lnTo>
                      <a:pt x="0" y="343"/>
                    </a:lnTo>
                    <a:close/>
                  </a:path>
                </a:pathLst>
              </a:custGeom>
              <a:solidFill>
                <a:srgbClr val="00136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Rectangle 237"/>
              <p:cNvSpPr>
                <a:spLocks noChangeArrowheads="1"/>
              </p:cNvSpPr>
              <p:nvPr/>
            </p:nvSpPr>
            <p:spPr bwMode="gray">
              <a:xfrm>
                <a:off x="6649535" y="5693135"/>
                <a:ext cx="779226" cy="27287"/>
              </a:xfrm>
              <a:prstGeom prst="rect">
                <a:avLst/>
              </a:prstGeom>
              <a:solidFill>
                <a:srgbClr val="409AE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Rectangle 238"/>
              <p:cNvSpPr>
                <a:spLocks noChangeArrowheads="1"/>
              </p:cNvSpPr>
              <p:nvPr/>
            </p:nvSpPr>
            <p:spPr bwMode="gray">
              <a:xfrm>
                <a:off x="6649535" y="6014527"/>
                <a:ext cx="779226" cy="27287"/>
              </a:xfrm>
              <a:prstGeom prst="rect">
                <a:avLst/>
              </a:prstGeom>
              <a:solidFill>
                <a:srgbClr val="409AE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Rectangle 239"/>
              <p:cNvSpPr>
                <a:spLocks noChangeArrowheads="1"/>
              </p:cNvSpPr>
              <p:nvPr/>
            </p:nvSpPr>
            <p:spPr bwMode="gray">
              <a:xfrm>
                <a:off x="6649535" y="6351079"/>
                <a:ext cx="779226" cy="27287"/>
              </a:xfrm>
              <a:prstGeom prst="rect">
                <a:avLst/>
              </a:prstGeom>
              <a:solidFill>
                <a:srgbClr val="409AE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240"/>
              <p:cNvSpPr>
                <a:spLocks/>
              </p:cNvSpPr>
              <p:nvPr/>
            </p:nvSpPr>
            <p:spPr bwMode="gray">
              <a:xfrm>
                <a:off x="6725334" y="5747711"/>
                <a:ext cx="124313" cy="221335"/>
              </a:xfrm>
              <a:custGeom>
                <a:avLst/>
                <a:gdLst>
                  <a:gd name="T0" fmla="*/ 26 w 47"/>
                  <a:gd name="T1" fmla="*/ 0 h 84"/>
                  <a:gd name="T2" fmla="*/ 21 w 47"/>
                  <a:gd name="T3" fmla="*/ 0 h 84"/>
                  <a:gd name="T4" fmla="*/ 0 w 47"/>
                  <a:gd name="T5" fmla="*/ 21 h 84"/>
                  <a:gd name="T6" fmla="*/ 0 w 47"/>
                  <a:gd name="T7" fmla="*/ 84 h 84"/>
                  <a:gd name="T8" fmla="*/ 47 w 47"/>
                  <a:gd name="T9" fmla="*/ 84 h 84"/>
                  <a:gd name="T10" fmla="*/ 47 w 47"/>
                  <a:gd name="T11" fmla="*/ 21 h 84"/>
                  <a:gd name="T12" fmla="*/ 26 w 47"/>
                  <a:gd name="T1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84">
                    <a:moveTo>
                      <a:pt x="26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10" y="0"/>
                      <a:pt x="0" y="10"/>
                      <a:pt x="0" y="21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47" y="84"/>
                      <a:pt x="47" y="84"/>
                      <a:pt x="47" y="84"/>
                    </a:cubicBezTo>
                    <a:cubicBezTo>
                      <a:pt x="47" y="21"/>
                      <a:pt x="47" y="21"/>
                      <a:pt x="47" y="21"/>
                    </a:cubicBezTo>
                    <a:cubicBezTo>
                      <a:pt x="47" y="10"/>
                      <a:pt x="38" y="0"/>
                      <a:pt x="26" y="0"/>
                    </a:cubicBezTo>
                    <a:close/>
                  </a:path>
                </a:pathLst>
              </a:cu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241"/>
              <p:cNvSpPr>
                <a:spLocks/>
              </p:cNvSpPr>
              <p:nvPr/>
            </p:nvSpPr>
            <p:spPr bwMode="gray">
              <a:xfrm>
                <a:off x="6976991" y="5747711"/>
                <a:ext cx="124313" cy="221335"/>
              </a:xfrm>
              <a:custGeom>
                <a:avLst/>
                <a:gdLst>
                  <a:gd name="T0" fmla="*/ 26 w 47"/>
                  <a:gd name="T1" fmla="*/ 0 h 84"/>
                  <a:gd name="T2" fmla="*/ 21 w 47"/>
                  <a:gd name="T3" fmla="*/ 0 h 84"/>
                  <a:gd name="T4" fmla="*/ 0 w 47"/>
                  <a:gd name="T5" fmla="*/ 21 h 84"/>
                  <a:gd name="T6" fmla="*/ 0 w 47"/>
                  <a:gd name="T7" fmla="*/ 84 h 84"/>
                  <a:gd name="T8" fmla="*/ 47 w 47"/>
                  <a:gd name="T9" fmla="*/ 84 h 84"/>
                  <a:gd name="T10" fmla="*/ 47 w 47"/>
                  <a:gd name="T11" fmla="*/ 21 h 84"/>
                  <a:gd name="T12" fmla="*/ 26 w 47"/>
                  <a:gd name="T1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84">
                    <a:moveTo>
                      <a:pt x="26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10" y="0"/>
                      <a:pt x="0" y="10"/>
                      <a:pt x="0" y="21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47" y="84"/>
                      <a:pt x="47" y="84"/>
                      <a:pt x="47" y="84"/>
                    </a:cubicBezTo>
                    <a:cubicBezTo>
                      <a:pt x="47" y="21"/>
                      <a:pt x="47" y="21"/>
                      <a:pt x="47" y="21"/>
                    </a:cubicBezTo>
                    <a:cubicBezTo>
                      <a:pt x="47" y="10"/>
                      <a:pt x="38" y="0"/>
                      <a:pt x="26" y="0"/>
                    </a:cubicBezTo>
                    <a:close/>
                  </a:path>
                </a:pathLst>
              </a:cu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242"/>
              <p:cNvSpPr>
                <a:spLocks/>
              </p:cNvSpPr>
              <p:nvPr/>
            </p:nvSpPr>
            <p:spPr bwMode="gray">
              <a:xfrm>
                <a:off x="7225615" y="5747711"/>
                <a:ext cx="124313" cy="221335"/>
              </a:xfrm>
              <a:custGeom>
                <a:avLst/>
                <a:gdLst>
                  <a:gd name="T0" fmla="*/ 26 w 47"/>
                  <a:gd name="T1" fmla="*/ 0 h 84"/>
                  <a:gd name="T2" fmla="*/ 21 w 47"/>
                  <a:gd name="T3" fmla="*/ 0 h 84"/>
                  <a:gd name="T4" fmla="*/ 0 w 47"/>
                  <a:gd name="T5" fmla="*/ 21 h 84"/>
                  <a:gd name="T6" fmla="*/ 0 w 47"/>
                  <a:gd name="T7" fmla="*/ 84 h 84"/>
                  <a:gd name="T8" fmla="*/ 47 w 47"/>
                  <a:gd name="T9" fmla="*/ 84 h 84"/>
                  <a:gd name="T10" fmla="*/ 47 w 47"/>
                  <a:gd name="T11" fmla="*/ 21 h 84"/>
                  <a:gd name="T12" fmla="*/ 26 w 47"/>
                  <a:gd name="T1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84">
                    <a:moveTo>
                      <a:pt x="26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10" y="0"/>
                      <a:pt x="0" y="10"/>
                      <a:pt x="0" y="21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47" y="84"/>
                      <a:pt x="47" y="84"/>
                      <a:pt x="47" y="84"/>
                    </a:cubicBezTo>
                    <a:cubicBezTo>
                      <a:pt x="47" y="21"/>
                      <a:pt x="47" y="21"/>
                      <a:pt x="47" y="21"/>
                    </a:cubicBezTo>
                    <a:cubicBezTo>
                      <a:pt x="47" y="10"/>
                      <a:pt x="38" y="0"/>
                      <a:pt x="26" y="0"/>
                    </a:cubicBezTo>
                    <a:close/>
                  </a:path>
                </a:pathLst>
              </a:cu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243"/>
              <p:cNvSpPr>
                <a:spLocks/>
              </p:cNvSpPr>
              <p:nvPr/>
            </p:nvSpPr>
            <p:spPr bwMode="gray">
              <a:xfrm>
                <a:off x="6725334" y="6084262"/>
                <a:ext cx="124313" cy="221335"/>
              </a:xfrm>
              <a:custGeom>
                <a:avLst/>
                <a:gdLst>
                  <a:gd name="T0" fmla="*/ 26 w 47"/>
                  <a:gd name="T1" fmla="*/ 0 h 84"/>
                  <a:gd name="T2" fmla="*/ 21 w 47"/>
                  <a:gd name="T3" fmla="*/ 0 h 84"/>
                  <a:gd name="T4" fmla="*/ 0 w 47"/>
                  <a:gd name="T5" fmla="*/ 21 h 84"/>
                  <a:gd name="T6" fmla="*/ 0 w 47"/>
                  <a:gd name="T7" fmla="*/ 84 h 84"/>
                  <a:gd name="T8" fmla="*/ 47 w 47"/>
                  <a:gd name="T9" fmla="*/ 84 h 84"/>
                  <a:gd name="T10" fmla="*/ 47 w 47"/>
                  <a:gd name="T11" fmla="*/ 21 h 84"/>
                  <a:gd name="T12" fmla="*/ 26 w 47"/>
                  <a:gd name="T1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84">
                    <a:moveTo>
                      <a:pt x="26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10" y="0"/>
                      <a:pt x="0" y="10"/>
                      <a:pt x="0" y="21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47" y="84"/>
                      <a:pt x="47" y="84"/>
                      <a:pt x="47" y="84"/>
                    </a:cubicBezTo>
                    <a:cubicBezTo>
                      <a:pt x="47" y="21"/>
                      <a:pt x="47" y="21"/>
                      <a:pt x="47" y="21"/>
                    </a:cubicBezTo>
                    <a:cubicBezTo>
                      <a:pt x="47" y="10"/>
                      <a:pt x="38" y="0"/>
                      <a:pt x="26" y="0"/>
                    </a:cubicBezTo>
                    <a:close/>
                  </a:path>
                </a:pathLst>
              </a:cu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244"/>
              <p:cNvSpPr>
                <a:spLocks/>
              </p:cNvSpPr>
              <p:nvPr/>
            </p:nvSpPr>
            <p:spPr bwMode="gray">
              <a:xfrm>
                <a:off x="6976991" y="6084262"/>
                <a:ext cx="124313" cy="221335"/>
              </a:xfrm>
              <a:custGeom>
                <a:avLst/>
                <a:gdLst>
                  <a:gd name="T0" fmla="*/ 26 w 47"/>
                  <a:gd name="T1" fmla="*/ 0 h 84"/>
                  <a:gd name="T2" fmla="*/ 21 w 47"/>
                  <a:gd name="T3" fmla="*/ 0 h 84"/>
                  <a:gd name="T4" fmla="*/ 0 w 47"/>
                  <a:gd name="T5" fmla="*/ 21 h 84"/>
                  <a:gd name="T6" fmla="*/ 0 w 47"/>
                  <a:gd name="T7" fmla="*/ 84 h 84"/>
                  <a:gd name="T8" fmla="*/ 47 w 47"/>
                  <a:gd name="T9" fmla="*/ 84 h 84"/>
                  <a:gd name="T10" fmla="*/ 47 w 47"/>
                  <a:gd name="T11" fmla="*/ 21 h 84"/>
                  <a:gd name="T12" fmla="*/ 26 w 47"/>
                  <a:gd name="T1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84">
                    <a:moveTo>
                      <a:pt x="26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10" y="0"/>
                      <a:pt x="0" y="10"/>
                      <a:pt x="0" y="21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47" y="84"/>
                      <a:pt x="47" y="84"/>
                      <a:pt x="47" y="84"/>
                    </a:cubicBezTo>
                    <a:cubicBezTo>
                      <a:pt x="47" y="21"/>
                      <a:pt x="47" y="21"/>
                      <a:pt x="47" y="21"/>
                    </a:cubicBezTo>
                    <a:cubicBezTo>
                      <a:pt x="47" y="10"/>
                      <a:pt x="38" y="0"/>
                      <a:pt x="26" y="0"/>
                    </a:cubicBezTo>
                    <a:close/>
                  </a:path>
                </a:pathLst>
              </a:cu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245"/>
              <p:cNvSpPr>
                <a:spLocks/>
              </p:cNvSpPr>
              <p:nvPr/>
            </p:nvSpPr>
            <p:spPr bwMode="gray">
              <a:xfrm>
                <a:off x="7225615" y="6084262"/>
                <a:ext cx="124313" cy="221335"/>
              </a:xfrm>
              <a:custGeom>
                <a:avLst/>
                <a:gdLst>
                  <a:gd name="T0" fmla="*/ 26 w 47"/>
                  <a:gd name="T1" fmla="*/ 0 h 84"/>
                  <a:gd name="T2" fmla="*/ 21 w 47"/>
                  <a:gd name="T3" fmla="*/ 0 h 84"/>
                  <a:gd name="T4" fmla="*/ 0 w 47"/>
                  <a:gd name="T5" fmla="*/ 21 h 84"/>
                  <a:gd name="T6" fmla="*/ 0 w 47"/>
                  <a:gd name="T7" fmla="*/ 84 h 84"/>
                  <a:gd name="T8" fmla="*/ 47 w 47"/>
                  <a:gd name="T9" fmla="*/ 84 h 84"/>
                  <a:gd name="T10" fmla="*/ 47 w 47"/>
                  <a:gd name="T11" fmla="*/ 21 h 84"/>
                  <a:gd name="T12" fmla="*/ 26 w 47"/>
                  <a:gd name="T1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84">
                    <a:moveTo>
                      <a:pt x="26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10" y="0"/>
                      <a:pt x="0" y="10"/>
                      <a:pt x="0" y="21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47" y="84"/>
                      <a:pt x="47" y="84"/>
                      <a:pt x="47" y="84"/>
                    </a:cubicBezTo>
                    <a:cubicBezTo>
                      <a:pt x="47" y="21"/>
                      <a:pt x="47" y="21"/>
                      <a:pt x="47" y="21"/>
                    </a:cubicBezTo>
                    <a:cubicBezTo>
                      <a:pt x="47" y="10"/>
                      <a:pt x="38" y="0"/>
                      <a:pt x="26" y="0"/>
                    </a:cubicBezTo>
                    <a:close/>
                  </a:path>
                </a:pathLst>
              </a:cu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Rectangle 246"/>
              <p:cNvSpPr>
                <a:spLocks noChangeArrowheads="1"/>
              </p:cNvSpPr>
              <p:nvPr/>
            </p:nvSpPr>
            <p:spPr bwMode="gray">
              <a:xfrm>
                <a:off x="7443919" y="5562758"/>
                <a:ext cx="245593" cy="36384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Rectangle 247"/>
              <p:cNvSpPr>
                <a:spLocks noChangeArrowheads="1"/>
              </p:cNvSpPr>
              <p:nvPr/>
            </p:nvSpPr>
            <p:spPr bwMode="gray">
              <a:xfrm>
                <a:off x="7134655" y="6529968"/>
                <a:ext cx="124313" cy="233463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Rectangle 248"/>
              <p:cNvSpPr>
                <a:spLocks noChangeArrowheads="1"/>
              </p:cNvSpPr>
              <p:nvPr/>
            </p:nvSpPr>
            <p:spPr bwMode="gray">
              <a:xfrm>
                <a:off x="6855711" y="6608800"/>
                <a:ext cx="178889" cy="90960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Rectangle 249"/>
              <p:cNvSpPr>
                <a:spLocks noChangeArrowheads="1"/>
              </p:cNvSpPr>
              <p:nvPr/>
            </p:nvSpPr>
            <p:spPr bwMode="gray">
              <a:xfrm>
                <a:off x="6855711" y="6608800"/>
                <a:ext cx="178889" cy="909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Rectangle 250"/>
              <p:cNvSpPr>
                <a:spLocks noChangeArrowheads="1"/>
              </p:cNvSpPr>
              <p:nvPr/>
            </p:nvSpPr>
            <p:spPr bwMode="gray">
              <a:xfrm>
                <a:off x="6719270" y="6608800"/>
                <a:ext cx="148569" cy="90960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Rectangle 251"/>
              <p:cNvSpPr>
                <a:spLocks noChangeArrowheads="1"/>
              </p:cNvSpPr>
              <p:nvPr/>
            </p:nvSpPr>
            <p:spPr bwMode="gray">
              <a:xfrm>
                <a:off x="6719270" y="6608800"/>
                <a:ext cx="148569" cy="909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252"/>
              <p:cNvSpPr>
                <a:spLocks/>
              </p:cNvSpPr>
              <p:nvPr/>
            </p:nvSpPr>
            <p:spPr bwMode="gray">
              <a:xfrm>
                <a:off x="6588895" y="6469328"/>
                <a:ext cx="500281" cy="148567"/>
              </a:xfrm>
              <a:custGeom>
                <a:avLst/>
                <a:gdLst>
                  <a:gd name="T0" fmla="*/ 165 w 165"/>
                  <a:gd name="T1" fmla="*/ 0 h 49"/>
                  <a:gd name="T2" fmla="*/ 19 w 165"/>
                  <a:gd name="T3" fmla="*/ 0 h 49"/>
                  <a:gd name="T4" fmla="*/ 0 w 165"/>
                  <a:gd name="T5" fmla="*/ 34 h 49"/>
                  <a:gd name="T6" fmla="*/ 0 w 165"/>
                  <a:gd name="T7" fmla="*/ 49 h 49"/>
                  <a:gd name="T8" fmla="*/ 165 w 165"/>
                  <a:gd name="T9" fmla="*/ 49 h 49"/>
                  <a:gd name="T10" fmla="*/ 165 w 165"/>
                  <a:gd name="T11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5" h="49">
                    <a:moveTo>
                      <a:pt x="165" y="0"/>
                    </a:moveTo>
                    <a:lnTo>
                      <a:pt x="19" y="0"/>
                    </a:lnTo>
                    <a:lnTo>
                      <a:pt x="0" y="34"/>
                    </a:lnTo>
                    <a:lnTo>
                      <a:pt x="0" y="49"/>
                    </a:lnTo>
                    <a:lnTo>
                      <a:pt x="165" y="49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409AE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253"/>
              <p:cNvSpPr>
                <a:spLocks/>
              </p:cNvSpPr>
              <p:nvPr/>
            </p:nvSpPr>
            <p:spPr bwMode="gray">
              <a:xfrm>
                <a:off x="6588895" y="6469328"/>
                <a:ext cx="500281" cy="148567"/>
              </a:xfrm>
              <a:custGeom>
                <a:avLst/>
                <a:gdLst>
                  <a:gd name="T0" fmla="*/ 165 w 165"/>
                  <a:gd name="T1" fmla="*/ 0 h 49"/>
                  <a:gd name="T2" fmla="*/ 19 w 165"/>
                  <a:gd name="T3" fmla="*/ 0 h 49"/>
                  <a:gd name="T4" fmla="*/ 0 w 165"/>
                  <a:gd name="T5" fmla="*/ 34 h 49"/>
                  <a:gd name="T6" fmla="*/ 0 w 165"/>
                  <a:gd name="T7" fmla="*/ 49 h 49"/>
                  <a:gd name="T8" fmla="*/ 165 w 165"/>
                  <a:gd name="T9" fmla="*/ 49 h 49"/>
                  <a:gd name="T10" fmla="*/ 165 w 165"/>
                  <a:gd name="T11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5" h="49">
                    <a:moveTo>
                      <a:pt x="165" y="0"/>
                    </a:moveTo>
                    <a:lnTo>
                      <a:pt x="19" y="0"/>
                    </a:lnTo>
                    <a:lnTo>
                      <a:pt x="0" y="34"/>
                    </a:lnTo>
                    <a:lnTo>
                      <a:pt x="0" y="49"/>
                    </a:lnTo>
                    <a:lnTo>
                      <a:pt x="165" y="49"/>
                    </a:lnTo>
                    <a:lnTo>
                      <a:pt x="16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Rectangle 254"/>
              <p:cNvSpPr>
                <a:spLocks noChangeArrowheads="1"/>
              </p:cNvSpPr>
              <p:nvPr/>
            </p:nvSpPr>
            <p:spPr bwMode="gray">
              <a:xfrm>
                <a:off x="6970927" y="6572416"/>
                <a:ext cx="51545" cy="45479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Rectangle 255"/>
              <p:cNvSpPr>
                <a:spLocks noChangeArrowheads="1"/>
              </p:cNvSpPr>
              <p:nvPr/>
            </p:nvSpPr>
            <p:spPr bwMode="gray">
              <a:xfrm>
                <a:off x="6970927" y="6572416"/>
                <a:ext cx="51545" cy="454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Rectangle 256"/>
              <p:cNvSpPr>
                <a:spLocks noChangeArrowheads="1"/>
              </p:cNvSpPr>
              <p:nvPr/>
            </p:nvSpPr>
            <p:spPr bwMode="gray">
              <a:xfrm>
                <a:off x="6843583" y="6572416"/>
                <a:ext cx="51545" cy="45479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Rectangle 257"/>
              <p:cNvSpPr>
                <a:spLocks noChangeArrowheads="1"/>
              </p:cNvSpPr>
              <p:nvPr/>
            </p:nvSpPr>
            <p:spPr bwMode="gray">
              <a:xfrm>
                <a:off x="6843583" y="6572416"/>
                <a:ext cx="51545" cy="454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Rectangle 258"/>
              <p:cNvSpPr>
                <a:spLocks noChangeArrowheads="1"/>
              </p:cNvSpPr>
              <p:nvPr/>
            </p:nvSpPr>
            <p:spPr bwMode="gray">
              <a:xfrm>
                <a:off x="6719270" y="6572416"/>
                <a:ext cx="48512" cy="45479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Rectangle 259"/>
              <p:cNvSpPr>
                <a:spLocks noChangeArrowheads="1"/>
              </p:cNvSpPr>
              <p:nvPr/>
            </p:nvSpPr>
            <p:spPr bwMode="gray">
              <a:xfrm>
                <a:off x="6719270" y="6572416"/>
                <a:ext cx="48512" cy="454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Rectangle 260"/>
              <p:cNvSpPr>
                <a:spLocks noChangeArrowheads="1"/>
              </p:cNvSpPr>
              <p:nvPr/>
            </p:nvSpPr>
            <p:spPr bwMode="gray">
              <a:xfrm>
                <a:off x="6588895" y="6572416"/>
                <a:ext cx="54576" cy="45479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Rectangle 261"/>
              <p:cNvSpPr>
                <a:spLocks noChangeArrowheads="1"/>
              </p:cNvSpPr>
              <p:nvPr/>
            </p:nvSpPr>
            <p:spPr bwMode="gray">
              <a:xfrm>
                <a:off x="6588895" y="6572416"/>
                <a:ext cx="54576" cy="454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262"/>
              <p:cNvSpPr>
                <a:spLocks/>
              </p:cNvSpPr>
              <p:nvPr/>
            </p:nvSpPr>
            <p:spPr bwMode="gray">
              <a:xfrm>
                <a:off x="6588895" y="6469328"/>
                <a:ext cx="109152" cy="103088"/>
              </a:xfrm>
              <a:custGeom>
                <a:avLst/>
                <a:gdLst>
                  <a:gd name="T0" fmla="*/ 0 w 36"/>
                  <a:gd name="T1" fmla="*/ 34 h 34"/>
                  <a:gd name="T2" fmla="*/ 18 w 36"/>
                  <a:gd name="T3" fmla="*/ 34 h 34"/>
                  <a:gd name="T4" fmla="*/ 36 w 36"/>
                  <a:gd name="T5" fmla="*/ 0 h 34"/>
                  <a:gd name="T6" fmla="*/ 19 w 36"/>
                  <a:gd name="T7" fmla="*/ 0 h 34"/>
                  <a:gd name="T8" fmla="*/ 0 w 36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34">
                    <a:moveTo>
                      <a:pt x="0" y="34"/>
                    </a:moveTo>
                    <a:lnTo>
                      <a:pt x="18" y="34"/>
                    </a:lnTo>
                    <a:lnTo>
                      <a:pt x="36" y="0"/>
                    </a:lnTo>
                    <a:lnTo>
                      <a:pt x="19" y="0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263"/>
              <p:cNvSpPr>
                <a:spLocks/>
              </p:cNvSpPr>
              <p:nvPr/>
            </p:nvSpPr>
            <p:spPr bwMode="gray">
              <a:xfrm>
                <a:off x="6588895" y="6469328"/>
                <a:ext cx="109152" cy="103088"/>
              </a:xfrm>
              <a:custGeom>
                <a:avLst/>
                <a:gdLst>
                  <a:gd name="T0" fmla="*/ 0 w 36"/>
                  <a:gd name="T1" fmla="*/ 34 h 34"/>
                  <a:gd name="T2" fmla="*/ 18 w 36"/>
                  <a:gd name="T3" fmla="*/ 34 h 34"/>
                  <a:gd name="T4" fmla="*/ 36 w 36"/>
                  <a:gd name="T5" fmla="*/ 0 h 34"/>
                  <a:gd name="T6" fmla="*/ 19 w 36"/>
                  <a:gd name="T7" fmla="*/ 0 h 34"/>
                  <a:gd name="T8" fmla="*/ 0 w 36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34">
                    <a:moveTo>
                      <a:pt x="0" y="34"/>
                    </a:moveTo>
                    <a:lnTo>
                      <a:pt x="18" y="34"/>
                    </a:lnTo>
                    <a:lnTo>
                      <a:pt x="36" y="0"/>
                    </a:lnTo>
                    <a:lnTo>
                      <a:pt x="19" y="0"/>
                    </a:lnTo>
                    <a:lnTo>
                      <a:pt x="0" y="3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264"/>
              <p:cNvSpPr>
                <a:spLocks/>
              </p:cNvSpPr>
              <p:nvPr/>
            </p:nvSpPr>
            <p:spPr bwMode="gray">
              <a:xfrm>
                <a:off x="6719270" y="6469328"/>
                <a:ext cx="109152" cy="103088"/>
              </a:xfrm>
              <a:custGeom>
                <a:avLst/>
                <a:gdLst>
                  <a:gd name="T0" fmla="*/ 0 w 36"/>
                  <a:gd name="T1" fmla="*/ 34 h 34"/>
                  <a:gd name="T2" fmla="*/ 16 w 36"/>
                  <a:gd name="T3" fmla="*/ 34 h 34"/>
                  <a:gd name="T4" fmla="*/ 36 w 36"/>
                  <a:gd name="T5" fmla="*/ 0 h 34"/>
                  <a:gd name="T6" fmla="*/ 18 w 36"/>
                  <a:gd name="T7" fmla="*/ 0 h 34"/>
                  <a:gd name="T8" fmla="*/ 0 w 36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34">
                    <a:moveTo>
                      <a:pt x="0" y="34"/>
                    </a:moveTo>
                    <a:lnTo>
                      <a:pt x="16" y="34"/>
                    </a:lnTo>
                    <a:lnTo>
                      <a:pt x="36" y="0"/>
                    </a:lnTo>
                    <a:lnTo>
                      <a:pt x="18" y="0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265"/>
              <p:cNvSpPr>
                <a:spLocks/>
              </p:cNvSpPr>
              <p:nvPr/>
            </p:nvSpPr>
            <p:spPr bwMode="gray">
              <a:xfrm>
                <a:off x="6719270" y="6469328"/>
                <a:ext cx="109152" cy="103088"/>
              </a:xfrm>
              <a:custGeom>
                <a:avLst/>
                <a:gdLst>
                  <a:gd name="T0" fmla="*/ 0 w 36"/>
                  <a:gd name="T1" fmla="*/ 34 h 34"/>
                  <a:gd name="T2" fmla="*/ 16 w 36"/>
                  <a:gd name="T3" fmla="*/ 34 h 34"/>
                  <a:gd name="T4" fmla="*/ 36 w 36"/>
                  <a:gd name="T5" fmla="*/ 0 h 34"/>
                  <a:gd name="T6" fmla="*/ 18 w 36"/>
                  <a:gd name="T7" fmla="*/ 0 h 34"/>
                  <a:gd name="T8" fmla="*/ 0 w 36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34">
                    <a:moveTo>
                      <a:pt x="0" y="34"/>
                    </a:moveTo>
                    <a:lnTo>
                      <a:pt x="16" y="34"/>
                    </a:lnTo>
                    <a:lnTo>
                      <a:pt x="36" y="0"/>
                    </a:lnTo>
                    <a:lnTo>
                      <a:pt x="18" y="0"/>
                    </a:lnTo>
                    <a:lnTo>
                      <a:pt x="0" y="3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266"/>
              <p:cNvSpPr>
                <a:spLocks/>
              </p:cNvSpPr>
              <p:nvPr/>
            </p:nvSpPr>
            <p:spPr bwMode="gray">
              <a:xfrm>
                <a:off x="6843583" y="6469328"/>
                <a:ext cx="109152" cy="103088"/>
              </a:xfrm>
              <a:custGeom>
                <a:avLst/>
                <a:gdLst>
                  <a:gd name="T0" fmla="*/ 0 w 36"/>
                  <a:gd name="T1" fmla="*/ 34 h 34"/>
                  <a:gd name="T2" fmla="*/ 17 w 36"/>
                  <a:gd name="T3" fmla="*/ 34 h 34"/>
                  <a:gd name="T4" fmla="*/ 36 w 36"/>
                  <a:gd name="T5" fmla="*/ 0 h 34"/>
                  <a:gd name="T6" fmla="*/ 19 w 36"/>
                  <a:gd name="T7" fmla="*/ 0 h 34"/>
                  <a:gd name="T8" fmla="*/ 0 w 36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34">
                    <a:moveTo>
                      <a:pt x="0" y="34"/>
                    </a:moveTo>
                    <a:lnTo>
                      <a:pt x="17" y="34"/>
                    </a:lnTo>
                    <a:lnTo>
                      <a:pt x="36" y="0"/>
                    </a:lnTo>
                    <a:lnTo>
                      <a:pt x="19" y="0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267"/>
              <p:cNvSpPr>
                <a:spLocks/>
              </p:cNvSpPr>
              <p:nvPr/>
            </p:nvSpPr>
            <p:spPr bwMode="gray">
              <a:xfrm>
                <a:off x="6843583" y="6469328"/>
                <a:ext cx="109152" cy="103088"/>
              </a:xfrm>
              <a:custGeom>
                <a:avLst/>
                <a:gdLst>
                  <a:gd name="T0" fmla="*/ 0 w 36"/>
                  <a:gd name="T1" fmla="*/ 34 h 34"/>
                  <a:gd name="T2" fmla="*/ 17 w 36"/>
                  <a:gd name="T3" fmla="*/ 34 h 34"/>
                  <a:gd name="T4" fmla="*/ 36 w 36"/>
                  <a:gd name="T5" fmla="*/ 0 h 34"/>
                  <a:gd name="T6" fmla="*/ 19 w 36"/>
                  <a:gd name="T7" fmla="*/ 0 h 34"/>
                  <a:gd name="T8" fmla="*/ 0 w 36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34">
                    <a:moveTo>
                      <a:pt x="0" y="34"/>
                    </a:moveTo>
                    <a:lnTo>
                      <a:pt x="17" y="34"/>
                    </a:lnTo>
                    <a:lnTo>
                      <a:pt x="36" y="0"/>
                    </a:lnTo>
                    <a:lnTo>
                      <a:pt x="19" y="0"/>
                    </a:lnTo>
                    <a:lnTo>
                      <a:pt x="0" y="3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268"/>
              <p:cNvSpPr>
                <a:spLocks/>
              </p:cNvSpPr>
              <p:nvPr/>
            </p:nvSpPr>
            <p:spPr bwMode="gray">
              <a:xfrm>
                <a:off x="6970927" y="6469328"/>
                <a:ext cx="109152" cy="103088"/>
              </a:xfrm>
              <a:custGeom>
                <a:avLst/>
                <a:gdLst>
                  <a:gd name="T0" fmla="*/ 0 w 36"/>
                  <a:gd name="T1" fmla="*/ 34 h 34"/>
                  <a:gd name="T2" fmla="*/ 17 w 36"/>
                  <a:gd name="T3" fmla="*/ 34 h 34"/>
                  <a:gd name="T4" fmla="*/ 36 w 36"/>
                  <a:gd name="T5" fmla="*/ 0 h 34"/>
                  <a:gd name="T6" fmla="*/ 18 w 36"/>
                  <a:gd name="T7" fmla="*/ 0 h 34"/>
                  <a:gd name="T8" fmla="*/ 0 w 36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34">
                    <a:moveTo>
                      <a:pt x="0" y="34"/>
                    </a:moveTo>
                    <a:lnTo>
                      <a:pt x="17" y="34"/>
                    </a:lnTo>
                    <a:lnTo>
                      <a:pt x="36" y="0"/>
                    </a:lnTo>
                    <a:lnTo>
                      <a:pt x="18" y="0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269"/>
              <p:cNvSpPr>
                <a:spLocks/>
              </p:cNvSpPr>
              <p:nvPr/>
            </p:nvSpPr>
            <p:spPr bwMode="gray">
              <a:xfrm>
                <a:off x="6970927" y="6469328"/>
                <a:ext cx="109152" cy="103088"/>
              </a:xfrm>
              <a:custGeom>
                <a:avLst/>
                <a:gdLst>
                  <a:gd name="T0" fmla="*/ 0 w 36"/>
                  <a:gd name="T1" fmla="*/ 34 h 34"/>
                  <a:gd name="T2" fmla="*/ 17 w 36"/>
                  <a:gd name="T3" fmla="*/ 34 h 34"/>
                  <a:gd name="T4" fmla="*/ 36 w 36"/>
                  <a:gd name="T5" fmla="*/ 0 h 34"/>
                  <a:gd name="T6" fmla="*/ 18 w 36"/>
                  <a:gd name="T7" fmla="*/ 0 h 34"/>
                  <a:gd name="T8" fmla="*/ 0 w 36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34">
                    <a:moveTo>
                      <a:pt x="0" y="34"/>
                    </a:moveTo>
                    <a:lnTo>
                      <a:pt x="17" y="34"/>
                    </a:lnTo>
                    <a:lnTo>
                      <a:pt x="36" y="0"/>
                    </a:lnTo>
                    <a:lnTo>
                      <a:pt x="18" y="0"/>
                    </a:lnTo>
                    <a:lnTo>
                      <a:pt x="0" y="3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Rectangle 270"/>
              <p:cNvSpPr>
                <a:spLocks noChangeArrowheads="1"/>
              </p:cNvSpPr>
              <p:nvPr/>
            </p:nvSpPr>
            <p:spPr bwMode="gray">
              <a:xfrm>
                <a:off x="8262560" y="4701669"/>
                <a:ext cx="397193" cy="2061762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271"/>
              <p:cNvSpPr>
                <a:spLocks/>
              </p:cNvSpPr>
              <p:nvPr/>
            </p:nvSpPr>
            <p:spPr bwMode="gray">
              <a:xfrm>
                <a:off x="7571264" y="4701669"/>
                <a:ext cx="691296" cy="2061762"/>
              </a:xfrm>
              <a:custGeom>
                <a:avLst/>
                <a:gdLst>
                  <a:gd name="T0" fmla="*/ 228 w 228"/>
                  <a:gd name="T1" fmla="*/ 651 h 680"/>
                  <a:gd name="T2" fmla="*/ 228 w 228"/>
                  <a:gd name="T3" fmla="*/ 0 h 680"/>
                  <a:gd name="T4" fmla="*/ 0 w 228"/>
                  <a:gd name="T5" fmla="*/ 0 h 680"/>
                  <a:gd name="T6" fmla="*/ 0 w 228"/>
                  <a:gd name="T7" fmla="*/ 651 h 680"/>
                  <a:gd name="T8" fmla="*/ 0 w 228"/>
                  <a:gd name="T9" fmla="*/ 658 h 680"/>
                  <a:gd name="T10" fmla="*/ 0 w 228"/>
                  <a:gd name="T11" fmla="*/ 680 h 680"/>
                  <a:gd name="T12" fmla="*/ 228 w 228"/>
                  <a:gd name="T13" fmla="*/ 680 h 680"/>
                  <a:gd name="T14" fmla="*/ 228 w 228"/>
                  <a:gd name="T15" fmla="*/ 651 h 680"/>
                  <a:gd name="T16" fmla="*/ 228 w 228"/>
                  <a:gd name="T17" fmla="*/ 651 h 6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8" h="680">
                    <a:moveTo>
                      <a:pt x="228" y="651"/>
                    </a:moveTo>
                    <a:lnTo>
                      <a:pt x="228" y="0"/>
                    </a:lnTo>
                    <a:lnTo>
                      <a:pt x="0" y="0"/>
                    </a:lnTo>
                    <a:lnTo>
                      <a:pt x="0" y="651"/>
                    </a:lnTo>
                    <a:lnTo>
                      <a:pt x="0" y="658"/>
                    </a:lnTo>
                    <a:lnTo>
                      <a:pt x="0" y="680"/>
                    </a:lnTo>
                    <a:lnTo>
                      <a:pt x="228" y="680"/>
                    </a:lnTo>
                    <a:lnTo>
                      <a:pt x="228" y="651"/>
                    </a:lnTo>
                    <a:lnTo>
                      <a:pt x="228" y="651"/>
                    </a:lnTo>
                    <a:close/>
                  </a:path>
                </a:pathLst>
              </a:custGeom>
              <a:solidFill>
                <a:srgbClr val="409AE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Rectangle 272"/>
              <p:cNvSpPr>
                <a:spLocks noChangeArrowheads="1"/>
              </p:cNvSpPr>
              <p:nvPr/>
            </p:nvSpPr>
            <p:spPr bwMode="gray">
              <a:xfrm>
                <a:off x="7941168" y="5332326"/>
                <a:ext cx="100057" cy="100055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Rectangle 273"/>
              <p:cNvSpPr>
                <a:spLocks noChangeArrowheads="1"/>
              </p:cNvSpPr>
              <p:nvPr/>
            </p:nvSpPr>
            <p:spPr bwMode="gray">
              <a:xfrm>
                <a:off x="7795632" y="5332326"/>
                <a:ext cx="97024" cy="100055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Rectangle 274"/>
              <p:cNvSpPr>
                <a:spLocks noChangeArrowheads="1"/>
              </p:cNvSpPr>
              <p:nvPr/>
            </p:nvSpPr>
            <p:spPr bwMode="gray">
              <a:xfrm>
                <a:off x="8089735" y="5332326"/>
                <a:ext cx="97024" cy="100055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Rectangle 275"/>
              <p:cNvSpPr>
                <a:spLocks noChangeArrowheads="1"/>
              </p:cNvSpPr>
              <p:nvPr/>
            </p:nvSpPr>
            <p:spPr bwMode="gray">
              <a:xfrm>
                <a:off x="8089735" y="5332326"/>
                <a:ext cx="97024" cy="100055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276"/>
              <p:cNvSpPr>
                <a:spLocks/>
              </p:cNvSpPr>
              <p:nvPr/>
            </p:nvSpPr>
            <p:spPr bwMode="gray">
              <a:xfrm>
                <a:off x="7650096" y="4471237"/>
                <a:ext cx="642784" cy="230432"/>
              </a:xfrm>
              <a:custGeom>
                <a:avLst/>
                <a:gdLst>
                  <a:gd name="T0" fmla="*/ 46 w 212"/>
                  <a:gd name="T1" fmla="*/ 0 h 76"/>
                  <a:gd name="T2" fmla="*/ 212 w 212"/>
                  <a:gd name="T3" fmla="*/ 0 h 76"/>
                  <a:gd name="T4" fmla="*/ 212 w 212"/>
                  <a:gd name="T5" fmla="*/ 76 h 76"/>
                  <a:gd name="T6" fmla="*/ 0 w 212"/>
                  <a:gd name="T7" fmla="*/ 76 h 76"/>
                  <a:gd name="T8" fmla="*/ 46 w 212"/>
                  <a:gd name="T9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2" h="76">
                    <a:moveTo>
                      <a:pt x="46" y="0"/>
                    </a:moveTo>
                    <a:lnTo>
                      <a:pt x="212" y="0"/>
                    </a:lnTo>
                    <a:lnTo>
                      <a:pt x="212" y="76"/>
                    </a:lnTo>
                    <a:lnTo>
                      <a:pt x="0" y="76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0078D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277"/>
              <p:cNvSpPr>
                <a:spLocks/>
              </p:cNvSpPr>
              <p:nvPr/>
            </p:nvSpPr>
            <p:spPr bwMode="gray">
              <a:xfrm>
                <a:off x="8292880" y="4471237"/>
                <a:ext cx="269849" cy="230432"/>
              </a:xfrm>
              <a:custGeom>
                <a:avLst/>
                <a:gdLst>
                  <a:gd name="T0" fmla="*/ 0 w 89"/>
                  <a:gd name="T1" fmla="*/ 0 h 76"/>
                  <a:gd name="T2" fmla="*/ 42 w 89"/>
                  <a:gd name="T3" fmla="*/ 0 h 76"/>
                  <a:gd name="T4" fmla="*/ 89 w 89"/>
                  <a:gd name="T5" fmla="*/ 76 h 76"/>
                  <a:gd name="T6" fmla="*/ 0 w 89"/>
                  <a:gd name="T7" fmla="*/ 76 h 76"/>
                  <a:gd name="T8" fmla="*/ 0 w 89"/>
                  <a:gd name="T9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0"/>
                    </a:moveTo>
                    <a:lnTo>
                      <a:pt x="42" y="0"/>
                    </a:lnTo>
                    <a:lnTo>
                      <a:pt x="89" y="76"/>
                    </a:lnTo>
                    <a:lnTo>
                      <a:pt x="0" y="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278"/>
              <p:cNvSpPr>
                <a:spLocks/>
              </p:cNvSpPr>
              <p:nvPr/>
            </p:nvSpPr>
            <p:spPr bwMode="gray">
              <a:xfrm>
                <a:off x="7522752" y="4701669"/>
                <a:ext cx="761033" cy="127344"/>
              </a:xfrm>
              <a:custGeom>
                <a:avLst/>
                <a:gdLst>
                  <a:gd name="T0" fmla="*/ 285 w 285"/>
                  <a:gd name="T1" fmla="*/ 0 h 48"/>
                  <a:gd name="T2" fmla="*/ 15 w 285"/>
                  <a:gd name="T3" fmla="*/ 0 h 48"/>
                  <a:gd name="T4" fmla="*/ 0 w 285"/>
                  <a:gd name="T5" fmla="*/ 15 h 48"/>
                  <a:gd name="T6" fmla="*/ 0 w 285"/>
                  <a:gd name="T7" fmla="*/ 33 h 48"/>
                  <a:gd name="T8" fmla="*/ 15 w 285"/>
                  <a:gd name="T9" fmla="*/ 48 h 48"/>
                  <a:gd name="T10" fmla="*/ 285 w 285"/>
                  <a:gd name="T11" fmla="*/ 48 h 48"/>
                  <a:gd name="T12" fmla="*/ 285 w 285"/>
                  <a:gd name="T13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5" h="48">
                    <a:moveTo>
                      <a:pt x="285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7" y="0"/>
                      <a:pt x="0" y="6"/>
                      <a:pt x="0" y="15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41"/>
                      <a:pt x="7" y="48"/>
                      <a:pt x="15" y="48"/>
                    </a:cubicBezTo>
                    <a:cubicBezTo>
                      <a:pt x="285" y="48"/>
                      <a:pt x="285" y="48"/>
                      <a:pt x="285" y="48"/>
                    </a:cubicBezTo>
                    <a:lnTo>
                      <a:pt x="285" y="0"/>
                    </a:lnTo>
                    <a:close/>
                  </a:path>
                </a:pathLst>
              </a:custGeom>
              <a:solidFill>
                <a:srgbClr val="409AE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79"/>
              <p:cNvSpPr>
                <a:spLocks/>
              </p:cNvSpPr>
              <p:nvPr/>
            </p:nvSpPr>
            <p:spPr bwMode="gray">
              <a:xfrm>
                <a:off x="8283783" y="4701669"/>
                <a:ext cx="418416" cy="127344"/>
              </a:xfrm>
              <a:custGeom>
                <a:avLst/>
                <a:gdLst>
                  <a:gd name="T0" fmla="*/ 142 w 157"/>
                  <a:gd name="T1" fmla="*/ 0 h 48"/>
                  <a:gd name="T2" fmla="*/ 0 w 157"/>
                  <a:gd name="T3" fmla="*/ 0 h 48"/>
                  <a:gd name="T4" fmla="*/ 0 w 157"/>
                  <a:gd name="T5" fmla="*/ 48 h 48"/>
                  <a:gd name="T6" fmla="*/ 142 w 157"/>
                  <a:gd name="T7" fmla="*/ 48 h 48"/>
                  <a:gd name="T8" fmla="*/ 157 w 157"/>
                  <a:gd name="T9" fmla="*/ 33 h 48"/>
                  <a:gd name="T10" fmla="*/ 157 w 157"/>
                  <a:gd name="T11" fmla="*/ 15 h 48"/>
                  <a:gd name="T12" fmla="*/ 142 w 157"/>
                  <a:gd name="T13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7" h="48">
                    <a:moveTo>
                      <a:pt x="14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142" y="48"/>
                      <a:pt x="142" y="48"/>
                      <a:pt x="142" y="48"/>
                    </a:cubicBezTo>
                    <a:cubicBezTo>
                      <a:pt x="151" y="48"/>
                      <a:pt x="157" y="41"/>
                      <a:pt x="157" y="33"/>
                    </a:cubicBezTo>
                    <a:cubicBezTo>
                      <a:pt x="157" y="15"/>
                      <a:pt x="157" y="15"/>
                      <a:pt x="157" y="15"/>
                    </a:cubicBezTo>
                    <a:cubicBezTo>
                      <a:pt x="157" y="6"/>
                      <a:pt x="151" y="0"/>
                      <a:pt x="142" y="0"/>
                    </a:cubicBezTo>
                    <a:close/>
                  </a:path>
                </a:pathLst>
              </a:cu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0"/>
              <p:cNvSpPr>
                <a:spLocks/>
              </p:cNvSpPr>
              <p:nvPr/>
            </p:nvSpPr>
            <p:spPr bwMode="gray">
              <a:xfrm>
                <a:off x="7650096" y="4829013"/>
                <a:ext cx="97024" cy="433575"/>
              </a:xfrm>
              <a:custGeom>
                <a:avLst/>
                <a:gdLst>
                  <a:gd name="T0" fmla="*/ 18 w 37"/>
                  <a:gd name="T1" fmla="*/ 0 h 164"/>
                  <a:gd name="T2" fmla="*/ 0 w 37"/>
                  <a:gd name="T3" fmla="*/ 19 h 164"/>
                  <a:gd name="T4" fmla="*/ 0 w 37"/>
                  <a:gd name="T5" fmla="*/ 164 h 164"/>
                  <a:gd name="T6" fmla="*/ 37 w 37"/>
                  <a:gd name="T7" fmla="*/ 164 h 164"/>
                  <a:gd name="T8" fmla="*/ 37 w 37"/>
                  <a:gd name="T9" fmla="*/ 19 h 164"/>
                  <a:gd name="T10" fmla="*/ 18 w 37"/>
                  <a:gd name="T1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164">
                    <a:moveTo>
                      <a:pt x="18" y="0"/>
                    </a:moveTo>
                    <a:cubicBezTo>
                      <a:pt x="8" y="0"/>
                      <a:pt x="0" y="9"/>
                      <a:pt x="0" y="19"/>
                    </a:cubicBezTo>
                    <a:cubicBezTo>
                      <a:pt x="0" y="164"/>
                      <a:pt x="0" y="164"/>
                      <a:pt x="0" y="164"/>
                    </a:cubicBezTo>
                    <a:cubicBezTo>
                      <a:pt x="37" y="164"/>
                      <a:pt x="37" y="164"/>
                      <a:pt x="37" y="164"/>
                    </a:cubicBezTo>
                    <a:cubicBezTo>
                      <a:pt x="37" y="19"/>
                      <a:pt x="37" y="19"/>
                      <a:pt x="37" y="19"/>
                    </a:cubicBezTo>
                    <a:cubicBezTo>
                      <a:pt x="37" y="9"/>
                      <a:pt x="29" y="0"/>
                      <a:pt x="18" y="0"/>
                    </a:cubicBezTo>
                    <a:close/>
                  </a:path>
                </a:pathLst>
              </a:cu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281"/>
              <p:cNvSpPr>
                <a:spLocks/>
              </p:cNvSpPr>
              <p:nvPr/>
            </p:nvSpPr>
            <p:spPr bwMode="gray">
              <a:xfrm>
                <a:off x="7795632" y="4829013"/>
                <a:ext cx="97024" cy="433575"/>
              </a:xfrm>
              <a:custGeom>
                <a:avLst/>
                <a:gdLst>
                  <a:gd name="T0" fmla="*/ 18 w 37"/>
                  <a:gd name="T1" fmla="*/ 0 h 164"/>
                  <a:gd name="T2" fmla="*/ 0 w 37"/>
                  <a:gd name="T3" fmla="*/ 19 h 164"/>
                  <a:gd name="T4" fmla="*/ 0 w 37"/>
                  <a:gd name="T5" fmla="*/ 164 h 164"/>
                  <a:gd name="T6" fmla="*/ 37 w 37"/>
                  <a:gd name="T7" fmla="*/ 164 h 164"/>
                  <a:gd name="T8" fmla="*/ 37 w 37"/>
                  <a:gd name="T9" fmla="*/ 19 h 164"/>
                  <a:gd name="T10" fmla="*/ 18 w 37"/>
                  <a:gd name="T1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164">
                    <a:moveTo>
                      <a:pt x="18" y="0"/>
                    </a:moveTo>
                    <a:cubicBezTo>
                      <a:pt x="8" y="0"/>
                      <a:pt x="0" y="9"/>
                      <a:pt x="0" y="19"/>
                    </a:cubicBezTo>
                    <a:cubicBezTo>
                      <a:pt x="0" y="164"/>
                      <a:pt x="0" y="164"/>
                      <a:pt x="0" y="164"/>
                    </a:cubicBezTo>
                    <a:cubicBezTo>
                      <a:pt x="37" y="164"/>
                      <a:pt x="37" y="164"/>
                      <a:pt x="37" y="164"/>
                    </a:cubicBezTo>
                    <a:cubicBezTo>
                      <a:pt x="37" y="19"/>
                      <a:pt x="37" y="19"/>
                      <a:pt x="37" y="19"/>
                    </a:cubicBezTo>
                    <a:cubicBezTo>
                      <a:pt x="37" y="9"/>
                      <a:pt x="29" y="0"/>
                      <a:pt x="18" y="0"/>
                    </a:cubicBezTo>
                    <a:close/>
                  </a:path>
                </a:pathLst>
              </a:cu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282"/>
              <p:cNvSpPr>
                <a:spLocks/>
              </p:cNvSpPr>
              <p:nvPr/>
            </p:nvSpPr>
            <p:spPr bwMode="gray">
              <a:xfrm>
                <a:off x="7941168" y="4829013"/>
                <a:ext cx="100057" cy="433575"/>
              </a:xfrm>
              <a:custGeom>
                <a:avLst/>
                <a:gdLst>
                  <a:gd name="T0" fmla="*/ 18 w 37"/>
                  <a:gd name="T1" fmla="*/ 0 h 164"/>
                  <a:gd name="T2" fmla="*/ 0 w 37"/>
                  <a:gd name="T3" fmla="*/ 19 h 164"/>
                  <a:gd name="T4" fmla="*/ 0 w 37"/>
                  <a:gd name="T5" fmla="*/ 164 h 164"/>
                  <a:gd name="T6" fmla="*/ 37 w 37"/>
                  <a:gd name="T7" fmla="*/ 164 h 164"/>
                  <a:gd name="T8" fmla="*/ 37 w 37"/>
                  <a:gd name="T9" fmla="*/ 19 h 164"/>
                  <a:gd name="T10" fmla="*/ 18 w 37"/>
                  <a:gd name="T1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164">
                    <a:moveTo>
                      <a:pt x="18" y="0"/>
                    </a:moveTo>
                    <a:cubicBezTo>
                      <a:pt x="8" y="0"/>
                      <a:pt x="0" y="9"/>
                      <a:pt x="0" y="19"/>
                    </a:cubicBezTo>
                    <a:cubicBezTo>
                      <a:pt x="0" y="164"/>
                      <a:pt x="0" y="164"/>
                      <a:pt x="0" y="164"/>
                    </a:cubicBezTo>
                    <a:cubicBezTo>
                      <a:pt x="37" y="164"/>
                      <a:pt x="37" y="164"/>
                      <a:pt x="37" y="164"/>
                    </a:cubicBezTo>
                    <a:cubicBezTo>
                      <a:pt x="37" y="19"/>
                      <a:pt x="37" y="19"/>
                      <a:pt x="37" y="19"/>
                    </a:cubicBezTo>
                    <a:cubicBezTo>
                      <a:pt x="37" y="9"/>
                      <a:pt x="29" y="0"/>
                      <a:pt x="18" y="0"/>
                    </a:cubicBezTo>
                    <a:close/>
                  </a:path>
                </a:pathLst>
              </a:cu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283"/>
              <p:cNvSpPr>
                <a:spLocks/>
              </p:cNvSpPr>
              <p:nvPr/>
            </p:nvSpPr>
            <p:spPr bwMode="gray">
              <a:xfrm>
                <a:off x="8089735" y="4829013"/>
                <a:ext cx="97024" cy="433575"/>
              </a:xfrm>
              <a:custGeom>
                <a:avLst/>
                <a:gdLst>
                  <a:gd name="T0" fmla="*/ 18 w 37"/>
                  <a:gd name="T1" fmla="*/ 0 h 164"/>
                  <a:gd name="T2" fmla="*/ 0 w 37"/>
                  <a:gd name="T3" fmla="*/ 19 h 164"/>
                  <a:gd name="T4" fmla="*/ 0 w 37"/>
                  <a:gd name="T5" fmla="*/ 164 h 164"/>
                  <a:gd name="T6" fmla="*/ 37 w 37"/>
                  <a:gd name="T7" fmla="*/ 164 h 164"/>
                  <a:gd name="T8" fmla="*/ 37 w 37"/>
                  <a:gd name="T9" fmla="*/ 19 h 164"/>
                  <a:gd name="T10" fmla="*/ 18 w 37"/>
                  <a:gd name="T1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164">
                    <a:moveTo>
                      <a:pt x="18" y="0"/>
                    </a:moveTo>
                    <a:cubicBezTo>
                      <a:pt x="8" y="0"/>
                      <a:pt x="0" y="9"/>
                      <a:pt x="0" y="19"/>
                    </a:cubicBezTo>
                    <a:cubicBezTo>
                      <a:pt x="0" y="164"/>
                      <a:pt x="0" y="164"/>
                      <a:pt x="0" y="164"/>
                    </a:cubicBezTo>
                    <a:cubicBezTo>
                      <a:pt x="37" y="164"/>
                      <a:pt x="37" y="164"/>
                      <a:pt x="37" y="164"/>
                    </a:cubicBezTo>
                    <a:cubicBezTo>
                      <a:pt x="37" y="19"/>
                      <a:pt x="37" y="19"/>
                      <a:pt x="37" y="19"/>
                    </a:cubicBezTo>
                    <a:cubicBezTo>
                      <a:pt x="37" y="9"/>
                      <a:pt x="29" y="0"/>
                      <a:pt x="18" y="0"/>
                    </a:cubicBezTo>
                    <a:close/>
                  </a:path>
                </a:pathLst>
              </a:cu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Rectangle 284"/>
              <p:cNvSpPr>
                <a:spLocks noChangeArrowheads="1"/>
              </p:cNvSpPr>
              <p:nvPr/>
            </p:nvSpPr>
            <p:spPr bwMode="gray">
              <a:xfrm>
                <a:off x="7795632" y="5502118"/>
                <a:ext cx="97024" cy="97024"/>
              </a:xfrm>
              <a:prstGeom prst="rect">
                <a:avLst/>
              </a:prstGeom>
              <a:solidFill>
                <a:srgbClr val="FF8C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Rectangle 285"/>
              <p:cNvSpPr>
                <a:spLocks noChangeArrowheads="1"/>
              </p:cNvSpPr>
              <p:nvPr/>
            </p:nvSpPr>
            <p:spPr bwMode="gray">
              <a:xfrm>
                <a:off x="7941168" y="5502118"/>
                <a:ext cx="100057" cy="97024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Rectangle 286"/>
              <p:cNvSpPr>
                <a:spLocks noChangeArrowheads="1"/>
              </p:cNvSpPr>
              <p:nvPr/>
            </p:nvSpPr>
            <p:spPr bwMode="gray">
              <a:xfrm>
                <a:off x="8089735" y="5502118"/>
                <a:ext cx="97024" cy="97024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Rectangle 287"/>
              <p:cNvSpPr>
                <a:spLocks noChangeArrowheads="1"/>
              </p:cNvSpPr>
              <p:nvPr/>
            </p:nvSpPr>
            <p:spPr bwMode="gray">
              <a:xfrm>
                <a:off x="8089735" y="5502118"/>
                <a:ext cx="97024" cy="97024"/>
              </a:xfrm>
              <a:prstGeom prst="rect">
                <a:avLst/>
              </a:prstGeom>
              <a:solidFill>
                <a:srgbClr val="FF8C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Rectangle 288"/>
              <p:cNvSpPr>
                <a:spLocks noChangeArrowheads="1"/>
              </p:cNvSpPr>
              <p:nvPr/>
            </p:nvSpPr>
            <p:spPr bwMode="gray">
              <a:xfrm>
                <a:off x="7795632" y="5668879"/>
                <a:ext cx="97024" cy="100055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Rectangle 289"/>
              <p:cNvSpPr>
                <a:spLocks noChangeArrowheads="1"/>
              </p:cNvSpPr>
              <p:nvPr/>
            </p:nvSpPr>
            <p:spPr bwMode="gray">
              <a:xfrm>
                <a:off x="7941168" y="5668879"/>
                <a:ext cx="100057" cy="100055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Rectangle 290"/>
              <p:cNvSpPr>
                <a:spLocks noChangeArrowheads="1"/>
              </p:cNvSpPr>
              <p:nvPr/>
            </p:nvSpPr>
            <p:spPr bwMode="gray">
              <a:xfrm>
                <a:off x="8089735" y="5668879"/>
                <a:ext cx="97024" cy="100055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Rectangle 291"/>
              <p:cNvSpPr>
                <a:spLocks noChangeArrowheads="1"/>
              </p:cNvSpPr>
              <p:nvPr/>
            </p:nvSpPr>
            <p:spPr bwMode="gray">
              <a:xfrm>
                <a:off x="8089735" y="5668879"/>
                <a:ext cx="97024" cy="100055"/>
              </a:xfrm>
              <a:prstGeom prst="rect">
                <a:avLst/>
              </a:prstGeom>
              <a:solidFill>
                <a:srgbClr val="FF8C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Rectangle 292"/>
              <p:cNvSpPr>
                <a:spLocks noChangeArrowheads="1"/>
              </p:cNvSpPr>
              <p:nvPr/>
            </p:nvSpPr>
            <p:spPr bwMode="gray">
              <a:xfrm>
                <a:off x="7795632" y="5838671"/>
                <a:ext cx="97024" cy="100055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Rectangle 293"/>
              <p:cNvSpPr>
                <a:spLocks noChangeArrowheads="1"/>
              </p:cNvSpPr>
              <p:nvPr/>
            </p:nvSpPr>
            <p:spPr bwMode="gray">
              <a:xfrm>
                <a:off x="7941168" y="5838671"/>
                <a:ext cx="100057" cy="100055"/>
              </a:xfrm>
              <a:prstGeom prst="rect">
                <a:avLst/>
              </a:prstGeom>
              <a:solidFill>
                <a:srgbClr val="FF8C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Rectangle 294"/>
              <p:cNvSpPr>
                <a:spLocks noChangeArrowheads="1"/>
              </p:cNvSpPr>
              <p:nvPr/>
            </p:nvSpPr>
            <p:spPr bwMode="gray">
              <a:xfrm>
                <a:off x="8089735" y="5838671"/>
                <a:ext cx="97024" cy="100055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Rectangle 295"/>
              <p:cNvSpPr>
                <a:spLocks noChangeArrowheads="1"/>
              </p:cNvSpPr>
              <p:nvPr/>
            </p:nvSpPr>
            <p:spPr bwMode="gray">
              <a:xfrm>
                <a:off x="8089735" y="5838671"/>
                <a:ext cx="97024" cy="100055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Rectangle 296"/>
              <p:cNvSpPr>
                <a:spLocks noChangeArrowheads="1"/>
              </p:cNvSpPr>
              <p:nvPr/>
            </p:nvSpPr>
            <p:spPr bwMode="gray">
              <a:xfrm>
                <a:off x="7795632" y="6008463"/>
                <a:ext cx="97024" cy="97024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Rectangle 297"/>
              <p:cNvSpPr>
                <a:spLocks noChangeArrowheads="1"/>
              </p:cNvSpPr>
              <p:nvPr/>
            </p:nvSpPr>
            <p:spPr bwMode="gray">
              <a:xfrm>
                <a:off x="7941168" y="6008463"/>
                <a:ext cx="100057" cy="97024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Rectangle 298"/>
              <p:cNvSpPr>
                <a:spLocks noChangeArrowheads="1"/>
              </p:cNvSpPr>
              <p:nvPr/>
            </p:nvSpPr>
            <p:spPr bwMode="gray">
              <a:xfrm>
                <a:off x="8089735" y="6008463"/>
                <a:ext cx="97024" cy="97024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Rectangle 299"/>
              <p:cNvSpPr>
                <a:spLocks noChangeArrowheads="1"/>
              </p:cNvSpPr>
              <p:nvPr/>
            </p:nvSpPr>
            <p:spPr bwMode="gray">
              <a:xfrm>
                <a:off x="8089735" y="6008463"/>
                <a:ext cx="97024" cy="97024"/>
              </a:xfrm>
              <a:prstGeom prst="rect">
                <a:avLst/>
              </a:prstGeom>
              <a:solidFill>
                <a:srgbClr val="FF8C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Rectangle 300"/>
              <p:cNvSpPr>
                <a:spLocks noChangeArrowheads="1"/>
              </p:cNvSpPr>
              <p:nvPr/>
            </p:nvSpPr>
            <p:spPr bwMode="gray">
              <a:xfrm>
                <a:off x="7795632" y="6175222"/>
                <a:ext cx="97024" cy="100055"/>
              </a:xfrm>
              <a:prstGeom prst="rect">
                <a:avLst/>
              </a:prstGeom>
              <a:solidFill>
                <a:srgbClr val="FF8C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Rectangle 301"/>
              <p:cNvSpPr>
                <a:spLocks noChangeArrowheads="1"/>
              </p:cNvSpPr>
              <p:nvPr/>
            </p:nvSpPr>
            <p:spPr bwMode="gray">
              <a:xfrm>
                <a:off x="7941168" y="6175222"/>
                <a:ext cx="100057" cy="100055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Rectangle 302"/>
              <p:cNvSpPr>
                <a:spLocks noChangeArrowheads="1"/>
              </p:cNvSpPr>
              <p:nvPr/>
            </p:nvSpPr>
            <p:spPr bwMode="gray">
              <a:xfrm>
                <a:off x="8089735" y="6175222"/>
                <a:ext cx="97024" cy="100055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Rectangle 303"/>
              <p:cNvSpPr>
                <a:spLocks noChangeArrowheads="1"/>
              </p:cNvSpPr>
              <p:nvPr/>
            </p:nvSpPr>
            <p:spPr bwMode="gray">
              <a:xfrm>
                <a:off x="8089735" y="6175222"/>
                <a:ext cx="97024" cy="100055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Rectangle 304"/>
              <p:cNvSpPr>
                <a:spLocks noChangeArrowheads="1"/>
              </p:cNvSpPr>
              <p:nvPr/>
            </p:nvSpPr>
            <p:spPr bwMode="gray">
              <a:xfrm>
                <a:off x="7650096" y="5332326"/>
                <a:ext cx="97024" cy="100055"/>
              </a:xfrm>
              <a:prstGeom prst="rect">
                <a:avLst/>
              </a:prstGeom>
              <a:solidFill>
                <a:srgbClr val="FF8C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Rectangle 305"/>
              <p:cNvSpPr>
                <a:spLocks noChangeArrowheads="1"/>
              </p:cNvSpPr>
              <p:nvPr/>
            </p:nvSpPr>
            <p:spPr bwMode="gray">
              <a:xfrm>
                <a:off x="7650096" y="5502118"/>
                <a:ext cx="97024" cy="97024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Rectangle 306"/>
              <p:cNvSpPr>
                <a:spLocks noChangeArrowheads="1"/>
              </p:cNvSpPr>
              <p:nvPr/>
            </p:nvSpPr>
            <p:spPr bwMode="gray">
              <a:xfrm>
                <a:off x="7650096" y="5668879"/>
                <a:ext cx="97024" cy="100055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Rectangle 307"/>
              <p:cNvSpPr>
                <a:spLocks noChangeArrowheads="1"/>
              </p:cNvSpPr>
              <p:nvPr/>
            </p:nvSpPr>
            <p:spPr bwMode="gray">
              <a:xfrm>
                <a:off x="7650096" y="5838671"/>
                <a:ext cx="97024" cy="100055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Rectangle 308"/>
              <p:cNvSpPr>
                <a:spLocks noChangeArrowheads="1"/>
              </p:cNvSpPr>
              <p:nvPr/>
            </p:nvSpPr>
            <p:spPr bwMode="gray">
              <a:xfrm>
                <a:off x="7650096" y="6008463"/>
                <a:ext cx="97024" cy="97024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Rectangle 309"/>
              <p:cNvSpPr>
                <a:spLocks noChangeArrowheads="1"/>
              </p:cNvSpPr>
              <p:nvPr/>
            </p:nvSpPr>
            <p:spPr bwMode="gray">
              <a:xfrm>
                <a:off x="7650096" y="6175222"/>
                <a:ext cx="97024" cy="100055"/>
              </a:xfrm>
              <a:prstGeom prst="rect">
                <a:avLst/>
              </a:prstGeom>
              <a:solidFill>
                <a:srgbClr val="FF8C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Rectangle 310"/>
              <p:cNvSpPr>
                <a:spLocks noChangeArrowheads="1"/>
              </p:cNvSpPr>
              <p:nvPr/>
            </p:nvSpPr>
            <p:spPr bwMode="gray">
              <a:xfrm>
                <a:off x="7650096" y="6341983"/>
                <a:ext cx="97024" cy="354743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Rectangle 311"/>
              <p:cNvSpPr>
                <a:spLocks noChangeArrowheads="1"/>
              </p:cNvSpPr>
              <p:nvPr/>
            </p:nvSpPr>
            <p:spPr bwMode="gray">
              <a:xfrm>
                <a:off x="8089735" y="6341983"/>
                <a:ext cx="97024" cy="354743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Rectangle 312"/>
              <p:cNvSpPr>
                <a:spLocks noChangeArrowheads="1"/>
              </p:cNvSpPr>
              <p:nvPr/>
            </p:nvSpPr>
            <p:spPr bwMode="gray">
              <a:xfrm>
                <a:off x="7795632" y="6341983"/>
                <a:ext cx="245593" cy="354743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313"/>
              <p:cNvSpPr>
                <a:spLocks/>
              </p:cNvSpPr>
              <p:nvPr/>
            </p:nvSpPr>
            <p:spPr bwMode="gray">
              <a:xfrm>
                <a:off x="7650096" y="4471237"/>
                <a:ext cx="642784" cy="230432"/>
              </a:xfrm>
              <a:custGeom>
                <a:avLst/>
                <a:gdLst>
                  <a:gd name="T0" fmla="*/ 46 w 212"/>
                  <a:gd name="T1" fmla="*/ 0 h 76"/>
                  <a:gd name="T2" fmla="*/ 212 w 212"/>
                  <a:gd name="T3" fmla="*/ 0 h 76"/>
                  <a:gd name="T4" fmla="*/ 212 w 212"/>
                  <a:gd name="T5" fmla="*/ 76 h 76"/>
                  <a:gd name="T6" fmla="*/ 0 w 212"/>
                  <a:gd name="T7" fmla="*/ 76 h 76"/>
                  <a:gd name="T8" fmla="*/ 46 w 212"/>
                  <a:gd name="T9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2" h="76">
                    <a:moveTo>
                      <a:pt x="46" y="0"/>
                    </a:moveTo>
                    <a:lnTo>
                      <a:pt x="212" y="0"/>
                    </a:lnTo>
                    <a:lnTo>
                      <a:pt x="212" y="76"/>
                    </a:lnTo>
                    <a:lnTo>
                      <a:pt x="0" y="76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0063B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Rectangle 314"/>
              <p:cNvSpPr>
                <a:spLocks noChangeArrowheads="1"/>
              </p:cNvSpPr>
              <p:nvPr/>
            </p:nvSpPr>
            <p:spPr bwMode="gray">
              <a:xfrm>
                <a:off x="9323761" y="6041814"/>
                <a:ext cx="397193" cy="721617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Rectangle 315"/>
              <p:cNvSpPr>
                <a:spLocks noChangeArrowheads="1"/>
              </p:cNvSpPr>
              <p:nvPr/>
            </p:nvSpPr>
            <p:spPr bwMode="gray">
              <a:xfrm>
                <a:off x="8632464" y="6041814"/>
                <a:ext cx="691296" cy="721617"/>
              </a:xfrm>
              <a:prstGeom prst="rect">
                <a:avLst/>
              </a:prstGeom>
              <a:solidFill>
                <a:srgbClr val="0078D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Rectangle 316"/>
              <p:cNvSpPr>
                <a:spLocks noChangeArrowheads="1"/>
              </p:cNvSpPr>
              <p:nvPr/>
            </p:nvSpPr>
            <p:spPr bwMode="gray">
              <a:xfrm>
                <a:off x="9002369" y="6208575"/>
                <a:ext cx="100057" cy="97024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Rectangle 317"/>
              <p:cNvSpPr>
                <a:spLocks noChangeArrowheads="1"/>
              </p:cNvSpPr>
              <p:nvPr/>
            </p:nvSpPr>
            <p:spPr bwMode="gray">
              <a:xfrm>
                <a:off x="8856832" y="6208575"/>
                <a:ext cx="100057" cy="97024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Rectangle 318"/>
              <p:cNvSpPr>
                <a:spLocks noChangeArrowheads="1"/>
              </p:cNvSpPr>
              <p:nvPr/>
            </p:nvSpPr>
            <p:spPr bwMode="gray">
              <a:xfrm>
                <a:off x="9150936" y="6208575"/>
                <a:ext cx="97024" cy="97024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" name="Rectangle 319"/>
              <p:cNvSpPr>
                <a:spLocks noChangeArrowheads="1"/>
              </p:cNvSpPr>
              <p:nvPr/>
            </p:nvSpPr>
            <p:spPr bwMode="gray">
              <a:xfrm>
                <a:off x="9150936" y="6208575"/>
                <a:ext cx="97024" cy="97024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" name="Freeform 320"/>
              <p:cNvSpPr>
                <a:spLocks/>
              </p:cNvSpPr>
              <p:nvPr/>
            </p:nvSpPr>
            <p:spPr bwMode="gray">
              <a:xfrm>
                <a:off x="8586983" y="6041814"/>
                <a:ext cx="770129" cy="87927"/>
              </a:xfrm>
              <a:custGeom>
                <a:avLst/>
                <a:gdLst>
                  <a:gd name="T0" fmla="*/ 0 w 290"/>
                  <a:gd name="T1" fmla="*/ 0 h 33"/>
                  <a:gd name="T2" fmla="*/ 0 w 290"/>
                  <a:gd name="T3" fmla="*/ 18 h 33"/>
                  <a:gd name="T4" fmla="*/ 15 w 290"/>
                  <a:gd name="T5" fmla="*/ 33 h 33"/>
                  <a:gd name="T6" fmla="*/ 280 w 290"/>
                  <a:gd name="T7" fmla="*/ 33 h 33"/>
                  <a:gd name="T8" fmla="*/ 290 w 290"/>
                  <a:gd name="T9" fmla="*/ 23 h 33"/>
                  <a:gd name="T10" fmla="*/ 290 w 290"/>
                  <a:gd name="T11" fmla="*/ 0 h 33"/>
                  <a:gd name="T12" fmla="*/ 0 w 290"/>
                  <a:gd name="T13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0" h="33">
                    <a:moveTo>
                      <a:pt x="0" y="0"/>
                    </a:moveTo>
                    <a:cubicBezTo>
                      <a:pt x="0" y="18"/>
                      <a:pt x="0" y="18"/>
                      <a:pt x="0" y="18"/>
                    </a:cubicBezTo>
                    <a:cubicBezTo>
                      <a:pt x="0" y="26"/>
                      <a:pt x="7" y="33"/>
                      <a:pt x="15" y="33"/>
                    </a:cubicBezTo>
                    <a:cubicBezTo>
                      <a:pt x="280" y="33"/>
                      <a:pt x="280" y="33"/>
                      <a:pt x="280" y="33"/>
                    </a:cubicBezTo>
                    <a:cubicBezTo>
                      <a:pt x="285" y="33"/>
                      <a:pt x="290" y="28"/>
                      <a:pt x="290" y="23"/>
                    </a:cubicBezTo>
                    <a:cubicBezTo>
                      <a:pt x="290" y="0"/>
                      <a:pt x="290" y="0"/>
                      <a:pt x="29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8D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" name="Freeform 321"/>
              <p:cNvSpPr>
                <a:spLocks/>
              </p:cNvSpPr>
              <p:nvPr/>
            </p:nvSpPr>
            <p:spPr bwMode="gray">
              <a:xfrm>
                <a:off x="9414721" y="6041814"/>
                <a:ext cx="351712" cy="87927"/>
              </a:xfrm>
              <a:custGeom>
                <a:avLst/>
                <a:gdLst>
                  <a:gd name="T0" fmla="*/ 0 w 133"/>
                  <a:gd name="T1" fmla="*/ 0 h 33"/>
                  <a:gd name="T2" fmla="*/ 0 w 133"/>
                  <a:gd name="T3" fmla="*/ 33 h 33"/>
                  <a:gd name="T4" fmla="*/ 117 w 133"/>
                  <a:gd name="T5" fmla="*/ 33 h 33"/>
                  <a:gd name="T6" fmla="*/ 133 w 133"/>
                  <a:gd name="T7" fmla="*/ 18 h 33"/>
                  <a:gd name="T8" fmla="*/ 133 w 133"/>
                  <a:gd name="T9" fmla="*/ 0 h 33"/>
                  <a:gd name="T10" fmla="*/ 0 w 133"/>
                  <a:gd name="T11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3" h="33">
                    <a:moveTo>
                      <a:pt x="0" y="0"/>
                    </a:moveTo>
                    <a:cubicBezTo>
                      <a:pt x="0" y="33"/>
                      <a:pt x="0" y="33"/>
                      <a:pt x="0" y="33"/>
                    </a:cubicBezTo>
                    <a:cubicBezTo>
                      <a:pt x="117" y="33"/>
                      <a:pt x="117" y="33"/>
                      <a:pt x="117" y="33"/>
                    </a:cubicBezTo>
                    <a:cubicBezTo>
                      <a:pt x="126" y="33"/>
                      <a:pt x="133" y="26"/>
                      <a:pt x="133" y="18"/>
                    </a:cubicBezTo>
                    <a:cubicBezTo>
                      <a:pt x="133" y="0"/>
                      <a:pt x="133" y="0"/>
                      <a:pt x="133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" name="Rectangle 322"/>
              <p:cNvSpPr>
                <a:spLocks noChangeArrowheads="1"/>
              </p:cNvSpPr>
              <p:nvPr/>
            </p:nvSpPr>
            <p:spPr bwMode="gray">
              <a:xfrm>
                <a:off x="8856832" y="6375335"/>
                <a:ext cx="100057" cy="100055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" name="Rectangle 323"/>
              <p:cNvSpPr>
                <a:spLocks noChangeArrowheads="1"/>
              </p:cNvSpPr>
              <p:nvPr/>
            </p:nvSpPr>
            <p:spPr bwMode="gray">
              <a:xfrm>
                <a:off x="9002369" y="6375335"/>
                <a:ext cx="100057" cy="100055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Rectangle 324"/>
              <p:cNvSpPr>
                <a:spLocks noChangeArrowheads="1"/>
              </p:cNvSpPr>
              <p:nvPr/>
            </p:nvSpPr>
            <p:spPr bwMode="gray">
              <a:xfrm>
                <a:off x="8711296" y="6208575"/>
                <a:ext cx="97024" cy="97024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Rectangle 325"/>
              <p:cNvSpPr>
                <a:spLocks noChangeArrowheads="1"/>
              </p:cNvSpPr>
              <p:nvPr/>
            </p:nvSpPr>
            <p:spPr bwMode="gray">
              <a:xfrm>
                <a:off x="8893217" y="6526935"/>
                <a:ext cx="172825" cy="236496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Rectangle 326"/>
              <p:cNvSpPr>
                <a:spLocks noChangeArrowheads="1"/>
              </p:cNvSpPr>
              <p:nvPr/>
            </p:nvSpPr>
            <p:spPr bwMode="gray">
              <a:xfrm>
                <a:off x="9150936" y="6375335"/>
                <a:ext cx="97024" cy="269847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Rectangle 327"/>
              <p:cNvSpPr>
                <a:spLocks noChangeArrowheads="1"/>
              </p:cNvSpPr>
              <p:nvPr/>
            </p:nvSpPr>
            <p:spPr bwMode="gray">
              <a:xfrm>
                <a:off x="8711296" y="6375335"/>
                <a:ext cx="97024" cy="269847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Freeform 328"/>
              <p:cNvSpPr>
                <a:spLocks/>
              </p:cNvSpPr>
              <p:nvPr/>
            </p:nvSpPr>
            <p:spPr bwMode="gray">
              <a:xfrm>
                <a:off x="8586983" y="5865958"/>
                <a:ext cx="794385" cy="175856"/>
              </a:xfrm>
              <a:custGeom>
                <a:avLst/>
                <a:gdLst>
                  <a:gd name="T0" fmla="*/ 0 w 262"/>
                  <a:gd name="T1" fmla="*/ 58 h 58"/>
                  <a:gd name="T2" fmla="*/ 60 w 262"/>
                  <a:gd name="T3" fmla="*/ 0 h 58"/>
                  <a:gd name="T4" fmla="*/ 262 w 262"/>
                  <a:gd name="T5" fmla="*/ 0 h 58"/>
                  <a:gd name="T6" fmla="*/ 262 w 262"/>
                  <a:gd name="T7" fmla="*/ 58 h 58"/>
                  <a:gd name="T8" fmla="*/ 0 w 262"/>
                  <a:gd name="T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2" h="58">
                    <a:moveTo>
                      <a:pt x="0" y="58"/>
                    </a:moveTo>
                    <a:lnTo>
                      <a:pt x="60" y="0"/>
                    </a:lnTo>
                    <a:lnTo>
                      <a:pt x="262" y="0"/>
                    </a:lnTo>
                    <a:lnTo>
                      <a:pt x="262" y="58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0078D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Freeform 329"/>
              <p:cNvSpPr>
                <a:spLocks/>
              </p:cNvSpPr>
              <p:nvPr/>
            </p:nvSpPr>
            <p:spPr bwMode="gray">
              <a:xfrm>
                <a:off x="8586983" y="5865958"/>
                <a:ext cx="794385" cy="175856"/>
              </a:xfrm>
              <a:custGeom>
                <a:avLst/>
                <a:gdLst>
                  <a:gd name="T0" fmla="*/ 0 w 262"/>
                  <a:gd name="T1" fmla="*/ 58 h 58"/>
                  <a:gd name="T2" fmla="*/ 60 w 262"/>
                  <a:gd name="T3" fmla="*/ 0 h 58"/>
                  <a:gd name="T4" fmla="*/ 262 w 262"/>
                  <a:gd name="T5" fmla="*/ 0 h 58"/>
                  <a:gd name="T6" fmla="*/ 262 w 262"/>
                  <a:gd name="T7" fmla="*/ 58 h 58"/>
                  <a:gd name="T8" fmla="*/ 0 w 262"/>
                  <a:gd name="T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2" h="58">
                    <a:moveTo>
                      <a:pt x="0" y="58"/>
                    </a:moveTo>
                    <a:lnTo>
                      <a:pt x="60" y="0"/>
                    </a:lnTo>
                    <a:lnTo>
                      <a:pt x="262" y="0"/>
                    </a:lnTo>
                    <a:lnTo>
                      <a:pt x="262" y="58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0063B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" name="Freeform 330"/>
              <p:cNvSpPr>
                <a:spLocks/>
              </p:cNvSpPr>
              <p:nvPr/>
            </p:nvSpPr>
            <p:spPr bwMode="gray">
              <a:xfrm>
                <a:off x="9381368" y="5865958"/>
                <a:ext cx="385065" cy="175856"/>
              </a:xfrm>
              <a:custGeom>
                <a:avLst/>
                <a:gdLst>
                  <a:gd name="T0" fmla="*/ 0 w 127"/>
                  <a:gd name="T1" fmla="*/ 58 h 58"/>
                  <a:gd name="T2" fmla="*/ 0 w 127"/>
                  <a:gd name="T3" fmla="*/ 0 h 58"/>
                  <a:gd name="T4" fmla="*/ 67 w 127"/>
                  <a:gd name="T5" fmla="*/ 0 h 58"/>
                  <a:gd name="T6" fmla="*/ 127 w 127"/>
                  <a:gd name="T7" fmla="*/ 58 h 58"/>
                  <a:gd name="T8" fmla="*/ 0 w 127"/>
                  <a:gd name="T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58">
                    <a:moveTo>
                      <a:pt x="0" y="58"/>
                    </a:moveTo>
                    <a:lnTo>
                      <a:pt x="0" y="0"/>
                    </a:lnTo>
                    <a:lnTo>
                      <a:pt x="67" y="0"/>
                    </a:lnTo>
                    <a:lnTo>
                      <a:pt x="127" y="58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Freeform 331"/>
              <p:cNvSpPr>
                <a:spLocks/>
              </p:cNvSpPr>
              <p:nvPr/>
            </p:nvSpPr>
            <p:spPr bwMode="gray">
              <a:xfrm>
                <a:off x="9381368" y="5865958"/>
                <a:ext cx="385065" cy="175856"/>
              </a:xfrm>
              <a:custGeom>
                <a:avLst/>
                <a:gdLst>
                  <a:gd name="T0" fmla="*/ 67 w 127"/>
                  <a:gd name="T1" fmla="*/ 0 h 58"/>
                  <a:gd name="T2" fmla="*/ 0 w 127"/>
                  <a:gd name="T3" fmla="*/ 0 h 58"/>
                  <a:gd name="T4" fmla="*/ 0 w 127"/>
                  <a:gd name="T5" fmla="*/ 58 h 58"/>
                  <a:gd name="T6" fmla="*/ 127 w 127"/>
                  <a:gd name="T7" fmla="*/ 58 h 58"/>
                  <a:gd name="T8" fmla="*/ 67 w 127"/>
                  <a:gd name="T9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58">
                    <a:moveTo>
                      <a:pt x="67" y="0"/>
                    </a:moveTo>
                    <a:lnTo>
                      <a:pt x="0" y="0"/>
                    </a:lnTo>
                    <a:lnTo>
                      <a:pt x="0" y="58"/>
                    </a:lnTo>
                    <a:lnTo>
                      <a:pt x="127" y="58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205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" name="Rectangle 332"/>
              <p:cNvSpPr>
                <a:spLocks noChangeArrowheads="1"/>
              </p:cNvSpPr>
              <p:nvPr/>
            </p:nvSpPr>
            <p:spPr bwMode="gray">
              <a:xfrm>
                <a:off x="8365648" y="5365679"/>
                <a:ext cx="209209" cy="436608"/>
              </a:xfrm>
              <a:prstGeom prst="rect">
                <a:avLst/>
              </a:prstGeom>
              <a:solidFill>
                <a:srgbClr val="00205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" name="Rectangle 333"/>
              <p:cNvSpPr>
                <a:spLocks noChangeArrowheads="1"/>
              </p:cNvSpPr>
              <p:nvPr/>
            </p:nvSpPr>
            <p:spPr bwMode="gray">
              <a:xfrm>
                <a:off x="10703321" y="3895156"/>
                <a:ext cx="3033" cy="303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Freeform 334"/>
              <p:cNvSpPr>
                <a:spLocks/>
              </p:cNvSpPr>
              <p:nvPr/>
            </p:nvSpPr>
            <p:spPr bwMode="gray">
              <a:xfrm>
                <a:off x="8911409" y="4216549"/>
                <a:ext cx="1570577" cy="1394721"/>
              </a:xfrm>
              <a:custGeom>
                <a:avLst/>
                <a:gdLst>
                  <a:gd name="T0" fmla="*/ 162 w 590"/>
                  <a:gd name="T1" fmla="*/ 526 h 526"/>
                  <a:gd name="T2" fmla="*/ 0 w 590"/>
                  <a:gd name="T3" fmla="*/ 526 h 526"/>
                  <a:gd name="T4" fmla="*/ 0 w 590"/>
                  <a:gd name="T5" fmla="*/ 514 h 526"/>
                  <a:gd name="T6" fmla="*/ 162 w 590"/>
                  <a:gd name="T7" fmla="*/ 514 h 526"/>
                  <a:gd name="T8" fmla="*/ 241 w 590"/>
                  <a:gd name="T9" fmla="*/ 434 h 526"/>
                  <a:gd name="T10" fmla="*/ 241 w 590"/>
                  <a:gd name="T11" fmla="*/ 283 h 526"/>
                  <a:gd name="T12" fmla="*/ 333 w 590"/>
                  <a:gd name="T13" fmla="*/ 192 h 526"/>
                  <a:gd name="T14" fmla="*/ 499 w 590"/>
                  <a:gd name="T15" fmla="*/ 192 h 526"/>
                  <a:gd name="T16" fmla="*/ 578 w 590"/>
                  <a:gd name="T17" fmla="*/ 112 h 526"/>
                  <a:gd name="T18" fmla="*/ 578 w 590"/>
                  <a:gd name="T19" fmla="*/ 0 h 526"/>
                  <a:gd name="T20" fmla="*/ 590 w 590"/>
                  <a:gd name="T21" fmla="*/ 0 h 526"/>
                  <a:gd name="T22" fmla="*/ 590 w 590"/>
                  <a:gd name="T23" fmla="*/ 112 h 526"/>
                  <a:gd name="T24" fmla="*/ 499 w 590"/>
                  <a:gd name="T25" fmla="*/ 204 h 526"/>
                  <a:gd name="T26" fmla="*/ 333 w 590"/>
                  <a:gd name="T27" fmla="*/ 204 h 526"/>
                  <a:gd name="T28" fmla="*/ 253 w 590"/>
                  <a:gd name="T29" fmla="*/ 283 h 526"/>
                  <a:gd name="T30" fmla="*/ 253 w 590"/>
                  <a:gd name="T31" fmla="*/ 434 h 526"/>
                  <a:gd name="T32" fmla="*/ 162 w 590"/>
                  <a:gd name="T33" fmla="*/ 526 h 5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90" h="526">
                    <a:moveTo>
                      <a:pt x="162" y="526"/>
                    </a:moveTo>
                    <a:cubicBezTo>
                      <a:pt x="0" y="526"/>
                      <a:pt x="0" y="526"/>
                      <a:pt x="0" y="526"/>
                    </a:cubicBezTo>
                    <a:cubicBezTo>
                      <a:pt x="0" y="514"/>
                      <a:pt x="0" y="514"/>
                      <a:pt x="0" y="514"/>
                    </a:cubicBezTo>
                    <a:cubicBezTo>
                      <a:pt x="162" y="514"/>
                      <a:pt x="162" y="514"/>
                      <a:pt x="162" y="514"/>
                    </a:cubicBezTo>
                    <a:cubicBezTo>
                      <a:pt x="206" y="514"/>
                      <a:pt x="241" y="478"/>
                      <a:pt x="241" y="434"/>
                    </a:cubicBezTo>
                    <a:cubicBezTo>
                      <a:pt x="241" y="283"/>
                      <a:pt x="241" y="283"/>
                      <a:pt x="241" y="283"/>
                    </a:cubicBezTo>
                    <a:cubicBezTo>
                      <a:pt x="241" y="233"/>
                      <a:pt x="282" y="192"/>
                      <a:pt x="333" y="192"/>
                    </a:cubicBezTo>
                    <a:cubicBezTo>
                      <a:pt x="499" y="192"/>
                      <a:pt x="499" y="192"/>
                      <a:pt x="499" y="192"/>
                    </a:cubicBezTo>
                    <a:cubicBezTo>
                      <a:pt x="542" y="192"/>
                      <a:pt x="578" y="156"/>
                      <a:pt x="578" y="112"/>
                    </a:cubicBezTo>
                    <a:cubicBezTo>
                      <a:pt x="578" y="0"/>
                      <a:pt x="578" y="0"/>
                      <a:pt x="578" y="0"/>
                    </a:cubicBezTo>
                    <a:cubicBezTo>
                      <a:pt x="590" y="0"/>
                      <a:pt x="590" y="0"/>
                      <a:pt x="590" y="0"/>
                    </a:cubicBezTo>
                    <a:cubicBezTo>
                      <a:pt x="590" y="112"/>
                      <a:pt x="590" y="112"/>
                      <a:pt x="590" y="112"/>
                    </a:cubicBezTo>
                    <a:cubicBezTo>
                      <a:pt x="590" y="163"/>
                      <a:pt x="549" y="204"/>
                      <a:pt x="499" y="204"/>
                    </a:cubicBezTo>
                    <a:cubicBezTo>
                      <a:pt x="333" y="204"/>
                      <a:pt x="333" y="204"/>
                      <a:pt x="333" y="204"/>
                    </a:cubicBezTo>
                    <a:cubicBezTo>
                      <a:pt x="289" y="204"/>
                      <a:pt x="253" y="239"/>
                      <a:pt x="253" y="283"/>
                    </a:cubicBezTo>
                    <a:cubicBezTo>
                      <a:pt x="253" y="434"/>
                      <a:pt x="253" y="434"/>
                      <a:pt x="253" y="434"/>
                    </a:cubicBezTo>
                    <a:cubicBezTo>
                      <a:pt x="253" y="485"/>
                      <a:pt x="212" y="526"/>
                      <a:pt x="162" y="52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" name="Freeform 335"/>
              <p:cNvSpPr>
                <a:spLocks/>
              </p:cNvSpPr>
              <p:nvPr/>
            </p:nvSpPr>
            <p:spPr bwMode="gray">
              <a:xfrm>
                <a:off x="9839201" y="3534349"/>
                <a:ext cx="1252218" cy="700392"/>
              </a:xfrm>
              <a:custGeom>
                <a:avLst/>
                <a:gdLst>
                  <a:gd name="T0" fmla="*/ 194 w 470"/>
                  <a:gd name="T1" fmla="*/ 52 h 265"/>
                  <a:gd name="T2" fmla="*/ 283 w 470"/>
                  <a:gd name="T3" fmla="*/ 0 h 265"/>
                  <a:gd name="T4" fmla="*/ 386 w 470"/>
                  <a:gd name="T5" fmla="*/ 101 h 265"/>
                  <a:gd name="T6" fmla="*/ 387 w 470"/>
                  <a:gd name="T7" fmla="*/ 101 h 265"/>
                  <a:gd name="T8" fmla="*/ 470 w 470"/>
                  <a:gd name="T9" fmla="*/ 183 h 265"/>
                  <a:gd name="T10" fmla="*/ 387 w 470"/>
                  <a:gd name="T11" fmla="*/ 265 h 265"/>
                  <a:gd name="T12" fmla="*/ 66 w 470"/>
                  <a:gd name="T13" fmla="*/ 265 h 265"/>
                  <a:gd name="T14" fmla="*/ 0 w 470"/>
                  <a:gd name="T15" fmla="*/ 200 h 265"/>
                  <a:gd name="T16" fmla="*/ 64 w 470"/>
                  <a:gd name="T17" fmla="*/ 134 h 265"/>
                  <a:gd name="T18" fmla="*/ 63 w 470"/>
                  <a:gd name="T19" fmla="*/ 118 h 265"/>
                  <a:gd name="T20" fmla="*/ 145 w 470"/>
                  <a:gd name="T21" fmla="*/ 35 h 265"/>
                  <a:gd name="T22" fmla="*/ 194 w 470"/>
                  <a:gd name="T23" fmla="*/ 52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0" h="265">
                    <a:moveTo>
                      <a:pt x="194" y="52"/>
                    </a:moveTo>
                    <a:cubicBezTo>
                      <a:pt x="212" y="21"/>
                      <a:pt x="245" y="0"/>
                      <a:pt x="283" y="0"/>
                    </a:cubicBezTo>
                    <a:cubicBezTo>
                      <a:pt x="340" y="0"/>
                      <a:pt x="385" y="45"/>
                      <a:pt x="386" y="101"/>
                    </a:cubicBezTo>
                    <a:cubicBezTo>
                      <a:pt x="387" y="101"/>
                      <a:pt x="387" y="101"/>
                      <a:pt x="387" y="101"/>
                    </a:cubicBezTo>
                    <a:cubicBezTo>
                      <a:pt x="433" y="101"/>
                      <a:pt x="470" y="138"/>
                      <a:pt x="470" y="183"/>
                    </a:cubicBezTo>
                    <a:cubicBezTo>
                      <a:pt x="470" y="229"/>
                      <a:pt x="433" y="265"/>
                      <a:pt x="387" y="265"/>
                    </a:cubicBezTo>
                    <a:cubicBezTo>
                      <a:pt x="66" y="265"/>
                      <a:pt x="66" y="265"/>
                      <a:pt x="66" y="265"/>
                    </a:cubicBezTo>
                    <a:cubicBezTo>
                      <a:pt x="30" y="265"/>
                      <a:pt x="0" y="236"/>
                      <a:pt x="0" y="200"/>
                    </a:cubicBezTo>
                    <a:cubicBezTo>
                      <a:pt x="0" y="164"/>
                      <a:pt x="29" y="135"/>
                      <a:pt x="64" y="134"/>
                    </a:cubicBezTo>
                    <a:cubicBezTo>
                      <a:pt x="63" y="129"/>
                      <a:pt x="63" y="123"/>
                      <a:pt x="63" y="118"/>
                    </a:cubicBezTo>
                    <a:cubicBezTo>
                      <a:pt x="63" y="72"/>
                      <a:pt x="99" y="35"/>
                      <a:pt x="145" y="35"/>
                    </a:cubicBezTo>
                    <a:cubicBezTo>
                      <a:pt x="163" y="35"/>
                      <a:pt x="180" y="41"/>
                      <a:pt x="194" y="5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" name="Freeform 336"/>
              <p:cNvSpPr>
                <a:spLocks/>
              </p:cNvSpPr>
              <p:nvPr/>
            </p:nvSpPr>
            <p:spPr bwMode="gray">
              <a:xfrm>
                <a:off x="9889917" y="3826327"/>
                <a:ext cx="1209770" cy="415383"/>
              </a:xfrm>
              <a:custGeom>
                <a:avLst/>
                <a:gdLst>
                  <a:gd name="T0" fmla="*/ 405 w 454"/>
                  <a:gd name="T1" fmla="*/ 0 h 157"/>
                  <a:gd name="T2" fmla="*/ 428 w 454"/>
                  <a:gd name="T3" fmla="*/ 57 h 157"/>
                  <a:gd name="T4" fmla="*/ 346 w 454"/>
                  <a:gd name="T5" fmla="*/ 139 h 157"/>
                  <a:gd name="T6" fmla="*/ 24 w 454"/>
                  <a:gd name="T7" fmla="*/ 139 h 157"/>
                  <a:gd name="T8" fmla="*/ 0 w 454"/>
                  <a:gd name="T9" fmla="*/ 135 h 157"/>
                  <a:gd name="T10" fmla="*/ 50 w 454"/>
                  <a:gd name="T11" fmla="*/ 157 h 157"/>
                  <a:gd name="T12" fmla="*/ 371 w 454"/>
                  <a:gd name="T13" fmla="*/ 157 h 157"/>
                  <a:gd name="T14" fmla="*/ 454 w 454"/>
                  <a:gd name="T15" fmla="*/ 75 h 157"/>
                  <a:gd name="T16" fmla="*/ 405 w 454"/>
                  <a:gd name="T17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4" h="157">
                    <a:moveTo>
                      <a:pt x="405" y="0"/>
                    </a:moveTo>
                    <a:cubicBezTo>
                      <a:pt x="420" y="15"/>
                      <a:pt x="428" y="35"/>
                      <a:pt x="428" y="57"/>
                    </a:cubicBezTo>
                    <a:cubicBezTo>
                      <a:pt x="428" y="102"/>
                      <a:pt x="391" y="139"/>
                      <a:pt x="346" y="139"/>
                    </a:cubicBezTo>
                    <a:cubicBezTo>
                      <a:pt x="24" y="139"/>
                      <a:pt x="24" y="139"/>
                      <a:pt x="24" y="139"/>
                    </a:cubicBezTo>
                    <a:cubicBezTo>
                      <a:pt x="16" y="139"/>
                      <a:pt x="8" y="138"/>
                      <a:pt x="0" y="135"/>
                    </a:cubicBezTo>
                    <a:cubicBezTo>
                      <a:pt x="12" y="149"/>
                      <a:pt x="30" y="157"/>
                      <a:pt x="50" y="157"/>
                    </a:cubicBezTo>
                    <a:cubicBezTo>
                      <a:pt x="371" y="157"/>
                      <a:pt x="371" y="157"/>
                      <a:pt x="371" y="157"/>
                    </a:cubicBezTo>
                    <a:cubicBezTo>
                      <a:pt x="417" y="157"/>
                      <a:pt x="454" y="121"/>
                      <a:pt x="454" y="75"/>
                    </a:cubicBezTo>
                    <a:cubicBezTo>
                      <a:pt x="454" y="42"/>
                      <a:pt x="434" y="13"/>
                      <a:pt x="405" y="0"/>
                    </a:cubicBez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" name="Freeform 337"/>
              <p:cNvSpPr>
                <a:spLocks/>
              </p:cNvSpPr>
              <p:nvPr/>
            </p:nvSpPr>
            <p:spPr bwMode="gray">
              <a:xfrm>
                <a:off x="8468736" y="5526374"/>
                <a:ext cx="81865" cy="133408"/>
              </a:xfrm>
              <a:custGeom>
                <a:avLst/>
                <a:gdLst>
                  <a:gd name="T0" fmla="*/ 22 w 31"/>
                  <a:gd name="T1" fmla="*/ 0 h 51"/>
                  <a:gd name="T2" fmla="*/ 0 w 31"/>
                  <a:gd name="T3" fmla="*/ 0 h 51"/>
                  <a:gd name="T4" fmla="*/ 0 w 31"/>
                  <a:gd name="T5" fmla="*/ 51 h 51"/>
                  <a:gd name="T6" fmla="*/ 22 w 31"/>
                  <a:gd name="T7" fmla="*/ 51 h 51"/>
                  <a:gd name="T8" fmla="*/ 31 w 31"/>
                  <a:gd name="T9" fmla="*/ 43 h 51"/>
                  <a:gd name="T10" fmla="*/ 31 w 31"/>
                  <a:gd name="T11" fmla="*/ 9 h 51"/>
                  <a:gd name="T12" fmla="*/ 22 w 31"/>
                  <a:gd name="T13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51">
                    <a:moveTo>
                      <a:pt x="2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51"/>
                      <a:pt x="0" y="51"/>
                      <a:pt x="0" y="51"/>
                    </a:cubicBezTo>
                    <a:cubicBezTo>
                      <a:pt x="22" y="51"/>
                      <a:pt x="22" y="51"/>
                      <a:pt x="22" y="51"/>
                    </a:cubicBezTo>
                    <a:cubicBezTo>
                      <a:pt x="27" y="51"/>
                      <a:pt x="31" y="48"/>
                      <a:pt x="31" y="43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31" y="4"/>
                      <a:pt x="27" y="0"/>
                      <a:pt x="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Freeform 338"/>
              <p:cNvSpPr>
                <a:spLocks/>
              </p:cNvSpPr>
              <p:nvPr/>
            </p:nvSpPr>
            <p:spPr bwMode="gray">
              <a:xfrm>
                <a:off x="8911409" y="5550630"/>
                <a:ext cx="69737" cy="81863"/>
              </a:xfrm>
              <a:custGeom>
                <a:avLst/>
                <a:gdLst>
                  <a:gd name="T0" fmla="*/ 11 w 26"/>
                  <a:gd name="T1" fmla="*/ 31 h 31"/>
                  <a:gd name="T2" fmla="*/ 26 w 26"/>
                  <a:gd name="T3" fmla="*/ 16 h 31"/>
                  <a:gd name="T4" fmla="*/ 11 w 26"/>
                  <a:gd name="T5" fmla="*/ 0 h 31"/>
                  <a:gd name="T6" fmla="*/ 0 w 26"/>
                  <a:gd name="T7" fmla="*/ 0 h 31"/>
                  <a:gd name="T8" fmla="*/ 0 w 26"/>
                  <a:gd name="T9" fmla="*/ 31 h 31"/>
                  <a:gd name="T10" fmla="*/ 11 w 26"/>
                  <a:gd name="T11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31">
                    <a:moveTo>
                      <a:pt x="11" y="31"/>
                    </a:moveTo>
                    <a:cubicBezTo>
                      <a:pt x="19" y="31"/>
                      <a:pt x="26" y="24"/>
                      <a:pt x="26" y="16"/>
                    </a:cubicBezTo>
                    <a:cubicBezTo>
                      <a:pt x="26" y="7"/>
                      <a:pt x="19" y="0"/>
                      <a:pt x="1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1"/>
                      <a:pt x="0" y="31"/>
                      <a:pt x="0" y="31"/>
                    </a:cubicBezTo>
                    <a:lnTo>
                      <a:pt x="11" y="31"/>
                    </a:lnTo>
                    <a:close/>
                  </a:path>
                </a:pathLst>
              </a:custGeom>
              <a:solidFill>
                <a:srgbClr val="FF8C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" name="Freeform 339"/>
              <p:cNvSpPr>
                <a:spLocks/>
              </p:cNvSpPr>
              <p:nvPr/>
            </p:nvSpPr>
            <p:spPr bwMode="gray">
              <a:xfrm>
                <a:off x="8502087" y="5489990"/>
                <a:ext cx="412352" cy="203143"/>
              </a:xfrm>
              <a:custGeom>
                <a:avLst/>
                <a:gdLst>
                  <a:gd name="T0" fmla="*/ 154 w 154"/>
                  <a:gd name="T1" fmla="*/ 23 h 77"/>
                  <a:gd name="T2" fmla="*/ 121 w 154"/>
                  <a:gd name="T3" fmla="*/ 4 h 77"/>
                  <a:gd name="T4" fmla="*/ 105 w 154"/>
                  <a:gd name="T5" fmla="*/ 0 h 77"/>
                  <a:gd name="T6" fmla="*/ 8 w 154"/>
                  <a:gd name="T7" fmla="*/ 0 h 77"/>
                  <a:gd name="T8" fmla="*/ 0 w 154"/>
                  <a:gd name="T9" fmla="*/ 9 h 77"/>
                  <a:gd name="T10" fmla="*/ 0 w 154"/>
                  <a:gd name="T11" fmla="*/ 68 h 77"/>
                  <a:gd name="T12" fmla="*/ 8 w 154"/>
                  <a:gd name="T13" fmla="*/ 77 h 77"/>
                  <a:gd name="T14" fmla="*/ 105 w 154"/>
                  <a:gd name="T15" fmla="*/ 77 h 77"/>
                  <a:gd name="T16" fmla="*/ 121 w 154"/>
                  <a:gd name="T17" fmla="*/ 73 h 77"/>
                  <a:gd name="T18" fmla="*/ 154 w 154"/>
                  <a:gd name="T19" fmla="*/ 54 h 77"/>
                  <a:gd name="T20" fmla="*/ 154 w 154"/>
                  <a:gd name="T21" fmla="*/ 23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4" h="77">
                    <a:moveTo>
                      <a:pt x="154" y="23"/>
                    </a:moveTo>
                    <a:cubicBezTo>
                      <a:pt x="121" y="4"/>
                      <a:pt x="121" y="4"/>
                      <a:pt x="121" y="4"/>
                    </a:cubicBezTo>
                    <a:cubicBezTo>
                      <a:pt x="117" y="2"/>
                      <a:pt x="110" y="0"/>
                      <a:pt x="105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0" y="73"/>
                      <a:pt x="4" y="77"/>
                      <a:pt x="8" y="77"/>
                    </a:cubicBezTo>
                    <a:cubicBezTo>
                      <a:pt x="105" y="77"/>
                      <a:pt x="105" y="77"/>
                      <a:pt x="105" y="77"/>
                    </a:cubicBezTo>
                    <a:cubicBezTo>
                      <a:pt x="110" y="77"/>
                      <a:pt x="117" y="75"/>
                      <a:pt x="121" y="73"/>
                    </a:cubicBezTo>
                    <a:cubicBezTo>
                      <a:pt x="154" y="54"/>
                      <a:pt x="154" y="54"/>
                      <a:pt x="154" y="54"/>
                    </a:cubicBezTo>
                    <a:lnTo>
                      <a:pt x="154" y="23"/>
                    </a:lnTo>
                    <a:close/>
                  </a:path>
                </a:pathLst>
              </a:custGeom>
              <a:solidFill>
                <a:srgbClr val="FF8C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" name="Freeform 340"/>
              <p:cNvSpPr>
                <a:spLocks/>
              </p:cNvSpPr>
              <p:nvPr/>
            </p:nvSpPr>
            <p:spPr bwMode="gray">
              <a:xfrm>
                <a:off x="8502087" y="5493023"/>
                <a:ext cx="412352" cy="200112"/>
              </a:xfrm>
              <a:custGeom>
                <a:avLst/>
                <a:gdLst>
                  <a:gd name="T0" fmla="*/ 5 w 154"/>
                  <a:gd name="T1" fmla="*/ 0 h 76"/>
                  <a:gd name="T2" fmla="*/ 5 w 154"/>
                  <a:gd name="T3" fmla="*/ 59 h 76"/>
                  <a:gd name="T4" fmla="*/ 13 w 154"/>
                  <a:gd name="T5" fmla="*/ 67 h 76"/>
                  <a:gd name="T6" fmla="*/ 110 w 154"/>
                  <a:gd name="T7" fmla="*/ 67 h 76"/>
                  <a:gd name="T8" fmla="*/ 126 w 154"/>
                  <a:gd name="T9" fmla="*/ 64 h 76"/>
                  <a:gd name="T10" fmla="*/ 154 w 154"/>
                  <a:gd name="T11" fmla="*/ 47 h 76"/>
                  <a:gd name="T12" fmla="*/ 154 w 154"/>
                  <a:gd name="T13" fmla="*/ 53 h 76"/>
                  <a:gd name="T14" fmla="*/ 121 w 154"/>
                  <a:gd name="T15" fmla="*/ 72 h 76"/>
                  <a:gd name="T16" fmla="*/ 105 w 154"/>
                  <a:gd name="T17" fmla="*/ 76 h 76"/>
                  <a:gd name="T18" fmla="*/ 8 w 154"/>
                  <a:gd name="T19" fmla="*/ 76 h 76"/>
                  <a:gd name="T20" fmla="*/ 0 w 154"/>
                  <a:gd name="T21" fmla="*/ 67 h 76"/>
                  <a:gd name="T22" fmla="*/ 0 w 154"/>
                  <a:gd name="T23" fmla="*/ 8 h 76"/>
                  <a:gd name="T24" fmla="*/ 5 w 154"/>
                  <a:gd name="T25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4" h="76">
                    <a:moveTo>
                      <a:pt x="5" y="0"/>
                    </a:moveTo>
                    <a:cubicBezTo>
                      <a:pt x="5" y="59"/>
                      <a:pt x="5" y="59"/>
                      <a:pt x="5" y="59"/>
                    </a:cubicBezTo>
                    <a:cubicBezTo>
                      <a:pt x="5" y="64"/>
                      <a:pt x="9" y="67"/>
                      <a:pt x="13" y="67"/>
                    </a:cubicBezTo>
                    <a:cubicBezTo>
                      <a:pt x="110" y="67"/>
                      <a:pt x="110" y="67"/>
                      <a:pt x="110" y="67"/>
                    </a:cubicBezTo>
                    <a:cubicBezTo>
                      <a:pt x="115" y="67"/>
                      <a:pt x="122" y="66"/>
                      <a:pt x="126" y="64"/>
                    </a:cubicBezTo>
                    <a:cubicBezTo>
                      <a:pt x="154" y="47"/>
                      <a:pt x="154" y="47"/>
                      <a:pt x="154" y="47"/>
                    </a:cubicBezTo>
                    <a:cubicBezTo>
                      <a:pt x="154" y="53"/>
                      <a:pt x="154" y="53"/>
                      <a:pt x="154" y="53"/>
                    </a:cubicBezTo>
                    <a:cubicBezTo>
                      <a:pt x="121" y="72"/>
                      <a:pt x="121" y="72"/>
                      <a:pt x="121" y="72"/>
                    </a:cubicBezTo>
                    <a:cubicBezTo>
                      <a:pt x="117" y="74"/>
                      <a:pt x="110" y="76"/>
                      <a:pt x="105" y="76"/>
                    </a:cubicBezTo>
                    <a:cubicBezTo>
                      <a:pt x="8" y="76"/>
                      <a:pt x="8" y="76"/>
                      <a:pt x="8" y="76"/>
                    </a:cubicBezTo>
                    <a:cubicBezTo>
                      <a:pt x="4" y="76"/>
                      <a:pt x="0" y="72"/>
                      <a:pt x="0" y="67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5"/>
                      <a:pt x="2" y="2"/>
                      <a:pt x="5" y="0"/>
                    </a:cubicBezTo>
                    <a:close/>
                  </a:path>
                </a:pathLst>
              </a:custGeom>
              <a:solidFill>
                <a:srgbClr val="DB7A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" name="Rectangle 341"/>
              <p:cNvSpPr>
                <a:spLocks noChangeArrowheads="1"/>
              </p:cNvSpPr>
              <p:nvPr/>
            </p:nvSpPr>
            <p:spPr bwMode="gray">
              <a:xfrm>
                <a:off x="8468736" y="5626431"/>
                <a:ext cx="33353" cy="33351"/>
              </a:xfrm>
              <a:prstGeom prst="rect">
                <a:avLst/>
              </a:pr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Freeform 342"/>
              <p:cNvSpPr>
                <a:spLocks/>
              </p:cNvSpPr>
              <p:nvPr/>
            </p:nvSpPr>
            <p:spPr bwMode="gray">
              <a:xfrm>
                <a:off x="8911409" y="5587014"/>
                <a:ext cx="69737" cy="45479"/>
              </a:xfrm>
              <a:custGeom>
                <a:avLst/>
                <a:gdLst>
                  <a:gd name="T0" fmla="*/ 26 w 26"/>
                  <a:gd name="T1" fmla="*/ 0 h 18"/>
                  <a:gd name="T2" fmla="*/ 26 w 26"/>
                  <a:gd name="T3" fmla="*/ 3 h 18"/>
                  <a:gd name="T4" fmla="*/ 11 w 26"/>
                  <a:gd name="T5" fmla="*/ 18 h 18"/>
                  <a:gd name="T6" fmla="*/ 0 w 26"/>
                  <a:gd name="T7" fmla="*/ 18 h 18"/>
                  <a:gd name="T8" fmla="*/ 0 w 26"/>
                  <a:gd name="T9" fmla="*/ 13 h 18"/>
                  <a:gd name="T10" fmla="*/ 11 w 26"/>
                  <a:gd name="T11" fmla="*/ 13 h 18"/>
                  <a:gd name="T12" fmla="*/ 26 w 26"/>
                  <a:gd name="T1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" h="18">
                    <a:moveTo>
                      <a:pt x="26" y="0"/>
                    </a:moveTo>
                    <a:cubicBezTo>
                      <a:pt x="26" y="1"/>
                      <a:pt x="26" y="2"/>
                      <a:pt x="26" y="3"/>
                    </a:cubicBezTo>
                    <a:cubicBezTo>
                      <a:pt x="26" y="11"/>
                      <a:pt x="19" y="18"/>
                      <a:pt x="11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9" y="13"/>
                      <a:pt x="25" y="7"/>
                      <a:pt x="26" y="0"/>
                    </a:cubicBezTo>
                    <a:close/>
                  </a:path>
                </a:pathLst>
              </a:custGeom>
              <a:solidFill>
                <a:srgbClr val="DB7A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" name="Freeform 343"/>
              <p:cNvSpPr>
                <a:spLocks/>
              </p:cNvSpPr>
              <p:nvPr/>
            </p:nvSpPr>
            <p:spPr bwMode="gray">
              <a:xfrm>
                <a:off x="7022470" y="6469328"/>
                <a:ext cx="66704" cy="148567"/>
              </a:xfrm>
              <a:custGeom>
                <a:avLst/>
                <a:gdLst>
                  <a:gd name="T0" fmla="*/ 22 w 22"/>
                  <a:gd name="T1" fmla="*/ 0 h 49"/>
                  <a:gd name="T2" fmla="*/ 19 w 22"/>
                  <a:gd name="T3" fmla="*/ 0 h 49"/>
                  <a:gd name="T4" fmla="*/ 0 w 22"/>
                  <a:gd name="T5" fmla="*/ 34 h 49"/>
                  <a:gd name="T6" fmla="*/ 0 w 22"/>
                  <a:gd name="T7" fmla="*/ 49 h 49"/>
                  <a:gd name="T8" fmla="*/ 22 w 22"/>
                  <a:gd name="T9" fmla="*/ 49 h 49"/>
                  <a:gd name="T10" fmla="*/ 22 w 22"/>
                  <a:gd name="T11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49">
                    <a:moveTo>
                      <a:pt x="22" y="0"/>
                    </a:moveTo>
                    <a:lnTo>
                      <a:pt x="19" y="0"/>
                    </a:lnTo>
                    <a:lnTo>
                      <a:pt x="0" y="34"/>
                    </a:lnTo>
                    <a:lnTo>
                      <a:pt x="0" y="49"/>
                    </a:lnTo>
                    <a:lnTo>
                      <a:pt x="22" y="49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398AC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" name="Freeform 344"/>
              <p:cNvSpPr>
                <a:spLocks/>
              </p:cNvSpPr>
              <p:nvPr/>
            </p:nvSpPr>
            <p:spPr bwMode="gray">
              <a:xfrm>
                <a:off x="7022470" y="6469328"/>
                <a:ext cx="66704" cy="148567"/>
              </a:xfrm>
              <a:custGeom>
                <a:avLst/>
                <a:gdLst>
                  <a:gd name="T0" fmla="*/ 22 w 22"/>
                  <a:gd name="T1" fmla="*/ 0 h 49"/>
                  <a:gd name="T2" fmla="*/ 19 w 22"/>
                  <a:gd name="T3" fmla="*/ 0 h 49"/>
                  <a:gd name="T4" fmla="*/ 0 w 22"/>
                  <a:gd name="T5" fmla="*/ 34 h 49"/>
                  <a:gd name="T6" fmla="*/ 0 w 22"/>
                  <a:gd name="T7" fmla="*/ 49 h 49"/>
                  <a:gd name="T8" fmla="*/ 22 w 22"/>
                  <a:gd name="T9" fmla="*/ 49 h 49"/>
                  <a:gd name="T10" fmla="*/ 22 w 22"/>
                  <a:gd name="T11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49">
                    <a:moveTo>
                      <a:pt x="22" y="0"/>
                    </a:moveTo>
                    <a:lnTo>
                      <a:pt x="19" y="0"/>
                    </a:lnTo>
                    <a:lnTo>
                      <a:pt x="0" y="34"/>
                    </a:lnTo>
                    <a:lnTo>
                      <a:pt x="0" y="49"/>
                    </a:lnTo>
                    <a:lnTo>
                      <a:pt x="22" y="49"/>
                    </a:lnTo>
                    <a:lnTo>
                      <a:pt x="2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" name="Freeform 345"/>
              <p:cNvSpPr>
                <a:spLocks/>
              </p:cNvSpPr>
              <p:nvPr/>
            </p:nvSpPr>
            <p:spPr bwMode="gray">
              <a:xfrm>
                <a:off x="6588895" y="6572416"/>
                <a:ext cx="433577" cy="45479"/>
              </a:xfrm>
              <a:custGeom>
                <a:avLst/>
                <a:gdLst>
                  <a:gd name="T0" fmla="*/ 143 w 143"/>
                  <a:gd name="T1" fmla="*/ 0 h 15"/>
                  <a:gd name="T2" fmla="*/ 143 w 143"/>
                  <a:gd name="T3" fmla="*/ 0 h 15"/>
                  <a:gd name="T4" fmla="*/ 126 w 143"/>
                  <a:gd name="T5" fmla="*/ 0 h 15"/>
                  <a:gd name="T6" fmla="*/ 101 w 143"/>
                  <a:gd name="T7" fmla="*/ 0 h 15"/>
                  <a:gd name="T8" fmla="*/ 84 w 143"/>
                  <a:gd name="T9" fmla="*/ 0 h 15"/>
                  <a:gd name="T10" fmla="*/ 59 w 143"/>
                  <a:gd name="T11" fmla="*/ 0 h 15"/>
                  <a:gd name="T12" fmla="*/ 43 w 143"/>
                  <a:gd name="T13" fmla="*/ 0 h 15"/>
                  <a:gd name="T14" fmla="*/ 18 w 143"/>
                  <a:gd name="T15" fmla="*/ 0 h 15"/>
                  <a:gd name="T16" fmla="*/ 0 w 143"/>
                  <a:gd name="T17" fmla="*/ 0 h 15"/>
                  <a:gd name="T18" fmla="*/ 18 w 143"/>
                  <a:gd name="T19" fmla="*/ 0 h 15"/>
                  <a:gd name="T20" fmla="*/ 18 w 143"/>
                  <a:gd name="T21" fmla="*/ 15 h 15"/>
                  <a:gd name="T22" fmla="*/ 43 w 143"/>
                  <a:gd name="T23" fmla="*/ 15 h 15"/>
                  <a:gd name="T24" fmla="*/ 43 w 143"/>
                  <a:gd name="T25" fmla="*/ 0 h 15"/>
                  <a:gd name="T26" fmla="*/ 59 w 143"/>
                  <a:gd name="T27" fmla="*/ 0 h 15"/>
                  <a:gd name="T28" fmla="*/ 59 w 143"/>
                  <a:gd name="T29" fmla="*/ 15 h 15"/>
                  <a:gd name="T30" fmla="*/ 84 w 143"/>
                  <a:gd name="T31" fmla="*/ 15 h 15"/>
                  <a:gd name="T32" fmla="*/ 84 w 143"/>
                  <a:gd name="T33" fmla="*/ 0 h 15"/>
                  <a:gd name="T34" fmla="*/ 101 w 143"/>
                  <a:gd name="T35" fmla="*/ 0 h 15"/>
                  <a:gd name="T36" fmla="*/ 101 w 143"/>
                  <a:gd name="T37" fmla="*/ 15 h 15"/>
                  <a:gd name="T38" fmla="*/ 126 w 143"/>
                  <a:gd name="T39" fmla="*/ 15 h 15"/>
                  <a:gd name="T40" fmla="*/ 126 w 143"/>
                  <a:gd name="T41" fmla="*/ 0 h 15"/>
                  <a:gd name="T42" fmla="*/ 143 w 143"/>
                  <a:gd name="T43" fmla="*/ 0 h 15"/>
                  <a:gd name="T44" fmla="*/ 143 w 143"/>
                  <a:gd name="T45" fmla="*/ 15 h 15"/>
                  <a:gd name="T46" fmla="*/ 143 w 143"/>
                  <a:gd name="T47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43" h="15">
                    <a:moveTo>
                      <a:pt x="143" y="0"/>
                    </a:moveTo>
                    <a:lnTo>
                      <a:pt x="143" y="0"/>
                    </a:lnTo>
                    <a:lnTo>
                      <a:pt x="126" y="0"/>
                    </a:lnTo>
                    <a:lnTo>
                      <a:pt x="101" y="0"/>
                    </a:lnTo>
                    <a:lnTo>
                      <a:pt x="84" y="0"/>
                    </a:lnTo>
                    <a:lnTo>
                      <a:pt x="59" y="0"/>
                    </a:lnTo>
                    <a:lnTo>
                      <a:pt x="43" y="0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15"/>
                    </a:lnTo>
                    <a:lnTo>
                      <a:pt x="43" y="15"/>
                    </a:lnTo>
                    <a:lnTo>
                      <a:pt x="43" y="0"/>
                    </a:lnTo>
                    <a:lnTo>
                      <a:pt x="59" y="0"/>
                    </a:lnTo>
                    <a:lnTo>
                      <a:pt x="59" y="15"/>
                    </a:lnTo>
                    <a:lnTo>
                      <a:pt x="84" y="15"/>
                    </a:lnTo>
                    <a:lnTo>
                      <a:pt x="84" y="0"/>
                    </a:lnTo>
                    <a:lnTo>
                      <a:pt x="101" y="0"/>
                    </a:lnTo>
                    <a:lnTo>
                      <a:pt x="101" y="15"/>
                    </a:lnTo>
                    <a:lnTo>
                      <a:pt x="126" y="15"/>
                    </a:lnTo>
                    <a:lnTo>
                      <a:pt x="126" y="0"/>
                    </a:lnTo>
                    <a:lnTo>
                      <a:pt x="143" y="0"/>
                    </a:lnTo>
                    <a:lnTo>
                      <a:pt x="143" y="15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rgbClr val="398AC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" name="Freeform 346"/>
              <p:cNvSpPr>
                <a:spLocks/>
              </p:cNvSpPr>
              <p:nvPr/>
            </p:nvSpPr>
            <p:spPr bwMode="gray">
              <a:xfrm>
                <a:off x="6588895" y="6572416"/>
                <a:ext cx="433577" cy="45479"/>
              </a:xfrm>
              <a:custGeom>
                <a:avLst/>
                <a:gdLst>
                  <a:gd name="T0" fmla="*/ 143 w 143"/>
                  <a:gd name="T1" fmla="*/ 0 h 15"/>
                  <a:gd name="T2" fmla="*/ 143 w 143"/>
                  <a:gd name="T3" fmla="*/ 0 h 15"/>
                  <a:gd name="T4" fmla="*/ 126 w 143"/>
                  <a:gd name="T5" fmla="*/ 0 h 15"/>
                  <a:gd name="T6" fmla="*/ 101 w 143"/>
                  <a:gd name="T7" fmla="*/ 0 h 15"/>
                  <a:gd name="T8" fmla="*/ 84 w 143"/>
                  <a:gd name="T9" fmla="*/ 0 h 15"/>
                  <a:gd name="T10" fmla="*/ 59 w 143"/>
                  <a:gd name="T11" fmla="*/ 0 h 15"/>
                  <a:gd name="T12" fmla="*/ 43 w 143"/>
                  <a:gd name="T13" fmla="*/ 0 h 15"/>
                  <a:gd name="T14" fmla="*/ 18 w 143"/>
                  <a:gd name="T15" fmla="*/ 0 h 15"/>
                  <a:gd name="T16" fmla="*/ 0 w 143"/>
                  <a:gd name="T17" fmla="*/ 0 h 15"/>
                  <a:gd name="T18" fmla="*/ 18 w 143"/>
                  <a:gd name="T19" fmla="*/ 0 h 15"/>
                  <a:gd name="T20" fmla="*/ 18 w 143"/>
                  <a:gd name="T21" fmla="*/ 15 h 15"/>
                  <a:gd name="T22" fmla="*/ 43 w 143"/>
                  <a:gd name="T23" fmla="*/ 15 h 15"/>
                  <a:gd name="T24" fmla="*/ 43 w 143"/>
                  <a:gd name="T25" fmla="*/ 0 h 15"/>
                  <a:gd name="T26" fmla="*/ 59 w 143"/>
                  <a:gd name="T27" fmla="*/ 0 h 15"/>
                  <a:gd name="T28" fmla="*/ 59 w 143"/>
                  <a:gd name="T29" fmla="*/ 15 h 15"/>
                  <a:gd name="T30" fmla="*/ 84 w 143"/>
                  <a:gd name="T31" fmla="*/ 15 h 15"/>
                  <a:gd name="T32" fmla="*/ 84 w 143"/>
                  <a:gd name="T33" fmla="*/ 0 h 15"/>
                  <a:gd name="T34" fmla="*/ 101 w 143"/>
                  <a:gd name="T35" fmla="*/ 0 h 15"/>
                  <a:gd name="T36" fmla="*/ 101 w 143"/>
                  <a:gd name="T37" fmla="*/ 15 h 15"/>
                  <a:gd name="T38" fmla="*/ 126 w 143"/>
                  <a:gd name="T39" fmla="*/ 15 h 15"/>
                  <a:gd name="T40" fmla="*/ 126 w 143"/>
                  <a:gd name="T41" fmla="*/ 0 h 15"/>
                  <a:gd name="T42" fmla="*/ 143 w 143"/>
                  <a:gd name="T43" fmla="*/ 0 h 15"/>
                  <a:gd name="T44" fmla="*/ 143 w 143"/>
                  <a:gd name="T45" fmla="*/ 15 h 15"/>
                  <a:gd name="T46" fmla="*/ 143 w 143"/>
                  <a:gd name="T47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43" h="15">
                    <a:moveTo>
                      <a:pt x="143" y="0"/>
                    </a:moveTo>
                    <a:lnTo>
                      <a:pt x="143" y="0"/>
                    </a:lnTo>
                    <a:lnTo>
                      <a:pt x="126" y="0"/>
                    </a:lnTo>
                    <a:lnTo>
                      <a:pt x="101" y="0"/>
                    </a:lnTo>
                    <a:lnTo>
                      <a:pt x="84" y="0"/>
                    </a:lnTo>
                    <a:lnTo>
                      <a:pt x="59" y="0"/>
                    </a:lnTo>
                    <a:lnTo>
                      <a:pt x="43" y="0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15"/>
                    </a:lnTo>
                    <a:lnTo>
                      <a:pt x="43" y="15"/>
                    </a:lnTo>
                    <a:lnTo>
                      <a:pt x="43" y="0"/>
                    </a:lnTo>
                    <a:lnTo>
                      <a:pt x="59" y="0"/>
                    </a:lnTo>
                    <a:lnTo>
                      <a:pt x="59" y="15"/>
                    </a:lnTo>
                    <a:lnTo>
                      <a:pt x="84" y="15"/>
                    </a:lnTo>
                    <a:lnTo>
                      <a:pt x="84" y="0"/>
                    </a:lnTo>
                    <a:lnTo>
                      <a:pt x="101" y="0"/>
                    </a:lnTo>
                    <a:lnTo>
                      <a:pt x="101" y="15"/>
                    </a:lnTo>
                    <a:lnTo>
                      <a:pt x="126" y="15"/>
                    </a:lnTo>
                    <a:lnTo>
                      <a:pt x="126" y="0"/>
                    </a:lnTo>
                    <a:lnTo>
                      <a:pt x="143" y="0"/>
                    </a:lnTo>
                    <a:lnTo>
                      <a:pt x="143" y="15"/>
                    </a:lnTo>
                    <a:lnTo>
                      <a:pt x="14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" name="Rectangle 347"/>
              <p:cNvSpPr>
                <a:spLocks noChangeArrowheads="1"/>
              </p:cNvSpPr>
              <p:nvPr/>
            </p:nvSpPr>
            <p:spPr bwMode="gray">
              <a:xfrm>
                <a:off x="6970927" y="6572416"/>
                <a:ext cx="51545" cy="45479"/>
              </a:xfrm>
              <a:prstGeom prst="rect">
                <a:avLst/>
              </a:prstGeom>
              <a:solidFill>
                <a:srgbClr val="00168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" name="Rectangle 348"/>
              <p:cNvSpPr>
                <a:spLocks noChangeArrowheads="1"/>
              </p:cNvSpPr>
              <p:nvPr/>
            </p:nvSpPr>
            <p:spPr bwMode="gray">
              <a:xfrm>
                <a:off x="6970927" y="6572416"/>
                <a:ext cx="51545" cy="454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" name="Rectangle 349"/>
              <p:cNvSpPr>
                <a:spLocks noChangeArrowheads="1"/>
              </p:cNvSpPr>
              <p:nvPr/>
            </p:nvSpPr>
            <p:spPr bwMode="gray">
              <a:xfrm>
                <a:off x="6843583" y="6572416"/>
                <a:ext cx="51545" cy="45479"/>
              </a:xfrm>
              <a:prstGeom prst="rect">
                <a:avLst/>
              </a:prstGeom>
              <a:solidFill>
                <a:srgbClr val="00168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" name="Rectangle 350"/>
              <p:cNvSpPr>
                <a:spLocks noChangeArrowheads="1"/>
              </p:cNvSpPr>
              <p:nvPr/>
            </p:nvSpPr>
            <p:spPr bwMode="gray">
              <a:xfrm>
                <a:off x="6843583" y="6572416"/>
                <a:ext cx="51545" cy="454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" name="Rectangle 351"/>
              <p:cNvSpPr>
                <a:spLocks noChangeArrowheads="1"/>
              </p:cNvSpPr>
              <p:nvPr/>
            </p:nvSpPr>
            <p:spPr bwMode="gray">
              <a:xfrm>
                <a:off x="6719270" y="6572416"/>
                <a:ext cx="48512" cy="45479"/>
              </a:xfrm>
              <a:prstGeom prst="rect">
                <a:avLst/>
              </a:prstGeom>
              <a:solidFill>
                <a:srgbClr val="00168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" name="Rectangle 352"/>
              <p:cNvSpPr>
                <a:spLocks noChangeArrowheads="1"/>
              </p:cNvSpPr>
              <p:nvPr/>
            </p:nvSpPr>
            <p:spPr bwMode="gray">
              <a:xfrm>
                <a:off x="6719270" y="6572416"/>
                <a:ext cx="48512" cy="454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" name="Rectangle 353"/>
              <p:cNvSpPr>
                <a:spLocks noChangeArrowheads="1"/>
              </p:cNvSpPr>
              <p:nvPr/>
            </p:nvSpPr>
            <p:spPr bwMode="gray">
              <a:xfrm>
                <a:off x="6588895" y="6572416"/>
                <a:ext cx="54576" cy="45479"/>
              </a:xfrm>
              <a:prstGeom prst="rect">
                <a:avLst/>
              </a:prstGeom>
              <a:solidFill>
                <a:srgbClr val="00168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" name="Rectangle 354"/>
              <p:cNvSpPr>
                <a:spLocks noChangeArrowheads="1"/>
              </p:cNvSpPr>
              <p:nvPr/>
            </p:nvSpPr>
            <p:spPr bwMode="gray">
              <a:xfrm>
                <a:off x="6588895" y="6572416"/>
                <a:ext cx="54576" cy="454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pic>
        <p:nvPicPr>
          <p:cNvPr id="142" name="MS logo gray - EM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463116" y="479425"/>
            <a:ext cx="1451843" cy="31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1652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3427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9098557" y="0"/>
            <a:ext cx="3337918" cy="69945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8787" cy="2308324"/>
          </a:xfrm>
        </p:spPr>
        <p:txBody>
          <a:bodyPr>
            <a:spAutoFit/>
          </a:bodyPr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9890645" y="832966"/>
            <a:ext cx="2110350" cy="5696045"/>
            <a:chOff x="7884037" y="649239"/>
            <a:chExt cx="2110350" cy="5696045"/>
          </a:xfrm>
        </p:grpSpPr>
        <p:sp>
          <p:nvSpPr>
            <p:cNvPr id="6" name="Freeform 30"/>
            <p:cNvSpPr>
              <a:spLocks/>
            </p:cNvSpPr>
            <p:nvPr/>
          </p:nvSpPr>
          <p:spPr bwMode="gray">
            <a:xfrm>
              <a:off x="8213481" y="649239"/>
              <a:ext cx="945360" cy="1184089"/>
            </a:xfrm>
            <a:custGeom>
              <a:avLst/>
              <a:gdLst>
                <a:gd name="T0" fmla="*/ 106 w 106"/>
                <a:gd name="T1" fmla="*/ 53 h 134"/>
                <a:gd name="T2" fmla="*/ 53 w 106"/>
                <a:gd name="T3" fmla="*/ 0 h 134"/>
                <a:gd name="T4" fmla="*/ 0 w 106"/>
                <a:gd name="T5" fmla="*/ 53 h 134"/>
                <a:gd name="T6" fmla="*/ 16 w 106"/>
                <a:gd name="T7" fmla="*/ 90 h 134"/>
                <a:gd name="T8" fmla="*/ 16 w 106"/>
                <a:gd name="T9" fmla="*/ 90 h 134"/>
                <a:gd name="T10" fmla="*/ 32 w 106"/>
                <a:gd name="T11" fmla="*/ 124 h 134"/>
                <a:gd name="T12" fmla="*/ 52 w 106"/>
                <a:gd name="T13" fmla="*/ 133 h 134"/>
                <a:gd name="T14" fmla="*/ 52 w 106"/>
                <a:gd name="T15" fmla="*/ 134 h 134"/>
                <a:gd name="T16" fmla="*/ 53 w 106"/>
                <a:gd name="T17" fmla="*/ 133 h 134"/>
                <a:gd name="T18" fmla="*/ 54 w 106"/>
                <a:gd name="T19" fmla="*/ 134 h 134"/>
                <a:gd name="T20" fmla="*/ 54 w 106"/>
                <a:gd name="T21" fmla="*/ 133 h 134"/>
                <a:gd name="T22" fmla="*/ 73 w 106"/>
                <a:gd name="T23" fmla="*/ 124 h 134"/>
                <a:gd name="T24" fmla="*/ 89 w 106"/>
                <a:gd name="T25" fmla="*/ 91 h 134"/>
                <a:gd name="T26" fmla="*/ 106 w 106"/>
                <a:gd name="T27" fmla="*/ 5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6" h="134">
                  <a:moveTo>
                    <a:pt x="106" y="53"/>
                  </a:moveTo>
                  <a:cubicBezTo>
                    <a:pt x="106" y="24"/>
                    <a:pt x="82" y="0"/>
                    <a:pt x="53" y="0"/>
                  </a:cubicBezTo>
                  <a:cubicBezTo>
                    <a:pt x="24" y="0"/>
                    <a:pt x="0" y="24"/>
                    <a:pt x="0" y="53"/>
                  </a:cubicBezTo>
                  <a:cubicBezTo>
                    <a:pt x="0" y="68"/>
                    <a:pt x="6" y="81"/>
                    <a:pt x="16" y="90"/>
                  </a:cubicBezTo>
                  <a:cubicBezTo>
                    <a:pt x="16" y="90"/>
                    <a:pt x="16" y="90"/>
                    <a:pt x="16" y="90"/>
                  </a:cubicBezTo>
                  <a:cubicBezTo>
                    <a:pt x="32" y="107"/>
                    <a:pt x="32" y="124"/>
                    <a:pt x="32" y="124"/>
                  </a:cubicBezTo>
                  <a:cubicBezTo>
                    <a:pt x="52" y="133"/>
                    <a:pt x="52" y="133"/>
                    <a:pt x="52" y="133"/>
                  </a:cubicBezTo>
                  <a:cubicBezTo>
                    <a:pt x="52" y="134"/>
                    <a:pt x="52" y="134"/>
                    <a:pt x="52" y="134"/>
                  </a:cubicBezTo>
                  <a:cubicBezTo>
                    <a:pt x="53" y="133"/>
                    <a:pt x="53" y="133"/>
                    <a:pt x="53" y="133"/>
                  </a:cubicBezTo>
                  <a:cubicBezTo>
                    <a:pt x="54" y="134"/>
                    <a:pt x="54" y="134"/>
                    <a:pt x="54" y="134"/>
                  </a:cubicBezTo>
                  <a:cubicBezTo>
                    <a:pt x="54" y="133"/>
                    <a:pt x="54" y="133"/>
                    <a:pt x="54" y="133"/>
                  </a:cubicBezTo>
                  <a:cubicBezTo>
                    <a:pt x="73" y="124"/>
                    <a:pt x="73" y="124"/>
                    <a:pt x="73" y="124"/>
                  </a:cubicBezTo>
                  <a:cubicBezTo>
                    <a:pt x="73" y="124"/>
                    <a:pt x="74" y="107"/>
                    <a:pt x="89" y="91"/>
                  </a:cubicBezTo>
                  <a:cubicBezTo>
                    <a:pt x="99" y="81"/>
                    <a:pt x="106" y="68"/>
                    <a:pt x="106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Rectangle 31"/>
            <p:cNvSpPr>
              <a:spLocks noChangeArrowheads="1"/>
            </p:cNvSpPr>
            <p:nvPr/>
          </p:nvSpPr>
          <p:spPr bwMode="gray">
            <a:xfrm>
              <a:off x="8499955" y="1747386"/>
              <a:ext cx="362865" cy="210080"/>
            </a:xfrm>
            <a:prstGeom prst="rect">
              <a:avLst/>
            </a:prstGeom>
            <a:solidFill>
              <a:srgbClr val="9393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32"/>
            <p:cNvSpPr>
              <a:spLocks/>
            </p:cNvSpPr>
            <p:nvPr/>
          </p:nvSpPr>
          <p:spPr bwMode="gray">
            <a:xfrm>
              <a:off x="8571572" y="1957466"/>
              <a:ext cx="229178" cy="81168"/>
            </a:xfrm>
            <a:custGeom>
              <a:avLst/>
              <a:gdLst>
                <a:gd name="T0" fmla="*/ 5 w 48"/>
                <a:gd name="T1" fmla="*/ 17 h 17"/>
                <a:gd name="T2" fmla="*/ 41 w 48"/>
                <a:gd name="T3" fmla="*/ 17 h 17"/>
                <a:gd name="T4" fmla="*/ 48 w 48"/>
                <a:gd name="T5" fmla="*/ 0 h 17"/>
                <a:gd name="T6" fmla="*/ 0 w 48"/>
                <a:gd name="T7" fmla="*/ 0 h 17"/>
                <a:gd name="T8" fmla="*/ 5 w 48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17">
                  <a:moveTo>
                    <a:pt x="5" y="17"/>
                  </a:moveTo>
                  <a:lnTo>
                    <a:pt x="41" y="17"/>
                  </a:lnTo>
                  <a:lnTo>
                    <a:pt x="48" y="0"/>
                  </a:lnTo>
                  <a:lnTo>
                    <a:pt x="0" y="0"/>
                  </a:lnTo>
                  <a:lnTo>
                    <a:pt x="5" y="17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33"/>
            <p:cNvSpPr>
              <a:spLocks noChangeShapeType="1"/>
            </p:cNvSpPr>
            <p:nvPr/>
          </p:nvSpPr>
          <p:spPr bwMode="gray">
            <a:xfrm>
              <a:off x="8499955" y="1890623"/>
              <a:ext cx="362865" cy="42974"/>
            </a:xfrm>
            <a:prstGeom prst="line">
              <a:avLst/>
            </a:prstGeom>
            <a:noFill/>
            <a:ln w="6350" cap="rnd">
              <a:solidFill>
                <a:srgbClr val="50505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34"/>
            <p:cNvSpPr>
              <a:spLocks noChangeShapeType="1"/>
            </p:cNvSpPr>
            <p:nvPr/>
          </p:nvSpPr>
          <p:spPr bwMode="gray">
            <a:xfrm>
              <a:off x="8499955" y="1833328"/>
              <a:ext cx="362865" cy="38197"/>
            </a:xfrm>
            <a:prstGeom prst="line">
              <a:avLst/>
            </a:prstGeom>
            <a:noFill/>
            <a:ln w="6350" cap="rnd">
              <a:solidFill>
                <a:srgbClr val="50505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35"/>
            <p:cNvSpPr>
              <a:spLocks noChangeShapeType="1"/>
            </p:cNvSpPr>
            <p:nvPr/>
          </p:nvSpPr>
          <p:spPr bwMode="gray">
            <a:xfrm>
              <a:off x="8499955" y="1780809"/>
              <a:ext cx="362865" cy="38197"/>
            </a:xfrm>
            <a:prstGeom prst="line">
              <a:avLst/>
            </a:prstGeom>
            <a:noFill/>
            <a:ln w="6350" cap="rnd">
              <a:solidFill>
                <a:srgbClr val="50505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36"/>
            <p:cNvSpPr>
              <a:spLocks noChangeShapeType="1"/>
            </p:cNvSpPr>
            <p:nvPr/>
          </p:nvSpPr>
          <p:spPr bwMode="gray">
            <a:xfrm>
              <a:off x="7884037" y="6345284"/>
              <a:ext cx="2110350" cy="0"/>
            </a:xfrm>
            <a:prstGeom prst="line">
              <a:avLst/>
            </a:prstGeom>
            <a:noFill/>
            <a:ln w="50800" cap="rnd">
              <a:solidFill>
                <a:srgbClr val="C48C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37"/>
            <p:cNvSpPr>
              <a:spLocks/>
            </p:cNvSpPr>
            <p:nvPr/>
          </p:nvSpPr>
          <p:spPr bwMode="gray">
            <a:xfrm>
              <a:off x="8667061" y="2048184"/>
              <a:ext cx="1102924" cy="892844"/>
            </a:xfrm>
            <a:custGeom>
              <a:avLst/>
              <a:gdLst>
                <a:gd name="T0" fmla="*/ 116 w 124"/>
                <a:gd name="T1" fmla="*/ 99 h 101"/>
                <a:gd name="T2" fmla="*/ 102 w 124"/>
                <a:gd name="T3" fmla="*/ 91 h 101"/>
                <a:gd name="T4" fmla="*/ 99 w 124"/>
                <a:gd name="T5" fmla="*/ 73 h 101"/>
                <a:gd name="T6" fmla="*/ 105 w 124"/>
                <a:gd name="T7" fmla="*/ 66 h 101"/>
                <a:gd name="T8" fmla="*/ 110 w 124"/>
                <a:gd name="T9" fmla="*/ 50 h 101"/>
                <a:gd name="T10" fmla="*/ 105 w 124"/>
                <a:gd name="T11" fmla="*/ 43 h 101"/>
                <a:gd name="T12" fmla="*/ 80 w 124"/>
                <a:gd name="T13" fmla="*/ 46 h 101"/>
                <a:gd name="T14" fmla="*/ 53 w 124"/>
                <a:gd name="T15" fmla="*/ 46 h 101"/>
                <a:gd name="T16" fmla="*/ 50 w 124"/>
                <a:gd name="T17" fmla="*/ 35 h 101"/>
                <a:gd name="T18" fmla="*/ 52 w 124"/>
                <a:gd name="T19" fmla="*/ 27 h 101"/>
                <a:gd name="T20" fmla="*/ 53 w 124"/>
                <a:gd name="T21" fmla="*/ 14 h 101"/>
                <a:gd name="T22" fmla="*/ 30 w 124"/>
                <a:gd name="T23" fmla="*/ 14 h 101"/>
                <a:gd name="T24" fmla="*/ 4 w 124"/>
                <a:gd name="T25" fmla="*/ 13 h 101"/>
                <a:gd name="T26" fmla="*/ 0 w 124"/>
                <a:gd name="T27" fmla="*/ 0 h 101"/>
                <a:gd name="T28" fmla="*/ 1 w 124"/>
                <a:gd name="T29" fmla="*/ 0 h 101"/>
                <a:gd name="T30" fmla="*/ 4 w 124"/>
                <a:gd name="T31" fmla="*/ 12 h 101"/>
                <a:gd name="T32" fmla="*/ 30 w 124"/>
                <a:gd name="T33" fmla="*/ 13 h 101"/>
                <a:gd name="T34" fmla="*/ 54 w 124"/>
                <a:gd name="T35" fmla="*/ 14 h 101"/>
                <a:gd name="T36" fmla="*/ 53 w 124"/>
                <a:gd name="T37" fmla="*/ 28 h 101"/>
                <a:gd name="T38" fmla="*/ 51 w 124"/>
                <a:gd name="T39" fmla="*/ 35 h 101"/>
                <a:gd name="T40" fmla="*/ 54 w 124"/>
                <a:gd name="T41" fmla="*/ 45 h 101"/>
                <a:gd name="T42" fmla="*/ 80 w 124"/>
                <a:gd name="T43" fmla="*/ 45 h 101"/>
                <a:gd name="T44" fmla="*/ 105 w 124"/>
                <a:gd name="T45" fmla="*/ 42 h 101"/>
                <a:gd name="T46" fmla="*/ 111 w 124"/>
                <a:gd name="T47" fmla="*/ 50 h 101"/>
                <a:gd name="T48" fmla="*/ 105 w 124"/>
                <a:gd name="T49" fmla="*/ 67 h 101"/>
                <a:gd name="T50" fmla="*/ 100 w 124"/>
                <a:gd name="T51" fmla="*/ 73 h 101"/>
                <a:gd name="T52" fmla="*/ 102 w 124"/>
                <a:gd name="T53" fmla="*/ 91 h 101"/>
                <a:gd name="T54" fmla="*/ 123 w 124"/>
                <a:gd name="T55" fmla="*/ 96 h 101"/>
                <a:gd name="T56" fmla="*/ 124 w 124"/>
                <a:gd name="T57" fmla="*/ 97 h 101"/>
                <a:gd name="T58" fmla="*/ 116 w 124"/>
                <a:gd name="T59" fmla="*/ 9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4" h="101">
                  <a:moveTo>
                    <a:pt x="116" y="99"/>
                  </a:moveTo>
                  <a:cubicBezTo>
                    <a:pt x="111" y="99"/>
                    <a:pt x="105" y="96"/>
                    <a:pt x="102" y="91"/>
                  </a:cubicBezTo>
                  <a:cubicBezTo>
                    <a:pt x="97" y="86"/>
                    <a:pt x="97" y="79"/>
                    <a:pt x="99" y="73"/>
                  </a:cubicBezTo>
                  <a:cubicBezTo>
                    <a:pt x="101" y="70"/>
                    <a:pt x="103" y="68"/>
                    <a:pt x="105" y="66"/>
                  </a:cubicBezTo>
                  <a:cubicBezTo>
                    <a:pt x="108" y="61"/>
                    <a:pt x="112" y="57"/>
                    <a:pt x="110" y="50"/>
                  </a:cubicBezTo>
                  <a:cubicBezTo>
                    <a:pt x="109" y="47"/>
                    <a:pt x="108" y="44"/>
                    <a:pt x="105" y="43"/>
                  </a:cubicBezTo>
                  <a:cubicBezTo>
                    <a:pt x="98" y="38"/>
                    <a:pt x="85" y="44"/>
                    <a:pt x="80" y="46"/>
                  </a:cubicBezTo>
                  <a:cubicBezTo>
                    <a:pt x="73" y="49"/>
                    <a:pt x="60" y="52"/>
                    <a:pt x="53" y="46"/>
                  </a:cubicBezTo>
                  <a:cubicBezTo>
                    <a:pt x="51" y="43"/>
                    <a:pt x="50" y="40"/>
                    <a:pt x="50" y="35"/>
                  </a:cubicBezTo>
                  <a:cubicBezTo>
                    <a:pt x="50" y="32"/>
                    <a:pt x="51" y="30"/>
                    <a:pt x="52" y="27"/>
                  </a:cubicBezTo>
                  <a:cubicBezTo>
                    <a:pt x="54" y="23"/>
                    <a:pt x="56" y="20"/>
                    <a:pt x="53" y="14"/>
                  </a:cubicBezTo>
                  <a:cubicBezTo>
                    <a:pt x="50" y="9"/>
                    <a:pt x="40" y="11"/>
                    <a:pt x="30" y="14"/>
                  </a:cubicBezTo>
                  <a:cubicBezTo>
                    <a:pt x="20" y="17"/>
                    <a:pt x="9" y="19"/>
                    <a:pt x="4" y="13"/>
                  </a:cubicBezTo>
                  <a:cubicBezTo>
                    <a:pt x="1" y="10"/>
                    <a:pt x="0" y="6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6"/>
                    <a:pt x="2" y="10"/>
                    <a:pt x="4" y="12"/>
                  </a:cubicBezTo>
                  <a:cubicBezTo>
                    <a:pt x="9" y="18"/>
                    <a:pt x="20" y="15"/>
                    <a:pt x="30" y="13"/>
                  </a:cubicBezTo>
                  <a:cubicBezTo>
                    <a:pt x="40" y="10"/>
                    <a:pt x="50" y="8"/>
                    <a:pt x="54" y="14"/>
                  </a:cubicBezTo>
                  <a:cubicBezTo>
                    <a:pt x="57" y="20"/>
                    <a:pt x="55" y="24"/>
                    <a:pt x="53" y="28"/>
                  </a:cubicBezTo>
                  <a:cubicBezTo>
                    <a:pt x="52" y="30"/>
                    <a:pt x="51" y="33"/>
                    <a:pt x="51" y="35"/>
                  </a:cubicBezTo>
                  <a:cubicBezTo>
                    <a:pt x="51" y="40"/>
                    <a:pt x="52" y="43"/>
                    <a:pt x="54" y="45"/>
                  </a:cubicBezTo>
                  <a:cubicBezTo>
                    <a:pt x="60" y="51"/>
                    <a:pt x="73" y="48"/>
                    <a:pt x="80" y="45"/>
                  </a:cubicBezTo>
                  <a:cubicBezTo>
                    <a:pt x="85" y="43"/>
                    <a:pt x="98" y="37"/>
                    <a:pt x="105" y="42"/>
                  </a:cubicBezTo>
                  <a:cubicBezTo>
                    <a:pt x="108" y="43"/>
                    <a:pt x="110" y="46"/>
                    <a:pt x="111" y="50"/>
                  </a:cubicBezTo>
                  <a:cubicBezTo>
                    <a:pt x="113" y="58"/>
                    <a:pt x="109" y="62"/>
                    <a:pt x="105" y="67"/>
                  </a:cubicBezTo>
                  <a:cubicBezTo>
                    <a:pt x="103" y="69"/>
                    <a:pt x="101" y="71"/>
                    <a:pt x="100" y="73"/>
                  </a:cubicBezTo>
                  <a:cubicBezTo>
                    <a:pt x="97" y="79"/>
                    <a:pt x="98" y="85"/>
                    <a:pt x="102" y="91"/>
                  </a:cubicBezTo>
                  <a:cubicBezTo>
                    <a:pt x="107" y="97"/>
                    <a:pt x="117" y="101"/>
                    <a:pt x="123" y="96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1" y="99"/>
                    <a:pt x="119" y="99"/>
                    <a:pt x="116" y="99"/>
                  </a:cubicBezTo>
                  <a:close/>
                </a:path>
              </a:pathLst>
            </a:custGeom>
            <a:solidFill>
              <a:srgbClr val="00205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6"/>
            <p:cNvSpPr>
              <a:spLocks/>
            </p:cNvSpPr>
            <p:nvPr/>
          </p:nvSpPr>
          <p:spPr bwMode="gray">
            <a:xfrm>
              <a:off x="8633641" y="5275786"/>
              <a:ext cx="267375" cy="262601"/>
            </a:xfrm>
            <a:custGeom>
              <a:avLst/>
              <a:gdLst>
                <a:gd name="T0" fmla="*/ 29 w 30"/>
                <a:gd name="T1" fmla="*/ 14 h 30"/>
                <a:gd name="T2" fmla="*/ 16 w 30"/>
                <a:gd name="T3" fmla="*/ 29 h 30"/>
                <a:gd name="T4" fmla="*/ 0 w 30"/>
                <a:gd name="T5" fmla="*/ 16 h 30"/>
                <a:gd name="T6" fmla="*/ 14 w 30"/>
                <a:gd name="T7" fmla="*/ 0 h 30"/>
                <a:gd name="T8" fmla="*/ 29 w 30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0">
                  <a:moveTo>
                    <a:pt x="29" y="14"/>
                  </a:moveTo>
                  <a:cubicBezTo>
                    <a:pt x="30" y="22"/>
                    <a:pt x="24" y="29"/>
                    <a:pt x="16" y="29"/>
                  </a:cubicBezTo>
                  <a:cubicBezTo>
                    <a:pt x="8" y="30"/>
                    <a:pt x="1" y="24"/>
                    <a:pt x="0" y="16"/>
                  </a:cubicBezTo>
                  <a:cubicBezTo>
                    <a:pt x="0" y="8"/>
                    <a:pt x="6" y="1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0064B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7"/>
            <p:cNvSpPr>
              <a:spLocks/>
            </p:cNvSpPr>
            <p:nvPr/>
          </p:nvSpPr>
          <p:spPr bwMode="gray">
            <a:xfrm>
              <a:off x="8562021" y="4583474"/>
              <a:ext cx="319897" cy="319897"/>
            </a:xfrm>
            <a:custGeom>
              <a:avLst/>
              <a:gdLst>
                <a:gd name="T0" fmla="*/ 36 w 36"/>
                <a:gd name="T1" fmla="*/ 17 h 36"/>
                <a:gd name="T2" fmla="*/ 19 w 36"/>
                <a:gd name="T3" fmla="*/ 36 h 36"/>
                <a:gd name="T4" fmla="*/ 1 w 36"/>
                <a:gd name="T5" fmla="*/ 19 h 36"/>
                <a:gd name="T6" fmla="*/ 17 w 36"/>
                <a:gd name="T7" fmla="*/ 1 h 36"/>
                <a:gd name="T8" fmla="*/ 36 w 36"/>
                <a:gd name="T9" fmla="*/ 1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6">
                  <a:moveTo>
                    <a:pt x="36" y="17"/>
                  </a:moveTo>
                  <a:cubicBezTo>
                    <a:pt x="36" y="27"/>
                    <a:pt x="29" y="35"/>
                    <a:pt x="19" y="36"/>
                  </a:cubicBezTo>
                  <a:cubicBezTo>
                    <a:pt x="10" y="36"/>
                    <a:pt x="1" y="29"/>
                    <a:pt x="1" y="19"/>
                  </a:cubicBezTo>
                  <a:cubicBezTo>
                    <a:pt x="0" y="10"/>
                    <a:pt x="7" y="1"/>
                    <a:pt x="17" y="1"/>
                  </a:cubicBezTo>
                  <a:cubicBezTo>
                    <a:pt x="27" y="0"/>
                    <a:pt x="35" y="7"/>
                    <a:pt x="36" y="17"/>
                  </a:cubicBezTo>
                  <a:close/>
                </a:path>
              </a:pathLst>
            </a:custGeom>
            <a:solidFill>
              <a:srgbClr val="0064B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88"/>
            <p:cNvSpPr>
              <a:spLocks/>
            </p:cNvSpPr>
            <p:nvPr/>
          </p:nvSpPr>
          <p:spPr bwMode="gray">
            <a:xfrm>
              <a:off x="8571572" y="4736259"/>
              <a:ext cx="319897" cy="677987"/>
            </a:xfrm>
            <a:custGeom>
              <a:avLst/>
              <a:gdLst>
                <a:gd name="T0" fmla="*/ 67 w 67"/>
                <a:gd name="T1" fmla="*/ 139 h 142"/>
                <a:gd name="T2" fmla="*/ 13 w 67"/>
                <a:gd name="T3" fmla="*/ 142 h 142"/>
                <a:gd name="T4" fmla="*/ 0 w 67"/>
                <a:gd name="T5" fmla="*/ 4 h 142"/>
                <a:gd name="T6" fmla="*/ 65 w 67"/>
                <a:gd name="T7" fmla="*/ 0 h 142"/>
                <a:gd name="T8" fmla="*/ 67 w 67"/>
                <a:gd name="T9" fmla="*/ 13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142">
                  <a:moveTo>
                    <a:pt x="67" y="139"/>
                  </a:moveTo>
                  <a:lnTo>
                    <a:pt x="13" y="142"/>
                  </a:lnTo>
                  <a:lnTo>
                    <a:pt x="0" y="4"/>
                  </a:lnTo>
                  <a:lnTo>
                    <a:pt x="65" y="0"/>
                  </a:lnTo>
                  <a:lnTo>
                    <a:pt x="67" y="139"/>
                  </a:lnTo>
                  <a:close/>
                </a:path>
              </a:pathLst>
            </a:custGeom>
            <a:solidFill>
              <a:srgbClr val="0064B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9"/>
            <p:cNvSpPr>
              <a:spLocks/>
            </p:cNvSpPr>
            <p:nvPr/>
          </p:nvSpPr>
          <p:spPr bwMode="gray">
            <a:xfrm>
              <a:off x="8633641" y="5275786"/>
              <a:ext cx="267375" cy="262601"/>
            </a:xfrm>
            <a:custGeom>
              <a:avLst/>
              <a:gdLst>
                <a:gd name="T0" fmla="*/ 0 w 30"/>
                <a:gd name="T1" fmla="*/ 16 h 30"/>
                <a:gd name="T2" fmla="*/ 14 w 30"/>
                <a:gd name="T3" fmla="*/ 0 h 30"/>
                <a:gd name="T4" fmla="*/ 29 w 30"/>
                <a:gd name="T5" fmla="*/ 14 h 30"/>
                <a:gd name="T6" fmla="*/ 16 w 30"/>
                <a:gd name="T7" fmla="*/ 29 h 30"/>
                <a:gd name="T8" fmla="*/ 0 w 30"/>
                <a:gd name="T9" fmla="*/ 1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0">
                  <a:moveTo>
                    <a:pt x="0" y="16"/>
                  </a:moveTo>
                  <a:cubicBezTo>
                    <a:pt x="0" y="8"/>
                    <a:pt x="6" y="1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ubicBezTo>
                    <a:pt x="30" y="22"/>
                    <a:pt x="24" y="29"/>
                    <a:pt x="16" y="29"/>
                  </a:cubicBezTo>
                  <a:cubicBezTo>
                    <a:pt x="8" y="30"/>
                    <a:pt x="1" y="24"/>
                    <a:pt x="0" y="16"/>
                  </a:cubicBezTo>
                  <a:close/>
                </a:path>
              </a:pathLst>
            </a:custGeom>
            <a:solidFill>
              <a:srgbClr val="0064B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90"/>
            <p:cNvSpPr>
              <a:spLocks/>
            </p:cNvSpPr>
            <p:nvPr/>
          </p:nvSpPr>
          <p:spPr bwMode="gray">
            <a:xfrm>
              <a:off x="8972634" y="5275786"/>
              <a:ext cx="262601" cy="262601"/>
            </a:xfrm>
            <a:custGeom>
              <a:avLst/>
              <a:gdLst>
                <a:gd name="T0" fmla="*/ 29 w 30"/>
                <a:gd name="T1" fmla="*/ 14 h 30"/>
                <a:gd name="T2" fmla="*/ 16 w 30"/>
                <a:gd name="T3" fmla="*/ 29 h 30"/>
                <a:gd name="T4" fmla="*/ 0 w 30"/>
                <a:gd name="T5" fmla="*/ 16 h 30"/>
                <a:gd name="T6" fmla="*/ 14 w 30"/>
                <a:gd name="T7" fmla="*/ 0 h 30"/>
                <a:gd name="T8" fmla="*/ 29 w 30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0">
                  <a:moveTo>
                    <a:pt x="29" y="14"/>
                  </a:moveTo>
                  <a:cubicBezTo>
                    <a:pt x="30" y="22"/>
                    <a:pt x="24" y="29"/>
                    <a:pt x="16" y="29"/>
                  </a:cubicBezTo>
                  <a:cubicBezTo>
                    <a:pt x="7" y="30"/>
                    <a:pt x="1" y="24"/>
                    <a:pt x="0" y="16"/>
                  </a:cubicBezTo>
                  <a:cubicBezTo>
                    <a:pt x="0" y="8"/>
                    <a:pt x="6" y="1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0064B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91"/>
            <p:cNvSpPr>
              <a:spLocks/>
            </p:cNvSpPr>
            <p:nvPr/>
          </p:nvSpPr>
          <p:spPr bwMode="gray">
            <a:xfrm>
              <a:off x="8901017" y="4583474"/>
              <a:ext cx="319897" cy="319897"/>
            </a:xfrm>
            <a:custGeom>
              <a:avLst/>
              <a:gdLst>
                <a:gd name="T0" fmla="*/ 36 w 36"/>
                <a:gd name="T1" fmla="*/ 17 h 36"/>
                <a:gd name="T2" fmla="*/ 19 w 36"/>
                <a:gd name="T3" fmla="*/ 36 h 36"/>
                <a:gd name="T4" fmla="*/ 1 w 36"/>
                <a:gd name="T5" fmla="*/ 19 h 36"/>
                <a:gd name="T6" fmla="*/ 17 w 36"/>
                <a:gd name="T7" fmla="*/ 1 h 36"/>
                <a:gd name="T8" fmla="*/ 36 w 36"/>
                <a:gd name="T9" fmla="*/ 1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6">
                  <a:moveTo>
                    <a:pt x="36" y="17"/>
                  </a:moveTo>
                  <a:cubicBezTo>
                    <a:pt x="36" y="27"/>
                    <a:pt x="29" y="35"/>
                    <a:pt x="19" y="36"/>
                  </a:cubicBezTo>
                  <a:cubicBezTo>
                    <a:pt x="9" y="36"/>
                    <a:pt x="1" y="29"/>
                    <a:pt x="1" y="19"/>
                  </a:cubicBezTo>
                  <a:cubicBezTo>
                    <a:pt x="0" y="10"/>
                    <a:pt x="7" y="1"/>
                    <a:pt x="17" y="1"/>
                  </a:cubicBezTo>
                  <a:cubicBezTo>
                    <a:pt x="27" y="0"/>
                    <a:pt x="35" y="7"/>
                    <a:pt x="36" y="17"/>
                  </a:cubicBezTo>
                  <a:close/>
                </a:path>
              </a:pathLst>
            </a:custGeom>
            <a:solidFill>
              <a:srgbClr val="2D3D8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92"/>
            <p:cNvSpPr>
              <a:spLocks/>
            </p:cNvSpPr>
            <p:nvPr/>
          </p:nvSpPr>
          <p:spPr bwMode="gray">
            <a:xfrm>
              <a:off x="8905790" y="4736259"/>
              <a:ext cx="319897" cy="677987"/>
            </a:xfrm>
            <a:custGeom>
              <a:avLst/>
              <a:gdLst>
                <a:gd name="T0" fmla="*/ 67 w 67"/>
                <a:gd name="T1" fmla="*/ 139 h 142"/>
                <a:gd name="T2" fmla="*/ 14 w 67"/>
                <a:gd name="T3" fmla="*/ 142 h 142"/>
                <a:gd name="T4" fmla="*/ 0 w 67"/>
                <a:gd name="T5" fmla="*/ 4 h 142"/>
                <a:gd name="T6" fmla="*/ 66 w 67"/>
                <a:gd name="T7" fmla="*/ 0 h 142"/>
                <a:gd name="T8" fmla="*/ 67 w 67"/>
                <a:gd name="T9" fmla="*/ 13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142">
                  <a:moveTo>
                    <a:pt x="67" y="139"/>
                  </a:moveTo>
                  <a:lnTo>
                    <a:pt x="14" y="142"/>
                  </a:lnTo>
                  <a:lnTo>
                    <a:pt x="0" y="4"/>
                  </a:lnTo>
                  <a:lnTo>
                    <a:pt x="66" y="0"/>
                  </a:lnTo>
                  <a:lnTo>
                    <a:pt x="67" y="139"/>
                  </a:lnTo>
                  <a:close/>
                </a:path>
              </a:pathLst>
            </a:custGeom>
            <a:solidFill>
              <a:srgbClr val="0064B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93"/>
            <p:cNvSpPr>
              <a:spLocks/>
            </p:cNvSpPr>
            <p:nvPr/>
          </p:nvSpPr>
          <p:spPr bwMode="gray">
            <a:xfrm>
              <a:off x="8972634" y="5275786"/>
              <a:ext cx="262601" cy="262601"/>
            </a:xfrm>
            <a:custGeom>
              <a:avLst/>
              <a:gdLst>
                <a:gd name="T0" fmla="*/ 0 w 30"/>
                <a:gd name="T1" fmla="*/ 16 h 30"/>
                <a:gd name="T2" fmla="*/ 14 w 30"/>
                <a:gd name="T3" fmla="*/ 0 h 30"/>
                <a:gd name="T4" fmla="*/ 29 w 30"/>
                <a:gd name="T5" fmla="*/ 14 h 30"/>
                <a:gd name="T6" fmla="*/ 16 w 30"/>
                <a:gd name="T7" fmla="*/ 29 h 30"/>
                <a:gd name="T8" fmla="*/ 0 w 30"/>
                <a:gd name="T9" fmla="*/ 1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0">
                  <a:moveTo>
                    <a:pt x="0" y="16"/>
                  </a:moveTo>
                  <a:cubicBezTo>
                    <a:pt x="0" y="8"/>
                    <a:pt x="6" y="1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ubicBezTo>
                    <a:pt x="30" y="22"/>
                    <a:pt x="24" y="29"/>
                    <a:pt x="16" y="29"/>
                  </a:cubicBezTo>
                  <a:cubicBezTo>
                    <a:pt x="7" y="30"/>
                    <a:pt x="1" y="24"/>
                    <a:pt x="0" y="16"/>
                  </a:cubicBezTo>
                  <a:close/>
                </a:path>
              </a:pathLst>
            </a:custGeom>
            <a:solidFill>
              <a:srgbClr val="0064B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94"/>
            <p:cNvSpPr>
              <a:spLocks/>
            </p:cNvSpPr>
            <p:nvPr/>
          </p:nvSpPr>
          <p:spPr bwMode="gray">
            <a:xfrm>
              <a:off x="8604995" y="4612120"/>
              <a:ext cx="568173" cy="458357"/>
            </a:xfrm>
            <a:custGeom>
              <a:avLst/>
              <a:gdLst>
                <a:gd name="T0" fmla="*/ 4 w 64"/>
                <a:gd name="T1" fmla="*/ 52 h 52"/>
                <a:gd name="T2" fmla="*/ 32 w 64"/>
                <a:gd name="T3" fmla="*/ 44 h 52"/>
                <a:gd name="T4" fmla="*/ 61 w 64"/>
                <a:gd name="T5" fmla="*/ 52 h 52"/>
                <a:gd name="T6" fmla="*/ 64 w 64"/>
                <a:gd name="T7" fmla="*/ 0 h 52"/>
                <a:gd name="T8" fmla="*/ 0 w 64"/>
                <a:gd name="T9" fmla="*/ 0 h 52"/>
                <a:gd name="T10" fmla="*/ 4 w 64"/>
                <a:gd name="T11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52">
                  <a:moveTo>
                    <a:pt x="4" y="52"/>
                  </a:moveTo>
                  <a:cubicBezTo>
                    <a:pt x="4" y="49"/>
                    <a:pt x="16" y="44"/>
                    <a:pt x="32" y="44"/>
                  </a:cubicBezTo>
                  <a:cubicBezTo>
                    <a:pt x="48" y="44"/>
                    <a:pt x="61" y="49"/>
                    <a:pt x="61" y="52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4" y="52"/>
                    <a:pt x="4" y="52"/>
                  </a:cubicBezTo>
                  <a:close/>
                </a:path>
              </a:pathLst>
            </a:custGeom>
            <a:solidFill>
              <a:srgbClr val="0064B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95"/>
            <p:cNvSpPr>
              <a:spLocks/>
            </p:cNvSpPr>
            <p:nvPr/>
          </p:nvSpPr>
          <p:spPr bwMode="gray">
            <a:xfrm>
              <a:off x="8552474" y="3681082"/>
              <a:ext cx="338995" cy="1193639"/>
            </a:xfrm>
            <a:custGeom>
              <a:avLst/>
              <a:gdLst>
                <a:gd name="T0" fmla="*/ 69 w 71"/>
                <a:gd name="T1" fmla="*/ 250 h 250"/>
                <a:gd name="T2" fmla="*/ 2 w 71"/>
                <a:gd name="T3" fmla="*/ 250 h 250"/>
                <a:gd name="T4" fmla="*/ 0 w 71"/>
                <a:gd name="T5" fmla="*/ 41 h 250"/>
                <a:gd name="T6" fmla="*/ 15 w 71"/>
                <a:gd name="T7" fmla="*/ 0 h 250"/>
                <a:gd name="T8" fmla="*/ 71 w 71"/>
                <a:gd name="T9" fmla="*/ 0 h 250"/>
                <a:gd name="T10" fmla="*/ 71 w 71"/>
                <a:gd name="T11" fmla="*/ 215 h 250"/>
                <a:gd name="T12" fmla="*/ 69 w 71"/>
                <a:gd name="T13" fmla="*/ 25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250">
                  <a:moveTo>
                    <a:pt x="69" y="250"/>
                  </a:moveTo>
                  <a:lnTo>
                    <a:pt x="2" y="250"/>
                  </a:lnTo>
                  <a:lnTo>
                    <a:pt x="0" y="41"/>
                  </a:lnTo>
                  <a:lnTo>
                    <a:pt x="15" y="0"/>
                  </a:lnTo>
                  <a:lnTo>
                    <a:pt x="71" y="0"/>
                  </a:lnTo>
                  <a:lnTo>
                    <a:pt x="71" y="215"/>
                  </a:lnTo>
                  <a:lnTo>
                    <a:pt x="69" y="250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96"/>
            <p:cNvSpPr>
              <a:spLocks/>
            </p:cNvSpPr>
            <p:nvPr/>
          </p:nvSpPr>
          <p:spPr bwMode="gray">
            <a:xfrm>
              <a:off x="8304197" y="3762250"/>
              <a:ext cx="463133" cy="539527"/>
            </a:xfrm>
            <a:custGeom>
              <a:avLst/>
              <a:gdLst>
                <a:gd name="T0" fmla="*/ 0 w 97"/>
                <a:gd name="T1" fmla="*/ 91 h 113"/>
                <a:gd name="T2" fmla="*/ 41 w 97"/>
                <a:gd name="T3" fmla="*/ 113 h 113"/>
                <a:gd name="T4" fmla="*/ 97 w 97"/>
                <a:gd name="T5" fmla="*/ 32 h 113"/>
                <a:gd name="T6" fmla="*/ 41 w 97"/>
                <a:gd name="T7" fmla="*/ 0 h 113"/>
                <a:gd name="T8" fmla="*/ 0 w 97"/>
                <a:gd name="T9" fmla="*/ 9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113">
                  <a:moveTo>
                    <a:pt x="0" y="91"/>
                  </a:moveTo>
                  <a:lnTo>
                    <a:pt x="41" y="113"/>
                  </a:lnTo>
                  <a:lnTo>
                    <a:pt x="97" y="32"/>
                  </a:lnTo>
                  <a:lnTo>
                    <a:pt x="41" y="0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97"/>
            <p:cNvSpPr>
              <a:spLocks/>
            </p:cNvSpPr>
            <p:nvPr/>
          </p:nvSpPr>
          <p:spPr bwMode="gray">
            <a:xfrm>
              <a:off x="8456982" y="3657210"/>
              <a:ext cx="353317" cy="353317"/>
            </a:xfrm>
            <a:custGeom>
              <a:avLst/>
              <a:gdLst>
                <a:gd name="T0" fmla="*/ 5 w 40"/>
                <a:gd name="T1" fmla="*/ 12 h 40"/>
                <a:gd name="T2" fmla="*/ 28 w 40"/>
                <a:gd name="T3" fmla="*/ 5 h 40"/>
                <a:gd name="T4" fmla="*/ 35 w 40"/>
                <a:gd name="T5" fmla="*/ 28 h 40"/>
                <a:gd name="T6" fmla="*/ 12 w 40"/>
                <a:gd name="T7" fmla="*/ 35 h 40"/>
                <a:gd name="T8" fmla="*/ 5 w 40"/>
                <a:gd name="T9" fmla="*/ 1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5" y="12"/>
                  </a:moveTo>
                  <a:cubicBezTo>
                    <a:pt x="10" y="3"/>
                    <a:pt x="20" y="0"/>
                    <a:pt x="28" y="5"/>
                  </a:cubicBezTo>
                  <a:cubicBezTo>
                    <a:pt x="37" y="10"/>
                    <a:pt x="40" y="20"/>
                    <a:pt x="35" y="28"/>
                  </a:cubicBezTo>
                  <a:cubicBezTo>
                    <a:pt x="31" y="37"/>
                    <a:pt x="20" y="40"/>
                    <a:pt x="12" y="35"/>
                  </a:cubicBezTo>
                  <a:cubicBezTo>
                    <a:pt x="3" y="30"/>
                    <a:pt x="0" y="20"/>
                    <a:pt x="5" y="12"/>
                  </a:cubicBez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98"/>
            <p:cNvSpPr>
              <a:spLocks/>
            </p:cNvSpPr>
            <p:nvPr/>
          </p:nvSpPr>
          <p:spPr bwMode="gray">
            <a:xfrm>
              <a:off x="8633641" y="6034938"/>
              <a:ext cx="167112" cy="186210"/>
            </a:xfrm>
            <a:custGeom>
              <a:avLst/>
              <a:gdLst>
                <a:gd name="T0" fmla="*/ 0 w 35"/>
                <a:gd name="T1" fmla="*/ 39 h 39"/>
                <a:gd name="T2" fmla="*/ 33 w 35"/>
                <a:gd name="T3" fmla="*/ 39 h 39"/>
                <a:gd name="T4" fmla="*/ 35 w 35"/>
                <a:gd name="T5" fmla="*/ 2 h 39"/>
                <a:gd name="T6" fmla="*/ 4 w 35"/>
                <a:gd name="T7" fmla="*/ 0 h 39"/>
                <a:gd name="T8" fmla="*/ 0 w 35"/>
                <a:gd name="T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9">
                  <a:moveTo>
                    <a:pt x="0" y="39"/>
                  </a:moveTo>
                  <a:lnTo>
                    <a:pt x="33" y="39"/>
                  </a:lnTo>
                  <a:lnTo>
                    <a:pt x="35" y="2"/>
                  </a:lnTo>
                  <a:lnTo>
                    <a:pt x="4" y="0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409AE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99"/>
            <p:cNvSpPr>
              <a:spLocks/>
            </p:cNvSpPr>
            <p:nvPr/>
          </p:nvSpPr>
          <p:spPr bwMode="gray">
            <a:xfrm>
              <a:off x="8604995" y="6149526"/>
              <a:ext cx="482232" cy="186210"/>
            </a:xfrm>
            <a:custGeom>
              <a:avLst/>
              <a:gdLst>
                <a:gd name="T0" fmla="*/ 1 w 54"/>
                <a:gd name="T1" fmla="*/ 20 h 21"/>
                <a:gd name="T2" fmla="*/ 17 w 54"/>
                <a:gd name="T3" fmla="*/ 20 h 21"/>
                <a:gd name="T4" fmla="*/ 17 w 54"/>
                <a:gd name="T5" fmla="*/ 18 h 21"/>
                <a:gd name="T6" fmla="*/ 39 w 54"/>
                <a:gd name="T7" fmla="*/ 21 h 21"/>
                <a:gd name="T8" fmla="*/ 53 w 54"/>
                <a:gd name="T9" fmla="*/ 20 h 21"/>
                <a:gd name="T10" fmla="*/ 54 w 54"/>
                <a:gd name="T11" fmla="*/ 18 h 21"/>
                <a:gd name="T12" fmla="*/ 22 w 54"/>
                <a:gd name="T13" fmla="*/ 0 h 21"/>
                <a:gd name="T14" fmla="*/ 21 w 54"/>
                <a:gd name="T15" fmla="*/ 0 h 21"/>
                <a:gd name="T16" fmla="*/ 13 w 54"/>
                <a:gd name="T17" fmla="*/ 5 h 21"/>
                <a:gd name="T18" fmla="*/ 3 w 54"/>
                <a:gd name="T19" fmla="*/ 0 h 21"/>
                <a:gd name="T20" fmla="*/ 1 w 54"/>
                <a:gd name="T21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" h="21">
                  <a:moveTo>
                    <a:pt x="1" y="20"/>
                  </a:moveTo>
                  <a:cubicBezTo>
                    <a:pt x="17" y="20"/>
                    <a:pt x="17" y="20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22" y="19"/>
                    <a:pt x="34" y="21"/>
                    <a:pt x="39" y="21"/>
                  </a:cubicBezTo>
                  <a:cubicBezTo>
                    <a:pt x="43" y="21"/>
                    <a:pt x="49" y="21"/>
                    <a:pt x="53" y="20"/>
                  </a:cubicBezTo>
                  <a:cubicBezTo>
                    <a:pt x="53" y="20"/>
                    <a:pt x="54" y="19"/>
                    <a:pt x="54" y="18"/>
                  </a:cubicBezTo>
                  <a:cubicBezTo>
                    <a:pt x="53" y="12"/>
                    <a:pt x="28" y="8"/>
                    <a:pt x="22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9" y="2"/>
                    <a:pt x="17" y="6"/>
                    <a:pt x="13" y="5"/>
                  </a:cubicBezTo>
                  <a:cubicBezTo>
                    <a:pt x="9" y="5"/>
                    <a:pt x="5" y="2"/>
                    <a:pt x="3" y="0"/>
                  </a:cubicBezTo>
                  <a:cubicBezTo>
                    <a:pt x="1" y="2"/>
                    <a:pt x="0" y="19"/>
                    <a:pt x="1" y="2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00"/>
            <p:cNvSpPr>
              <a:spLocks/>
            </p:cNvSpPr>
            <p:nvPr/>
          </p:nvSpPr>
          <p:spPr bwMode="gray">
            <a:xfrm>
              <a:off x="8633641" y="5275786"/>
              <a:ext cx="267375" cy="262601"/>
            </a:xfrm>
            <a:custGeom>
              <a:avLst/>
              <a:gdLst>
                <a:gd name="T0" fmla="*/ 0 w 30"/>
                <a:gd name="T1" fmla="*/ 14 h 30"/>
                <a:gd name="T2" fmla="*/ 15 w 30"/>
                <a:gd name="T3" fmla="*/ 0 h 30"/>
                <a:gd name="T4" fmla="*/ 29 w 30"/>
                <a:gd name="T5" fmla="*/ 15 h 30"/>
                <a:gd name="T6" fmla="*/ 14 w 30"/>
                <a:gd name="T7" fmla="*/ 29 h 30"/>
                <a:gd name="T8" fmla="*/ 0 w 30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0">
                  <a:moveTo>
                    <a:pt x="0" y="14"/>
                  </a:moveTo>
                  <a:cubicBezTo>
                    <a:pt x="0" y="6"/>
                    <a:pt x="7" y="0"/>
                    <a:pt x="15" y="0"/>
                  </a:cubicBezTo>
                  <a:cubicBezTo>
                    <a:pt x="23" y="1"/>
                    <a:pt x="30" y="7"/>
                    <a:pt x="29" y="15"/>
                  </a:cubicBezTo>
                  <a:cubicBezTo>
                    <a:pt x="29" y="23"/>
                    <a:pt x="22" y="30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lose/>
                </a:path>
              </a:pathLst>
            </a:custGeom>
            <a:solidFill>
              <a:srgbClr val="0064B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01"/>
            <p:cNvSpPr>
              <a:spLocks/>
            </p:cNvSpPr>
            <p:nvPr/>
          </p:nvSpPr>
          <p:spPr bwMode="gray">
            <a:xfrm>
              <a:off x="8614543" y="5399924"/>
              <a:ext cx="276923" cy="792575"/>
            </a:xfrm>
            <a:custGeom>
              <a:avLst/>
              <a:gdLst>
                <a:gd name="T0" fmla="*/ 4 w 58"/>
                <a:gd name="T1" fmla="*/ 0 h 166"/>
                <a:gd name="T2" fmla="*/ 58 w 58"/>
                <a:gd name="T3" fmla="*/ 2 h 166"/>
                <a:gd name="T4" fmla="*/ 50 w 58"/>
                <a:gd name="T5" fmla="*/ 165 h 166"/>
                <a:gd name="T6" fmla="*/ 0 w 58"/>
                <a:gd name="T7" fmla="*/ 166 h 166"/>
                <a:gd name="T8" fmla="*/ 4 w 58"/>
                <a:gd name="T9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166">
                  <a:moveTo>
                    <a:pt x="4" y="0"/>
                  </a:moveTo>
                  <a:lnTo>
                    <a:pt x="58" y="2"/>
                  </a:lnTo>
                  <a:lnTo>
                    <a:pt x="50" y="165"/>
                  </a:lnTo>
                  <a:lnTo>
                    <a:pt x="0" y="16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64B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02"/>
            <p:cNvSpPr>
              <a:spLocks/>
            </p:cNvSpPr>
            <p:nvPr/>
          </p:nvSpPr>
          <p:spPr bwMode="gray">
            <a:xfrm>
              <a:off x="8972634" y="6034938"/>
              <a:ext cx="167112" cy="186210"/>
            </a:xfrm>
            <a:custGeom>
              <a:avLst/>
              <a:gdLst>
                <a:gd name="T0" fmla="*/ 0 w 35"/>
                <a:gd name="T1" fmla="*/ 39 h 39"/>
                <a:gd name="T2" fmla="*/ 33 w 35"/>
                <a:gd name="T3" fmla="*/ 39 h 39"/>
                <a:gd name="T4" fmla="*/ 35 w 35"/>
                <a:gd name="T5" fmla="*/ 2 h 39"/>
                <a:gd name="T6" fmla="*/ 3 w 35"/>
                <a:gd name="T7" fmla="*/ 0 h 39"/>
                <a:gd name="T8" fmla="*/ 0 w 35"/>
                <a:gd name="T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9">
                  <a:moveTo>
                    <a:pt x="0" y="39"/>
                  </a:moveTo>
                  <a:lnTo>
                    <a:pt x="33" y="39"/>
                  </a:lnTo>
                  <a:lnTo>
                    <a:pt x="35" y="2"/>
                  </a:lnTo>
                  <a:lnTo>
                    <a:pt x="3" y="0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409AE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03"/>
            <p:cNvSpPr>
              <a:spLocks/>
            </p:cNvSpPr>
            <p:nvPr/>
          </p:nvSpPr>
          <p:spPr bwMode="gray">
            <a:xfrm>
              <a:off x="8943987" y="6149526"/>
              <a:ext cx="477455" cy="186210"/>
            </a:xfrm>
            <a:custGeom>
              <a:avLst/>
              <a:gdLst>
                <a:gd name="T0" fmla="*/ 1 w 54"/>
                <a:gd name="T1" fmla="*/ 20 h 21"/>
                <a:gd name="T2" fmla="*/ 17 w 54"/>
                <a:gd name="T3" fmla="*/ 20 h 21"/>
                <a:gd name="T4" fmla="*/ 17 w 54"/>
                <a:gd name="T5" fmla="*/ 18 h 21"/>
                <a:gd name="T6" fmla="*/ 39 w 54"/>
                <a:gd name="T7" fmla="*/ 21 h 21"/>
                <a:gd name="T8" fmla="*/ 52 w 54"/>
                <a:gd name="T9" fmla="*/ 20 h 21"/>
                <a:gd name="T10" fmla="*/ 54 w 54"/>
                <a:gd name="T11" fmla="*/ 18 h 21"/>
                <a:gd name="T12" fmla="*/ 21 w 54"/>
                <a:gd name="T13" fmla="*/ 0 h 21"/>
                <a:gd name="T14" fmla="*/ 21 w 54"/>
                <a:gd name="T15" fmla="*/ 0 h 21"/>
                <a:gd name="T16" fmla="*/ 13 w 54"/>
                <a:gd name="T17" fmla="*/ 5 h 21"/>
                <a:gd name="T18" fmla="*/ 3 w 54"/>
                <a:gd name="T19" fmla="*/ 0 h 21"/>
                <a:gd name="T20" fmla="*/ 1 w 54"/>
                <a:gd name="T21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" h="21">
                  <a:moveTo>
                    <a:pt x="1" y="20"/>
                  </a:moveTo>
                  <a:cubicBezTo>
                    <a:pt x="17" y="20"/>
                    <a:pt x="17" y="20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22" y="19"/>
                    <a:pt x="33" y="21"/>
                    <a:pt x="39" y="21"/>
                  </a:cubicBezTo>
                  <a:cubicBezTo>
                    <a:pt x="43" y="21"/>
                    <a:pt x="49" y="21"/>
                    <a:pt x="52" y="20"/>
                  </a:cubicBezTo>
                  <a:cubicBezTo>
                    <a:pt x="53" y="20"/>
                    <a:pt x="54" y="19"/>
                    <a:pt x="54" y="18"/>
                  </a:cubicBezTo>
                  <a:cubicBezTo>
                    <a:pt x="53" y="12"/>
                    <a:pt x="28" y="8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9" y="2"/>
                    <a:pt x="17" y="6"/>
                    <a:pt x="13" y="5"/>
                  </a:cubicBezTo>
                  <a:cubicBezTo>
                    <a:pt x="9" y="5"/>
                    <a:pt x="5" y="2"/>
                    <a:pt x="3" y="0"/>
                  </a:cubicBezTo>
                  <a:cubicBezTo>
                    <a:pt x="1" y="2"/>
                    <a:pt x="0" y="19"/>
                    <a:pt x="1" y="2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04"/>
            <p:cNvSpPr>
              <a:spLocks/>
            </p:cNvSpPr>
            <p:nvPr/>
          </p:nvSpPr>
          <p:spPr bwMode="gray">
            <a:xfrm>
              <a:off x="8972634" y="5275786"/>
              <a:ext cx="253053" cy="262601"/>
            </a:xfrm>
            <a:custGeom>
              <a:avLst/>
              <a:gdLst>
                <a:gd name="T0" fmla="*/ 0 w 29"/>
                <a:gd name="T1" fmla="*/ 14 h 30"/>
                <a:gd name="T2" fmla="*/ 15 w 29"/>
                <a:gd name="T3" fmla="*/ 0 h 30"/>
                <a:gd name="T4" fmla="*/ 29 w 29"/>
                <a:gd name="T5" fmla="*/ 15 h 30"/>
                <a:gd name="T6" fmla="*/ 14 w 29"/>
                <a:gd name="T7" fmla="*/ 29 h 30"/>
                <a:gd name="T8" fmla="*/ 0 w 29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0">
                  <a:moveTo>
                    <a:pt x="0" y="14"/>
                  </a:moveTo>
                  <a:cubicBezTo>
                    <a:pt x="0" y="6"/>
                    <a:pt x="7" y="0"/>
                    <a:pt x="15" y="0"/>
                  </a:cubicBezTo>
                  <a:cubicBezTo>
                    <a:pt x="23" y="1"/>
                    <a:pt x="29" y="7"/>
                    <a:pt x="29" y="15"/>
                  </a:cubicBezTo>
                  <a:cubicBezTo>
                    <a:pt x="29" y="23"/>
                    <a:pt x="22" y="30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lose/>
                </a:path>
              </a:pathLst>
            </a:custGeom>
            <a:solidFill>
              <a:srgbClr val="0064B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05"/>
            <p:cNvSpPr>
              <a:spLocks/>
            </p:cNvSpPr>
            <p:nvPr/>
          </p:nvSpPr>
          <p:spPr bwMode="gray">
            <a:xfrm>
              <a:off x="8953535" y="5399924"/>
              <a:ext cx="272152" cy="792575"/>
            </a:xfrm>
            <a:custGeom>
              <a:avLst/>
              <a:gdLst>
                <a:gd name="T0" fmla="*/ 4 w 57"/>
                <a:gd name="T1" fmla="*/ 0 h 166"/>
                <a:gd name="T2" fmla="*/ 57 w 57"/>
                <a:gd name="T3" fmla="*/ 2 h 166"/>
                <a:gd name="T4" fmla="*/ 48 w 57"/>
                <a:gd name="T5" fmla="*/ 165 h 166"/>
                <a:gd name="T6" fmla="*/ 0 w 57"/>
                <a:gd name="T7" fmla="*/ 166 h 166"/>
                <a:gd name="T8" fmla="*/ 4 w 57"/>
                <a:gd name="T9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166">
                  <a:moveTo>
                    <a:pt x="4" y="0"/>
                  </a:moveTo>
                  <a:lnTo>
                    <a:pt x="57" y="2"/>
                  </a:lnTo>
                  <a:lnTo>
                    <a:pt x="48" y="165"/>
                  </a:lnTo>
                  <a:lnTo>
                    <a:pt x="0" y="16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64B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06"/>
            <p:cNvSpPr>
              <a:spLocks/>
            </p:cNvSpPr>
            <p:nvPr/>
          </p:nvSpPr>
          <p:spPr bwMode="gray">
            <a:xfrm>
              <a:off x="9531256" y="2745270"/>
              <a:ext cx="219631" cy="487006"/>
            </a:xfrm>
            <a:custGeom>
              <a:avLst/>
              <a:gdLst>
                <a:gd name="T0" fmla="*/ 21 w 25"/>
                <a:gd name="T1" fmla="*/ 36 h 55"/>
                <a:gd name="T2" fmla="*/ 22 w 25"/>
                <a:gd name="T3" fmla="*/ 13 h 55"/>
                <a:gd name="T4" fmla="*/ 18 w 25"/>
                <a:gd name="T5" fmla="*/ 9 h 55"/>
                <a:gd name="T6" fmla="*/ 13 w 25"/>
                <a:gd name="T7" fmla="*/ 4 h 55"/>
                <a:gd name="T8" fmla="*/ 9 w 25"/>
                <a:gd name="T9" fmla="*/ 1 h 55"/>
                <a:gd name="T10" fmla="*/ 9 w 25"/>
                <a:gd name="T11" fmla="*/ 5 h 55"/>
                <a:gd name="T12" fmla="*/ 6 w 25"/>
                <a:gd name="T13" fmla="*/ 10 h 55"/>
                <a:gd name="T14" fmla="*/ 6 w 25"/>
                <a:gd name="T15" fmla="*/ 16 h 55"/>
                <a:gd name="T16" fmla="*/ 0 w 25"/>
                <a:gd name="T17" fmla="*/ 14 h 55"/>
                <a:gd name="T18" fmla="*/ 5 w 25"/>
                <a:gd name="T19" fmla="*/ 29 h 55"/>
                <a:gd name="T20" fmla="*/ 6 w 25"/>
                <a:gd name="T21" fmla="*/ 32 h 55"/>
                <a:gd name="T22" fmla="*/ 2 w 25"/>
                <a:gd name="T23" fmla="*/ 55 h 55"/>
                <a:gd name="T24" fmla="*/ 19 w 25"/>
                <a:gd name="T25" fmla="*/ 51 h 55"/>
                <a:gd name="T26" fmla="*/ 21 w 25"/>
                <a:gd name="T27" fmla="*/ 3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" h="55">
                  <a:moveTo>
                    <a:pt x="21" y="36"/>
                  </a:moveTo>
                  <a:cubicBezTo>
                    <a:pt x="25" y="26"/>
                    <a:pt x="24" y="22"/>
                    <a:pt x="22" y="13"/>
                  </a:cubicBezTo>
                  <a:cubicBezTo>
                    <a:pt x="21" y="7"/>
                    <a:pt x="19" y="6"/>
                    <a:pt x="18" y="9"/>
                  </a:cubicBezTo>
                  <a:cubicBezTo>
                    <a:pt x="18" y="3"/>
                    <a:pt x="13" y="0"/>
                    <a:pt x="13" y="4"/>
                  </a:cubicBezTo>
                  <a:cubicBezTo>
                    <a:pt x="13" y="2"/>
                    <a:pt x="11" y="0"/>
                    <a:pt x="9" y="1"/>
                  </a:cubicBezTo>
                  <a:cubicBezTo>
                    <a:pt x="7" y="1"/>
                    <a:pt x="8" y="4"/>
                    <a:pt x="9" y="5"/>
                  </a:cubicBezTo>
                  <a:cubicBezTo>
                    <a:pt x="7" y="5"/>
                    <a:pt x="5" y="6"/>
                    <a:pt x="6" y="10"/>
                  </a:cubicBezTo>
                  <a:cubicBezTo>
                    <a:pt x="7" y="13"/>
                    <a:pt x="6" y="16"/>
                    <a:pt x="6" y="16"/>
                  </a:cubicBezTo>
                  <a:cubicBezTo>
                    <a:pt x="4" y="13"/>
                    <a:pt x="1" y="12"/>
                    <a:pt x="0" y="14"/>
                  </a:cubicBezTo>
                  <a:cubicBezTo>
                    <a:pt x="2" y="18"/>
                    <a:pt x="2" y="24"/>
                    <a:pt x="5" y="29"/>
                  </a:cubicBezTo>
                  <a:cubicBezTo>
                    <a:pt x="5" y="30"/>
                    <a:pt x="5" y="31"/>
                    <a:pt x="6" y="32"/>
                  </a:cubicBezTo>
                  <a:cubicBezTo>
                    <a:pt x="2" y="55"/>
                    <a:pt x="2" y="55"/>
                    <a:pt x="2" y="55"/>
                  </a:cubicBezTo>
                  <a:cubicBezTo>
                    <a:pt x="19" y="51"/>
                    <a:pt x="19" y="51"/>
                    <a:pt x="19" y="51"/>
                  </a:cubicBezTo>
                  <a:lnTo>
                    <a:pt x="21" y="36"/>
                  </a:lnTo>
                  <a:close/>
                </a:path>
              </a:pathLst>
            </a:custGeom>
            <a:solidFill>
              <a:srgbClr val="CE9C5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07"/>
            <p:cNvSpPr>
              <a:spLocks/>
            </p:cNvSpPr>
            <p:nvPr/>
          </p:nvSpPr>
          <p:spPr bwMode="gray">
            <a:xfrm>
              <a:off x="9077674" y="3513973"/>
              <a:ext cx="549075" cy="463133"/>
            </a:xfrm>
            <a:custGeom>
              <a:avLst/>
              <a:gdLst>
                <a:gd name="T0" fmla="*/ 115 w 115"/>
                <a:gd name="T1" fmla="*/ 41 h 97"/>
                <a:gd name="T2" fmla="*/ 93 w 115"/>
                <a:gd name="T3" fmla="*/ 0 h 97"/>
                <a:gd name="T4" fmla="*/ 0 w 115"/>
                <a:gd name="T5" fmla="*/ 39 h 97"/>
                <a:gd name="T6" fmla="*/ 31 w 115"/>
                <a:gd name="T7" fmla="*/ 97 h 97"/>
                <a:gd name="T8" fmla="*/ 115 w 115"/>
                <a:gd name="T9" fmla="*/ 4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97">
                  <a:moveTo>
                    <a:pt x="115" y="41"/>
                  </a:moveTo>
                  <a:lnTo>
                    <a:pt x="93" y="0"/>
                  </a:lnTo>
                  <a:lnTo>
                    <a:pt x="0" y="39"/>
                  </a:lnTo>
                  <a:lnTo>
                    <a:pt x="31" y="97"/>
                  </a:lnTo>
                  <a:lnTo>
                    <a:pt x="115" y="41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08"/>
            <p:cNvSpPr>
              <a:spLocks/>
            </p:cNvSpPr>
            <p:nvPr/>
          </p:nvSpPr>
          <p:spPr bwMode="gray">
            <a:xfrm>
              <a:off x="8977410" y="3666758"/>
              <a:ext cx="348543" cy="343769"/>
            </a:xfrm>
            <a:custGeom>
              <a:avLst/>
              <a:gdLst>
                <a:gd name="T0" fmla="*/ 28 w 39"/>
                <a:gd name="T1" fmla="*/ 35 h 39"/>
                <a:gd name="T2" fmla="*/ 5 w 39"/>
                <a:gd name="T3" fmla="*/ 28 h 39"/>
                <a:gd name="T4" fmla="*/ 11 w 39"/>
                <a:gd name="T5" fmla="*/ 5 h 39"/>
                <a:gd name="T6" fmla="*/ 35 w 39"/>
                <a:gd name="T7" fmla="*/ 11 h 39"/>
                <a:gd name="T8" fmla="*/ 28 w 39"/>
                <a:gd name="T9" fmla="*/ 3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28" y="35"/>
                  </a:moveTo>
                  <a:cubicBezTo>
                    <a:pt x="20" y="39"/>
                    <a:pt x="9" y="36"/>
                    <a:pt x="5" y="28"/>
                  </a:cubicBezTo>
                  <a:cubicBezTo>
                    <a:pt x="0" y="20"/>
                    <a:pt x="3" y="9"/>
                    <a:pt x="11" y="5"/>
                  </a:cubicBezTo>
                  <a:cubicBezTo>
                    <a:pt x="20" y="0"/>
                    <a:pt x="30" y="3"/>
                    <a:pt x="35" y="11"/>
                  </a:cubicBezTo>
                  <a:cubicBezTo>
                    <a:pt x="39" y="20"/>
                    <a:pt x="36" y="30"/>
                    <a:pt x="28" y="35"/>
                  </a:cubicBez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09"/>
            <p:cNvSpPr>
              <a:spLocks/>
            </p:cNvSpPr>
            <p:nvPr/>
          </p:nvSpPr>
          <p:spPr bwMode="gray">
            <a:xfrm>
              <a:off x="9545578" y="3136784"/>
              <a:ext cx="190982" cy="76394"/>
            </a:xfrm>
            <a:custGeom>
              <a:avLst/>
              <a:gdLst>
                <a:gd name="T0" fmla="*/ 40 w 40"/>
                <a:gd name="T1" fmla="*/ 5 h 16"/>
                <a:gd name="T2" fmla="*/ 2 w 40"/>
                <a:gd name="T3" fmla="*/ 0 h 16"/>
                <a:gd name="T4" fmla="*/ 0 w 40"/>
                <a:gd name="T5" fmla="*/ 11 h 16"/>
                <a:gd name="T6" fmla="*/ 38 w 40"/>
                <a:gd name="T7" fmla="*/ 16 h 16"/>
                <a:gd name="T8" fmla="*/ 40 w 40"/>
                <a:gd name="T9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16">
                  <a:moveTo>
                    <a:pt x="40" y="5"/>
                  </a:moveTo>
                  <a:lnTo>
                    <a:pt x="2" y="0"/>
                  </a:lnTo>
                  <a:lnTo>
                    <a:pt x="0" y="11"/>
                  </a:lnTo>
                  <a:lnTo>
                    <a:pt x="38" y="16"/>
                  </a:lnTo>
                  <a:lnTo>
                    <a:pt x="40" y="5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10"/>
            <p:cNvSpPr>
              <a:spLocks/>
            </p:cNvSpPr>
            <p:nvPr/>
          </p:nvSpPr>
          <p:spPr bwMode="gray">
            <a:xfrm>
              <a:off x="9450089" y="3490101"/>
              <a:ext cx="238726" cy="238729"/>
            </a:xfrm>
            <a:custGeom>
              <a:avLst/>
              <a:gdLst>
                <a:gd name="T0" fmla="*/ 26 w 27"/>
                <a:gd name="T1" fmla="*/ 16 h 27"/>
                <a:gd name="T2" fmla="*/ 12 w 27"/>
                <a:gd name="T3" fmla="*/ 26 h 27"/>
                <a:gd name="T4" fmla="*/ 1 w 27"/>
                <a:gd name="T5" fmla="*/ 12 h 27"/>
                <a:gd name="T6" fmla="*/ 15 w 27"/>
                <a:gd name="T7" fmla="*/ 1 h 27"/>
                <a:gd name="T8" fmla="*/ 26 w 27"/>
                <a:gd name="T9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6" y="16"/>
                  </a:moveTo>
                  <a:cubicBezTo>
                    <a:pt x="25" y="22"/>
                    <a:pt x="18" y="27"/>
                    <a:pt x="12" y="26"/>
                  </a:cubicBezTo>
                  <a:cubicBezTo>
                    <a:pt x="5" y="25"/>
                    <a:pt x="0" y="19"/>
                    <a:pt x="1" y="12"/>
                  </a:cubicBezTo>
                  <a:cubicBezTo>
                    <a:pt x="2" y="5"/>
                    <a:pt x="9" y="0"/>
                    <a:pt x="15" y="1"/>
                  </a:cubicBezTo>
                  <a:cubicBezTo>
                    <a:pt x="22" y="2"/>
                    <a:pt x="27" y="9"/>
                    <a:pt x="26" y="16"/>
                  </a:cubicBez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11"/>
            <p:cNvSpPr>
              <a:spLocks/>
            </p:cNvSpPr>
            <p:nvPr/>
          </p:nvSpPr>
          <p:spPr bwMode="gray">
            <a:xfrm>
              <a:off x="9450089" y="3490101"/>
              <a:ext cx="238726" cy="238729"/>
            </a:xfrm>
            <a:custGeom>
              <a:avLst/>
              <a:gdLst>
                <a:gd name="T0" fmla="*/ 1 w 27"/>
                <a:gd name="T1" fmla="*/ 12 h 27"/>
                <a:gd name="T2" fmla="*/ 15 w 27"/>
                <a:gd name="T3" fmla="*/ 1 h 27"/>
                <a:gd name="T4" fmla="*/ 26 w 27"/>
                <a:gd name="T5" fmla="*/ 16 h 27"/>
                <a:gd name="T6" fmla="*/ 12 w 27"/>
                <a:gd name="T7" fmla="*/ 26 h 27"/>
                <a:gd name="T8" fmla="*/ 1 w 27"/>
                <a:gd name="T9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1" y="12"/>
                  </a:moveTo>
                  <a:cubicBezTo>
                    <a:pt x="2" y="5"/>
                    <a:pt x="9" y="0"/>
                    <a:pt x="15" y="1"/>
                  </a:cubicBezTo>
                  <a:cubicBezTo>
                    <a:pt x="22" y="2"/>
                    <a:pt x="27" y="9"/>
                    <a:pt x="26" y="16"/>
                  </a:cubicBezTo>
                  <a:cubicBezTo>
                    <a:pt x="25" y="22"/>
                    <a:pt x="18" y="27"/>
                    <a:pt x="12" y="26"/>
                  </a:cubicBezTo>
                  <a:cubicBezTo>
                    <a:pt x="5" y="25"/>
                    <a:pt x="0" y="19"/>
                    <a:pt x="1" y="12"/>
                  </a:cubicBez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12"/>
            <p:cNvSpPr>
              <a:spLocks/>
            </p:cNvSpPr>
            <p:nvPr/>
          </p:nvSpPr>
          <p:spPr bwMode="gray">
            <a:xfrm>
              <a:off x="9459637" y="3179755"/>
              <a:ext cx="267375" cy="448809"/>
            </a:xfrm>
            <a:custGeom>
              <a:avLst/>
              <a:gdLst>
                <a:gd name="T0" fmla="*/ 56 w 56"/>
                <a:gd name="T1" fmla="*/ 7 h 94"/>
                <a:gd name="T2" fmla="*/ 17 w 56"/>
                <a:gd name="T3" fmla="*/ 0 h 94"/>
                <a:gd name="T4" fmla="*/ 0 w 56"/>
                <a:gd name="T5" fmla="*/ 87 h 94"/>
                <a:gd name="T6" fmla="*/ 46 w 56"/>
                <a:gd name="T7" fmla="*/ 94 h 94"/>
                <a:gd name="T8" fmla="*/ 56 w 56"/>
                <a:gd name="T9" fmla="*/ 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94">
                  <a:moveTo>
                    <a:pt x="56" y="7"/>
                  </a:moveTo>
                  <a:lnTo>
                    <a:pt x="17" y="0"/>
                  </a:lnTo>
                  <a:lnTo>
                    <a:pt x="0" y="87"/>
                  </a:lnTo>
                  <a:lnTo>
                    <a:pt x="46" y="94"/>
                  </a:lnTo>
                  <a:lnTo>
                    <a:pt x="56" y="7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13"/>
            <p:cNvSpPr>
              <a:spLocks/>
            </p:cNvSpPr>
            <p:nvPr/>
          </p:nvSpPr>
          <p:spPr bwMode="gray">
            <a:xfrm>
              <a:off x="8891469" y="3681082"/>
              <a:ext cx="343769" cy="1193639"/>
            </a:xfrm>
            <a:custGeom>
              <a:avLst/>
              <a:gdLst>
                <a:gd name="T0" fmla="*/ 3 w 72"/>
                <a:gd name="T1" fmla="*/ 250 h 250"/>
                <a:gd name="T2" fmla="*/ 70 w 72"/>
                <a:gd name="T3" fmla="*/ 250 h 250"/>
                <a:gd name="T4" fmla="*/ 72 w 72"/>
                <a:gd name="T5" fmla="*/ 41 h 250"/>
                <a:gd name="T6" fmla="*/ 61 w 72"/>
                <a:gd name="T7" fmla="*/ 0 h 250"/>
                <a:gd name="T8" fmla="*/ 0 w 72"/>
                <a:gd name="T9" fmla="*/ 0 h 250"/>
                <a:gd name="T10" fmla="*/ 0 w 72"/>
                <a:gd name="T11" fmla="*/ 215 h 250"/>
                <a:gd name="T12" fmla="*/ 3 w 72"/>
                <a:gd name="T13" fmla="*/ 25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250">
                  <a:moveTo>
                    <a:pt x="3" y="250"/>
                  </a:moveTo>
                  <a:lnTo>
                    <a:pt x="70" y="250"/>
                  </a:lnTo>
                  <a:lnTo>
                    <a:pt x="72" y="41"/>
                  </a:lnTo>
                  <a:lnTo>
                    <a:pt x="61" y="0"/>
                  </a:lnTo>
                  <a:lnTo>
                    <a:pt x="0" y="0"/>
                  </a:lnTo>
                  <a:lnTo>
                    <a:pt x="0" y="215"/>
                  </a:lnTo>
                  <a:lnTo>
                    <a:pt x="3" y="250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14"/>
            <p:cNvSpPr>
              <a:spLocks/>
            </p:cNvSpPr>
            <p:nvPr/>
          </p:nvSpPr>
          <p:spPr bwMode="gray">
            <a:xfrm>
              <a:off x="8791200" y="3533071"/>
              <a:ext cx="195758" cy="238729"/>
            </a:xfrm>
            <a:custGeom>
              <a:avLst/>
              <a:gdLst>
                <a:gd name="T0" fmla="*/ 22 w 22"/>
                <a:gd name="T1" fmla="*/ 19 h 27"/>
                <a:gd name="T2" fmla="*/ 22 w 22"/>
                <a:gd name="T3" fmla="*/ 0 h 27"/>
                <a:gd name="T4" fmla="*/ 0 w 22"/>
                <a:gd name="T5" fmla="*/ 0 h 27"/>
                <a:gd name="T6" fmla="*/ 0 w 22"/>
                <a:gd name="T7" fmla="*/ 19 h 27"/>
                <a:gd name="T8" fmla="*/ 11 w 22"/>
                <a:gd name="T9" fmla="*/ 27 h 27"/>
                <a:gd name="T10" fmla="*/ 22 w 22"/>
                <a:gd name="T11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7">
                  <a:moveTo>
                    <a:pt x="22" y="19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3"/>
                    <a:pt x="3" y="27"/>
                    <a:pt x="11" y="27"/>
                  </a:cubicBezTo>
                  <a:cubicBezTo>
                    <a:pt x="19" y="27"/>
                    <a:pt x="22" y="23"/>
                    <a:pt x="22" y="19"/>
                  </a:cubicBezTo>
                  <a:close/>
                </a:path>
              </a:pathLst>
            </a:custGeom>
            <a:solidFill>
              <a:srgbClr val="CE9C5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15"/>
            <p:cNvSpPr>
              <a:spLocks/>
            </p:cNvSpPr>
            <p:nvPr/>
          </p:nvSpPr>
          <p:spPr bwMode="gray">
            <a:xfrm>
              <a:off x="8776878" y="3499651"/>
              <a:ext cx="210080" cy="181434"/>
            </a:xfrm>
            <a:custGeom>
              <a:avLst/>
              <a:gdLst>
                <a:gd name="T0" fmla="*/ 0 w 24"/>
                <a:gd name="T1" fmla="*/ 5 h 21"/>
                <a:gd name="T2" fmla="*/ 24 w 24"/>
                <a:gd name="T3" fmla="*/ 21 h 21"/>
                <a:gd name="T4" fmla="*/ 24 w 24"/>
                <a:gd name="T5" fmla="*/ 3 h 21"/>
                <a:gd name="T6" fmla="*/ 0 w 24"/>
                <a:gd name="T7" fmla="*/ 0 h 21"/>
                <a:gd name="T8" fmla="*/ 0 w 24"/>
                <a:gd name="T9" fmla="*/ 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1">
                  <a:moveTo>
                    <a:pt x="0" y="5"/>
                  </a:moveTo>
                  <a:cubicBezTo>
                    <a:pt x="7" y="13"/>
                    <a:pt x="13" y="17"/>
                    <a:pt x="24" y="21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BA8C5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16"/>
            <p:cNvSpPr>
              <a:spLocks/>
            </p:cNvSpPr>
            <p:nvPr/>
          </p:nvSpPr>
          <p:spPr bwMode="gray">
            <a:xfrm>
              <a:off x="8604995" y="3179755"/>
              <a:ext cx="506101" cy="601594"/>
            </a:xfrm>
            <a:custGeom>
              <a:avLst/>
              <a:gdLst>
                <a:gd name="T0" fmla="*/ 56 w 57"/>
                <a:gd name="T1" fmla="*/ 23 h 68"/>
                <a:gd name="T2" fmla="*/ 45 w 57"/>
                <a:gd name="T3" fmla="*/ 16 h 68"/>
                <a:gd name="T4" fmla="*/ 45 w 57"/>
                <a:gd name="T5" fmla="*/ 14 h 68"/>
                <a:gd name="T6" fmla="*/ 46 w 57"/>
                <a:gd name="T7" fmla="*/ 12 h 68"/>
                <a:gd name="T8" fmla="*/ 46 w 57"/>
                <a:gd name="T9" fmla="*/ 10 h 68"/>
                <a:gd name="T10" fmla="*/ 37 w 57"/>
                <a:gd name="T11" fmla="*/ 8 h 68"/>
                <a:gd name="T12" fmla="*/ 35 w 57"/>
                <a:gd name="T13" fmla="*/ 7 h 68"/>
                <a:gd name="T14" fmla="*/ 25 w 57"/>
                <a:gd name="T15" fmla="*/ 0 h 68"/>
                <a:gd name="T16" fmla="*/ 0 w 57"/>
                <a:gd name="T17" fmla="*/ 26 h 68"/>
                <a:gd name="T18" fmla="*/ 4 w 57"/>
                <a:gd name="T19" fmla="*/ 30 h 68"/>
                <a:gd name="T20" fmla="*/ 1 w 57"/>
                <a:gd name="T21" fmla="*/ 33 h 68"/>
                <a:gd name="T22" fmla="*/ 56 w 57"/>
                <a:gd name="T23" fmla="*/ 26 h 68"/>
                <a:gd name="T24" fmla="*/ 56 w 57"/>
                <a:gd name="T25" fmla="*/ 2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68">
                  <a:moveTo>
                    <a:pt x="56" y="23"/>
                  </a:moveTo>
                  <a:cubicBezTo>
                    <a:pt x="51" y="21"/>
                    <a:pt x="45" y="16"/>
                    <a:pt x="45" y="16"/>
                  </a:cubicBezTo>
                  <a:cubicBezTo>
                    <a:pt x="44" y="15"/>
                    <a:pt x="44" y="15"/>
                    <a:pt x="45" y="14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47" y="11"/>
                    <a:pt x="46" y="11"/>
                    <a:pt x="46" y="10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6" y="7"/>
                    <a:pt x="35" y="7"/>
                    <a:pt x="35" y="7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1" y="33"/>
                    <a:pt x="26" y="68"/>
                    <a:pt x="56" y="26"/>
                  </a:cubicBezTo>
                  <a:cubicBezTo>
                    <a:pt x="57" y="25"/>
                    <a:pt x="57" y="23"/>
                    <a:pt x="56" y="23"/>
                  </a:cubicBezTo>
                  <a:close/>
                </a:path>
              </a:pathLst>
            </a:custGeom>
            <a:solidFill>
              <a:srgbClr val="CE9C5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17"/>
            <p:cNvSpPr>
              <a:spLocks/>
            </p:cNvSpPr>
            <p:nvPr/>
          </p:nvSpPr>
          <p:spPr bwMode="gray">
            <a:xfrm>
              <a:off x="8571572" y="3084262"/>
              <a:ext cx="343769" cy="529977"/>
            </a:xfrm>
            <a:custGeom>
              <a:avLst/>
              <a:gdLst>
                <a:gd name="T0" fmla="*/ 0 w 39"/>
                <a:gd name="T1" fmla="*/ 29 h 60"/>
                <a:gd name="T2" fmla="*/ 14 w 39"/>
                <a:gd name="T3" fmla="*/ 7 h 60"/>
                <a:gd name="T4" fmla="*/ 27 w 39"/>
                <a:gd name="T5" fmla="*/ 4 h 60"/>
                <a:gd name="T6" fmla="*/ 24 w 39"/>
                <a:gd name="T7" fmla="*/ 18 h 60"/>
                <a:gd name="T8" fmla="*/ 21 w 39"/>
                <a:gd name="T9" fmla="*/ 22 h 60"/>
                <a:gd name="T10" fmla="*/ 21 w 39"/>
                <a:gd name="T11" fmla="*/ 26 h 60"/>
                <a:gd name="T12" fmla="*/ 32 w 39"/>
                <a:gd name="T13" fmla="*/ 33 h 60"/>
                <a:gd name="T14" fmla="*/ 30 w 39"/>
                <a:gd name="T15" fmla="*/ 35 h 60"/>
                <a:gd name="T16" fmla="*/ 29 w 39"/>
                <a:gd name="T17" fmla="*/ 36 h 60"/>
                <a:gd name="T18" fmla="*/ 20 w 39"/>
                <a:gd name="T19" fmla="*/ 38 h 60"/>
                <a:gd name="T20" fmla="*/ 25 w 39"/>
                <a:gd name="T21" fmla="*/ 44 h 60"/>
                <a:gd name="T22" fmla="*/ 32 w 39"/>
                <a:gd name="T23" fmla="*/ 45 h 60"/>
                <a:gd name="T24" fmla="*/ 35 w 39"/>
                <a:gd name="T25" fmla="*/ 57 h 60"/>
                <a:gd name="T26" fmla="*/ 12 w 39"/>
                <a:gd name="T27" fmla="*/ 54 h 60"/>
                <a:gd name="T28" fmla="*/ 0 w 39"/>
                <a:gd name="T29" fmla="*/ 35 h 60"/>
                <a:gd name="T30" fmla="*/ 0 w 39"/>
                <a:gd name="T31" fmla="*/ 2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" h="60">
                  <a:moveTo>
                    <a:pt x="0" y="29"/>
                  </a:moveTo>
                  <a:cubicBezTo>
                    <a:pt x="2" y="22"/>
                    <a:pt x="7" y="13"/>
                    <a:pt x="14" y="7"/>
                  </a:cubicBezTo>
                  <a:cubicBezTo>
                    <a:pt x="18" y="3"/>
                    <a:pt x="23" y="0"/>
                    <a:pt x="27" y="4"/>
                  </a:cubicBezTo>
                  <a:cubicBezTo>
                    <a:pt x="33" y="10"/>
                    <a:pt x="27" y="16"/>
                    <a:pt x="24" y="18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19" y="23"/>
                    <a:pt x="20" y="25"/>
                    <a:pt x="21" y="26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0" y="36"/>
                    <a:pt x="30" y="36"/>
                    <a:pt x="29" y="36"/>
                  </a:cubicBezTo>
                  <a:cubicBezTo>
                    <a:pt x="27" y="35"/>
                    <a:pt x="22" y="34"/>
                    <a:pt x="20" y="38"/>
                  </a:cubicBezTo>
                  <a:cubicBezTo>
                    <a:pt x="19" y="42"/>
                    <a:pt x="22" y="44"/>
                    <a:pt x="25" y="44"/>
                  </a:cubicBezTo>
                  <a:cubicBezTo>
                    <a:pt x="27" y="45"/>
                    <a:pt x="30" y="44"/>
                    <a:pt x="32" y="45"/>
                  </a:cubicBezTo>
                  <a:cubicBezTo>
                    <a:pt x="33" y="46"/>
                    <a:pt x="39" y="50"/>
                    <a:pt x="35" y="57"/>
                  </a:cubicBezTo>
                  <a:cubicBezTo>
                    <a:pt x="25" y="60"/>
                    <a:pt x="18" y="57"/>
                    <a:pt x="12" y="54"/>
                  </a:cubicBezTo>
                  <a:cubicBezTo>
                    <a:pt x="5" y="50"/>
                    <a:pt x="1" y="43"/>
                    <a:pt x="0" y="35"/>
                  </a:cubicBezTo>
                  <a:cubicBezTo>
                    <a:pt x="0" y="33"/>
                    <a:pt x="0" y="31"/>
                    <a:pt x="0" y="29"/>
                  </a:cubicBezTo>
                  <a:close/>
                </a:path>
              </a:pathLst>
            </a:custGeom>
            <a:solidFill>
              <a:srgbClr val="301D1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18"/>
            <p:cNvSpPr>
              <a:spLocks/>
            </p:cNvSpPr>
            <p:nvPr/>
          </p:nvSpPr>
          <p:spPr bwMode="gray">
            <a:xfrm>
              <a:off x="8862820" y="3284795"/>
              <a:ext cx="38197" cy="28646"/>
            </a:xfrm>
            <a:custGeom>
              <a:avLst/>
              <a:gdLst>
                <a:gd name="T0" fmla="*/ 3 w 4"/>
                <a:gd name="T1" fmla="*/ 1 h 3"/>
                <a:gd name="T2" fmla="*/ 3 w 4"/>
                <a:gd name="T3" fmla="*/ 3 h 3"/>
                <a:gd name="T4" fmla="*/ 1 w 4"/>
                <a:gd name="T5" fmla="*/ 3 h 3"/>
                <a:gd name="T6" fmla="*/ 1 w 4"/>
                <a:gd name="T7" fmla="*/ 1 h 3"/>
                <a:gd name="T8" fmla="*/ 3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3" y="1"/>
                  </a:moveTo>
                  <a:cubicBezTo>
                    <a:pt x="4" y="1"/>
                    <a:pt x="4" y="2"/>
                    <a:pt x="3" y="3"/>
                  </a:cubicBezTo>
                  <a:cubicBezTo>
                    <a:pt x="2" y="3"/>
                    <a:pt x="2" y="3"/>
                    <a:pt x="1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2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19"/>
            <p:cNvSpPr>
              <a:spLocks/>
            </p:cNvSpPr>
            <p:nvPr/>
          </p:nvSpPr>
          <p:spPr bwMode="gray">
            <a:xfrm>
              <a:off x="8891469" y="3681082"/>
              <a:ext cx="148014" cy="735283"/>
            </a:xfrm>
            <a:custGeom>
              <a:avLst/>
              <a:gdLst>
                <a:gd name="T0" fmla="*/ 0 w 31"/>
                <a:gd name="T1" fmla="*/ 15 h 154"/>
                <a:gd name="T2" fmla="*/ 0 w 31"/>
                <a:gd name="T3" fmla="*/ 154 h 154"/>
                <a:gd name="T4" fmla="*/ 18 w 31"/>
                <a:gd name="T5" fmla="*/ 67 h 154"/>
                <a:gd name="T6" fmla="*/ 31 w 31"/>
                <a:gd name="T7" fmla="*/ 6 h 154"/>
                <a:gd name="T8" fmla="*/ 30 w 31"/>
                <a:gd name="T9" fmla="*/ 0 h 154"/>
                <a:gd name="T10" fmla="*/ 0 w 31"/>
                <a:gd name="T11" fmla="*/ 15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54">
                  <a:moveTo>
                    <a:pt x="0" y="15"/>
                  </a:moveTo>
                  <a:lnTo>
                    <a:pt x="0" y="154"/>
                  </a:lnTo>
                  <a:lnTo>
                    <a:pt x="18" y="67"/>
                  </a:lnTo>
                  <a:lnTo>
                    <a:pt x="31" y="6"/>
                  </a:lnTo>
                  <a:lnTo>
                    <a:pt x="30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D2D2D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20"/>
            <p:cNvSpPr>
              <a:spLocks/>
            </p:cNvSpPr>
            <p:nvPr/>
          </p:nvSpPr>
          <p:spPr bwMode="gray">
            <a:xfrm>
              <a:off x="8748232" y="3681082"/>
              <a:ext cx="143237" cy="735283"/>
            </a:xfrm>
            <a:custGeom>
              <a:avLst/>
              <a:gdLst>
                <a:gd name="T0" fmla="*/ 30 w 30"/>
                <a:gd name="T1" fmla="*/ 15 h 154"/>
                <a:gd name="T2" fmla="*/ 30 w 30"/>
                <a:gd name="T3" fmla="*/ 154 h 154"/>
                <a:gd name="T4" fmla="*/ 13 w 30"/>
                <a:gd name="T5" fmla="*/ 71 h 154"/>
                <a:gd name="T6" fmla="*/ 0 w 30"/>
                <a:gd name="T7" fmla="*/ 6 h 154"/>
                <a:gd name="T8" fmla="*/ 2 w 30"/>
                <a:gd name="T9" fmla="*/ 0 h 154"/>
                <a:gd name="T10" fmla="*/ 30 w 30"/>
                <a:gd name="T11" fmla="*/ 15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54">
                  <a:moveTo>
                    <a:pt x="30" y="15"/>
                  </a:moveTo>
                  <a:lnTo>
                    <a:pt x="30" y="154"/>
                  </a:lnTo>
                  <a:lnTo>
                    <a:pt x="13" y="71"/>
                  </a:lnTo>
                  <a:lnTo>
                    <a:pt x="0" y="6"/>
                  </a:lnTo>
                  <a:lnTo>
                    <a:pt x="2" y="0"/>
                  </a:lnTo>
                  <a:lnTo>
                    <a:pt x="3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21"/>
            <p:cNvSpPr>
              <a:spLocks/>
            </p:cNvSpPr>
            <p:nvPr/>
          </p:nvSpPr>
          <p:spPr bwMode="gray">
            <a:xfrm>
              <a:off x="8757780" y="3638111"/>
              <a:ext cx="133686" cy="186210"/>
            </a:xfrm>
            <a:custGeom>
              <a:avLst/>
              <a:gdLst>
                <a:gd name="T0" fmla="*/ 28 w 28"/>
                <a:gd name="T1" fmla="*/ 24 h 39"/>
                <a:gd name="T2" fmla="*/ 5 w 28"/>
                <a:gd name="T3" fmla="*/ 0 h 39"/>
                <a:gd name="T4" fmla="*/ 0 w 28"/>
                <a:gd name="T5" fmla="*/ 9 h 39"/>
                <a:gd name="T6" fmla="*/ 7 w 28"/>
                <a:gd name="T7" fmla="*/ 39 h 39"/>
                <a:gd name="T8" fmla="*/ 22 w 28"/>
                <a:gd name="T9" fmla="*/ 22 h 39"/>
                <a:gd name="T10" fmla="*/ 28 w 28"/>
                <a:gd name="T11" fmla="*/ 2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39">
                  <a:moveTo>
                    <a:pt x="28" y="24"/>
                  </a:moveTo>
                  <a:lnTo>
                    <a:pt x="5" y="0"/>
                  </a:lnTo>
                  <a:lnTo>
                    <a:pt x="0" y="9"/>
                  </a:lnTo>
                  <a:lnTo>
                    <a:pt x="7" y="39"/>
                  </a:lnTo>
                  <a:lnTo>
                    <a:pt x="22" y="22"/>
                  </a:lnTo>
                  <a:lnTo>
                    <a:pt x="28" y="24"/>
                  </a:lnTo>
                  <a:close/>
                </a:path>
              </a:pathLst>
            </a:custGeom>
            <a:solidFill>
              <a:srgbClr val="D2D2D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22"/>
            <p:cNvSpPr>
              <a:spLocks/>
            </p:cNvSpPr>
            <p:nvPr/>
          </p:nvSpPr>
          <p:spPr bwMode="gray">
            <a:xfrm>
              <a:off x="8891469" y="3638111"/>
              <a:ext cx="143237" cy="186210"/>
            </a:xfrm>
            <a:custGeom>
              <a:avLst/>
              <a:gdLst>
                <a:gd name="T0" fmla="*/ 0 w 30"/>
                <a:gd name="T1" fmla="*/ 24 h 39"/>
                <a:gd name="T2" fmla="*/ 24 w 30"/>
                <a:gd name="T3" fmla="*/ 0 h 39"/>
                <a:gd name="T4" fmla="*/ 30 w 30"/>
                <a:gd name="T5" fmla="*/ 9 h 39"/>
                <a:gd name="T6" fmla="*/ 22 w 30"/>
                <a:gd name="T7" fmla="*/ 39 h 39"/>
                <a:gd name="T8" fmla="*/ 7 w 30"/>
                <a:gd name="T9" fmla="*/ 22 h 39"/>
                <a:gd name="T10" fmla="*/ 0 w 30"/>
                <a:gd name="T11" fmla="*/ 2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9">
                  <a:moveTo>
                    <a:pt x="0" y="24"/>
                  </a:moveTo>
                  <a:lnTo>
                    <a:pt x="24" y="0"/>
                  </a:lnTo>
                  <a:lnTo>
                    <a:pt x="30" y="9"/>
                  </a:lnTo>
                  <a:lnTo>
                    <a:pt x="22" y="39"/>
                  </a:lnTo>
                  <a:lnTo>
                    <a:pt x="7" y="22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23"/>
            <p:cNvSpPr>
              <a:spLocks/>
            </p:cNvSpPr>
            <p:nvPr/>
          </p:nvSpPr>
          <p:spPr bwMode="gray">
            <a:xfrm>
              <a:off x="8853272" y="3743151"/>
              <a:ext cx="81168" cy="62072"/>
            </a:xfrm>
            <a:custGeom>
              <a:avLst/>
              <a:gdLst>
                <a:gd name="T0" fmla="*/ 2 w 17"/>
                <a:gd name="T1" fmla="*/ 0 h 13"/>
                <a:gd name="T2" fmla="*/ 0 w 17"/>
                <a:gd name="T3" fmla="*/ 2 h 13"/>
                <a:gd name="T4" fmla="*/ 4 w 17"/>
                <a:gd name="T5" fmla="*/ 13 h 13"/>
                <a:gd name="T6" fmla="*/ 11 w 17"/>
                <a:gd name="T7" fmla="*/ 13 h 13"/>
                <a:gd name="T8" fmla="*/ 17 w 17"/>
                <a:gd name="T9" fmla="*/ 2 h 13"/>
                <a:gd name="T10" fmla="*/ 15 w 17"/>
                <a:gd name="T11" fmla="*/ 0 h 13"/>
                <a:gd name="T12" fmla="*/ 2 w 17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3">
                  <a:moveTo>
                    <a:pt x="2" y="0"/>
                  </a:moveTo>
                  <a:lnTo>
                    <a:pt x="0" y="2"/>
                  </a:lnTo>
                  <a:lnTo>
                    <a:pt x="4" y="13"/>
                  </a:lnTo>
                  <a:lnTo>
                    <a:pt x="11" y="13"/>
                  </a:lnTo>
                  <a:lnTo>
                    <a:pt x="17" y="2"/>
                  </a:lnTo>
                  <a:lnTo>
                    <a:pt x="15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9AB30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24"/>
            <p:cNvSpPr>
              <a:spLocks/>
            </p:cNvSpPr>
            <p:nvPr/>
          </p:nvSpPr>
          <p:spPr bwMode="gray">
            <a:xfrm>
              <a:off x="8853272" y="3805221"/>
              <a:ext cx="62072" cy="611144"/>
            </a:xfrm>
            <a:custGeom>
              <a:avLst/>
              <a:gdLst>
                <a:gd name="T0" fmla="*/ 4 w 13"/>
                <a:gd name="T1" fmla="*/ 0 h 128"/>
                <a:gd name="T2" fmla="*/ 0 w 13"/>
                <a:gd name="T3" fmla="*/ 110 h 128"/>
                <a:gd name="T4" fmla="*/ 8 w 13"/>
                <a:gd name="T5" fmla="*/ 128 h 128"/>
                <a:gd name="T6" fmla="*/ 13 w 13"/>
                <a:gd name="T7" fmla="*/ 117 h 128"/>
                <a:gd name="T8" fmla="*/ 11 w 13"/>
                <a:gd name="T9" fmla="*/ 0 h 128"/>
                <a:gd name="T10" fmla="*/ 4 w 13"/>
                <a:gd name="T1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28">
                  <a:moveTo>
                    <a:pt x="4" y="0"/>
                  </a:moveTo>
                  <a:lnTo>
                    <a:pt x="0" y="110"/>
                  </a:lnTo>
                  <a:lnTo>
                    <a:pt x="8" y="128"/>
                  </a:lnTo>
                  <a:lnTo>
                    <a:pt x="13" y="117"/>
                  </a:lnTo>
                  <a:lnTo>
                    <a:pt x="11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AB30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25"/>
            <p:cNvSpPr>
              <a:spLocks/>
            </p:cNvSpPr>
            <p:nvPr/>
          </p:nvSpPr>
          <p:spPr bwMode="gray">
            <a:xfrm>
              <a:off x="8891469" y="3676308"/>
              <a:ext cx="229178" cy="783027"/>
            </a:xfrm>
            <a:custGeom>
              <a:avLst/>
              <a:gdLst>
                <a:gd name="T0" fmla="*/ 26 w 26"/>
                <a:gd name="T1" fmla="*/ 8 h 89"/>
                <a:gd name="T2" fmla="*/ 22 w 26"/>
                <a:gd name="T3" fmla="*/ 12 h 89"/>
                <a:gd name="T4" fmla="*/ 25 w 26"/>
                <a:gd name="T5" fmla="*/ 14 h 89"/>
                <a:gd name="T6" fmla="*/ 0 w 26"/>
                <a:gd name="T7" fmla="*/ 89 h 89"/>
                <a:gd name="T8" fmla="*/ 0 w 26"/>
                <a:gd name="T9" fmla="*/ 82 h 89"/>
                <a:gd name="T10" fmla="*/ 16 w 26"/>
                <a:gd name="T11" fmla="*/ 0 h 89"/>
                <a:gd name="T12" fmla="*/ 26 w 26"/>
                <a:gd name="T13" fmla="*/ 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89">
                  <a:moveTo>
                    <a:pt x="26" y="8"/>
                  </a:moveTo>
                  <a:cubicBezTo>
                    <a:pt x="22" y="12"/>
                    <a:pt x="22" y="12"/>
                    <a:pt x="22" y="12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18" y="36"/>
                    <a:pt x="0" y="89"/>
                    <a:pt x="0" y="89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62"/>
                    <a:pt x="16" y="0"/>
                    <a:pt x="16" y="0"/>
                  </a:cubicBezTo>
                  <a:lnTo>
                    <a:pt x="26" y="8"/>
                  </a:lnTo>
                  <a:close/>
                </a:path>
              </a:pathLst>
            </a:custGeom>
            <a:solidFill>
              <a:srgbClr val="0064B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26"/>
            <p:cNvSpPr>
              <a:spLocks/>
            </p:cNvSpPr>
            <p:nvPr/>
          </p:nvSpPr>
          <p:spPr bwMode="gray">
            <a:xfrm>
              <a:off x="8251678" y="4593022"/>
              <a:ext cx="229178" cy="496554"/>
            </a:xfrm>
            <a:custGeom>
              <a:avLst/>
              <a:gdLst>
                <a:gd name="T0" fmla="*/ 3 w 26"/>
                <a:gd name="T1" fmla="*/ 20 h 56"/>
                <a:gd name="T2" fmla="*/ 3 w 26"/>
                <a:gd name="T3" fmla="*/ 43 h 56"/>
                <a:gd name="T4" fmla="*/ 8 w 26"/>
                <a:gd name="T5" fmla="*/ 47 h 56"/>
                <a:gd name="T6" fmla="*/ 13 w 26"/>
                <a:gd name="T7" fmla="*/ 52 h 56"/>
                <a:gd name="T8" fmla="*/ 18 w 26"/>
                <a:gd name="T9" fmla="*/ 55 h 56"/>
                <a:gd name="T10" fmla="*/ 18 w 26"/>
                <a:gd name="T11" fmla="*/ 50 h 56"/>
                <a:gd name="T12" fmla="*/ 20 w 26"/>
                <a:gd name="T13" fmla="*/ 45 h 56"/>
                <a:gd name="T14" fmla="*/ 20 w 26"/>
                <a:gd name="T15" fmla="*/ 39 h 56"/>
                <a:gd name="T16" fmla="*/ 26 w 26"/>
                <a:gd name="T17" fmla="*/ 41 h 56"/>
                <a:gd name="T18" fmla="*/ 20 w 26"/>
                <a:gd name="T19" fmla="*/ 26 h 56"/>
                <a:gd name="T20" fmla="*/ 19 w 26"/>
                <a:gd name="T21" fmla="*/ 24 h 56"/>
                <a:gd name="T22" fmla="*/ 21 w 26"/>
                <a:gd name="T23" fmla="*/ 0 h 56"/>
                <a:gd name="T24" fmla="*/ 4 w 26"/>
                <a:gd name="T25" fmla="*/ 5 h 56"/>
                <a:gd name="T26" fmla="*/ 3 w 26"/>
                <a:gd name="T27" fmla="*/ 2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" h="56">
                  <a:moveTo>
                    <a:pt x="3" y="20"/>
                  </a:moveTo>
                  <a:cubicBezTo>
                    <a:pt x="0" y="30"/>
                    <a:pt x="1" y="34"/>
                    <a:pt x="3" y="43"/>
                  </a:cubicBezTo>
                  <a:cubicBezTo>
                    <a:pt x="5" y="49"/>
                    <a:pt x="7" y="50"/>
                    <a:pt x="8" y="47"/>
                  </a:cubicBezTo>
                  <a:cubicBezTo>
                    <a:pt x="8" y="53"/>
                    <a:pt x="13" y="56"/>
                    <a:pt x="13" y="52"/>
                  </a:cubicBezTo>
                  <a:cubicBezTo>
                    <a:pt x="14" y="53"/>
                    <a:pt x="16" y="55"/>
                    <a:pt x="18" y="55"/>
                  </a:cubicBezTo>
                  <a:cubicBezTo>
                    <a:pt x="19" y="54"/>
                    <a:pt x="18" y="51"/>
                    <a:pt x="18" y="50"/>
                  </a:cubicBezTo>
                  <a:cubicBezTo>
                    <a:pt x="20" y="50"/>
                    <a:pt x="22" y="49"/>
                    <a:pt x="20" y="45"/>
                  </a:cubicBezTo>
                  <a:cubicBezTo>
                    <a:pt x="19" y="42"/>
                    <a:pt x="20" y="39"/>
                    <a:pt x="20" y="39"/>
                  </a:cubicBezTo>
                  <a:cubicBezTo>
                    <a:pt x="22" y="42"/>
                    <a:pt x="25" y="43"/>
                    <a:pt x="26" y="41"/>
                  </a:cubicBezTo>
                  <a:cubicBezTo>
                    <a:pt x="24" y="37"/>
                    <a:pt x="23" y="31"/>
                    <a:pt x="20" y="26"/>
                  </a:cubicBezTo>
                  <a:cubicBezTo>
                    <a:pt x="20" y="25"/>
                    <a:pt x="19" y="24"/>
                    <a:pt x="19" y="24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4" y="5"/>
                    <a:pt x="4" y="5"/>
                    <a:pt x="4" y="5"/>
                  </a:cubicBezTo>
                  <a:lnTo>
                    <a:pt x="3" y="20"/>
                  </a:lnTo>
                  <a:close/>
                </a:path>
              </a:pathLst>
            </a:custGeom>
            <a:solidFill>
              <a:srgbClr val="CE9C5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127"/>
            <p:cNvSpPr>
              <a:spLocks/>
            </p:cNvSpPr>
            <p:nvPr/>
          </p:nvSpPr>
          <p:spPr bwMode="gray">
            <a:xfrm>
              <a:off x="8275548" y="4134665"/>
              <a:ext cx="243503" cy="229178"/>
            </a:xfrm>
            <a:custGeom>
              <a:avLst/>
              <a:gdLst>
                <a:gd name="T0" fmla="*/ 1 w 27"/>
                <a:gd name="T1" fmla="*/ 12 h 26"/>
                <a:gd name="T2" fmla="*/ 15 w 27"/>
                <a:gd name="T3" fmla="*/ 1 h 26"/>
                <a:gd name="T4" fmla="*/ 26 w 27"/>
                <a:gd name="T5" fmla="*/ 15 h 26"/>
                <a:gd name="T6" fmla="*/ 12 w 27"/>
                <a:gd name="T7" fmla="*/ 26 h 26"/>
                <a:gd name="T8" fmla="*/ 1 w 27"/>
                <a:gd name="T9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6">
                  <a:moveTo>
                    <a:pt x="1" y="12"/>
                  </a:moveTo>
                  <a:cubicBezTo>
                    <a:pt x="2" y="5"/>
                    <a:pt x="8" y="0"/>
                    <a:pt x="15" y="1"/>
                  </a:cubicBezTo>
                  <a:cubicBezTo>
                    <a:pt x="22" y="2"/>
                    <a:pt x="27" y="8"/>
                    <a:pt x="26" y="15"/>
                  </a:cubicBezTo>
                  <a:cubicBezTo>
                    <a:pt x="25" y="22"/>
                    <a:pt x="19" y="26"/>
                    <a:pt x="12" y="26"/>
                  </a:cubicBezTo>
                  <a:cubicBezTo>
                    <a:pt x="5" y="25"/>
                    <a:pt x="0" y="19"/>
                    <a:pt x="1" y="12"/>
                  </a:cubicBez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128"/>
            <p:cNvSpPr>
              <a:spLocks/>
            </p:cNvSpPr>
            <p:nvPr/>
          </p:nvSpPr>
          <p:spPr bwMode="gray">
            <a:xfrm>
              <a:off x="8275548" y="4134665"/>
              <a:ext cx="243503" cy="229178"/>
            </a:xfrm>
            <a:custGeom>
              <a:avLst/>
              <a:gdLst>
                <a:gd name="T0" fmla="*/ 26 w 27"/>
                <a:gd name="T1" fmla="*/ 15 h 26"/>
                <a:gd name="T2" fmla="*/ 12 w 27"/>
                <a:gd name="T3" fmla="*/ 26 h 26"/>
                <a:gd name="T4" fmla="*/ 1 w 27"/>
                <a:gd name="T5" fmla="*/ 12 h 26"/>
                <a:gd name="T6" fmla="*/ 15 w 27"/>
                <a:gd name="T7" fmla="*/ 1 h 26"/>
                <a:gd name="T8" fmla="*/ 26 w 27"/>
                <a:gd name="T9" fmla="*/ 1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6">
                  <a:moveTo>
                    <a:pt x="26" y="15"/>
                  </a:moveTo>
                  <a:cubicBezTo>
                    <a:pt x="25" y="22"/>
                    <a:pt x="19" y="26"/>
                    <a:pt x="12" y="26"/>
                  </a:cubicBezTo>
                  <a:cubicBezTo>
                    <a:pt x="5" y="25"/>
                    <a:pt x="0" y="19"/>
                    <a:pt x="1" y="12"/>
                  </a:cubicBezTo>
                  <a:cubicBezTo>
                    <a:pt x="2" y="5"/>
                    <a:pt x="8" y="0"/>
                    <a:pt x="15" y="1"/>
                  </a:cubicBezTo>
                  <a:cubicBezTo>
                    <a:pt x="22" y="2"/>
                    <a:pt x="27" y="8"/>
                    <a:pt x="26" y="15"/>
                  </a:cubicBez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129"/>
            <p:cNvSpPr>
              <a:spLocks/>
            </p:cNvSpPr>
            <p:nvPr/>
          </p:nvSpPr>
          <p:spPr bwMode="gray">
            <a:xfrm>
              <a:off x="8261226" y="4239705"/>
              <a:ext cx="248277" cy="434487"/>
            </a:xfrm>
            <a:custGeom>
              <a:avLst/>
              <a:gdLst>
                <a:gd name="T0" fmla="*/ 0 w 52"/>
                <a:gd name="T1" fmla="*/ 87 h 91"/>
                <a:gd name="T2" fmla="*/ 39 w 52"/>
                <a:gd name="T3" fmla="*/ 91 h 91"/>
                <a:gd name="T4" fmla="*/ 52 w 52"/>
                <a:gd name="T5" fmla="*/ 6 h 91"/>
                <a:gd name="T6" fmla="*/ 5 w 52"/>
                <a:gd name="T7" fmla="*/ 0 h 91"/>
                <a:gd name="T8" fmla="*/ 0 w 52"/>
                <a:gd name="T9" fmla="*/ 87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91">
                  <a:moveTo>
                    <a:pt x="0" y="87"/>
                  </a:moveTo>
                  <a:lnTo>
                    <a:pt x="39" y="91"/>
                  </a:lnTo>
                  <a:lnTo>
                    <a:pt x="52" y="6"/>
                  </a:lnTo>
                  <a:lnTo>
                    <a:pt x="5" y="0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130"/>
            <p:cNvSpPr>
              <a:spLocks/>
            </p:cNvSpPr>
            <p:nvPr/>
          </p:nvSpPr>
          <p:spPr bwMode="gray">
            <a:xfrm>
              <a:off x="8261226" y="4655094"/>
              <a:ext cx="176660" cy="71620"/>
            </a:xfrm>
            <a:custGeom>
              <a:avLst/>
              <a:gdLst>
                <a:gd name="T0" fmla="*/ 0 w 37"/>
                <a:gd name="T1" fmla="*/ 11 h 15"/>
                <a:gd name="T2" fmla="*/ 37 w 37"/>
                <a:gd name="T3" fmla="*/ 15 h 15"/>
                <a:gd name="T4" fmla="*/ 37 w 37"/>
                <a:gd name="T5" fmla="*/ 4 h 15"/>
                <a:gd name="T6" fmla="*/ 0 w 37"/>
                <a:gd name="T7" fmla="*/ 0 h 15"/>
                <a:gd name="T8" fmla="*/ 0 w 37"/>
                <a:gd name="T9" fmla="*/ 1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5">
                  <a:moveTo>
                    <a:pt x="0" y="11"/>
                  </a:moveTo>
                  <a:lnTo>
                    <a:pt x="37" y="15"/>
                  </a:lnTo>
                  <a:lnTo>
                    <a:pt x="37" y="4"/>
                  </a:lnTo>
                  <a:lnTo>
                    <a:pt x="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131"/>
            <p:cNvSpPr>
              <a:spLocks/>
            </p:cNvSpPr>
            <p:nvPr/>
          </p:nvSpPr>
          <p:spPr bwMode="gray">
            <a:xfrm>
              <a:off x="8667061" y="3676308"/>
              <a:ext cx="224404" cy="783027"/>
            </a:xfrm>
            <a:custGeom>
              <a:avLst/>
              <a:gdLst>
                <a:gd name="T0" fmla="*/ 0 w 25"/>
                <a:gd name="T1" fmla="*/ 8 h 89"/>
                <a:gd name="T2" fmla="*/ 4 w 25"/>
                <a:gd name="T3" fmla="*/ 12 h 89"/>
                <a:gd name="T4" fmla="*/ 1 w 25"/>
                <a:gd name="T5" fmla="*/ 14 h 89"/>
                <a:gd name="T6" fmla="*/ 25 w 25"/>
                <a:gd name="T7" fmla="*/ 89 h 89"/>
                <a:gd name="T8" fmla="*/ 25 w 25"/>
                <a:gd name="T9" fmla="*/ 82 h 89"/>
                <a:gd name="T10" fmla="*/ 10 w 25"/>
                <a:gd name="T11" fmla="*/ 0 h 89"/>
                <a:gd name="T12" fmla="*/ 0 w 25"/>
                <a:gd name="T13" fmla="*/ 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89">
                  <a:moveTo>
                    <a:pt x="0" y="8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8" y="36"/>
                    <a:pt x="25" y="89"/>
                    <a:pt x="25" y="89"/>
                  </a:cubicBezTo>
                  <a:cubicBezTo>
                    <a:pt x="25" y="82"/>
                    <a:pt x="25" y="82"/>
                    <a:pt x="25" y="82"/>
                  </a:cubicBezTo>
                  <a:cubicBezTo>
                    <a:pt x="22" y="63"/>
                    <a:pt x="10" y="0"/>
                    <a:pt x="10" y="0"/>
                  </a:cubicBezTo>
                  <a:lnTo>
                    <a:pt x="0" y="8"/>
                  </a:lnTo>
                  <a:close/>
                </a:path>
              </a:pathLst>
            </a:custGeom>
            <a:solidFill>
              <a:srgbClr val="409AE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132"/>
            <p:cNvSpPr>
              <a:spLocks/>
            </p:cNvSpPr>
            <p:nvPr/>
          </p:nvSpPr>
          <p:spPr bwMode="gray">
            <a:xfrm>
              <a:off x="8581120" y="4707612"/>
              <a:ext cx="639790" cy="229178"/>
            </a:xfrm>
            <a:custGeom>
              <a:avLst/>
              <a:gdLst>
                <a:gd name="T0" fmla="*/ 0 w 134"/>
                <a:gd name="T1" fmla="*/ 35 h 48"/>
                <a:gd name="T2" fmla="*/ 63 w 134"/>
                <a:gd name="T3" fmla="*/ 35 h 48"/>
                <a:gd name="T4" fmla="*/ 65 w 134"/>
                <a:gd name="T5" fmla="*/ 0 h 48"/>
                <a:gd name="T6" fmla="*/ 68 w 134"/>
                <a:gd name="T7" fmla="*/ 35 h 48"/>
                <a:gd name="T8" fmla="*/ 134 w 134"/>
                <a:gd name="T9" fmla="*/ 35 h 48"/>
                <a:gd name="T10" fmla="*/ 134 w 134"/>
                <a:gd name="T11" fmla="*/ 41 h 48"/>
                <a:gd name="T12" fmla="*/ 68 w 134"/>
                <a:gd name="T13" fmla="*/ 45 h 48"/>
                <a:gd name="T14" fmla="*/ 65 w 134"/>
                <a:gd name="T15" fmla="*/ 35 h 48"/>
                <a:gd name="T16" fmla="*/ 61 w 134"/>
                <a:gd name="T17" fmla="*/ 45 h 48"/>
                <a:gd name="T18" fmla="*/ 1 w 134"/>
                <a:gd name="T19" fmla="*/ 48 h 48"/>
                <a:gd name="T20" fmla="*/ 0 w 134"/>
                <a:gd name="T21" fmla="*/ 3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4" h="48">
                  <a:moveTo>
                    <a:pt x="0" y="35"/>
                  </a:moveTo>
                  <a:lnTo>
                    <a:pt x="63" y="35"/>
                  </a:lnTo>
                  <a:lnTo>
                    <a:pt x="65" y="0"/>
                  </a:lnTo>
                  <a:lnTo>
                    <a:pt x="68" y="35"/>
                  </a:lnTo>
                  <a:lnTo>
                    <a:pt x="134" y="35"/>
                  </a:lnTo>
                  <a:lnTo>
                    <a:pt x="134" y="41"/>
                  </a:lnTo>
                  <a:lnTo>
                    <a:pt x="68" y="45"/>
                  </a:lnTo>
                  <a:lnTo>
                    <a:pt x="65" y="35"/>
                  </a:lnTo>
                  <a:lnTo>
                    <a:pt x="61" y="45"/>
                  </a:lnTo>
                  <a:lnTo>
                    <a:pt x="1" y="4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488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Oval 133"/>
            <p:cNvSpPr>
              <a:spLocks noChangeArrowheads="1"/>
            </p:cNvSpPr>
            <p:nvPr/>
          </p:nvSpPr>
          <p:spPr bwMode="gray">
            <a:xfrm>
              <a:off x="8881918" y="4435463"/>
              <a:ext cx="23875" cy="23875"/>
            </a:xfrm>
            <a:prstGeom prst="ellipse">
              <a:avLst/>
            </a:prstGeom>
            <a:solidFill>
              <a:srgbClr val="00488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Oval 134"/>
            <p:cNvSpPr>
              <a:spLocks noChangeArrowheads="1"/>
            </p:cNvSpPr>
            <p:nvPr/>
          </p:nvSpPr>
          <p:spPr bwMode="gray">
            <a:xfrm>
              <a:off x="8881918" y="4631219"/>
              <a:ext cx="23875" cy="23875"/>
            </a:xfrm>
            <a:prstGeom prst="ellipse">
              <a:avLst/>
            </a:prstGeom>
            <a:solidFill>
              <a:srgbClr val="00488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135"/>
            <p:cNvSpPr>
              <a:spLocks/>
            </p:cNvSpPr>
            <p:nvPr/>
          </p:nvSpPr>
          <p:spPr bwMode="gray">
            <a:xfrm>
              <a:off x="8977410" y="3337316"/>
              <a:ext cx="90718" cy="81168"/>
            </a:xfrm>
            <a:custGeom>
              <a:avLst/>
              <a:gdLst>
                <a:gd name="T0" fmla="*/ 6 w 10"/>
                <a:gd name="T1" fmla="*/ 0 h 9"/>
                <a:gd name="T2" fmla="*/ 0 w 10"/>
                <a:gd name="T3" fmla="*/ 9 h 9"/>
                <a:gd name="T4" fmla="*/ 10 w 10"/>
                <a:gd name="T5" fmla="*/ 3 h 9"/>
                <a:gd name="T6" fmla="*/ 6 w 10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9">
                  <a:moveTo>
                    <a:pt x="6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6" y="8"/>
                    <a:pt x="10" y="3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CB8C8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136"/>
            <p:cNvSpPr>
              <a:spLocks/>
            </p:cNvSpPr>
            <p:nvPr/>
          </p:nvSpPr>
          <p:spPr bwMode="gray">
            <a:xfrm>
              <a:off x="8977410" y="3337316"/>
              <a:ext cx="81168" cy="81168"/>
            </a:xfrm>
            <a:custGeom>
              <a:avLst/>
              <a:gdLst>
                <a:gd name="T0" fmla="*/ 6 w 9"/>
                <a:gd name="T1" fmla="*/ 0 h 9"/>
                <a:gd name="T2" fmla="*/ 0 w 9"/>
                <a:gd name="T3" fmla="*/ 9 h 9"/>
                <a:gd name="T4" fmla="*/ 9 w 9"/>
                <a:gd name="T5" fmla="*/ 2 h 9"/>
                <a:gd name="T6" fmla="*/ 6 w 9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9">
                  <a:moveTo>
                    <a:pt x="6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5" y="8"/>
                    <a:pt x="9" y="2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3133736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702" y="1211287"/>
            <a:ext cx="11888787" cy="54848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268474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1287"/>
            <a:ext cx="5486399" cy="2157514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None/>
              <a:defRPr sz="3000" b="0">
                <a:latin typeface="+mn-lt"/>
              </a:defRPr>
            </a:lvl1pPr>
            <a:lvl2pPr marL="255588" indent="0">
              <a:buFont typeface="Wingdings" panose="05000000000000000000" pitchFamily="2" charset="2"/>
              <a:buNone/>
              <a:defRPr sz="2400" b="0"/>
            </a:lvl2pPr>
            <a:lvl3pPr marL="450850" indent="0">
              <a:buFont typeface="Wingdings" panose="05000000000000000000" pitchFamily="2" charset="2"/>
              <a:buNone/>
              <a:tabLst/>
              <a:defRPr sz="2200" b="0"/>
            </a:lvl3pPr>
            <a:lvl4pPr marL="652462" indent="0">
              <a:buFont typeface="Wingdings" panose="05000000000000000000" pitchFamily="2" charset="2"/>
              <a:buNone/>
              <a:defRPr sz="2200" b="0"/>
            </a:lvl4pPr>
            <a:lvl5pPr marL="854075" indent="0">
              <a:buFont typeface="Wingdings" panose="05000000000000000000" pitchFamily="2" charset="2"/>
              <a:buNone/>
              <a:tabLst/>
              <a:defRPr sz="2200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1287"/>
            <a:ext cx="5486399" cy="2123658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Arial" panose="020B0604020202020204" pitchFamily="34" charset="0"/>
              <a:buNone/>
              <a:defRPr lang="en-US" sz="30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255588" indent="0">
              <a:buFont typeface="Arial" panose="020B0604020202020204" pitchFamily="34" charset="0"/>
              <a:buNone/>
              <a:defRPr lang="en-US" sz="24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450850" indent="0">
              <a:buFont typeface="Arial" panose="020B0604020202020204" pitchFamily="34" charset="0"/>
              <a:buNone/>
              <a:tabLst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652462" indent="0">
              <a:buFont typeface="Arial" panose="020B0604020202020204" pitchFamily="34" charset="0"/>
              <a:buNone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854075" indent="0">
              <a:buFont typeface="Arial" panose="020B0604020202020204" pitchFamily="34" charset="0"/>
              <a:buNone/>
              <a:tabLst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514350" marR="0" lvl="0" indent="-514350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/>
              <a:t>Edit Master text styles</a:t>
            </a:r>
          </a:p>
          <a:p>
            <a:pPr marL="514350" marR="0" lvl="1" indent="-514350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/>
              <a:t>Second level</a:t>
            </a:r>
          </a:p>
          <a:p>
            <a:pPr marL="514350" marR="0" lvl="2" indent="-514350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/>
              <a:t>Third level</a:t>
            </a:r>
          </a:p>
          <a:p>
            <a:pPr marL="514350" marR="0" lvl="3" indent="-514350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/>
              <a:t>Fourth level</a:t>
            </a:r>
          </a:p>
          <a:p>
            <a:pPr marL="514350" marR="0" lvl="4" indent="-514350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01898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1287"/>
            <a:ext cx="5486399" cy="2157514"/>
          </a:xfrm>
        </p:spPr>
        <p:txBody>
          <a:bodyPr wrap="square">
            <a:spAutoFit/>
          </a:bodyPr>
          <a:lstStyle>
            <a:lvl1pPr marL="231775" indent="-231775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Char char=""/>
              <a:defRPr sz="3000" b="0">
                <a:latin typeface="+mn-lt"/>
              </a:defRPr>
            </a:lvl1pPr>
            <a:lvl2pPr marL="427038" indent="-171450">
              <a:buFont typeface="Wingdings" panose="05000000000000000000" pitchFamily="2" charset="2"/>
              <a:buChar char=""/>
              <a:defRPr sz="2400" b="0"/>
            </a:lvl2pPr>
            <a:lvl3pPr marL="639763" indent="-188913">
              <a:buFont typeface="Wingdings" panose="05000000000000000000" pitchFamily="2" charset="2"/>
              <a:buChar char=""/>
              <a:tabLst/>
              <a:defRPr sz="2200" b="0"/>
            </a:lvl3pPr>
            <a:lvl4pPr marL="828675" indent="-176213">
              <a:buFont typeface="Wingdings" panose="05000000000000000000" pitchFamily="2" charset="2"/>
              <a:buChar char=""/>
              <a:defRPr sz="2200" b="0"/>
            </a:lvl4pPr>
            <a:lvl5pPr marL="1023938" indent="-169863">
              <a:buFont typeface="Wingdings" panose="05000000000000000000" pitchFamily="2" charset="2"/>
              <a:buChar char=""/>
              <a:tabLst/>
              <a:defRPr sz="2200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1287"/>
            <a:ext cx="5486399" cy="2123658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lang="en-US" sz="30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598488" indent="-342900">
              <a:defRPr lang="en-US" sz="24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793750" indent="-342900">
              <a:tabLst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995362" indent="-342900"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196975" indent="-342900">
              <a:tabLst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231775" marR="0" lvl="0" indent="-231775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Edit Master text styles</a:t>
            </a:r>
          </a:p>
          <a:p>
            <a:pPr marL="231775" marR="0" lvl="1" indent="-231775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Second level</a:t>
            </a:r>
          </a:p>
          <a:p>
            <a:pPr marL="231775" marR="0" lvl="2" indent="-231775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Third level</a:t>
            </a:r>
          </a:p>
          <a:p>
            <a:pPr marL="231775" marR="0" lvl="3" indent="-231775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Fourth level</a:t>
            </a:r>
          </a:p>
          <a:p>
            <a:pPr marL="231775" marR="0" lvl="4" indent="-231775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946700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335521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Pr>
        <a:solidFill>
          <a:srgbClr val="002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77"/>
            <a:ext cx="10056812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8" y="3954463"/>
            <a:ext cx="10058401" cy="738664"/>
          </a:xfrm>
          <a:noFill/>
        </p:spPr>
        <p:txBody>
          <a:bodyPr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8976025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rgbClr val="002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2125677"/>
            <a:ext cx="10056812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lang="en-US" sz="7200" b="0" kern="1200" cap="none" spc="-100" baseline="0" dirty="0">
                <a:ln w="3175"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20258259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308324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 rot="5400000">
            <a:off x="9371795" y="3072299"/>
            <a:ext cx="6995160" cy="84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427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7" r:id="rId1"/>
    <p:sldLayoutId id="2147484266" r:id="rId2"/>
    <p:sldLayoutId id="2147484240" r:id="rId3"/>
    <p:sldLayoutId id="2147484241" r:id="rId4"/>
    <p:sldLayoutId id="2147484474" r:id="rId5"/>
    <p:sldLayoutId id="2147484245" r:id="rId6"/>
    <p:sldLayoutId id="2147484247" r:id="rId7"/>
    <p:sldLayoutId id="2147484249" r:id="rId8"/>
    <p:sldLayoutId id="2147484250" r:id="rId9"/>
    <p:sldLayoutId id="2147484264" r:id="rId10"/>
    <p:sldLayoutId id="2147484251" r:id="rId11"/>
    <p:sldLayoutId id="2147484463" r:id="rId12"/>
    <p:sldLayoutId id="2147484475" r:id="rId13"/>
    <p:sldLayoutId id="2147484299" r:id="rId14"/>
  </p:sldLayoutIdLst>
  <p:transition>
    <p:fade/>
  </p:transition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36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572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6858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9144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2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1430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2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ocker.com/docker-windows" TargetMode="External"/><Relationship Id="rId3" Type="http://schemas.openxmlformats.org/officeDocument/2006/relationships/hyperlink" Target="https://www.visualstudio.com/vs/community/" TargetMode="External"/><Relationship Id="rId7" Type="http://schemas.openxmlformats.org/officeDocument/2006/relationships/hyperlink" Target="http://www.docker.io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docker.com/" TargetMode="External"/><Relationship Id="rId11" Type="http://schemas.openxmlformats.org/officeDocument/2006/relationships/image" Target="../media/image23.png"/><Relationship Id="rId5" Type="http://schemas.openxmlformats.org/officeDocument/2006/relationships/image" Target="../media/image21.svg"/><Relationship Id="rId10" Type="http://schemas.openxmlformats.org/officeDocument/2006/relationships/hyperlink" Target="https://www.visualstudio.com/dev-essentials/" TargetMode="External"/><Relationship Id="rId4" Type="http://schemas.openxmlformats.org/officeDocument/2006/relationships/image" Target="../media/image20.png"/><Relationship Id="rId9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jpg"/><Relationship Id="rId7" Type="http://schemas.openxmlformats.org/officeDocument/2006/relationships/image" Target="../media/image2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hyperlink" Target="mailto:info@appimpact.ba" TargetMode="External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ZtvRX4Ox0zY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g"/><Relationship Id="rId5" Type="http://schemas.openxmlformats.org/officeDocument/2006/relationships/hyperlink" Target="https://app.pluralsight.com/library/courses/aspdotnetcore-internationalization-deep-dive" TargetMode="External"/><Relationship Id="rId4" Type="http://schemas.openxmlformats.org/officeDocument/2006/relationships/image" Target="../media/image9.jp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68828" y="4577382"/>
            <a:ext cx="11880219" cy="906582"/>
          </a:xfrm>
        </p:spPr>
        <p:txBody>
          <a:bodyPr/>
          <a:lstStyle/>
          <a:p>
            <a:r>
              <a:rPr lang="bs-Latn-BA" sz="4800" b="1" dirty="0"/>
              <a:t>Azure App Service</a:t>
            </a:r>
            <a:br>
              <a:rPr lang="bs-Latn-BA" sz="4800" b="1" dirty="0"/>
            </a:br>
            <a:r>
              <a:rPr lang="bs-Latn-BA" sz="4800" b="1" dirty="0"/>
              <a:t>Web App for Containers</a:t>
            </a:r>
            <a:endParaRPr lang="en-US" sz="4800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8445972" y="5673745"/>
            <a:ext cx="7704962" cy="906196"/>
          </a:xfrm>
        </p:spPr>
        <p:txBody>
          <a:bodyPr/>
          <a:lstStyle/>
          <a:p>
            <a:r>
              <a:rPr lang="bs-Latn-BA" dirty="0"/>
              <a:t>Admir Tuzović</a:t>
            </a:r>
          </a:p>
          <a:p>
            <a:r>
              <a:rPr lang="bs-Latn-BA" dirty="0"/>
              <a:t>CTO @ App Impact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73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B8083-AC7E-474B-A6CA-C45A0361E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Containers/Microservices on Azure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D80E49-F5D1-415A-9D9E-60BA063BC0FA}"/>
              </a:ext>
            </a:extLst>
          </p:cNvPr>
          <p:cNvSpPr/>
          <p:nvPr/>
        </p:nvSpPr>
        <p:spPr bwMode="auto">
          <a:xfrm>
            <a:off x="1177677" y="1481038"/>
            <a:ext cx="5040000" cy="252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Azure App Service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8F3499C-4165-4384-B42B-D2D11F1F1904}"/>
              </a:ext>
            </a:extLst>
          </p:cNvPr>
          <p:cNvSpPr/>
          <p:nvPr/>
        </p:nvSpPr>
        <p:spPr bwMode="auto">
          <a:xfrm>
            <a:off x="6217677" y="1487214"/>
            <a:ext cx="5040000" cy="2520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Azure Service Fabric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CC80D3-CDD6-4DDA-97AE-655DC11D0309}"/>
              </a:ext>
            </a:extLst>
          </p:cNvPr>
          <p:cNvSpPr/>
          <p:nvPr/>
        </p:nvSpPr>
        <p:spPr bwMode="auto">
          <a:xfrm>
            <a:off x="1177677" y="3967948"/>
            <a:ext cx="5040000" cy="2520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Azure Container Registry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8B6DA3-0AC6-4663-A676-7F2D237E3B54}"/>
              </a:ext>
            </a:extLst>
          </p:cNvPr>
          <p:cNvSpPr/>
          <p:nvPr/>
        </p:nvSpPr>
        <p:spPr bwMode="auto">
          <a:xfrm>
            <a:off x="6217677" y="3952296"/>
            <a:ext cx="5040000" cy="252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tx1"/>
                </a:solidFill>
                <a:ea typeface="Segoe UI" pitchFamily="34" charset="0"/>
                <a:cs typeface="Segoe UI" pitchFamily="34" charset="0"/>
              </a:rPr>
              <a:t>Azure Container Service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07B6F3E-C3F4-419C-B819-FB39B51281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7093" y="1907184"/>
            <a:ext cx="1080000" cy="108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289712E-6003-4A86-A5BC-FAA961E228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7677" y="1907184"/>
            <a:ext cx="1080000" cy="108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BE8B70B-AC3D-4B3C-A2CD-D78BEE4865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7677" y="4281579"/>
            <a:ext cx="1080000" cy="108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1F42ECA-A173-4472-85AE-841EF47448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2454" y="4286048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1471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16DAD-1711-4C8B-B728-BE83E7A9A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</p:spPr>
        <p:txBody>
          <a:bodyPr/>
          <a:lstStyle/>
          <a:p>
            <a:r>
              <a:rPr lang="en-US" dirty="0"/>
              <a:t>Azure Service Fabric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67211FEF-AB7E-4D20-8401-F478DF70D107}"/>
              </a:ext>
            </a:extLst>
          </p:cNvPr>
          <p:cNvSpPr/>
          <p:nvPr/>
        </p:nvSpPr>
        <p:spPr bwMode="auto">
          <a:xfrm>
            <a:off x="3756544" y="1477963"/>
            <a:ext cx="7162800" cy="4800599"/>
          </a:xfrm>
          <a:prstGeom prst="ellipse">
            <a:avLst/>
          </a:prstGeom>
          <a:noFill/>
          <a:ln w="38100">
            <a:solidFill>
              <a:schemeClr val="bg2">
                <a:lumMod val="20000"/>
                <a:lumOff val="8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E6A89762-75AE-47AC-9AAE-D3F5C0BA9C7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771" y="-189814"/>
            <a:ext cx="3326213" cy="35052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C9456823-29D1-417F-B131-898958A68D6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909" y="1058863"/>
            <a:ext cx="3326213" cy="35052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D8E4CBF9-FBF8-4CAD-A8F8-27AEBBAED50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242" y="3112447"/>
            <a:ext cx="3326213" cy="35052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E1F1CA33-BAB8-4A53-81D9-480C0B07404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771" y="4273860"/>
            <a:ext cx="3326213" cy="35052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22359965-0B1F-433E-9B35-D506676792A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012" y="1058863"/>
            <a:ext cx="3326213" cy="35052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14046DBC-F43F-4B40-894B-F7E6FB78056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3667" y="3103491"/>
            <a:ext cx="3326213" cy="3505200"/>
          </a:xfrm>
          <a:prstGeom prst="rect">
            <a:avLst/>
          </a:prstGeom>
        </p:spPr>
      </p:pic>
      <p:sp>
        <p:nvSpPr>
          <p:cNvPr id="52" name="Rounded Rectangle 16">
            <a:extLst>
              <a:ext uri="{FF2B5EF4-FFF2-40B4-BE49-F238E27FC236}">
                <a16:creationId xmlns:a16="http://schemas.microsoft.com/office/drawing/2014/main" id="{7A595967-37C3-4BA6-A2AE-8A1FB04B5BD0}"/>
              </a:ext>
            </a:extLst>
          </p:cNvPr>
          <p:cNvSpPr/>
          <p:nvPr/>
        </p:nvSpPr>
        <p:spPr bwMode="auto">
          <a:xfrm>
            <a:off x="619539" y="3983339"/>
            <a:ext cx="1051295" cy="2625352"/>
          </a:xfrm>
          <a:prstGeom prst="roundRect">
            <a:avLst/>
          </a:prstGeom>
          <a:solidFill>
            <a:schemeClr val="tx2">
              <a:lumMod val="6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91440" rIns="34294" bIns="34294" rtlCol="0" anchor="b" anchorCtr="0"/>
          <a:lstStyle/>
          <a:p>
            <a:pPr marL="0" marR="0" lvl="0" indent="0" algn="ctr" defTabSz="9324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3" name="Rounded Rectangle 17">
            <a:extLst>
              <a:ext uri="{FF2B5EF4-FFF2-40B4-BE49-F238E27FC236}">
                <a16:creationId xmlns:a16="http://schemas.microsoft.com/office/drawing/2014/main" id="{84CFAFA0-F7E3-4C91-BF9D-844A82FC3E6F}"/>
              </a:ext>
            </a:extLst>
          </p:cNvPr>
          <p:cNvSpPr/>
          <p:nvPr/>
        </p:nvSpPr>
        <p:spPr bwMode="auto">
          <a:xfrm>
            <a:off x="628664" y="1256981"/>
            <a:ext cx="1051295" cy="2493794"/>
          </a:xfrm>
          <a:prstGeom prst="roundRect">
            <a:avLst/>
          </a:prstGeom>
          <a:solidFill>
            <a:schemeClr val="tx2">
              <a:lumMod val="6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91440" rIns="34294" bIns="34294" rtlCol="0" anchor="b" anchorCtr="0"/>
          <a:lstStyle/>
          <a:p>
            <a:pPr marL="0" marR="0" lvl="0" indent="0" algn="ctr" defTabSz="9324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4" name="Hexagon 53">
            <a:extLst>
              <a:ext uri="{FF2B5EF4-FFF2-40B4-BE49-F238E27FC236}">
                <a16:creationId xmlns:a16="http://schemas.microsoft.com/office/drawing/2014/main" id="{0DF019FE-39DF-4672-86D9-7E665B10E6AF}"/>
              </a:ext>
            </a:extLst>
          </p:cNvPr>
          <p:cNvSpPr/>
          <p:nvPr/>
        </p:nvSpPr>
        <p:spPr bwMode="auto">
          <a:xfrm>
            <a:off x="959499" y="1504955"/>
            <a:ext cx="366670" cy="309916"/>
          </a:xfrm>
          <a:prstGeom prst="hexagon">
            <a:avLst/>
          </a:prstGeom>
          <a:solidFill>
            <a:srgbClr val="FF00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b" anchorCtr="0"/>
          <a:lstStyle/>
          <a:p>
            <a:pPr marL="0" marR="0" lvl="0" indent="0" algn="ctr" defTabSz="9324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5" name="Hexagon 54">
            <a:extLst>
              <a:ext uri="{FF2B5EF4-FFF2-40B4-BE49-F238E27FC236}">
                <a16:creationId xmlns:a16="http://schemas.microsoft.com/office/drawing/2014/main" id="{AA48CCE3-C83E-493E-9DE1-686934A3EEFB}"/>
              </a:ext>
            </a:extLst>
          </p:cNvPr>
          <p:cNvSpPr/>
          <p:nvPr/>
        </p:nvSpPr>
        <p:spPr bwMode="auto">
          <a:xfrm>
            <a:off x="956643" y="1504955"/>
            <a:ext cx="366670" cy="309916"/>
          </a:xfrm>
          <a:prstGeom prst="hexagon">
            <a:avLst/>
          </a:prstGeom>
          <a:solidFill>
            <a:srgbClr val="FF00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b" anchorCtr="0"/>
          <a:lstStyle/>
          <a:p>
            <a:pPr marL="0" marR="0" lvl="0" indent="0" algn="ctr" defTabSz="9324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6" name="Hexagon 55">
            <a:extLst>
              <a:ext uri="{FF2B5EF4-FFF2-40B4-BE49-F238E27FC236}">
                <a16:creationId xmlns:a16="http://schemas.microsoft.com/office/drawing/2014/main" id="{50509A86-63D0-4AD3-AEEF-928009F5A184}"/>
              </a:ext>
            </a:extLst>
          </p:cNvPr>
          <p:cNvSpPr/>
          <p:nvPr/>
        </p:nvSpPr>
        <p:spPr bwMode="auto">
          <a:xfrm>
            <a:off x="949404" y="1500914"/>
            <a:ext cx="366670" cy="309916"/>
          </a:xfrm>
          <a:prstGeom prst="hexagon">
            <a:avLst/>
          </a:prstGeom>
          <a:solidFill>
            <a:srgbClr val="FF00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b" anchorCtr="0"/>
          <a:lstStyle/>
          <a:p>
            <a:pPr marL="0" marR="0" lvl="0" indent="0" algn="ctr" defTabSz="9324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7" name="Hexagon 56">
            <a:extLst>
              <a:ext uri="{FF2B5EF4-FFF2-40B4-BE49-F238E27FC236}">
                <a16:creationId xmlns:a16="http://schemas.microsoft.com/office/drawing/2014/main" id="{191151F9-5485-466C-A886-1C4DFF656275}"/>
              </a:ext>
            </a:extLst>
          </p:cNvPr>
          <p:cNvSpPr/>
          <p:nvPr/>
        </p:nvSpPr>
        <p:spPr bwMode="auto">
          <a:xfrm>
            <a:off x="959499" y="2263459"/>
            <a:ext cx="366670" cy="309916"/>
          </a:xfrm>
          <a:prstGeom prst="hexagon">
            <a:avLst/>
          </a:prstGeom>
          <a:solidFill>
            <a:srgbClr val="92D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b" anchorCtr="0"/>
          <a:lstStyle/>
          <a:p>
            <a:pPr marL="0" marR="0" lvl="0" indent="0" algn="ctr" defTabSz="9324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8" name="Hexagon 57">
            <a:extLst>
              <a:ext uri="{FF2B5EF4-FFF2-40B4-BE49-F238E27FC236}">
                <a16:creationId xmlns:a16="http://schemas.microsoft.com/office/drawing/2014/main" id="{51CAEB49-3768-47CF-97F1-FC64C33742DB}"/>
              </a:ext>
            </a:extLst>
          </p:cNvPr>
          <p:cNvSpPr/>
          <p:nvPr/>
        </p:nvSpPr>
        <p:spPr bwMode="auto">
          <a:xfrm>
            <a:off x="977827" y="2263459"/>
            <a:ext cx="366670" cy="309916"/>
          </a:xfrm>
          <a:prstGeom prst="hexagon">
            <a:avLst/>
          </a:prstGeom>
          <a:solidFill>
            <a:srgbClr val="92D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b" anchorCtr="0"/>
          <a:lstStyle/>
          <a:p>
            <a:pPr marL="0" marR="0" lvl="0" indent="0" algn="ctr" defTabSz="9324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9" name="Hexagon 58">
            <a:extLst>
              <a:ext uri="{FF2B5EF4-FFF2-40B4-BE49-F238E27FC236}">
                <a16:creationId xmlns:a16="http://schemas.microsoft.com/office/drawing/2014/main" id="{4F5422BD-E10E-448D-A4DE-CDC402446FBC}"/>
              </a:ext>
            </a:extLst>
          </p:cNvPr>
          <p:cNvSpPr/>
          <p:nvPr/>
        </p:nvSpPr>
        <p:spPr bwMode="auto">
          <a:xfrm>
            <a:off x="977827" y="2265768"/>
            <a:ext cx="366670" cy="309916"/>
          </a:xfrm>
          <a:prstGeom prst="hexagon">
            <a:avLst/>
          </a:prstGeom>
          <a:solidFill>
            <a:srgbClr val="92D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b" anchorCtr="0"/>
          <a:lstStyle/>
          <a:p>
            <a:pPr marL="0" marR="0" lvl="0" indent="0" algn="ctr" defTabSz="9324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0" name="Hexagon 59">
            <a:extLst>
              <a:ext uri="{FF2B5EF4-FFF2-40B4-BE49-F238E27FC236}">
                <a16:creationId xmlns:a16="http://schemas.microsoft.com/office/drawing/2014/main" id="{96BEE351-B85D-4884-9DE1-A469118E0A84}"/>
              </a:ext>
            </a:extLst>
          </p:cNvPr>
          <p:cNvSpPr/>
          <p:nvPr/>
        </p:nvSpPr>
        <p:spPr bwMode="auto">
          <a:xfrm>
            <a:off x="959499" y="3005470"/>
            <a:ext cx="366670" cy="309916"/>
          </a:xfrm>
          <a:prstGeom prst="hexagon">
            <a:avLst/>
          </a:prstGeom>
          <a:solidFill>
            <a:srgbClr val="FFC0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b" anchorCtr="0"/>
          <a:lstStyle/>
          <a:p>
            <a:pPr marL="0" marR="0" lvl="0" indent="0" algn="ctr" defTabSz="9324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1" name="Hexagon 60">
            <a:extLst>
              <a:ext uri="{FF2B5EF4-FFF2-40B4-BE49-F238E27FC236}">
                <a16:creationId xmlns:a16="http://schemas.microsoft.com/office/drawing/2014/main" id="{A5EECCCF-B126-47D1-8E52-55C05E3EC46C}"/>
              </a:ext>
            </a:extLst>
          </p:cNvPr>
          <p:cNvSpPr/>
          <p:nvPr/>
        </p:nvSpPr>
        <p:spPr bwMode="auto">
          <a:xfrm>
            <a:off x="977827" y="3005470"/>
            <a:ext cx="366670" cy="309916"/>
          </a:xfrm>
          <a:prstGeom prst="hexagon">
            <a:avLst/>
          </a:prstGeom>
          <a:solidFill>
            <a:srgbClr val="FFC0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b" anchorCtr="0"/>
          <a:lstStyle/>
          <a:p>
            <a:pPr marL="0" marR="0" lvl="0" indent="0" algn="ctr" defTabSz="9324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2" name="Hexagon 61">
            <a:extLst>
              <a:ext uri="{FF2B5EF4-FFF2-40B4-BE49-F238E27FC236}">
                <a16:creationId xmlns:a16="http://schemas.microsoft.com/office/drawing/2014/main" id="{0855B367-D176-4630-A8D0-5FD94B6E83EE}"/>
              </a:ext>
            </a:extLst>
          </p:cNvPr>
          <p:cNvSpPr/>
          <p:nvPr/>
        </p:nvSpPr>
        <p:spPr bwMode="auto">
          <a:xfrm>
            <a:off x="977827" y="3007779"/>
            <a:ext cx="366670" cy="309916"/>
          </a:xfrm>
          <a:prstGeom prst="hexagon">
            <a:avLst/>
          </a:prstGeom>
          <a:solidFill>
            <a:srgbClr val="FFC0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b" anchorCtr="0"/>
          <a:lstStyle/>
          <a:p>
            <a:pPr marL="0" marR="0" lvl="0" indent="0" algn="ctr" defTabSz="9324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3" name="Hexagon 62">
            <a:extLst>
              <a:ext uri="{FF2B5EF4-FFF2-40B4-BE49-F238E27FC236}">
                <a16:creationId xmlns:a16="http://schemas.microsoft.com/office/drawing/2014/main" id="{F802B9E7-E752-4EE9-B75E-0FF6715768AF}"/>
              </a:ext>
            </a:extLst>
          </p:cNvPr>
          <p:cNvSpPr/>
          <p:nvPr/>
        </p:nvSpPr>
        <p:spPr bwMode="auto">
          <a:xfrm>
            <a:off x="937194" y="4272261"/>
            <a:ext cx="365760" cy="310896"/>
          </a:xfrm>
          <a:prstGeom prst="hexagon">
            <a:avLst/>
          </a:prstGeom>
          <a:solidFill>
            <a:srgbClr val="00206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b" anchorCtr="0"/>
          <a:lstStyle/>
          <a:p>
            <a:pPr marL="0" marR="0" lvl="0" indent="0" algn="ctr" defTabSz="9324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4" name="Hexagon 63">
            <a:extLst>
              <a:ext uri="{FF2B5EF4-FFF2-40B4-BE49-F238E27FC236}">
                <a16:creationId xmlns:a16="http://schemas.microsoft.com/office/drawing/2014/main" id="{7AEB6B1F-A97E-47BD-8F59-C28D47E228E0}"/>
              </a:ext>
            </a:extLst>
          </p:cNvPr>
          <p:cNvSpPr/>
          <p:nvPr/>
        </p:nvSpPr>
        <p:spPr bwMode="auto">
          <a:xfrm>
            <a:off x="955522" y="4272261"/>
            <a:ext cx="365760" cy="310896"/>
          </a:xfrm>
          <a:prstGeom prst="hexagon">
            <a:avLst/>
          </a:prstGeom>
          <a:solidFill>
            <a:srgbClr val="00206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b" anchorCtr="0"/>
          <a:lstStyle/>
          <a:p>
            <a:pPr marL="0" marR="0" lvl="0" indent="0" algn="ctr" defTabSz="9324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5" name="Hexagon 64">
            <a:extLst>
              <a:ext uri="{FF2B5EF4-FFF2-40B4-BE49-F238E27FC236}">
                <a16:creationId xmlns:a16="http://schemas.microsoft.com/office/drawing/2014/main" id="{63568454-863F-4B2B-9E4E-5DB0515B52C9}"/>
              </a:ext>
            </a:extLst>
          </p:cNvPr>
          <p:cNvSpPr/>
          <p:nvPr/>
        </p:nvSpPr>
        <p:spPr bwMode="auto">
          <a:xfrm>
            <a:off x="955522" y="4274570"/>
            <a:ext cx="365760" cy="310896"/>
          </a:xfrm>
          <a:prstGeom prst="hexagon">
            <a:avLst/>
          </a:prstGeom>
          <a:solidFill>
            <a:srgbClr val="00206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b" anchorCtr="0"/>
          <a:lstStyle/>
          <a:p>
            <a:pPr marL="0" marR="0" lvl="0" indent="0" algn="ctr" defTabSz="9324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6" name="Hexagon 65">
            <a:extLst>
              <a:ext uri="{FF2B5EF4-FFF2-40B4-BE49-F238E27FC236}">
                <a16:creationId xmlns:a16="http://schemas.microsoft.com/office/drawing/2014/main" id="{A5B883EA-E267-493C-8336-39BAD2EAFF87}"/>
              </a:ext>
            </a:extLst>
          </p:cNvPr>
          <p:cNvSpPr/>
          <p:nvPr/>
        </p:nvSpPr>
        <p:spPr bwMode="auto">
          <a:xfrm>
            <a:off x="937194" y="5018890"/>
            <a:ext cx="365760" cy="310896"/>
          </a:xfrm>
          <a:prstGeom prst="hexagon">
            <a:avLst/>
          </a:prstGeom>
          <a:solidFill>
            <a:srgbClr val="7030A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b" anchorCtr="0"/>
          <a:lstStyle/>
          <a:p>
            <a:pPr marL="0" marR="0" lvl="0" indent="0" algn="ctr" defTabSz="9324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7" name="Hexagon 66">
            <a:extLst>
              <a:ext uri="{FF2B5EF4-FFF2-40B4-BE49-F238E27FC236}">
                <a16:creationId xmlns:a16="http://schemas.microsoft.com/office/drawing/2014/main" id="{DEEFC42D-6D08-4A93-95E1-3723D02CCAD4}"/>
              </a:ext>
            </a:extLst>
          </p:cNvPr>
          <p:cNvSpPr/>
          <p:nvPr/>
        </p:nvSpPr>
        <p:spPr bwMode="auto">
          <a:xfrm>
            <a:off x="935896" y="5018890"/>
            <a:ext cx="365760" cy="310896"/>
          </a:xfrm>
          <a:prstGeom prst="hexagon">
            <a:avLst/>
          </a:prstGeom>
          <a:solidFill>
            <a:srgbClr val="7030A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b" anchorCtr="0"/>
          <a:lstStyle/>
          <a:p>
            <a:pPr marL="0" marR="0" lvl="0" indent="0" algn="ctr" defTabSz="9324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8" name="Hexagon 67">
            <a:extLst>
              <a:ext uri="{FF2B5EF4-FFF2-40B4-BE49-F238E27FC236}">
                <a16:creationId xmlns:a16="http://schemas.microsoft.com/office/drawing/2014/main" id="{B04831C7-9087-4DB5-92C9-91F5E559D8EC}"/>
              </a:ext>
            </a:extLst>
          </p:cNvPr>
          <p:cNvSpPr/>
          <p:nvPr/>
        </p:nvSpPr>
        <p:spPr bwMode="auto">
          <a:xfrm>
            <a:off x="938476" y="5027749"/>
            <a:ext cx="365760" cy="310896"/>
          </a:xfrm>
          <a:prstGeom prst="hexagon">
            <a:avLst/>
          </a:prstGeom>
          <a:solidFill>
            <a:srgbClr val="7030A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b" anchorCtr="0"/>
          <a:lstStyle/>
          <a:p>
            <a:pPr marL="0" marR="0" lvl="0" indent="0" algn="ctr" defTabSz="9324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9" name="Hexagon 68">
            <a:extLst>
              <a:ext uri="{FF2B5EF4-FFF2-40B4-BE49-F238E27FC236}">
                <a16:creationId xmlns:a16="http://schemas.microsoft.com/office/drawing/2014/main" id="{0B113EF1-1302-4DCC-A19C-95828FD58FF6}"/>
              </a:ext>
            </a:extLst>
          </p:cNvPr>
          <p:cNvSpPr/>
          <p:nvPr/>
        </p:nvSpPr>
        <p:spPr bwMode="auto">
          <a:xfrm>
            <a:off x="937194" y="5760901"/>
            <a:ext cx="365760" cy="310896"/>
          </a:xfrm>
          <a:prstGeom prst="hexagon">
            <a:avLst/>
          </a:prstGeom>
          <a:solidFill>
            <a:schemeClr val="accent5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b" anchorCtr="0"/>
          <a:lstStyle/>
          <a:p>
            <a:pPr marL="0" marR="0" lvl="0" indent="0" algn="ctr" defTabSz="9324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0" name="Hexagon 69">
            <a:extLst>
              <a:ext uri="{FF2B5EF4-FFF2-40B4-BE49-F238E27FC236}">
                <a16:creationId xmlns:a16="http://schemas.microsoft.com/office/drawing/2014/main" id="{4CE3C36C-1A01-4440-8B51-FB94675C861F}"/>
              </a:ext>
            </a:extLst>
          </p:cNvPr>
          <p:cNvSpPr/>
          <p:nvPr/>
        </p:nvSpPr>
        <p:spPr bwMode="auto">
          <a:xfrm>
            <a:off x="947837" y="5778618"/>
            <a:ext cx="365760" cy="310896"/>
          </a:xfrm>
          <a:prstGeom prst="hexagon">
            <a:avLst/>
          </a:prstGeom>
          <a:solidFill>
            <a:schemeClr val="accent5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b" anchorCtr="0"/>
          <a:lstStyle/>
          <a:p>
            <a:pPr marL="0" marR="0" lvl="0" indent="0" algn="ctr" defTabSz="9324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1" name="Hexagon 70">
            <a:extLst>
              <a:ext uri="{FF2B5EF4-FFF2-40B4-BE49-F238E27FC236}">
                <a16:creationId xmlns:a16="http://schemas.microsoft.com/office/drawing/2014/main" id="{D710BBA9-1A68-400E-A9FE-38AB7EEBB93F}"/>
              </a:ext>
            </a:extLst>
          </p:cNvPr>
          <p:cNvSpPr/>
          <p:nvPr/>
        </p:nvSpPr>
        <p:spPr bwMode="auto">
          <a:xfrm>
            <a:off x="967147" y="5769962"/>
            <a:ext cx="365760" cy="310896"/>
          </a:xfrm>
          <a:prstGeom prst="hexagon">
            <a:avLst/>
          </a:prstGeom>
          <a:solidFill>
            <a:schemeClr val="accent5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b" anchorCtr="0"/>
          <a:lstStyle/>
          <a:p>
            <a:pPr marL="0" marR="0" lvl="0" indent="0" algn="ctr" defTabSz="9324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2" name="Hexagon 71">
            <a:extLst>
              <a:ext uri="{FF2B5EF4-FFF2-40B4-BE49-F238E27FC236}">
                <a16:creationId xmlns:a16="http://schemas.microsoft.com/office/drawing/2014/main" id="{50119409-5C28-4506-A031-1A003349828F}"/>
              </a:ext>
            </a:extLst>
          </p:cNvPr>
          <p:cNvSpPr/>
          <p:nvPr/>
        </p:nvSpPr>
        <p:spPr bwMode="auto">
          <a:xfrm>
            <a:off x="960409" y="1507264"/>
            <a:ext cx="366670" cy="309916"/>
          </a:xfrm>
          <a:prstGeom prst="hexagon">
            <a:avLst/>
          </a:prstGeom>
          <a:solidFill>
            <a:srgbClr val="FF00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b" anchorCtr="0"/>
          <a:lstStyle/>
          <a:p>
            <a:pPr marL="0" marR="0" lvl="0" indent="0" algn="ctr" defTabSz="9324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3" name="Hexagon 72">
            <a:extLst>
              <a:ext uri="{FF2B5EF4-FFF2-40B4-BE49-F238E27FC236}">
                <a16:creationId xmlns:a16="http://schemas.microsoft.com/office/drawing/2014/main" id="{C6B1B163-A5E6-4ADC-8F25-241FA8081998}"/>
              </a:ext>
            </a:extLst>
          </p:cNvPr>
          <p:cNvSpPr/>
          <p:nvPr/>
        </p:nvSpPr>
        <p:spPr bwMode="auto">
          <a:xfrm>
            <a:off x="968663" y="2268497"/>
            <a:ext cx="366670" cy="309916"/>
          </a:xfrm>
          <a:prstGeom prst="hexagon">
            <a:avLst/>
          </a:prstGeom>
          <a:solidFill>
            <a:srgbClr val="92D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b" anchorCtr="0"/>
          <a:lstStyle/>
          <a:p>
            <a:pPr marL="0" marR="0" lvl="0" indent="0" algn="ctr" defTabSz="9324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4" name="Hexagon 73">
            <a:extLst>
              <a:ext uri="{FF2B5EF4-FFF2-40B4-BE49-F238E27FC236}">
                <a16:creationId xmlns:a16="http://schemas.microsoft.com/office/drawing/2014/main" id="{789DCF9A-5FC9-421B-AF08-EFC4A24D4631}"/>
              </a:ext>
            </a:extLst>
          </p:cNvPr>
          <p:cNvSpPr/>
          <p:nvPr/>
        </p:nvSpPr>
        <p:spPr bwMode="auto">
          <a:xfrm>
            <a:off x="976094" y="3005470"/>
            <a:ext cx="366670" cy="309916"/>
          </a:xfrm>
          <a:prstGeom prst="hexagon">
            <a:avLst/>
          </a:prstGeom>
          <a:solidFill>
            <a:srgbClr val="FFC0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b" anchorCtr="0"/>
          <a:lstStyle/>
          <a:p>
            <a:pPr marL="0" marR="0" lvl="0" indent="0" algn="ctr" defTabSz="9324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D21D4CFE-6834-464E-8770-CC0307977889}"/>
              </a:ext>
            </a:extLst>
          </p:cNvPr>
          <p:cNvSpPr txBox="1"/>
          <p:nvPr/>
        </p:nvSpPr>
        <p:spPr>
          <a:xfrm>
            <a:off x="628625" y="3230516"/>
            <a:ext cx="1219200" cy="6278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+mn-cs"/>
              </a:rPr>
              <a:t>App1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285F7334-3BBE-46E2-B327-BB114DB7AACE}"/>
              </a:ext>
            </a:extLst>
          </p:cNvPr>
          <p:cNvSpPr txBox="1"/>
          <p:nvPr/>
        </p:nvSpPr>
        <p:spPr>
          <a:xfrm>
            <a:off x="573025" y="6089514"/>
            <a:ext cx="1219200" cy="6278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+mn-cs"/>
              </a:rPr>
              <a:t>App2</a:t>
            </a:r>
          </a:p>
        </p:txBody>
      </p:sp>
      <p:sp>
        <p:nvSpPr>
          <p:cNvPr id="77" name="Hexagon 76">
            <a:extLst>
              <a:ext uri="{FF2B5EF4-FFF2-40B4-BE49-F238E27FC236}">
                <a16:creationId xmlns:a16="http://schemas.microsoft.com/office/drawing/2014/main" id="{DAB5B4C2-53EA-4A9F-9CB2-79AA3BD7781A}"/>
              </a:ext>
            </a:extLst>
          </p:cNvPr>
          <p:cNvSpPr/>
          <p:nvPr/>
        </p:nvSpPr>
        <p:spPr bwMode="auto">
          <a:xfrm>
            <a:off x="948587" y="4269952"/>
            <a:ext cx="365760" cy="310896"/>
          </a:xfrm>
          <a:prstGeom prst="hexagon">
            <a:avLst/>
          </a:prstGeom>
          <a:solidFill>
            <a:srgbClr val="00206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b" anchorCtr="0"/>
          <a:lstStyle/>
          <a:p>
            <a:pPr marL="0" marR="0" lvl="0" indent="0" algn="ctr" defTabSz="9324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8" name="Hexagon 77">
            <a:extLst>
              <a:ext uri="{FF2B5EF4-FFF2-40B4-BE49-F238E27FC236}">
                <a16:creationId xmlns:a16="http://schemas.microsoft.com/office/drawing/2014/main" id="{B368BDEF-D22D-424A-92FE-1277749E5141}"/>
              </a:ext>
            </a:extLst>
          </p:cNvPr>
          <p:cNvSpPr/>
          <p:nvPr/>
        </p:nvSpPr>
        <p:spPr bwMode="auto">
          <a:xfrm>
            <a:off x="965617" y="5023131"/>
            <a:ext cx="365760" cy="310896"/>
          </a:xfrm>
          <a:prstGeom prst="hexagon">
            <a:avLst/>
          </a:prstGeom>
          <a:solidFill>
            <a:srgbClr val="7030A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b" anchorCtr="0"/>
          <a:lstStyle/>
          <a:p>
            <a:pPr marL="0" marR="0" lvl="0" indent="0" algn="ctr" defTabSz="9324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9" name="Hexagon 78">
            <a:extLst>
              <a:ext uri="{FF2B5EF4-FFF2-40B4-BE49-F238E27FC236}">
                <a16:creationId xmlns:a16="http://schemas.microsoft.com/office/drawing/2014/main" id="{ED901AA1-6495-47D3-9C22-1A91A035B50E}"/>
              </a:ext>
            </a:extLst>
          </p:cNvPr>
          <p:cNvSpPr/>
          <p:nvPr/>
        </p:nvSpPr>
        <p:spPr bwMode="auto">
          <a:xfrm>
            <a:off x="957492" y="5778837"/>
            <a:ext cx="365760" cy="310896"/>
          </a:xfrm>
          <a:prstGeom prst="hexagon">
            <a:avLst/>
          </a:prstGeom>
          <a:solidFill>
            <a:schemeClr val="accent5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b" anchorCtr="0"/>
          <a:lstStyle/>
          <a:p>
            <a:pPr marL="0" marR="0" lvl="0" indent="0" algn="ctr" defTabSz="9324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13282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13 0.00295 L 0.43822 -0.04244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05" y="-227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0268E-6 0.00204 L 0.29474 0.18316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31" y="9056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96 -0.0976 L 0.43018 0.60917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11" y="35338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36 -0.0438 L 0.68573 0.03881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418" y="4131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081 0.00249 L 0.78657 0.3788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788" y="18815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689 0.05742 L 0.50919 -0.09964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15" y="-7853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68 -0.0379 L 0.18675 -0.06922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04" y="-1566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325E-6 -2.22878E-6 L 0.17692 0.24308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46" y="12143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17 -0.05152 L 0.69607 0.2185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789" y="13504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73 0.06877 L 0.58221 -0.45348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568" y="-26123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3 0.09669 L 0.76628 -0.20654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393" y="-15161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02 -0.01929 L 0.55872 0.19337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85" y="10622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231E-7 1.56151E-6 L 0.23577 -0.3089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82" y="-15456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79 0.10622 L 0.25326 -0.02746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73" y="-6695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4 0.02747 L 0.83585 -0.08443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916" y="-5606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055 0.02723 L 0.83954 -0.48911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43" y="-25828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6428E-6 4.49841E-6 L 0.48584 0.00567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92" y="272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49 0.03813 L 0.33738 -0.19042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94" y="-114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3" grpId="0" animBg="1"/>
      <p:bldP spid="74" grpId="0" animBg="1"/>
      <p:bldP spid="75" grpId="0"/>
      <p:bldP spid="76" grpId="0"/>
      <p:bldP spid="77" grpId="0" animBg="1"/>
      <p:bldP spid="78" grpId="0" animBg="1"/>
      <p:bldP spid="7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7A303-FA23-4EA9-A411-407F3411C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 Service Characteristics	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446428-A4BA-40BD-A3BC-725510136F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4702" y="1211287"/>
            <a:ext cx="11888787" cy="4228850"/>
          </a:xfrm>
        </p:spPr>
        <p:txBody>
          <a:bodyPr/>
          <a:lstStyle/>
          <a:p>
            <a:r>
              <a:rPr lang="en-US" dirty="0"/>
              <a:t>PaaS (Platform-as-a-Service) offering</a:t>
            </a:r>
          </a:p>
          <a:p>
            <a:r>
              <a:rPr lang="en-US" dirty="0"/>
              <a:t>Fully managed by Microsoft (patches, upgrades, etc.)</a:t>
            </a:r>
          </a:p>
          <a:p>
            <a:r>
              <a:rPr lang="en-US" dirty="0"/>
              <a:t>Horizontal (scale-out) and Vertical (scale-up) scaling by metrics (automated)</a:t>
            </a:r>
          </a:p>
          <a:p>
            <a:r>
              <a:rPr lang="en-US" dirty="0"/>
              <a:t>Billed on per-second basis</a:t>
            </a:r>
            <a:endParaRPr lang="bs-Latn-BA" dirty="0"/>
          </a:p>
          <a:p>
            <a:r>
              <a:rPr lang="en-US" dirty="0"/>
              <a:t>Integrated CI/CD</a:t>
            </a:r>
          </a:p>
          <a:p>
            <a:r>
              <a:rPr lang="en-US" dirty="0"/>
              <a:t>Deployment slots for seamless transition to new build</a:t>
            </a:r>
          </a:p>
        </p:txBody>
      </p:sp>
    </p:spTree>
    <p:extLst>
      <p:ext uri="{BB962C8B-B14F-4D97-AF65-F5344CB8AC3E}">
        <p14:creationId xmlns:p14="http://schemas.microsoft.com/office/powerpoint/2010/main" val="4080479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16DAD-1711-4C8B-B728-BE83E7A9A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 Service Plan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D1911D3-6DEA-4B23-89A1-B85C28EF9D42}"/>
              </a:ext>
            </a:extLst>
          </p:cNvPr>
          <p:cNvSpPr/>
          <p:nvPr/>
        </p:nvSpPr>
        <p:spPr bwMode="auto">
          <a:xfrm>
            <a:off x="385589" y="1212849"/>
            <a:ext cx="11665296" cy="5452765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App Service Plan (Basic / Standard / Premium / Isolated)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BAA756-4843-470A-A25B-425330035762}"/>
              </a:ext>
            </a:extLst>
          </p:cNvPr>
          <p:cNvSpPr/>
          <p:nvPr/>
        </p:nvSpPr>
        <p:spPr bwMode="auto">
          <a:xfrm>
            <a:off x="673621" y="1769070"/>
            <a:ext cx="3600400" cy="46085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Instance 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8546FC7-7FD4-460F-97A9-49458D749E8C}"/>
              </a:ext>
            </a:extLst>
          </p:cNvPr>
          <p:cNvSpPr/>
          <p:nvPr/>
        </p:nvSpPr>
        <p:spPr bwMode="auto">
          <a:xfrm>
            <a:off x="4418037" y="1769070"/>
            <a:ext cx="3600400" cy="46085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Instance 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DDC8E47-1DA8-4210-B60B-EBB08FCF8547}"/>
              </a:ext>
            </a:extLst>
          </p:cNvPr>
          <p:cNvSpPr/>
          <p:nvPr/>
        </p:nvSpPr>
        <p:spPr bwMode="auto">
          <a:xfrm>
            <a:off x="8162453" y="1769070"/>
            <a:ext cx="3600400" cy="46085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Instance 3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449B31-BAC2-4596-A01A-EB0EE9CBEA58}"/>
              </a:ext>
            </a:extLst>
          </p:cNvPr>
          <p:cNvSpPr/>
          <p:nvPr/>
        </p:nvSpPr>
        <p:spPr bwMode="auto">
          <a:xfrm>
            <a:off x="817637" y="2417142"/>
            <a:ext cx="3312368" cy="183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accent2"/>
                </a:solidFill>
                <a:ea typeface="Segoe UI" pitchFamily="34" charset="0"/>
                <a:cs typeface="Segoe UI" pitchFamily="34" charset="0"/>
              </a:rPr>
              <a:t>Web App 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540BEDD-FDCD-42B3-93E5-3DB661736D22}"/>
              </a:ext>
            </a:extLst>
          </p:cNvPr>
          <p:cNvSpPr/>
          <p:nvPr/>
        </p:nvSpPr>
        <p:spPr bwMode="auto">
          <a:xfrm>
            <a:off x="815226" y="4397362"/>
            <a:ext cx="3312368" cy="183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accent2"/>
                </a:solidFill>
                <a:ea typeface="Segoe UI" pitchFamily="34" charset="0"/>
                <a:cs typeface="Segoe UI" pitchFamily="34" charset="0"/>
              </a:rPr>
              <a:t>Web App 2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B655BA6-39D8-4950-AF52-CE42B3CB73BC}"/>
              </a:ext>
            </a:extLst>
          </p:cNvPr>
          <p:cNvSpPr/>
          <p:nvPr/>
        </p:nvSpPr>
        <p:spPr bwMode="auto">
          <a:xfrm>
            <a:off x="4562053" y="2417142"/>
            <a:ext cx="3312368" cy="183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accent2"/>
                </a:solidFill>
                <a:ea typeface="Segoe UI" pitchFamily="34" charset="0"/>
                <a:cs typeface="Segoe UI" pitchFamily="34" charset="0"/>
              </a:rPr>
              <a:t>Web App 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71ABF22-3E3A-425C-8165-647AD7BC012B}"/>
              </a:ext>
            </a:extLst>
          </p:cNvPr>
          <p:cNvSpPr/>
          <p:nvPr/>
        </p:nvSpPr>
        <p:spPr bwMode="auto">
          <a:xfrm>
            <a:off x="4559642" y="4397362"/>
            <a:ext cx="3312368" cy="183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accent2"/>
                </a:solidFill>
                <a:ea typeface="Segoe UI" pitchFamily="34" charset="0"/>
                <a:cs typeface="Segoe UI" pitchFamily="34" charset="0"/>
              </a:rPr>
              <a:t>Web App 2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E400160-2F4B-47A1-90B1-1331A4B14708}"/>
              </a:ext>
            </a:extLst>
          </p:cNvPr>
          <p:cNvSpPr/>
          <p:nvPr/>
        </p:nvSpPr>
        <p:spPr bwMode="auto">
          <a:xfrm>
            <a:off x="8306469" y="2417142"/>
            <a:ext cx="3312368" cy="183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accent2"/>
                </a:solidFill>
                <a:ea typeface="Segoe UI" pitchFamily="34" charset="0"/>
                <a:cs typeface="Segoe UI" pitchFamily="34" charset="0"/>
              </a:rPr>
              <a:t>Web App 1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D1645E5-AE1D-4DCC-BC38-B0848104B8F0}"/>
              </a:ext>
            </a:extLst>
          </p:cNvPr>
          <p:cNvSpPr/>
          <p:nvPr/>
        </p:nvSpPr>
        <p:spPr bwMode="auto">
          <a:xfrm>
            <a:off x="8304058" y="4397362"/>
            <a:ext cx="3312368" cy="183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accent2"/>
                </a:solidFill>
                <a:ea typeface="Segoe UI" pitchFamily="34" charset="0"/>
                <a:cs typeface="Segoe UI" pitchFamily="34" charset="0"/>
              </a:rPr>
              <a:t>Web App 2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3474DD7-68F4-4CB8-ADC9-A4B62DFE780A}"/>
              </a:ext>
            </a:extLst>
          </p:cNvPr>
          <p:cNvSpPr/>
          <p:nvPr/>
        </p:nvSpPr>
        <p:spPr bwMode="auto">
          <a:xfrm>
            <a:off x="951941" y="2967124"/>
            <a:ext cx="1440000" cy="11521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W3WP</a:t>
            </a:r>
            <a:endParaRPr lang="en-US" sz="2400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ADBACEF-B954-4C2D-8540-B938E963F01D}"/>
              </a:ext>
            </a:extLst>
          </p:cNvPr>
          <p:cNvSpPr/>
          <p:nvPr/>
        </p:nvSpPr>
        <p:spPr bwMode="auto">
          <a:xfrm>
            <a:off x="1105669" y="3543188"/>
            <a:ext cx="1152128" cy="45813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SLOT A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DB07C28-4BF9-43F9-96C6-1058E8DABB94}"/>
              </a:ext>
            </a:extLst>
          </p:cNvPr>
          <p:cNvSpPr/>
          <p:nvPr/>
        </p:nvSpPr>
        <p:spPr bwMode="auto">
          <a:xfrm>
            <a:off x="2545669" y="2973321"/>
            <a:ext cx="1440000" cy="11521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W3WP</a:t>
            </a:r>
            <a:endParaRPr lang="en-US" sz="2400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735C3A9-A158-47FA-A4FC-AC0FD106FCDA}"/>
              </a:ext>
            </a:extLst>
          </p:cNvPr>
          <p:cNvSpPr/>
          <p:nvPr/>
        </p:nvSpPr>
        <p:spPr bwMode="auto">
          <a:xfrm>
            <a:off x="2699397" y="3549385"/>
            <a:ext cx="1152128" cy="45813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SLOT B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85CF7A5-5ED7-41C3-A635-45393178BEA9}"/>
              </a:ext>
            </a:extLst>
          </p:cNvPr>
          <p:cNvSpPr/>
          <p:nvPr/>
        </p:nvSpPr>
        <p:spPr bwMode="auto">
          <a:xfrm>
            <a:off x="951941" y="4912696"/>
            <a:ext cx="1440000" cy="11521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W3WP</a:t>
            </a:r>
            <a:endParaRPr lang="en-US" sz="2400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4085D85-A878-4BFA-8F5E-39EAEC93AB78}"/>
              </a:ext>
            </a:extLst>
          </p:cNvPr>
          <p:cNvSpPr/>
          <p:nvPr/>
        </p:nvSpPr>
        <p:spPr bwMode="auto">
          <a:xfrm>
            <a:off x="1105669" y="5488760"/>
            <a:ext cx="1152128" cy="45813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SLOT A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31F63AF-8153-4131-B40E-715CB60A5FB9}"/>
              </a:ext>
            </a:extLst>
          </p:cNvPr>
          <p:cNvSpPr/>
          <p:nvPr/>
        </p:nvSpPr>
        <p:spPr bwMode="auto">
          <a:xfrm>
            <a:off x="2545669" y="4918893"/>
            <a:ext cx="1440000" cy="11521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W3WP</a:t>
            </a:r>
            <a:endParaRPr lang="en-US" sz="2400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C394FCA-DF22-4076-9376-B1C78B5DBEFF}"/>
              </a:ext>
            </a:extLst>
          </p:cNvPr>
          <p:cNvSpPr/>
          <p:nvPr/>
        </p:nvSpPr>
        <p:spPr bwMode="auto">
          <a:xfrm>
            <a:off x="2699397" y="5494957"/>
            <a:ext cx="1152128" cy="45813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SLOT B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93CDA51-E840-4364-9C34-E4A13486DF16}"/>
              </a:ext>
            </a:extLst>
          </p:cNvPr>
          <p:cNvSpPr/>
          <p:nvPr/>
        </p:nvSpPr>
        <p:spPr bwMode="auto">
          <a:xfrm>
            <a:off x="4696677" y="2967124"/>
            <a:ext cx="1440000" cy="11521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W3WP</a:t>
            </a:r>
            <a:endParaRPr lang="en-US" sz="2400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CA4B3AB-3D38-4812-A381-63EFEADF86A0}"/>
              </a:ext>
            </a:extLst>
          </p:cNvPr>
          <p:cNvSpPr/>
          <p:nvPr/>
        </p:nvSpPr>
        <p:spPr bwMode="auto">
          <a:xfrm>
            <a:off x="4850405" y="3543188"/>
            <a:ext cx="1152128" cy="45813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SLOT A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B7B378E-0DE4-4FDF-8430-46F6F632278E}"/>
              </a:ext>
            </a:extLst>
          </p:cNvPr>
          <p:cNvSpPr/>
          <p:nvPr/>
        </p:nvSpPr>
        <p:spPr bwMode="auto">
          <a:xfrm>
            <a:off x="6290405" y="2973321"/>
            <a:ext cx="1440000" cy="11521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W3WP</a:t>
            </a:r>
            <a:endParaRPr lang="en-US" sz="2400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B9EFC59-A10E-40A4-B459-FDD7E20147AD}"/>
              </a:ext>
            </a:extLst>
          </p:cNvPr>
          <p:cNvSpPr/>
          <p:nvPr/>
        </p:nvSpPr>
        <p:spPr bwMode="auto">
          <a:xfrm>
            <a:off x="6444133" y="3549385"/>
            <a:ext cx="1152128" cy="45813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SLOT B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B584A92-9737-4470-85E1-BA52058E717A}"/>
              </a:ext>
            </a:extLst>
          </p:cNvPr>
          <p:cNvSpPr/>
          <p:nvPr/>
        </p:nvSpPr>
        <p:spPr bwMode="auto">
          <a:xfrm>
            <a:off x="4696677" y="4918893"/>
            <a:ext cx="1440000" cy="11521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W3WP</a:t>
            </a:r>
            <a:endParaRPr lang="en-US" sz="2400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DFF7FEF-DA88-441A-80A5-E3AC035D084A}"/>
              </a:ext>
            </a:extLst>
          </p:cNvPr>
          <p:cNvSpPr/>
          <p:nvPr/>
        </p:nvSpPr>
        <p:spPr bwMode="auto">
          <a:xfrm>
            <a:off x="4850405" y="5494957"/>
            <a:ext cx="1152128" cy="45813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SLOT A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FC2420D-A23C-4F83-8ABE-03715F3AB44C}"/>
              </a:ext>
            </a:extLst>
          </p:cNvPr>
          <p:cNvSpPr/>
          <p:nvPr/>
        </p:nvSpPr>
        <p:spPr bwMode="auto">
          <a:xfrm>
            <a:off x="6290405" y="4925090"/>
            <a:ext cx="1440000" cy="11521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W3WP</a:t>
            </a:r>
            <a:endParaRPr lang="en-US" sz="2400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204D9A6-3FB2-4882-8C97-FBD13F2DC636}"/>
              </a:ext>
            </a:extLst>
          </p:cNvPr>
          <p:cNvSpPr/>
          <p:nvPr/>
        </p:nvSpPr>
        <p:spPr bwMode="auto">
          <a:xfrm>
            <a:off x="6444133" y="5501154"/>
            <a:ext cx="1152128" cy="45813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SLOT B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A034919-A4D6-49C4-A007-DAFC07F2F33C}"/>
              </a:ext>
            </a:extLst>
          </p:cNvPr>
          <p:cNvSpPr/>
          <p:nvPr/>
        </p:nvSpPr>
        <p:spPr bwMode="auto">
          <a:xfrm>
            <a:off x="8450485" y="2967124"/>
            <a:ext cx="1440000" cy="11521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W3WP</a:t>
            </a:r>
            <a:endParaRPr lang="en-US" sz="2400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B53CD64-3BA1-4853-8BC8-AFA30117669C}"/>
              </a:ext>
            </a:extLst>
          </p:cNvPr>
          <p:cNvSpPr/>
          <p:nvPr/>
        </p:nvSpPr>
        <p:spPr bwMode="auto">
          <a:xfrm>
            <a:off x="8604213" y="3543188"/>
            <a:ext cx="1152128" cy="45813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SLOT A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C14191D-8408-4E99-9A63-8F442FE3DD55}"/>
              </a:ext>
            </a:extLst>
          </p:cNvPr>
          <p:cNvSpPr/>
          <p:nvPr/>
        </p:nvSpPr>
        <p:spPr bwMode="auto">
          <a:xfrm>
            <a:off x="10044213" y="2973321"/>
            <a:ext cx="1440000" cy="11521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W3WP</a:t>
            </a:r>
            <a:endParaRPr lang="en-US" sz="2400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62E30E4-4825-4C40-A9FF-BE93BC5F0056}"/>
              </a:ext>
            </a:extLst>
          </p:cNvPr>
          <p:cNvSpPr/>
          <p:nvPr/>
        </p:nvSpPr>
        <p:spPr bwMode="auto">
          <a:xfrm>
            <a:off x="10197941" y="3549385"/>
            <a:ext cx="1152128" cy="45813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SLOT B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EC7134F-6A1F-44B5-9AE8-E655B9E4B31C}"/>
              </a:ext>
            </a:extLst>
          </p:cNvPr>
          <p:cNvSpPr/>
          <p:nvPr/>
        </p:nvSpPr>
        <p:spPr bwMode="auto">
          <a:xfrm>
            <a:off x="8450485" y="4918893"/>
            <a:ext cx="1440000" cy="11521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W3WP</a:t>
            </a:r>
            <a:endParaRPr lang="en-US" sz="2400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BA111F5-E9C5-43C0-B539-1AB649FC8007}"/>
              </a:ext>
            </a:extLst>
          </p:cNvPr>
          <p:cNvSpPr/>
          <p:nvPr/>
        </p:nvSpPr>
        <p:spPr bwMode="auto">
          <a:xfrm>
            <a:off x="8604213" y="5494957"/>
            <a:ext cx="1152128" cy="45813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SLOT A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2C029B8-D822-42AC-B214-07159817C11A}"/>
              </a:ext>
            </a:extLst>
          </p:cNvPr>
          <p:cNvSpPr/>
          <p:nvPr/>
        </p:nvSpPr>
        <p:spPr bwMode="auto">
          <a:xfrm>
            <a:off x="10044213" y="4925090"/>
            <a:ext cx="1440000" cy="11521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W3WP</a:t>
            </a:r>
            <a:endParaRPr lang="en-US" sz="2400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C7911A8-0872-4060-A3D4-40E8458DBCD2}"/>
              </a:ext>
            </a:extLst>
          </p:cNvPr>
          <p:cNvSpPr/>
          <p:nvPr/>
        </p:nvSpPr>
        <p:spPr bwMode="auto">
          <a:xfrm>
            <a:off x="10197941" y="5501154"/>
            <a:ext cx="1152128" cy="45813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SLOT B</a:t>
            </a:r>
          </a:p>
        </p:txBody>
      </p:sp>
    </p:spTree>
    <p:extLst>
      <p:ext uri="{BB962C8B-B14F-4D97-AF65-F5344CB8AC3E}">
        <p14:creationId xmlns:p14="http://schemas.microsoft.com/office/powerpoint/2010/main" val="37464958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1" grpId="0" animBg="1"/>
      <p:bldP spid="12" grpId="0" animBg="1"/>
      <p:bldP spid="9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16DAD-1711-4C8B-B728-BE83E7A9A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App - Variations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2B3BBDB-FFE4-4DD6-8791-084A1C5360B6}"/>
              </a:ext>
            </a:extLst>
          </p:cNvPr>
          <p:cNvSpPr/>
          <p:nvPr/>
        </p:nvSpPr>
        <p:spPr bwMode="auto">
          <a:xfrm>
            <a:off x="274639" y="1553046"/>
            <a:ext cx="3960000" cy="5112568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Web App</a:t>
            </a:r>
          </a:p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Windows OS</a:t>
            </a:r>
          </a:p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Bring your source code</a:t>
            </a:r>
          </a:p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.NET Framework 3.5/4.7</a:t>
            </a:r>
          </a:p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PHP 5.6 / 7.0-7.2</a:t>
            </a:r>
          </a:p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Python 2.7/3.4</a:t>
            </a:r>
          </a:p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Java 7/8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EC30AA-1BD5-4724-8F50-1F056D986C2F}"/>
              </a:ext>
            </a:extLst>
          </p:cNvPr>
          <p:cNvSpPr/>
          <p:nvPr/>
        </p:nvSpPr>
        <p:spPr bwMode="auto">
          <a:xfrm>
            <a:off x="4235519" y="1553046"/>
            <a:ext cx="3960000" cy="511256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Web App</a:t>
            </a:r>
          </a:p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Linux OS</a:t>
            </a:r>
          </a:p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Bring your source code</a:t>
            </a:r>
          </a:p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.NET Core 1.0-1.1/2.0</a:t>
            </a:r>
          </a:p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PHP 5.6/7.0-7.2</a:t>
            </a:r>
          </a:p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Node.js 4.4-9.4</a:t>
            </a:r>
          </a:p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Ruby 2.3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5E2E31-0A28-4389-9BD6-064C6E180F63}"/>
              </a:ext>
            </a:extLst>
          </p:cNvPr>
          <p:cNvSpPr/>
          <p:nvPr/>
        </p:nvSpPr>
        <p:spPr bwMode="auto">
          <a:xfrm>
            <a:off x="8195519" y="1553046"/>
            <a:ext cx="3960000" cy="51125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Web App for</a:t>
            </a:r>
          </a:p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Containers</a:t>
            </a:r>
          </a:p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Bring your container</a:t>
            </a:r>
          </a:p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Docker Hub</a:t>
            </a:r>
          </a:p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Azure Container Registry</a:t>
            </a:r>
          </a:p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Private Registry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B2D5176-DE50-4172-9A80-4AA45F9E0A2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90156" y="1841077"/>
            <a:ext cx="1089445" cy="10894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0A3E726-2DD2-425D-A539-425E6B4C577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634572" y="1841077"/>
            <a:ext cx="1089445" cy="108944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BCA5EAC-36FC-4535-9254-847BC1320B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4295" y="1845792"/>
            <a:ext cx="1418831" cy="1064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9751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169565" y="400918"/>
            <a:ext cx="11889564" cy="917575"/>
          </a:xfrm>
        </p:spPr>
        <p:txBody>
          <a:bodyPr/>
          <a:lstStyle/>
          <a:p>
            <a:r>
              <a:rPr lang="bs-Latn-BA" dirty="0"/>
              <a:t>docker.com Pricing</a:t>
            </a: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1677EB5-E319-4AB7-946E-AFA4BF564D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1998079"/>
              </p:ext>
            </p:extLst>
          </p:nvPr>
        </p:nvGraphicFramePr>
        <p:xfrm>
          <a:off x="313580" y="1913086"/>
          <a:ext cx="11745549" cy="411480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3915183">
                  <a:extLst>
                    <a:ext uri="{9D8B030D-6E8A-4147-A177-3AD203B41FA5}">
                      <a16:colId xmlns:a16="http://schemas.microsoft.com/office/drawing/2014/main" val="482451245"/>
                    </a:ext>
                  </a:extLst>
                </a:gridCol>
                <a:gridCol w="3915183">
                  <a:extLst>
                    <a:ext uri="{9D8B030D-6E8A-4147-A177-3AD203B41FA5}">
                      <a16:colId xmlns:a16="http://schemas.microsoft.com/office/drawing/2014/main" val="3286400188"/>
                    </a:ext>
                  </a:extLst>
                </a:gridCol>
                <a:gridCol w="3915183">
                  <a:extLst>
                    <a:ext uri="{9D8B030D-6E8A-4147-A177-3AD203B41FA5}">
                      <a16:colId xmlns:a16="http://schemas.microsoft.com/office/drawing/2014/main" val="39106082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Price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Private Repos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69536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Free</a:t>
                      </a:r>
                    </a:p>
                  </a:txBody>
                  <a:tcPr>
                    <a:solidFill>
                      <a:srgbClr val="DDFFE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$0 USD / month</a:t>
                      </a:r>
                    </a:p>
                  </a:txBody>
                  <a:tcPr>
                    <a:solidFill>
                      <a:srgbClr val="DDFFE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0</a:t>
                      </a:r>
                    </a:p>
                  </a:txBody>
                  <a:tcPr>
                    <a:solidFill>
                      <a:srgbClr val="DDFF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38243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Micro</a:t>
                      </a:r>
                    </a:p>
                  </a:txBody>
                  <a:tcP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$7 USD / month</a:t>
                      </a:r>
                    </a:p>
                  </a:txBody>
                  <a:tcP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5</a:t>
                      </a:r>
                    </a:p>
                  </a:txBody>
                  <a:tcPr>
                    <a:solidFill>
                      <a:srgbClr val="FF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96612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Small</a:t>
                      </a:r>
                    </a:p>
                  </a:txBody>
                  <a:tcP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$12 USD / month</a:t>
                      </a:r>
                    </a:p>
                  </a:txBody>
                  <a:tcP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10</a:t>
                      </a:r>
                    </a:p>
                  </a:txBody>
                  <a:tcPr>
                    <a:solidFill>
                      <a:srgbClr val="FF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47677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Medium</a:t>
                      </a:r>
                    </a:p>
                  </a:txBody>
                  <a:tcP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$22 USD / month</a:t>
                      </a:r>
                    </a:p>
                  </a:txBody>
                  <a:tcP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20</a:t>
                      </a:r>
                    </a:p>
                  </a:txBody>
                  <a:tcPr>
                    <a:solidFill>
                      <a:srgbClr val="FF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10329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Large</a:t>
                      </a:r>
                    </a:p>
                  </a:txBody>
                  <a:tcP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$50 USD / month</a:t>
                      </a:r>
                    </a:p>
                  </a:txBody>
                  <a:tcP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50</a:t>
                      </a:r>
                    </a:p>
                  </a:txBody>
                  <a:tcPr>
                    <a:solidFill>
                      <a:srgbClr val="FF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07984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XLarge</a:t>
                      </a:r>
                    </a:p>
                  </a:txBody>
                  <a:tcP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$100 USD / month</a:t>
                      </a:r>
                    </a:p>
                  </a:txBody>
                  <a:tcP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100</a:t>
                      </a:r>
                    </a:p>
                  </a:txBody>
                  <a:tcPr>
                    <a:solidFill>
                      <a:srgbClr val="FF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05147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XX-Large</a:t>
                      </a:r>
                    </a:p>
                  </a:txBody>
                  <a:tcP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$250 USD / month</a:t>
                      </a:r>
                    </a:p>
                  </a:txBody>
                  <a:tcP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250</a:t>
                      </a:r>
                    </a:p>
                  </a:txBody>
                  <a:tcPr>
                    <a:solidFill>
                      <a:srgbClr val="FF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670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XXX-Large</a:t>
                      </a:r>
                    </a:p>
                  </a:txBody>
                  <a:tcP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$500 USD / month</a:t>
                      </a:r>
                    </a:p>
                  </a:txBody>
                  <a:tcP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500</a:t>
                      </a:r>
                    </a:p>
                  </a:txBody>
                  <a:tcPr>
                    <a:solidFill>
                      <a:srgbClr val="FF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919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648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169565" y="400918"/>
            <a:ext cx="11889564" cy="917575"/>
          </a:xfrm>
        </p:spPr>
        <p:txBody>
          <a:bodyPr/>
          <a:lstStyle/>
          <a:p>
            <a:r>
              <a:rPr lang="en-US" dirty="0"/>
              <a:t>Azure Container Registry Pricing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7C9E20B-4A85-464E-8C5B-F1DF3D2DC1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9141537"/>
              </p:ext>
            </p:extLst>
          </p:nvPr>
        </p:nvGraphicFramePr>
        <p:xfrm>
          <a:off x="313579" y="1697062"/>
          <a:ext cx="1174555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9110">
                  <a:extLst>
                    <a:ext uri="{9D8B030D-6E8A-4147-A177-3AD203B41FA5}">
                      <a16:colId xmlns:a16="http://schemas.microsoft.com/office/drawing/2014/main" val="3831833873"/>
                    </a:ext>
                  </a:extLst>
                </a:gridCol>
                <a:gridCol w="2349110">
                  <a:extLst>
                    <a:ext uri="{9D8B030D-6E8A-4147-A177-3AD203B41FA5}">
                      <a16:colId xmlns:a16="http://schemas.microsoft.com/office/drawing/2014/main" val="2728445998"/>
                    </a:ext>
                  </a:extLst>
                </a:gridCol>
                <a:gridCol w="2349110">
                  <a:extLst>
                    <a:ext uri="{9D8B030D-6E8A-4147-A177-3AD203B41FA5}">
                      <a16:colId xmlns:a16="http://schemas.microsoft.com/office/drawing/2014/main" val="2951494373"/>
                    </a:ext>
                  </a:extLst>
                </a:gridCol>
                <a:gridCol w="2349110">
                  <a:extLst>
                    <a:ext uri="{9D8B030D-6E8A-4147-A177-3AD203B41FA5}">
                      <a16:colId xmlns:a16="http://schemas.microsoft.com/office/drawing/2014/main" val="2690841842"/>
                    </a:ext>
                  </a:extLst>
                </a:gridCol>
                <a:gridCol w="2349110">
                  <a:extLst>
                    <a:ext uri="{9D8B030D-6E8A-4147-A177-3AD203B41FA5}">
                      <a16:colId xmlns:a16="http://schemas.microsoft.com/office/drawing/2014/main" val="29059886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Tier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Storage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Web hooks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Price / 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Price / month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54920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Basic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10 </a:t>
                      </a:r>
                      <a:r>
                        <a:rPr lang="en-US" sz="2400" dirty="0" err="1"/>
                        <a:t>GiB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$0.167 USD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$5 USD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76007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100 </a:t>
                      </a:r>
                      <a:r>
                        <a:rPr lang="en-US" sz="2400" dirty="0" err="1"/>
                        <a:t>GiB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$0.667 USD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$20 USD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11227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Premium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500 </a:t>
                      </a:r>
                      <a:r>
                        <a:rPr lang="en-US" sz="2400" dirty="0" err="1"/>
                        <a:t>GiB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$1.667 USD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$50 USD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391293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3D743A9-1B6D-464A-918F-10BF485E0C04}"/>
              </a:ext>
            </a:extLst>
          </p:cNvPr>
          <p:cNvSpPr txBox="1"/>
          <p:nvPr/>
        </p:nvSpPr>
        <p:spPr>
          <a:xfrm>
            <a:off x="169565" y="4361358"/>
            <a:ext cx="10724603" cy="6278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Additional storage per </a:t>
            </a:r>
            <a:r>
              <a:rPr lang="en-US" sz="24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GiB</a:t>
            </a: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, only Standard and Premium Tier: $0.003 USD / day</a:t>
            </a:r>
          </a:p>
        </p:txBody>
      </p:sp>
    </p:spTree>
    <p:extLst>
      <p:ext uri="{BB962C8B-B14F-4D97-AF65-F5344CB8AC3E}">
        <p14:creationId xmlns:p14="http://schemas.microsoft.com/office/powerpoint/2010/main" val="2458029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169565" y="400918"/>
            <a:ext cx="11889564" cy="917575"/>
          </a:xfrm>
        </p:spPr>
        <p:txBody>
          <a:bodyPr/>
          <a:lstStyle/>
          <a:p>
            <a:r>
              <a:rPr lang="en-US" dirty="0"/>
              <a:t>Get started for free!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D743A9-1B6D-464A-918F-10BF485E0C04}"/>
              </a:ext>
            </a:extLst>
          </p:cNvPr>
          <p:cNvSpPr txBox="1"/>
          <p:nvPr/>
        </p:nvSpPr>
        <p:spPr>
          <a:xfrm>
            <a:off x="1970187" y="5521827"/>
            <a:ext cx="6207020" cy="6278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Visual Studio 2017 (</a:t>
            </a: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hlinkClick r:id="rId3"/>
              </a:rPr>
              <a:t>Community</a:t>
            </a: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, latest</a:t>
            </a:r>
            <a:r>
              <a:rPr lang="bs-Latn-BA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15.6.6</a:t>
            </a: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)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00FF3E7D-CE6F-4FB5-B249-A4044B8195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3581" y="1553046"/>
            <a:ext cx="2613634" cy="7200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B245F10-D12C-4DAF-B992-C7094C09C7FA}"/>
              </a:ext>
            </a:extLst>
          </p:cNvPr>
          <p:cNvSpPr txBox="1"/>
          <p:nvPr/>
        </p:nvSpPr>
        <p:spPr>
          <a:xfrm>
            <a:off x="3121893" y="1599154"/>
            <a:ext cx="6312241" cy="6278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Account at </a:t>
            </a: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hlinkClick r:id="rId6"/>
              </a:rPr>
              <a:t>www.docker.com</a:t>
            </a: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(</a:t>
            </a: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hlinkClick r:id="rId7"/>
              </a:rPr>
              <a:t>www.docker.io</a:t>
            </a: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)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F0ACC6-9975-4457-856D-00F253EDBBC8}"/>
              </a:ext>
            </a:extLst>
          </p:cNvPr>
          <p:cNvSpPr txBox="1"/>
          <p:nvPr/>
        </p:nvSpPr>
        <p:spPr>
          <a:xfrm>
            <a:off x="169565" y="2666324"/>
            <a:ext cx="11184216" cy="6278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hlinkClick r:id="rId8"/>
              </a:rPr>
              <a:t>Docker client for Windows OS </a:t>
            </a: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(Community Edition, latest 18.03.0-ce-win59 (16762).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7DE1E7A-3FC0-4D62-962C-CF4C6C2E1A8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3581" y="3539577"/>
            <a:ext cx="2657143" cy="13714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0C60069-8DB1-47C2-BBD1-BA3E1BFE1283}"/>
              </a:ext>
            </a:extLst>
          </p:cNvPr>
          <p:cNvSpPr txBox="1"/>
          <p:nvPr/>
        </p:nvSpPr>
        <p:spPr>
          <a:xfrm>
            <a:off x="3121893" y="4013633"/>
            <a:ext cx="8401082" cy="6278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Microsoft Azure Subscription (check out </a:t>
            </a: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hlinkClick r:id="rId10"/>
              </a:rPr>
              <a:t>VSTS Dev Essentials</a:t>
            </a: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D2A8B55-FE76-4422-89AA-E74AC13BC24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3581" y="5037653"/>
            <a:ext cx="1544722" cy="159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416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0161" y="1697062"/>
            <a:ext cx="10056812" cy="1181862"/>
          </a:xfrm>
        </p:spPr>
        <p:txBody>
          <a:bodyPr/>
          <a:lstStyle/>
          <a:p>
            <a:r>
              <a:rPr lang="en-US" dirty="0"/>
              <a:t>Demo(s)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310161" y="3497262"/>
            <a:ext cx="11524700" cy="2068259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/>
              <a:t>Publish to Web App for Linux from VS</a:t>
            </a:r>
          </a:p>
          <a:p>
            <a:pPr marL="514350" indent="-514350">
              <a:buAutoNum type="arabicPeriod"/>
            </a:pPr>
            <a:r>
              <a:rPr lang="en-US" dirty="0"/>
              <a:t>Deploy to Web App for Containers from Docker Hub</a:t>
            </a:r>
          </a:p>
          <a:p>
            <a:pPr marL="514350" indent="-514350">
              <a:buAutoNum type="arabicPeriod"/>
            </a:pPr>
            <a:r>
              <a:rPr lang="en-US" dirty="0"/>
              <a:t>Deploy to Web App for Linux from Azure Container Registry</a:t>
            </a:r>
          </a:p>
        </p:txBody>
      </p:sp>
    </p:spTree>
    <p:extLst>
      <p:ext uri="{BB962C8B-B14F-4D97-AF65-F5344CB8AC3E}">
        <p14:creationId xmlns:p14="http://schemas.microsoft.com/office/powerpoint/2010/main" val="3652261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A9C00-77B3-47BA-987E-C41AD6142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delivery with remote builds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9C05C1A-D9C4-4534-A4B4-5FA161DF1E24}"/>
              </a:ext>
            </a:extLst>
          </p:cNvPr>
          <p:cNvSpPr/>
          <p:nvPr/>
        </p:nvSpPr>
        <p:spPr bwMode="auto">
          <a:xfrm>
            <a:off x="457597" y="1212849"/>
            <a:ext cx="11521280" cy="264445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chemeClr val="accent2"/>
                </a:solidFill>
                <a:ea typeface="Segoe UI" pitchFamily="34" charset="0"/>
                <a:cs typeface="Segoe UI" pitchFamily="34" charset="0"/>
              </a:rPr>
              <a:t>Visual Studio Team Services (VSTS)</a:t>
            </a:r>
          </a:p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bs-Latn-BA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26F165-7CDD-4660-9738-FD9225D6EE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653" y="1985094"/>
            <a:ext cx="1444495" cy="14444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686A35E-EE6A-4917-89A7-633DBA383D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238" y="4978460"/>
            <a:ext cx="1284910" cy="13277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1493021-6BA0-462B-B034-DDEC5DC24627}"/>
              </a:ext>
            </a:extLst>
          </p:cNvPr>
          <p:cNvSpPr txBox="1"/>
          <p:nvPr/>
        </p:nvSpPr>
        <p:spPr>
          <a:xfrm>
            <a:off x="856489" y="6194889"/>
            <a:ext cx="1814407" cy="6278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Write code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0884501-6CAF-4328-818D-3E3C52830800}"/>
              </a:ext>
            </a:extLst>
          </p:cNvPr>
          <p:cNvCxnSpPr>
            <a:cxnSpLocks/>
          </p:cNvCxnSpPr>
          <p:nvPr/>
        </p:nvCxnSpPr>
        <p:spPr>
          <a:xfrm flipH="1" flipV="1">
            <a:off x="1681734" y="3353247"/>
            <a:ext cx="2166" cy="1720484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D72D3B1-239B-4F2C-B331-9215FD5EAC10}"/>
              </a:ext>
            </a:extLst>
          </p:cNvPr>
          <p:cNvSpPr txBox="1"/>
          <p:nvPr/>
        </p:nvSpPr>
        <p:spPr>
          <a:xfrm>
            <a:off x="1578930" y="3935127"/>
            <a:ext cx="2537361" cy="1037207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Commit/push to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version control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4B9CF95-88DB-4D76-A99B-84F69EE17D03}"/>
              </a:ext>
            </a:extLst>
          </p:cNvPr>
          <p:cNvSpPr/>
          <p:nvPr/>
        </p:nvSpPr>
        <p:spPr bwMode="auto">
          <a:xfrm>
            <a:off x="4274021" y="2095273"/>
            <a:ext cx="2664296" cy="12241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Build</a:t>
            </a:r>
            <a:br>
              <a:rPr lang="en-US" sz="2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</a:br>
            <a:r>
              <a:rPr lang="en-US" sz="2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+</a:t>
            </a:r>
          </a:p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Tests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7203B60-4307-4F3A-A20D-CEE46C0B52CE}"/>
              </a:ext>
            </a:extLst>
          </p:cNvPr>
          <p:cNvCxnSpPr>
            <a:cxnSpLocks/>
            <a:stCxn id="6" idx="3"/>
            <a:endCxn id="13" idx="1"/>
          </p:cNvCxnSpPr>
          <p:nvPr/>
        </p:nvCxnSpPr>
        <p:spPr>
          <a:xfrm flipV="1">
            <a:off x="2406148" y="2707341"/>
            <a:ext cx="1867873" cy="1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6A84DA95-EEC0-413F-809F-9919B7C9958B}"/>
              </a:ext>
            </a:extLst>
          </p:cNvPr>
          <p:cNvSpPr/>
          <p:nvPr/>
        </p:nvSpPr>
        <p:spPr bwMode="auto">
          <a:xfrm>
            <a:off x="8810525" y="2095273"/>
            <a:ext cx="2664296" cy="12241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Release</a:t>
            </a:r>
            <a:br>
              <a:rPr lang="en-US" sz="2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</a:br>
            <a:r>
              <a:rPr lang="en-US" sz="2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Management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1EFED59-136D-44EE-AB92-87AF47A40376}"/>
              </a:ext>
            </a:extLst>
          </p:cNvPr>
          <p:cNvCxnSpPr>
            <a:cxnSpLocks/>
          </p:cNvCxnSpPr>
          <p:nvPr/>
        </p:nvCxnSpPr>
        <p:spPr>
          <a:xfrm flipV="1">
            <a:off x="6938317" y="2707340"/>
            <a:ext cx="1867873" cy="1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42FBEB47-BE95-400B-B18B-D63DFBA9FE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6744" y="5107062"/>
            <a:ext cx="1598850" cy="1199138"/>
          </a:xfrm>
          <a:prstGeom prst="rect">
            <a:avLst/>
          </a:prstGeom>
        </p:spPr>
      </p:pic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F2C9180-3F30-466F-A30E-DAB04CE0E270}"/>
              </a:ext>
            </a:extLst>
          </p:cNvPr>
          <p:cNvCxnSpPr>
            <a:stCxn id="16" idx="2"/>
          </p:cNvCxnSpPr>
          <p:nvPr/>
        </p:nvCxnSpPr>
        <p:spPr>
          <a:xfrm>
            <a:off x="10142673" y="3319409"/>
            <a:ext cx="0" cy="1754322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>
            <a:extLst>
              <a:ext uri="{FF2B5EF4-FFF2-40B4-BE49-F238E27FC236}">
                <a16:creationId xmlns:a16="http://schemas.microsoft.com/office/drawing/2014/main" id="{507ABBC2-E0E1-484D-945A-A0ECC55B5B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15091" y="5004171"/>
            <a:ext cx="1455163" cy="1455163"/>
          </a:xfrm>
          <a:prstGeom prst="rect">
            <a:avLst/>
          </a:prstGeom>
        </p:spPr>
      </p:pic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A1912AC-9190-4EAF-90F6-D86C86BF5C40}"/>
              </a:ext>
            </a:extLst>
          </p:cNvPr>
          <p:cNvCxnSpPr>
            <a:cxnSpLocks/>
            <a:stCxn id="29" idx="1"/>
            <a:endCxn id="22" idx="3"/>
          </p:cNvCxnSpPr>
          <p:nvPr/>
        </p:nvCxnSpPr>
        <p:spPr>
          <a:xfrm flipH="1" flipV="1">
            <a:off x="6405594" y="5706631"/>
            <a:ext cx="3009497" cy="25122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25D15807-D156-4D8F-8BFE-4B3B8A257649}"/>
              </a:ext>
            </a:extLst>
          </p:cNvPr>
          <p:cNvSpPr txBox="1"/>
          <p:nvPr/>
        </p:nvSpPr>
        <p:spPr>
          <a:xfrm>
            <a:off x="9679839" y="6398487"/>
            <a:ext cx="929550" cy="6278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ACR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A538581-B395-44D8-8E85-C2052C83C17B}"/>
              </a:ext>
            </a:extLst>
          </p:cNvPr>
          <p:cNvSpPr txBox="1"/>
          <p:nvPr/>
        </p:nvSpPr>
        <p:spPr>
          <a:xfrm>
            <a:off x="4800018" y="6331322"/>
            <a:ext cx="1612301" cy="6278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Web App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E21A05FD-4563-4A33-9C48-515F4265E7C9}"/>
              </a:ext>
            </a:extLst>
          </p:cNvPr>
          <p:cNvCxnSpPr>
            <a:stCxn id="8" idx="3"/>
          </p:cNvCxnSpPr>
          <p:nvPr/>
        </p:nvCxnSpPr>
        <p:spPr>
          <a:xfrm>
            <a:off x="2406148" y="5642330"/>
            <a:ext cx="2400596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991D20F7-F62B-416D-B226-EEEA03BD211E}"/>
              </a:ext>
            </a:extLst>
          </p:cNvPr>
          <p:cNvSpPr txBox="1"/>
          <p:nvPr/>
        </p:nvSpPr>
        <p:spPr>
          <a:xfrm>
            <a:off x="2847610" y="5648046"/>
            <a:ext cx="1305486" cy="1369606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Build</a:t>
            </a:r>
            <a:b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</a:b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&amp;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Deploy</a:t>
            </a:r>
          </a:p>
        </p:txBody>
      </p:sp>
    </p:spTree>
    <p:extLst>
      <p:ext uri="{BB962C8B-B14F-4D97-AF65-F5344CB8AC3E}">
        <p14:creationId xmlns:p14="http://schemas.microsoft.com/office/powerpoint/2010/main" val="14559731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12" grpId="0"/>
      <p:bldP spid="13" grpId="0" animBg="1"/>
      <p:bldP spid="16" grpId="0" animBg="1"/>
      <p:bldP spid="32" grpId="0"/>
      <p:bldP spid="34" grpId="0"/>
      <p:bldP spid="38" grpId="0"/>
      <p:bldP spid="3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8684588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169565" y="400918"/>
            <a:ext cx="11889564" cy="917575"/>
          </a:xfrm>
        </p:spPr>
        <p:txBody>
          <a:bodyPr/>
          <a:lstStyle/>
          <a:p>
            <a:r>
              <a:rPr lang="en-US" dirty="0"/>
              <a:t>Evaluate Sessions</a:t>
            </a:r>
            <a:r>
              <a:rPr lang="bs-Latn-BA" dirty="0"/>
              <a:t> </a:t>
            </a:r>
            <a:r>
              <a:rPr lang="en-US" dirty="0"/>
              <a:t>&amp; Win the Prize</a:t>
            </a:r>
            <a:r>
              <a:rPr lang="bs-Latn-BA" dirty="0"/>
              <a:t>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ABBB53-4F27-49C7-8503-8FE5BCD983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142" y="1662281"/>
            <a:ext cx="2077259" cy="31304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F716036-6F9E-48F1-9017-385635C2B4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1162" y="1662280"/>
            <a:ext cx="2222258" cy="31470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2EA5F80-D61B-415D-A334-F796DA72A8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1181" y="1662279"/>
            <a:ext cx="2256276" cy="313048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2C07BEF-234A-48D0-924B-AD467DAF23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15219" y="1662281"/>
            <a:ext cx="2229818" cy="313048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D325D96-834E-4F6A-8992-533EDAE58D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12799" y="1662281"/>
            <a:ext cx="2246330" cy="313048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3667CF5-D73A-439F-A834-BB66379CB92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00159" y="5207245"/>
            <a:ext cx="4628375" cy="123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19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169565" y="400918"/>
            <a:ext cx="11889564" cy="917575"/>
          </a:xfrm>
        </p:spPr>
        <p:txBody>
          <a:bodyPr/>
          <a:lstStyle/>
          <a:p>
            <a:r>
              <a:rPr lang="en-US" dirty="0"/>
              <a:t>GatherUp! Event Management Platform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4D4230-52A1-43B4-AD32-721B10A460CF}"/>
              </a:ext>
            </a:extLst>
          </p:cNvPr>
          <p:cNvSpPr txBox="1"/>
          <p:nvPr/>
        </p:nvSpPr>
        <p:spPr>
          <a:xfrm>
            <a:off x="169565" y="1318493"/>
            <a:ext cx="12039875" cy="259763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i="1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Focus on your event content instead of its organization.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Over 30 different features</a:t>
            </a: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: Call for Speakers, Registrations, Ticketing, Agenda Builder, Built-in CRM and CMS, Session Evaluation, Mobile Apps for Attendees, Badge Maker, …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Clients that have placed their trust in us: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13F025-96E1-40BC-92A9-6ACEDE827B7C}"/>
              </a:ext>
            </a:extLst>
          </p:cNvPr>
          <p:cNvSpPr txBox="1"/>
          <p:nvPr/>
        </p:nvSpPr>
        <p:spPr>
          <a:xfrm>
            <a:off x="5473318" y="5657502"/>
            <a:ext cx="6790449" cy="1037207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 algn="r"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Share your feedback, ideas and interests with us!</a:t>
            </a:r>
          </a:p>
          <a:p>
            <a:pPr algn="r">
              <a:lnSpc>
                <a:spcPct val="90000"/>
              </a:lnSpc>
              <a:spcAft>
                <a:spcPts val="600"/>
              </a:spcAft>
            </a:pPr>
            <a:r>
              <a:rPr lang="bs-Latn-BA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hlinkClick r:id="rId3"/>
              </a:rPr>
              <a:t>info@appimpact.ba</a:t>
            </a:r>
            <a:endParaRPr lang="bs-Latn-BA" sz="24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BB39F4-B179-4360-85A0-5A81DE997F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5302" y="3919461"/>
            <a:ext cx="2288800" cy="16645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9B68D18-B874-4285-952E-7B20CBF2F2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14996" y="4474594"/>
            <a:ext cx="2394444" cy="110944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949C91E-2814-4EE2-B606-9EDC4CEC99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16226" y="4387580"/>
            <a:ext cx="2244444" cy="128347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9D34C0D-7685-4FD4-B1E7-86690E09A7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9565" y="4308916"/>
            <a:ext cx="2958540" cy="136214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E88ECEB-890C-4030-BD6F-E0FB392C42D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60628" y="4208544"/>
            <a:ext cx="2067087" cy="1490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194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82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</p:spPr>
        <p:txBody>
          <a:bodyPr/>
          <a:lstStyle/>
          <a:p>
            <a:r>
              <a:rPr lang="en-US" dirty="0"/>
              <a:t>About me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F131D911-5E25-4CC7-A412-E9373154171F}"/>
              </a:ext>
            </a:extLst>
          </p:cNvPr>
          <p:cNvSpPr>
            <a:spLocks noGrp="1"/>
          </p:cNvSpPr>
          <p:nvPr/>
        </p:nvSpPr>
        <p:spPr>
          <a:xfrm>
            <a:off x="3915487" y="1407073"/>
            <a:ext cx="5142024" cy="683264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36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28600" marR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2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457200" marR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2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685800" marR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22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914400" marR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22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s-Latn-BA" dirty="0" err="1"/>
              <a:t>Chief</a:t>
            </a:r>
            <a:r>
              <a:rPr lang="bs-Latn-BA" dirty="0"/>
              <a:t> Technology </a:t>
            </a:r>
            <a:r>
              <a:rPr lang="bs-Latn-BA" dirty="0" err="1"/>
              <a:t>Officer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DFDB30-FB62-4961-90CF-EE2711D0D0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908" y="1784942"/>
            <a:ext cx="3429000" cy="18097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8928B24-A69A-4D9B-BD16-1163840690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625" y="1209224"/>
            <a:ext cx="2055166" cy="1078962"/>
          </a:xfrm>
          <a:prstGeom prst="rect">
            <a:avLst/>
          </a:prstGeom>
        </p:spPr>
      </p:pic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7FFE5CEF-E7C1-4EEF-A04C-412E0EBE7C61}"/>
              </a:ext>
            </a:extLst>
          </p:cNvPr>
          <p:cNvSpPr txBox="1">
            <a:spLocks/>
          </p:cNvSpPr>
          <p:nvPr/>
        </p:nvSpPr>
        <p:spPr>
          <a:xfrm>
            <a:off x="3910839" y="2348185"/>
            <a:ext cx="5142024" cy="738664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>
            <a:defPPr>
              <a:defRPr lang="en-US"/>
            </a:defPPr>
            <a:lvl1pPr marL="0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71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2742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99113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65484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1856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98226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64597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30969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s-Latn-BA" sz="3600" dirty="0" err="1">
                <a:latin typeface="+mj-lt"/>
                <a:hlinkClick r:id="rId5"/>
              </a:rPr>
              <a:t>Author</a:t>
            </a:r>
            <a:endParaRPr lang="en-US" sz="3600" dirty="0">
              <a:latin typeface="+mj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C990DF1-78A2-4CC3-8E3F-AA09DF6D60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6501" y="3095618"/>
            <a:ext cx="3303055" cy="1211120"/>
          </a:xfrm>
          <a:prstGeom prst="rect">
            <a:avLst/>
          </a:prstGeom>
        </p:spPr>
      </p:pic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7FEF51F0-7171-4572-A676-C4F907B5813B}"/>
              </a:ext>
            </a:extLst>
          </p:cNvPr>
          <p:cNvSpPr txBox="1">
            <a:spLocks/>
          </p:cNvSpPr>
          <p:nvPr/>
        </p:nvSpPr>
        <p:spPr>
          <a:xfrm>
            <a:off x="3894359" y="3359546"/>
            <a:ext cx="5142024" cy="738664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>
            <a:defPPr>
              <a:defRPr lang="en-US"/>
            </a:defPPr>
            <a:lvl1pPr marL="0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71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2742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99113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65484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1856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98226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64597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30969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s-Latn-BA" sz="3600" dirty="0" err="1">
                <a:latin typeface="+mj-lt"/>
              </a:rPr>
              <a:t>Former</a:t>
            </a:r>
            <a:r>
              <a:rPr lang="bs-Latn-BA" sz="3600" dirty="0">
                <a:latin typeface="+mj-lt"/>
              </a:rPr>
              <a:t> </a:t>
            </a:r>
            <a:r>
              <a:rPr lang="bs-Latn-BA" sz="3600" dirty="0" err="1">
                <a:latin typeface="+mj-lt"/>
              </a:rPr>
              <a:t>Tech</a:t>
            </a:r>
            <a:r>
              <a:rPr lang="bs-Latn-BA" sz="3600" dirty="0">
                <a:latin typeface="+mj-lt"/>
              </a:rPr>
              <a:t> Evangelist</a:t>
            </a:r>
            <a:endParaRPr lang="en-US" sz="3600" dirty="0">
              <a:latin typeface="+mj-l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C2EF3F-659D-4802-994B-1EFA7DFF06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71186" y="3231336"/>
            <a:ext cx="2298413" cy="939683"/>
          </a:xfrm>
          <a:prstGeom prst="rect">
            <a:avLst/>
          </a:prstGeom>
        </p:spPr>
      </p:pic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68D00AA9-37C6-48F5-9E08-75972BD2FAFA}"/>
              </a:ext>
            </a:extLst>
          </p:cNvPr>
          <p:cNvSpPr txBox="1">
            <a:spLocks/>
          </p:cNvSpPr>
          <p:nvPr/>
        </p:nvSpPr>
        <p:spPr>
          <a:xfrm>
            <a:off x="3910839" y="4370907"/>
            <a:ext cx="5142024" cy="738664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>
            <a:defPPr>
              <a:defRPr lang="en-US"/>
            </a:defPPr>
            <a:lvl1pPr marL="0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71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2742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99113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65484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1856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98226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64597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30969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latin typeface="+mj-lt"/>
                <a:hlinkClick r:id="rId8"/>
              </a:rPr>
              <a:t>The Art of Speaking</a:t>
            </a:r>
            <a:endParaRPr lang="en-US" sz="3600" dirty="0">
              <a:latin typeface="+mj-lt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2FFEAB8-CEFF-4358-B539-C43C6E2C426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6606" y="4525137"/>
            <a:ext cx="1447800" cy="430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97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6DC56-38F2-4E22-B680-A4534AB73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/>
              <a:t>Agenda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FA08D2-0DF4-483A-89B8-B0053DD5DB6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4702" y="1211287"/>
            <a:ext cx="11888787" cy="2511457"/>
          </a:xfrm>
        </p:spPr>
        <p:txBody>
          <a:bodyPr/>
          <a:lstStyle/>
          <a:p>
            <a:r>
              <a:rPr lang="en-US" dirty="0"/>
              <a:t>Short introduction to containers and Docker</a:t>
            </a:r>
          </a:p>
          <a:p>
            <a:r>
              <a:rPr lang="en-US" dirty="0"/>
              <a:t>Overview of Azure offerings for containers</a:t>
            </a:r>
          </a:p>
          <a:p>
            <a:r>
              <a:rPr lang="en-US" dirty="0"/>
              <a:t>App Service architecture</a:t>
            </a:r>
          </a:p>
          <a:p>
            <a:r>
              <a:rPr lang="en-US" dirty="0"/>
              <a:t>Demos</a:t>
            </a:r>
          </a:p>
        </p:txBody>
      </p:sp>
    </p:spTree>
    <p:extLst>
      <p:ext uri="{BB962C8B-B14F-4D97-AF65-F5344CB8AC3E}">
        <p14:creationId xmlns:p14="http://schemas.microsoft.com/office/powerpoint/2010/main" val="40296937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6DC56-38F2-4E22-B680-A4534AB73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Expectations (Level 300)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FA08D2-0DF4-483A-89B8-B0053DD5DB6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4702" y="1211287"/>
            <a:ext cx="11888787" cy="1902059"/>
          </a:xfrm>
        </p:spPr>
        <p:txBody>
          <a:bodyPr/>
          <a:lstStyle/>
          <a:p>
            <a:r>
              <a:rPr lang="en-US" dirty="0"/>
              <a:t>ASP.NET / ASP.NET Core proficiency</a:t>
            </a:r>
          </a:p>
          <a:p>
            <a:r>
              <a:rPr lang="en-US" dirty="0"/>
              <a:t>Some experience with Microsoft Azure platform</a:t>
            </a:r>
          </a:p>
          <a:p>
            <a:r>
              <a:rPr lang="en-US" dirty="0"/>
              <a:t>Basic understanding of containers is helpful</a:t>
            </a:r>
          </a:p>
        </p:txBody>
      </p:sp>
    </p:spTree>
    <p:extLst>
      <p:ext uri="{BB962C8B-B14F-4D97-AF65-F5344CB8AC3E}">
        <p14:creationId xmlns:p14="http://schemas.microsoft.com/office/powerpoint/2010/main" val="4174026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7A303-FA23-4EA9-A411-407F3411C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Containers?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446428-A4BA-40BD-A3BC-725510136F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4702" y="1211287"/>
            <a:ext cx="11888787" cy="2850011"/>
          </a:xfrm>
        </p:spPr>
        <p:txBody>
          <a:bodyPr/>
          <a:lstStyle/>
          <a:p>
            <a:r>
              <a:rPr lang="en-US" dirty="0"/>
              <a:t>Deployment of runtime and dependencies with app</a:t>
            </a:r>
          </a:p>
          <a:p>
            <a:pPr lvl="1"/>
            <a:r>
              <a:rPr lang="en-US" dirty="0"/>
              <a:t>Same environment expectations</a:t>
            </a:r>
          </a:p>
          <a:p>
            <a:pPr lvl="1"/>
            <a:r>
              <a:rPr lang="en-US" dirty="0"/>
              <a:t>Platform limitations override</a:t>
            </a:r>
          </a:p>
          <a:p>
            <a:r>
              <a:rPr lang="en-US" dirty="0"/>
              <a:t>Better performance (deploy only what you need)</a:t>
            </a:r>
          </a:p>
          <a:p>
            <a:r>
              <a:rPr lang="en-US" dirty="0"/>
              <a:t>Faster delivery to customers</a:t>
            </a:r>
          </a:p>
        </p:txBody>
      </p:sp>
    </p:spTree>
    <p:extLst>
      <p:ext uri="{BB962C8B-B14F-4D97-AF65-F5344CB8AC3E}">
        <p14:creationId xmlns:p14="http://schemas.microsoft.com/office/powerpoint/2010/main" val="33408071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7A303-FA23-4EA9-A411-407F3411C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Docker?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446428-A4BA-40BD-A3BC-725510136F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4702" y="1211287"/>
            <a:ext cx="11888787" cy="2511457"/>
          </a:xfrm>
        </p:spPr>
        <p:txBody>
          <a:bodyPr/>
          <a:lstStyle/>
          <a:p>
            <a:r>
              <a:rPr lang="en-US" dirty="0"/>
              <a:t>Open source platform for containers</a:t>
            </a:r>
          </a:p>
          <a:p>
            <a:r>
              <a:rPr lang="en-US" dirty="0"/>
              <a:t>Secure, trusted by leading enterprises</a:t>
            </a:r>
          </a:p>
          <a:p>
            <a:r>
              <a:rPr lang="en-US" dirty="0"/>
              <a:t>Supported natively by Windows and Linux servers</a:t>
            </a:r>
          </a:p>
          <a:p>
            <a:r>
              <a:rPr lang="en-US" dirty="0"/>
              <a:t>Clients for Windows and Mac</a:t>
            </a:r>
          </a:p>
        </p:txBody>
      </p:sp>
    </p:spTree>
    <p:extLst>
      <p:ext uri="{BB962C8B-B14F-4D97-AF65-F5344CB8AC3E}">
        <p14:creationId xmlns:p14="http://schemas.microsoft.com/office/powerpoint/2010/main" val="26375031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7A303-FA23-4EA9-A411-407F3411C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Docker Image vs Docker Container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446428-A4BA-40BD-A3BC-725510136F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4702" y="1211287"/>
            <a:ext cx="11888787" cy="683264"/>
          </a:xfrm>
        </p:spPr>
        <p:txBody>
          <a:bodyPr/>
          <a:lstStyle/>
          <a:p>
            <a:r>
              <a:rPr lang="en-US" b="1" dirty="0"/>
              <a:t>Image</a:t>
            </a:r>
            <a:r>
              <a:rPr lang="en-US" dirty="0"/>
              <a:t> = template, containing multiple layers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1BD5BA5-C8FF-4CB2-B2F2-284F9181434E}"/>
              </a:ext>
            </a:extLst>
          </p:cNvPr>
          <p:cNvSpPr/>
          <p:nvPr/>
        </p:nvSpPr>
        <p:spPr bwMode="auto">
          <a:xfrm>
            <a:off x="385589" y="1990625"/>
            <a:ext cx="6408712" cy="705281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accent2"/>
                </a:solidFill>
                <a:ea typeface="Segoe UI" pitchFamily="34" charset="0"/>
                <a:cs typeface="Segoe UI" pitchFamily="34" charset="0"/>
              </a:rPr>
              <a:t>Thin R/W layer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8645812-FAE4-47B1-9C3B-81AE371CA991}"/>
              </a:ext>
            </a:extLst>
          </p:cNvPr>
          <p:cNvSpPr/>
          <p:nvPr/>
        </p:nvSpPr>
        <p:spPr bwMode="auto">
          <a:xfrm>
            <a:off x="385589" y="2810564"/>
            <a:ext cx="6408712" cy="2941944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ea typeface="Segoe UI" pitchFamily="34" charset="0"/>
                <a:cs typeface="Segoe UI" pitchFamily="34" charset="0"/>
              </a:rPr>
              <a:t>ubuntu: 15.04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306399-58A0-413F-81AA-271447B347EC}"/>
              </a:ext>
            </a:extLst>
          </p:cNvPr>
          <p:cNvSpPr txBox="1"/>
          <p:nvPr/>
        </p:nvSpPr>
        <p:spPr>
          <a:xfrm>
            <a:off x="240706" y="5945534"/>
            <a:ext cx="10537052" cy="7940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600" b="1" dirty="0">
                <a:latin typeface="Segoe UI Light (Headings)"/>
              </a:rPr>
              <a:t>Container</a:t>
            </a:r>
            <a:r>
              <a:rPr lang="en-US" sz="3600" dirty="0">
                <a:latin typeface="Segoe UI Light (Headings)"/>
              </a:rPr>
              <a:t> = executing instance created from image</a:t>
            </a:r>
            <a:endParaRPr lang="en-US" sz="36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  <a:latin typeface="Segoe UI Light (Headings)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62E5E5-E160-47DC-A605-4AC09DA9569F}"/>
              </a:ext>
            </a:extLst>
          </p:cNvPr>
          <p:cNvSpPr/>
          <p:nvPr/>
        </p:nvSpPr>
        <p:spPr bwMode="auto">
          <a:xfrm>
            <a:off x="274639" y="1894551"/>
            <a:ext cx="11888850" cy="4010949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454C80-7F6A-4183-A0B6-5A62D149E01A}"/>
              </a:ext>
            </a:extLst>
          </p:cNvPr>
          <p:cNvSpPr txBox="1"/>
          <p:nvPr/>
        </p:nvSpPr>
        <p:spPr>
          <a:xfrm>
            <a:off x="6905251" y="2029333"/>
            <a:ext cx="3341941" cy="6278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Container layers (R/W)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C36A49-7A2D-4BD2-AE41-CFE1D70E7B64}"/>
              </a:ext>
            </a:extLst>
          </p:cNvPr>
          <p:cNvSpPr txBox="1"/>
          <p:nvPr/>
        </p:nvSpPr>
        <p:spPr>
          <a:xfrm>
            <a:off x="6905251" y="3967604"/>
            <a:ext cx="2705741" cy="6278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Image layers (RO)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9364878-C8AD-480C-869A-CA8A95764C58}"/>
              </a:ext>
            </a:extLst>
          </p:cNvPr>
          <p:cNvSpPr/>
          <p:nvPr/>
        </p:nvSpPr>
        <p:spPr bwMode="auto">
          <a:xfrm>
            <a:off x="529605" y="2993206"/>
            <a:ext cx="6120680" cy="542682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54bd78ae9312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E52404A-6A14-4930-B12E-7DC38409D777}"/>
              </a:ext>
            </a:extLst>
          </p:cNvPr>
          <p:cNvSpPr/>
          <p:nvPr/>
        </p:nvSpPr>
        <p:spPr bwMode="auto">
          <a:xfrm>
            <a:off x="529605" y="3718530"/>
            <a:ext cx="6120680" cy="542682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784eab9h521a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393E61F-0D33-4E77-B363-EE5F7AFA4B71}"/>
              </a:ext>
            </a:extLst>
          </p:cNvPr>
          <p:cNvSpPr/>
          <p:nvPr/>
        </p:nvSpPr>
        <p:spPr bwMode="auto">
          <a:xfrm>
            <a:off x="529605" y="4443854"/>
            <a:ext cx="6120680" cy="542682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f2h1aacb8d331</a:t>
            </a:r>
          </a:p>
        </p:txBody>
      </p:sp>
    </p:spTree>
    <p:extLst>
      <p:ext uri="{BB962C8B-B14F-4D97-AF65-F5344CB8AC3E}">
        <p14:creationId xmlns:p14="http://schemas.microsoft.com/office/powerpoint/2010/main" val="42754854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 animBg="1"/>
      <p:bldP spid="8" grpId="0"/>
      <p:bldP spid="9" grpId="0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7A303-FA23-4EA9-A411-407F3411C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Hosting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F4FC1BC-2362-4C59-A6EC-261CC7B330FA}"/>
              </a:ext>
            </a:extLst>
          </p:cNvPr>
          <p:cNvSpPr/>
          <p:nvPr/>
        </p:nvSpPr>
        <p:spPr bwMode="auto">
          <a:xfrm>
            <a:off x="457597" y="1212849"/>
            <a:ext cx="11521280" cy="538075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Physical Server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BE7F4E-96B0-4CD2-BD5D-FB0E8E563E14}"/>
              </a:ext>
            </a:extLst>
          </p:cNvPr>
          <p:cNvSpPr/>
          <p:nvPr/>
        </p:nvSpPr>
        <p:spPr bwMode="auto">
          <a:xfrm>
            <a:off x="817637" y="1769070"/>
            <a:ext cx="10801200" cy="446449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Hypervisor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0A8A3E-BFA4-4E49-8D84-AD233302B262}"/>
              </a:ext>
            </a:extLst>
          </p:cNvPr>
          <p:cNvSpPr/>
          <p:nvPr/>
        </p:nvSpPr>
        <p:spPr bwMode="auto">
          <a:xfrm>
            <a:off x="1236858" y="2417142"/>
            <a:ext cx="3060000" cy="3456384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VM 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FA409AC-9D27-4355-A4F5-B3EBDD2708AE}"/>
              </a:ext>
            </a:extLst>
          </p:cNvPr>
          <p:cNvSpPr/>
          <p:nvPr/>
        </p:nvSpPr>
        <p:spPr bwMode="auto">
          <a:xfrm>
            <a:off x="4688237" y="2417142"/>
            <a:ext cx="3060000" cy="3456384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VM 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F1425F7-07EA-4EEA-A81F-A08FE81701D3}"/>
              </a:ext>
            </a:extLst>
          </p:cNvPr>
          <p:cNvSpPr/>
          <p:nvPr/>
        </p:nvSpPr>
        <p:spPr bwMode="auto">
          <a:xfrm>
            <a:off x="8138277" y="2417142"/>
            <a:ext cx="3060000" cy="3456384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VM 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279020-DFD8-44DF-967D-CA9079AA24A8}"/>
              </a:ext>
            </a:extLst>
          </p:cNvPr>
          <p:cNvSpPr/>
          <p:nvPr/>
        </p:nvSpPr>
        <p:spPr bwMode="auto">
          <a:xfrm>
            <a:off x="1398706" y="2993206"/>
            <a:ext cx="2736304" cy="273630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Windows OS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B044695-2BCA-434B-9E43-F33E110CFF4D}"/>
              </a:ext>
            </a:extLst>
          </p:cNvPr>
          <p:cNvSpPr/>
          <p:nvPr/>
        </p:nvSpPr>
        <p:spPr bwMode="auto">
          <a:xfrm>
            <a:off x="4850085" y="2993206"/>
            <a:ext cx="2736304" cy="273630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Linux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870A09-799D-4157-83F8-5B47CFDAD794}"/>
              </a:ext>
            </a:extLst>
          </p:cNvPr>
          <p:cNvSpPr/>
          <p:nvPr/>
        </p:nvSpPr>
        <p:spPr bwMode="auto">
          <a:xfrm>
            <a:off x="8300125" y="2993206"/>
            <a:ext cx="2736304" cy="273630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Windows OS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C7966D7-AE86-4F1D-80D9-705D6332240D}"/>
              </a:ext>
            </a:extLst>
          </p:cNvPr>
          <p:cNvSpPr/>
          <p:nvPr/>
        </p:nvSpPr>
        <p:spPr bwMode="auto">
          <a:xfrm>
            <a:off x="1537717" y="3569270"/>
            <a:ext cx="2448272" cy="20162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Docker Engine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36FA68C-F94F-4658-B8E6-997A610D8E57}"/>
              </a:ext>
            </a:extLst>
          </p:cNvPr>
          <p:cNvSpPr/>
          <p:nvPr/>
        </p:nvSpPr>
        <p:spPr bwMode="auto">
          <a:xfrm>
            <a:off x="4994101" y="3569270"/>
            <a:ext cx="2448272" cy="20162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Docker Engine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0E88AF9-3E47-416E-85D4-EF552B0A3B5F}"/>
              </a:ext>
            </a:extLst>
          </p:cNvPr>
          <p:cNvSpPr/>
          <p:nvPr/>
        </p:nvSpPr>
        <p:spPr bwMode="auto">
          <a:xfrm>
            <a:off x="8444141" y="3569270"/>
            <a:ext cx="2448272" cy="20162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Docker Engine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0FF1FFF-BB41-4E3F-BF34-46F04FF31B3E}"/>
              </a:ext>
            </a:extLst>
          </p:cNvPr>
          <p:cNvSpPr/>
          <p:nvPr/>
        </p:nvSpPr>
        <p:spPr bwMode="auto">
          <a:xfrm>
            <a:off x="1681733" y="4171676"/>
            <a:ext cx="1046637" cy="57606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App 1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F965A70-93BA-490E-8DE7-C7F0C29E17FF}"/>
              </a:ext>
            </a:extLst>
          </p:cNvPr>
          <p:cNvSpPr/>
          <p:nvPr/>
        </p:nvSpPr>
        <p:spPr bwMode="auto">
          <a:xfrm>
            <a:off x="2826988" y="4171676"/>
            <a:ext cx="1046637" cy="57606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App 2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7FD0A68-70DA-406E-8F61-FC88ADB8EF62}"/>
              </a:ext>
            </a:extLst>
          </p:cNvPr>
          <p:cNvSpPr/>
          <p:nvPr/>
        </p:nvSpPr>
        <p:spPr bwMode="auto">
          <a:xfrm>
            <a:off x="1681732" y="4878585"/>
            <a:ext cx="1046637" cy="57606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App 3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5A16F3D-2882-4658-AADE-125C608AF438}"/>
              </a:ext>
            </a:extLst>
          </p:cNvPr>
          <p:cNvSpPr/>
          <p:nvPr/>
        </p:nvSpPr>
        <p:spPr bwMode="auto">
          <a:xfrm>
            <a:off x="2826989" y="4878585"/>
            <a:ext cx="1046637" cy="57606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App 4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99A3417-4142-438E-BEC8-944058F76C8C}"/>
              </a:ext>
            </a:extLst>
          </p:cNvPr>
          <p:cNvSpPr/>
          <p:nvPr/>
        </p:nvSpPr>
        <p:spPr bwMode="auto">
          <a:xfrm>
            <a:off x="5138118" y="4171676"/>
            <a:ext cx="1046637" cy="57606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App 5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E8C013F-E916-465A-A7A5-BB6AC7FF875F}"/>
              </a:ext>
            </a:extLst>
          </p:cNvPr>
          <p:cNvSpPr/>
          <p:nvPr/>
        </p:nvSpPr>
        <p:spPr bwMode="auto">
          <a:xfrm>
            <a:off x="6283373" y="4171676"/>
            <a:ext cx="1046637" cy="57606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App 6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B1F3E92-6B18-4ED2-BF18-2988DDA056C8}"/>
              </a:ext>
            </a:extLst>
          </p:cNvPr>
          <p:cNvSpPr/>
          <p:nvPr/>
        </p:nvSpPr>
        <p:spPr bwMode="auto">
          <a:xfrm>
            <a:off x="5138117" y="4878585"/>
            <a:ext cx="1046637" cy="57606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App 7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45044CF-3FBB-4B7F-A17D-74C2B2F51559}"/>
              </a:ext>
            </a:extLst>
          </p:cNvPr>
          <p:cNvSpPr/>
          <p:nvPr/>
        </p:nvSpPr>
        <p:spPr bwMode="auto">
          <a:xfrm>
            <a:off x="6283374" y="4878585"/>
            <a:ext cx="1046637" cy="57606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App 8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3221561-2880-4520-B91A-ED6819DB972D}"/>
              </a:ext>
            </a:extLst>
          </p:cNvPr>
          <p:cNvSpPr/>
          <p:nvPr/>
        </p:nvSpPr>
        <p:spPr bwMode="auto">
          <a:xfrm>
            <a:off x="8562848" y="4207295"/>
            <a:ext cx="1046637" cy="57606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App 9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C37F2FA-94EF-4A3A-967A-26C3D09D4706}"/>
              </a:ext>
            </a:extLst>
          </p:cNvPr>
          <p:cNvSpPr/>
          <p:nvPr/>
        </p:nvSpPr>
        <p:spPr bwMode="auto">
          <a:xfrm>
            <a:off x="9708103" y="4207295"/>
            <a:ext cx="1046637" cy="57606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App 0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4942913-B736-47A8-9212-F4619F10B21A}"/>
              </a:ext>
            </a:extLst>
          </p:cNvPr>
          <p:cNvSpPr/>
          <p:nvPr/>
        </p:nvSpPr>
        <p:spPr bwMode="auto">
          <a:xfrm>
            <a:off x="8562847" y="4914204"/>
            <a:ext cx="1046637" cy="57606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App I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75F4743-CFB9-4876-A7E7-4C617C75FE9A}"/>
              </a:ext>
            </a:extLst>
          </p:cNvPr>
          <p:cNvSpPr/>
          <p:nvPr/>
        </p:nvSpPr>
        <p:spPr bwMode="auto">
          <a:xfrm>
            <a:off x="9708104" y="4914204"/>
            <a:ext cx="1046637" cy="57606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App J</a:t>
            </a:r>
          </a:p>
        </p:txBody>
      </p:sp>
    </p:spTree>
    <p:extLst>
      <p:ext uri="{BB962C8B-B14F-4D97-AF65-F5344CB8AC3E}">
        <p14:creationId xmlns:p14="http://schemas.microsoft.com/office/powerpoint/2010/main" val="36431764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theme/theme1.xml><?xml version="1.0" encoding="utf-8"?>
<a:theme xmlns:a="http://schemas.openxmlformats.org/drawingml/2006/main" name="WHITE TEMPLATE">
  <a:themeElements>
    <a:clrScheme name="BT - Blue - white back, gold">
      <a:dk1>
        <a:srgbClr val="353535"/>
      </a:dk1>
      <a:lt1>
        <a:srgbClr val="FFFFFF"/>
      </a:lt1>
      <a:dk2>
        <a:srgbClr val="0078D7"/>
      </a:dk2>
      <a:lt2>
        <a:srgbClr val="EAEAEA"/>
      </a:lt2>
      <a:accent1>
        <a:srgbClr val="0078D7"/>
      </a:accent1>
      <a:accent2>
        <a:srgbClr val="002050"/>
      </a:accent2>
      <a:accent3>
        <a:srgbClr val="00BCF2"/>
      </a:accent3>
      <a:accent4>
        <a:srgbClr val="FF8C00"/>
      </a:accent4>
      <a:accent5>
        <a:srgbClr val="737373"/>
      </a:accent5>
      <a:accent6>
        <a:srgbClr val="E6E6E6"/>
      </a:accent6>
      <a:hlink>
        <a:srgbClr val="0078D7"/>
      </a:hlink>
      <a:folHlink>
        <a:srgbClr val="0078D7"/>
      </a:folHlink>
    </a:clrScheme>
    <a:fontScheme name="Segoe UI Light - Segoe UI Semilight">
      <a:majorFont>
        <a:latin typeface="Segoe UI Light"/>
        <a:ea typeface=""/>
        <a:cs typeface=""/>
      </a:majorFont>
      <a:minorFont>
        <a:latin typeface="Segoe UI Semilight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16-9_Business_BLUE_2017_22.potx" id="{B944339A-53D9-4B08-9DEE-9C9280C8A2CF}" vid="{AF574AC0-5464-4A71-BEA8-6A4D93F7C12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B0BB5962AB3C45A9A1CE1EC4C4F647" ma:contentTypeVersion="3" ma:contentTypeDescription="Create a new document." ma:contentTypeScope="" ma:versionID="f0876370c90de824ab54c09b0bd2a056">
  <xsd:schema xmlns:xsd="http://www.w3.org/2001/XMLSchema" xmlns:xs="http://www.w3.org/2001/XMLSchema" xmlns:p="http://schemas.microsoft.com/office/2006/metadata/properties" xmlns:ns3="630a2e83-186a-4a0f-ab27-bee8a8096abc" targetNamespace="http://schemas.microsoft.com/office/2006/metadata/properties" ma:root="true" ma:fieldsID="a2a3b5ed8b4accd7c8a398d0cb075271" ns3:_="">
    <xsd:import namespace="630a2e83-186a-4a0f-ab27-bee8a8096ab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0a2e83-186a-4a0f-ab27-bee8a8096ab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58FDAC0-319D-4A54-8D8E-1D42CB1F800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330841A-A209-44E7-824E-9DDB4DE0DC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30a2e83-186a-4a0f-ab27-bee8a8096ab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990F116-B58F-4255-B05B-DA3808E0E5C6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630a2e83-186a-4a0f-ab27-bee8a8096abc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16-9_Business_BLUE_2017_22</Template>
  <TotalTime>19579</TotalTime>
  <Words>1044</Words>
  <Application>Microsoft Office PowerPoint</Application>
  <PresentationFormat>Custom</PresentationFormat>
  <Paragraphs>287</Paragraphs>
  <Slides>22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Segoe UI</vt:lpstr>
      <vt:lpstr>Segoe UI Light</vt:lpstr>
      <vt:lpstr>Segoe UI Light (Headings)</vt:lpstr>
      <vt:lpstr>Segoe UI Semilight</vt:lpstr>
      <vt:lpstr>Wingdings</vt:lpstr>
      <vt:lpstr>WHITE TEMPLATE</vt:lpstr>
      <vt:lpstr>Azure App Service Web App for Containers</vt:lpstr>
      <vt:lpstr>PowerPoint Presentation</vt:lpstr>
      <vt:lpstr>About me</vt:lpstr>
      <vt:lpstr>Agenda</vt:lpstr>
      <vt:lpstr>Expectations (Level 300)</vt:lpstr>
      <vt:lpstr>Why Containers?</vt:lpstr>
      <vt:lpstr>What is Docker?</vt:lpstr>
      <vt:lpstr>Docker Image vs Docker Container</vt:lpstr>
      <vt:lpstr>Hosting</vt:lpstr>
      <vt:lpstr>Containers/Microservices on Azure</vt:lpstr>
      <vt:lpstr>Azure Service Fabric</vt:lpstr>
      <vt:lpstr>App Service Characteristics </vt:lpstr>
      <vt:lpstr>App Service Plan</vt:lpstr>
      <vt:lpstr>Web App - Variations</vt:lpstr>
      <vt:lpstr>docker.com Pricing</vt:lpstr>
      <vt:lpstr>Azure Container Registry Pricing</vt:lpstr>
      <vt:lpstr>Get started for free!</vt:lpstr>
      <vt:lpstr>Demo(s)</vt:lpstr>
      <vt:lpstr>Continuous delivery with remote builds</vt:lpstr>
      <vt:lpstr>Evaluate Sessions &amp; Win the Prizes</vt:lpstr>
      <vt:lpstr>GatherUp! Event Management Platform</vt:lpstr>
      <vt:lpstr>PowerPoint Presentation</vt:lpstr>
    </vt:vector>
  </TitlesOfParts>
  <Manager/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brand template</dc:title>
  <dc:subject>&lt;Speech title here&gt;</dc:subject>
  <dc:creator>Elena Kovacevic (Trenkwalder Kadrovske Usluge)</dc:creator>
  <cp:keywords/>
  <dc:description>Template: _x000d_
Formatting: _x000d_
Audience Type:</dc:description>
  <cp:lastModifiedBy>Admir Tuzovic</cp:lastModifiedBy>
  <cp:revision>140</cp:revision>
  <dcterms:created xsi:type="dcterms:W3CDTF">2017-03-20T13:40:49Z</dcterms:created>
  <dcterms:modified xsi:type="dcterms:W3CDTF">2018-04-19T11:42:57Z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0x010100A2B0BB5962AB3C45A9A1CE1EC4C4F647</vt:lpwstr>
  </property>
  <property fmtid="{D5CDD505-2E9C-101B-9397-08002B2CF9AE}" pid="3" name="Product">
    <vt:lpwstr/>
  </property>
  <property fmtid="{D5CDD505-2E9C-101B-9397-08002B2CF9AE}" pid="4" name="Event1">
    <vt:lpwstr>622;#Unassigned|2c8af875-f38a-40b8-a0a9-056aed3fc8c0</vt:lpwstr>
  </property>
  <property fmtid="{D5CDD505-2E9C-101B-9397-08002B2CF9AE}" pid="5" name="Audience">
    <vt:lpwstr/>
  </property>
  <property fmtid="{D5CDD505-2E9C-101B-9397-08002B2CF9AE}" pid="6" name="Event Venue">
    <vt:lpwstr/>
  </property>
  <property fmtid="{D5CDD505-2E9C-101B-9397-08002B2CF9AE}" pid="7" name="Track">
    <vt:lpwstr/>
  </property>
  <property fmtid="{D5CDD505-2E9C-101B-9397-08002B2CF9AE}" pid="8" name="Event Location">
    <vt:lpwstr/>
  </property>
  <property fmtid="{D5CDD505-2E9C-101B-9397-08002B2CF9AE}" pid="9" name="Campaign">
    <vt:lpwstr/>
  </property>
  <property fmtid="{D5CDD505-2E9C-101B-9397-08002B2CF9AE}" pid="10" name="IsMyDocuments">
    <vt:bool>true</vt:bool>
  </property>
  <property fmtid="{D5CDD505-2E9C-101B-9397-08002B2CF9AE}" pid="11" name="MSIP_Label_f42aa342-8706-4288-bd11-ebb85995028c_Enabled">
    <vt:lpwstr>True</vt:lpwstr>
  </property>
  <property fmtid="{D5CDD505-2E9C-101B-9397-08002B2CF9AE}" pid="12" name="MSIP_Label_f42aa342-8706-4288-bd11-ebb85995028c_SiteId">
    <vt:lpwstr>72f988bf-86f1-41af-91ab-2d7cd011db47</vt:lpwstr>
  </property>
  <property fmtid="{D5CDD505-2E9C-101B-9397-08002B2CF9AE}" pid="13" name="MSIP_Label_f42aa342-8706-4288-bd11-ebb85995028c_Owner">
    <vt:lpwstr>a-eniss@microsoft.com</vt:lpwstr>
  </property>
  <property fmtid="{D5CDD505-2E9C-101B-9397-08002B2CF9AE}" pid="14" name="MSIP_Label_f42aa342-8706-4288-bd11-ebb85995028c_SetDate">
    <vt:lpwstr>2018-04-10T06:17:27.3234266Z</vt:lpwstr>
  </property>
  <property fmtid="{D5CDD505-2E9C-101B-9397-08002B2CF9AE}" pid="15" name="MSIP_Label_f42aa342-8706-4288-bd11-ebb85995028c_Name">
    <vt:lpwstr>General</vt:lpwstr>
  </property>
  <property fmtid="{D5CDD505-2E9C-101B-9397-08002B2CF9AE}" pid="16" name="MSIP_Label_f42aa342-8706-4288-bd11-ebb85995028c_Application">
    <vt:lpwstr>Microsoft Azure Information Protection</vt:lpwstr>
  </property>
  <property fmtid="{D5CDD505-2E9C-101B-9397-08002B2CF9AE}" pid="17" name="MSIP_Label_f42aa342-8706-4288-bd11-ebb85995028c_Extended_MSFT_Method">
    <vt:lpwstr>Automatic</vt:lpwstr>
  </property>
  <property fmtid="{D5CDD505-2E9C-101B-9397-08002B2CF9AE}" pid="18" name="Sensitivity">
    <vt:lpwstr>General</vt:lpwstr>
  </property>
</Properties>
</file>