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29" r:id="rId4"/>
    <p:sldMasterId id="2147484478" r:id="rId5"/>
  </p:sldMasterIdLst>
  <p:notesMasterIdLst>
    <p:notesMasterId r:id="rId20"/>
  </p:notesMasterIdLst>
  <p:handoutMasterIdLst>
    <p:handoutMasterId r:id="rId21"/>
  </p:handoutMasterIdLst>
  <p:sldIdLst>
    <p:sldId id="1519" r:id="rId6"/>
    <p:sldId id="1520" r:id="rId7"/>
    <p:sldId id="317" r:id="rId8"/>
    <p:sldId id="1549" r:id="rId9"/>
    <p:sldId id="1548" r:id="rId10"/>
    <p:sldId id="275" r:id="rId11"/>
    <p:sldId id="356" r:id="rId12"/>
    <p:sldId id="357" r:id="rId13"/>
    <p:sldId id="279" r:id="rId14"/>
    <p:sldId id="1527" r:id="rId15"/>
    <p:sldId id="1611" r:id="rId16"/>
    <p:sldId id="1612" r:id="rId17"/>
    <p:sldId id="1621" r:id="rId18"/>
    <p:sldId id="1532" r:id="rId19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ons" id="{A0252C9D-1D6B-42F9-BA63-F39DC4D8B635}">
          <p14:sldIdLst/>
        </p14:section>
        <p14:section name="White Template" id="{A073DAE3-B461-442F-A3D3-6642BD875E45}">
          <p14:sldIdLst>
            <p14:sldId id="1519"/>
            <p14:sldId id="1520"/>
            <p14:sldId id="317"/>
            <p14:sldId id="1549"/>
            <p14:sldId id="1548"/>
            <p14:sldId id="275"/>
            <p14:sldId id="356"/>
            <p14:sldId id="357"/>
            <p14:sldId id="279"/>
            <p14:sldId id="1527"/>
            <p14:sldId id="1611"/>
            <p14:sldId id="1612"/>
            <p14:sldId id="1621"/>
            <p14:sldId id="1532"/>
          </p14:sldIdLst>
        </p14:section>
        <p14:section name="Dark Gray template" id="{BB00CB64-77A4-4BA9-B0A0-EF2154DA307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203">
          <p15:clr>
            <a:srgbClr val="A4A3A4"/>
          </p15:clr>
        </p15:guide>
        <p15:guide id="2" pos="391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2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50"/>
    <a:srgbClr val="737373"/>
    <a:srgbClr val="FFFFFF"/>
    <a:srgbClr val="000000"/>
    <a:srgbClr val="D83B01"/>
    <a:srgbClr val="353535"/>
    <a:srgbClr val="0078D7"/>
    <a:srgbClr val="FF8C00"/>
    <a:srgbClr val="FFB900"/>
    <a:srgbClr val="107C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2136" autoAdjust="0"/>
  </p:normalViewPr>
  <p:slideViewPr>
    <p:cSldViewPr>
      <p:cViewPr varScale="1">
        <p:scale>
          <a:sx n="100" d="100"/>
          <a:sy n="100" d="100"/>
        </p:scale>
        <p:origin x="156" y="52"/>
      </p:cViewPr>
      <p:guideLst>
        <p:guide orient="horz" pos="2203"/>
        <p:guide pos="39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howGuides="1">
      <p:cViewPr varScale="1">
        <p:scale>
          <a:sx n="63" d="100"/>
          <a:sy n="63" d="100"/>
        </p:scale>
        <p:origin x="3134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0CB2F-F0BF-435A-A27A-2EC15087F634}" type="datetime8">
              <a:rPr lang="en-US" smtClean="0">
                <a:latin typeface="Segoe UI" pitchFamily="34" charset="0"/>
              </a:rPr>
              <a:pPr/>
              <a:t>4/19/2018 3:56 PM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pPr/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D18B56EA-E28F-4F92-9F16-7A6F2501B303}" type="datetime8">
              <a:rPr lang="en-US" smtClean="0"/>
              <a:pPr/>
              <a:t>4/19/2018 3:56 PM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8683C9CD-37C6-4B53-B210-CC8F66F90493}" type="datetime8">
              <a:rPr lang="en-US" smtClean="0"/>
              <a:pPr/>
              <a:t>4/19/2018 3:56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773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627F603A-779F-4101-9B83-C34650C566A7}" type="datetime8">
              <a:rPr lang="en-US" smtClean="0"/>
              <a:pPr/>
              <a:t>4/19/2018 3:56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922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4/19/2018 4:00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384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4/19/2018 4:00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276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627F603A-779F-4101-9B83-C34650C566A7}" type="datetime8">
              <a:rPr lang="en-US" smtClean="0"/>
              <a:pPr/>
              <a:t>4/19/2018 4:06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587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2F5416D-752F-4A27-A7A5-0CB5FC0CFE2E}" type="datetime8">
              <a:rPr lang="en-US" smtClean="0">
                <a:solidFill>
                  <a:prstClr val="black"/>
                </a:solidFill>
              </a:rPr>
              <a:pPr/>
              <a:t>4/19/2018 3:56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510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9489B14-6501-4CD1-A820-B9AC2BB636AD}" type="datetime8">
              <a:rPr lang="en-US" smtClean="0"/>
              <a:pPr/>
              <a:t>4/19/2018 3:56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409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VS 2013</a:t>
            </a:r>
            <a:r>
              <a:rPr lang="en-US" baseline="0" dirty="0"/>
              <a:t> with console</a:t>
            </a:r>
            <a:endParaRPr lang="en-US" dirty="0"/>
          </a:p>
          <a:p>
            <a:r>
              <a:rPr lang="en-US" dirty="0"/>
              <a:t>VS 2013 empty</a:t>
            </a:r>
          </a:p>
          <a:p>
            <a:r>
              <a:rPr lang="en-US" dirty="0"/>
              <a:t>VS</a:t>
            </a:r>
            <a:r>
              <a:rPr lang="en-US" baseline="0" dirty="0"/>
              <a:t> 2012 with WP emulator</a:t>
            </a:r>
          </a:p>
          <a:p>
            <a:r>
              <a:rPr lang="en-US" baseline="0" dirty="0"/>
              <a:t>SP Designer</a:t>
            </a:r>
          </a:p>
          <a:p>
            <a:r>
              <a:rPr lang="en-US" baseline="0" dirty="0"/>
              <a:t>Microsoft Azure (IE)</a:t>
            </a:r>
          </a:p>
          <a:p>
            <a:r>
              <a:rPr lang="en-US" baseline="0" dirty="0"/>
              <a:t>Win Dev Portal (IE)</a:t>
            </a:r>
          </a:p>
          <a:p>
            <a:r>
              <a:rPr lang="en-US" baseline="0" dirty="0"/>
              <a:t>Dev site (Chrome)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4A8DE-B7E9-43B1-8755-F7AC2542AAC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744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pPr/>
              <a:t>4/19/2018 3:56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182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C9F26854-F9AE-4E32-B2A5-59EE421C280D}" type="datetime8">
              <a:rPr lang="en-US" smtClean="0"/>
              <a:pPr/>
              <a:t>4/19/2018 3:56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578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406034" marR="0" lvl="0" indent="0" algn="l" defTabSz="9314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B0BD91-A332-4638-9D55-E1550E13BA6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4/19/2018 4:04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548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406034" marR="0" lvl="0" indent="0" algn="l" defTabSz="9314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B0BD91-A332-4638-9D55-E1550E13BA6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4/19/2018 4:04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791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406034" marR="0" lvl="0" indent="0" algn="l" defTabSz="9314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B0BD91-A332-4638-9D55-E1550E13BA6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4/19/2018 4:04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872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406034" marR="0" lvl="0" indent="0" algn="l" defTabSz="9314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B0BD91-A332-4638-9D55-E1550E13BA6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4/19/2018 4:04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264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26" Type="http://schemas.openxmlformats.org/officeDocument/2006/relationships/image" Target="../media/image45.jpeg"/><Relationship Id="rId3" Type="http://schemas.openxmlformats.org/officeDocument/2006/relationships/image" Target="../media/image8.png"/><Relationship Id="rId21" Type="http://schemas.openxmlformats.org/officeDocument/2006/relationships/image" Target="../media/image40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5" Type="http://schemas.openxmlformats.org/officeDocument/2006/relationships/image" Target="../media/image44.png"/><Relationship Id="rId2" Type="http://schemas.openxmlformats.org/officeDocument/2006/relationships/image" Target="../media/image14.png"/><Relationship Id="rId16" Type="http://schemas.openxmlformats.org/officeDocument/2006/relationships/image" Target="../media/image35.jpeg"/><Relationship Id="rId20" Type="http://schemas.openxmlformats.org/officeDocument/2006/relationships/image" Target="../media/image3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24" Type="http://schemas.openxmlformats.org/officeDocument/2006/relationships/image" Target="../media/image43.jpeg"/><Relationship Id="rId5" Type="http://schemas.openxmlformats.org/officeDocument/2006/relationships/image" Target="../media/image24.jpeg"/><Relationship Id="rId15" Type="http://schemas.openxmlformats.org/officeDocument/2006/relationships/image" Target="../media/image34.jpeg"/><Relationship Id="rId23" Type="http://schemas.openxmlformats.org/officeDocument/2006/relationships/image" Target="../media/image42.jpeg"/><Relationship Id="rId28" Type="http://schemas.openxmlformats.org/officeDocument/2006/relationships/hyperlink" Target="http://www.skybow.com/about-skybow" TargetMode="External"/><Relationship Id="rId10" Type="http://schemas.openxmlformats.org/officeDocument/2006/relationships/image" Target="../media/image29.jpeg"/><Relationship Id="rId19" Type="http://schemas.openxmlformats.org/officeDocument/2006/relationships/image" Target="../media/image38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Relationship Id="rId22" Type="http://schemas.openxmlformats.org/officeDocument/2006/relationships/image" Target="../media/image41.png"/><Relationship Id="rId27" Type="http://schemas.openxmlformats.org/officeDocument/2006/relationships/image" Target="../media/image46.jpe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70666" y="4897504"/>
            <a:ext cx="9143936" cy="906582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87439" y="5801518"/>
            <a:ext cx="7315137" cy="906196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40" name="Picture 13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457200" y="481082"/>
            <a:ext cx="1483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50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7023366" y="-73970"/>
            <a:ext cx="5443122" cy="704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6951711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2050" name="Picture 2" descr="C:\Users\Rino\Desktop\Archive 4\2-0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547225" y="0"/>
            <a:ext cx="2889250" cy="7023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884901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8934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8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pic>
        <p:nvPicPr>
          <p:cNvPr id="1026" name="Picture 2" descr="C:\Users\Rino\Desktop\Archive 4\2-04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669088" y="0"/>
            <a:ext cx="5767387" cy="70231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635824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zo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" y="-1"/>
            <a:ext cx="12434711" cy="699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6740704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57200" y="481082"/>
            <a:ext cx="1483418" cy="31089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625949" y="2993206"/>
            <a:ext cx="4892040" cy="1514261"/>
          </a:xfrm>
        </p:spPr>
        <p:txBody>
          <a:bodyPr wrap="square" anchor="ctr">
            <a:spAutoFit/>
          </a:bodyPr>
          <a:lstStyle>
            <a:lvl1pPr algn="ctr">
              <a:defRPr sz="48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bs-Latn-BA" dirty="0"/>
              <a:t>Thank you!</a:t>
            </a:r>
            <a:br>
              <a:rPr lang="bs-Latn-BA" dirty="0"/>
            </a:br>
            <a:r>
              <a:rPr lang="bs-Latn-BA" dirty="0"/>
              <a:t>Hvala vam!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069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38550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4" b="13316"/>
          <a:stretch/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72" y="4091752"/>
            <a:ext cx="1236090" cy="2844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37" y="4446036"/>
            <a:ext cx="1590901" cy="5054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067" y="3458621"/>
            <a:ext cx="1662709" cy="611531"/>
          </a:xfrm>
          <a:prstGeom prst="rect">
            <a:avLst/>
          </a:prstGeom>
        </p:spPr>
      </p:pic>
      <p:sp>
        <p:nvSpPr>
          <p:cNvPr id="16" name="Arrow: Pentagon 15"/>
          <p:cNvSpPr/>
          <p:nvPr userDrawn="1"/>
        </p:nvSpPr>
        <p:spPr>
          <a:xfrm rot="5400000">
            <a:off x="884392" y="-434117"/>
            <a:ext cx="898008" cy="1763703"/>
          </a:xfrm>
          <a:prstGeom prst="homePlate">
            <a:avLst>
              <a:gd name="adj" fmla="val 281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6" dirty="0">
              <a:latin typeface="Open Sans Light" panose="020B03060305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73" y="167650"/>
            <a:ext cx="1111731" cy="4435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1944" y="2213898"/>
            <a:ext cx="3213563" cy="998578"/>
          </a:xfrm>
        </p:spPr>
        <p:txBody>
          <a:bodyPr anchor="t">
            <a:noAutofit/>
          </a:bodyPr>
          <a:lstStyle>
            <a:lvl1pPr algn="ctr">
              <a:defRPr sz="2448">
                <a:solidFill>
                  <a:srgbClr val="50505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Click to edit session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1944" y="3451964"/>
            <a:ext cx="3213563" cy="1300687"/>
          </a:xfrm>
        </p:spPr>
        <p:txBody>
          <a:bodyPr/>
          <a:lstStyle>
            <a:lvl1pPr marL="0" indent="0" algn="ctr">
              <a:buNone/>
              <a:defRPr sz="2448" cap="all" baseline="0">
                <a:solidFill>
                  <a:srgbClr val="50505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66287" indent="0" algn="ctr">
              <a:buNone/>
              <a:defRPr sz="2040"/>
            </a:lvl2pPr>
            <a:lvl3pPr marL="932573" indent="0" algn="ctr">
              <a:buNone/>
              <a:defRPr sz="1836"/>
            </a:lvl3pPr>
            <a:lvl4pPr marL="1398860" indent="0" algn="ctr">
              <a:buNone/>
              <a:defRPr sz="1632"/>
            </a:lvl4pPr>
            <a:lvl5pPr marL="1865146" indent="0" algn="ctr">
              <a:buNone/>
              <a:defRPr sz="1632"/>
            </a:lvl5pPr>
            <a:lvl6pPr marL="2331433" indent="0" algn="ctr">
              <a:buNone/>
              <a:defRPr sz="1632"/>
            </a:lvl6pPr>
            <a:lvl7pPr marL="2797719" indent="0" algn="ctr">
              <a:buNone/>
              <a:defRPr sz="1632"/>
            </a:lvl7pPr>
            <a:lvl8pPr marL="3264006" indent="0" algn="ctr">
              <a:buNone/>
              <a:defRPr sz="1632"/>
            </a:lvl8pPr>
            <a:lvl9pPr marL="3730293" indent="0" algn="ctr">
              <a:buNone/>
              <a:defRPr sz="1632"/>
            </a:lvl9pPr>
          </a:lstStyle>
          <a:p>
            <a:r>
              <a:rPr lang="en-US" dirty="0"/>
              <a:t>SPEAKER NAME, COMPANY</a:t>
            </a:r>
          </a:p>
        </p:txBody>
      </p:sp>
    </p:spTree>
    <p:extLst>
      <p:ext uri="{BB962C8B-B14F-4D97-AF65-F5344CB8AC3E}">
        <p14:creationId xmlns:p14="http://schemas.microsoft.com/office/powerpoint/2010/main" val="3208586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505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0505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>
                <a:solidFill>
                  <a:srgbClr val="50505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>
                <a:solidFill>
                  <a:srgbClr val="50505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>
                <a:solidFill>
                  <a:srgbClr val="50505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>
                <a:solidFill>
                  <a:srgbClr val="50505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979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reen">
    <p:bg>
      <p:bgPr>
        <a:solidFill>
          <a:srgbClr val="7FC2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008" y="890213"/>
            <a:ext cx="10726460" cy="82238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008" y="1788219"/>
            <a:ext cx="10726460" cy="486913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451544" y="-1270"/>
            <a:ext cx="1763703" cy="898008"/>
            <a:chOff x="442668" y="-1246"/>
            <a:chExt cx="1729032" cy="880480"/>
          </a:xfrm>
        </p:grpSpPr>
        <p:sp>
          <p:nvSpPr>
            <p:cNvPr id="4" name="Arrow: Pentagon 3"/>
            <p:cNvSpPr/>
            <p:nvPr userDrawn="1"/>
          </p:nvSpPr>
          <p:spPr>
            <a:xfrm rot="5400000">
              <a:off x="866944" y="-425522"/>
              <a:ext cx="880480" cy="1729032"/>
            </a:xfrm>
            <a:prstGeom prst="homePlate">
              <a:avLst>
                <a:gd name="adj" fmla="val 281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205" y="164375"/>
              <a:ext cx="1089877" cy="434937"/>
            </a:xfrm>
            <a:prstGeom prst="rect">
              <a:avLst/>
            </a:prstGeom>
          </p:spPr>
        </p:pic>
      </p:grpSp>
      <p:sp>
        <p:nvSpPr>
          <p:cNvPr id="6" name="Subtitle 12"/>
          <p:cNvSpPr txBox="1">
            <a:spLocks/>
          </p:cNvSpPr>
          <p:nvPr userDrawn="1"/>
        </p:nvSpPr>
        <p:spPr>
          <a:xfrm>
            <a:off x="2260930" y="365067"/>
            <a:ext cx="9577639" cy="2461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CH" sz="1800" kern="1200" dirty="0">
                <a:solidFill>
                  <a:srgbClr val="47474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33432" rtl="0" eaLnBrk="1" fontAlgn="auto" latinLnBrk="0" hangingPunct="1">
              <a:lnSpc>
                <a:spcPct val="90000"/>
              </a:lnSpc>
              <a:spcBef>
                <a:spcPts val="102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Slide </a:t>
            </a:r>
            <a:fld id="{D2992313-8239-4801-99D3-0B144BE067EB}" type="slidenum">
              <a:rPr kumimoji="0" lang="en-US" sz="1122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marL="0" marR="0" lvl="0" indent="0" algn="l" defTabSz="733432" rtl="0" eaLnBrk="1" fontAlgn="auto" latinLnBrk="0" hangingPunct="1">
                <a:lnSpc>
                  <a:spcPct val="90000"/>
                </a:lnSpc>
                <a:spcBef>
                  <a:spcPts val="102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t>‹#›</a:t>
            </a:fld>
            <a:endParaRPr kumimoji="0" lang="en-US" sz="112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13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ray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008" y="890213"/>
            <a:ext cx="10726460" cy="822387"/>
          </a:xfrm>
        </p:spPr>
        <p:txBody>
          <a:bodyPr/>
          <a:lstStyle>
            <a:lvl1pPr>
              <a:defRPr>
                <a:solidFill>
                  <a:srgbClr val="50505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008" y="1788219"/>
            <a:ext cx="10726460" cy="4869135"/>
          </a:xfrm>
        </p:spPr>
        <p:txBody>
          <a:bodyPr/>
          <a:lstStyle>
            <a:lvl1pPr>
              <a:defRPr>
                <a:solidFill>
                  <a:srgbClr val="50505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>
                <a:solidFill>
                  <a:srgbClr val="50505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>
                <a:solidFill>
                  <a:srgbClr val="50505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>
                <a:solidFill>
                  <a:srgbClr val="50505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>
                <a:solidFill>
                  <a:srgbClr val="50505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451544" y="-1270"/>
            <a:ext cx="1763703" cy="898008"/>
            <a:chOff x="442668" y="-1246"/>
            <a:chExt cx="1729032" cy="880480"/>
          </a:xfrm>
        </p:grpSpPr>
        <p:sp>
          <p:nvSpPr>
            <p:cNvPr id="4" name="Arrow: Pentagon 3"/>
            <p:cNvSpPr/>
            <p:nvPr userDrawn="1"/>
          </p:nvSpPr>
          <p:spPr>
            <a:xfrm rot="5400000">
              <a:off x="866944" y="-425522"/>
              <a:ext cx="880480" cy="1729032"/>
            </a:xfrm>
            <a:prstGeom prst="homePlate">
              <a:avLst>
                <a:gd name="adj" fmla="val 281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205" y="164375"/>
              <a:ext cx="1089877" cy="434937"/>
            </a:xfrm>
            <a:prstGeom prst="rect">
              <a:avLst/>
            </a:prstGeom>
          </p:spPr>
        </p:pic>
      </p:grpSp>
      <p:sp>
        <p:nvSpPr>
          <p:cNvPr id="6" name="Subtitle 12"/>
          <p:cNvSpPr txBox="1">
            <a:spLocks/>
          </p:cNvSpPr>
          <p:nvPr userDrawn="1"/>
        </p:nvSpPr>
        <p:spPr>
          <a:xfrm>
            <a:off x="2260930" y="365067"/>
            <a:ext cx="9577639" cy="2461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CH" sz="1800" kern="1200" dirty="0">
                <a:solidFill>
                  <a:srgbClr val="47474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33432" rtl="0" eaLnBrk="1" fontAlgn="auto" latinLnBrk="0" hangingPunct="1">
              <a:lnSpc>
                <a:spcPct val="90000"/>
              </a:lnSpc>
              <a:spcBef>
                <a:spcPts val="102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Slide </a:t>
            </a:r>
            <a:fld id="{D2992313-8239-4801-99D3-0B144BE067EB}" type="slidenum">
              <a:rPr kumimoji="0" lang="en-US" sz="1122" b="0" i="0" u="none" strike="noStrike" kern="1200" cap="none" spc="0" normalizeH="0" baseline="0" noProof="0" smtClean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marL="0" marR="0" lvl="0" indent="0" algn="l" defTabSz="733432" rtl="0" eaLnBrk="1" fontAlgn="auto" latinLnBrk="0" hangingPunct="1">
                <a:lnSpc>
                  <a:spcPct val="90000"/>
                </a:lnSpc>
                <a:spcBef>
                  <a:spcPts val="102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t>‹#›</a:t>
            </a:fld>
            <a:endParaRPr kumimoji="0" lang="en-US" sz="1122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055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quare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74702" y="2119178"/>
            <a:ext cx="4937760" cy="1835285"/>
          </a:xfrm>
          <a:noFill/>
        </p:spPr>
        <p:txBody>
          <a:bodyPr lIns="146304" tIns="91440" rIns="146304" bIns="91440" anchor="t" anchorCtr="0"/>
          <a:lstStyle>
            <a:lvl1pPr>
              <a:defRPr sz="4800" spc="-100" baseline="0">
                <a:gradFill>
                  <a:gsLst>
                    <a:gs pos="74359">
                      <a:schemeClr val="tx1"/>
                    </a:gs>
                    <a:gs pos="57576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73050" y="3954463"/>
            <a:ext cx="4937760" cy="731528"/>
          </a:xfrm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lang="en-US" sz="3200" kern="1200" spc="0" baseline="0" dirty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Speaker name</a:t>
            </a:r>
          </a:p>
        </p:txBody>
      </p:sp>
      <p:sp>
        <p:nvSpPr>
          <p:cNvPr id="8" name="Rectangle 7"/>
          <p:cNvSpPr/>
          <p:nvPr userDrawn="1"/>
        </p:nvSpPr>
        <p:spPr bwMode="gray">
          <a:xfrm>
            <a:off x="5441950" y="0"/>
            <a:ext cx="6994525" cy="6994525"/>
          </a:xfrm>
          <a:prstGeom prst="rect">
            <a:avLst/>
          </a:prstGeom>
          <a:solidFill>
            <a:srgbClr val="002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5441950" y="3283772"/>
            <a:ext cx="7007806" cy="3710752"/>
            <a:chOff x="5441950" y="3283772"/>
            <a:chExt cx="7007806" cy="3710752"/>
          </a:xfrm>
        </p:grpSpPr>
        <p:sp>
          <p:nvSpPr>
            <p:cNvPr id="10" name="Freeform: Shape 9"/>
            <p:cNvSpPr>
              <a:spLocks/>
            </p:cNvSpPr>
            <p:nvPr userDrawn="1"/>
          </p:nvSpPr>
          <p:spPr bwMode="gray">
            <a:xfrm>
              <a:off x="5441950" y="4946076"/>
              <a:ext cx="7007806" cy="2048448"/>
            </a:xfrm>
            <a:custGeom>
              <a:avLst/>
              <a:gdLst>
                <a:gd name="connsiteX0" fmla="*/ 237491 w 7007806"/>
                <a:gd name="connsiteY0" fmla="*/ 0 h 2048448"/>
                <a:gd name="connsiteX1" fmla="*/ 966532 w 7007806"/>
                <a:gd name="connsiteY1" fmla="*/ 0 h 2048448"/>
                <a:gd name="connsiteX2" fmla="*/ 966532 w 7007806"/>
                <a:gd name="connsiteY2" fmla="*/ 578198 h 2048448"/>
                <a:gd name="connsiteX3" fmla="*/ 1425492 w 7007806"/>
                <a:gd name="connsiteY3" fmla="*/ 606386 h 2048448"/>
                <a:gd name="connsiteX4" fmla="*/ 1677037 w 7007806"/>
                <a:gd name="connsiteY4" fmla="*/ 606386 h 2048448"/>
                <a:gd name="connsiteX5" fmla="*/ 1677037 w 7007806"/>
                <a:gd name="connsiteY5" fmla="*/ 483901 h 2048448"/>
                <a:gd name="connsiteX6" fmla="*/ 1686642 w 7007806"/>
                <a:gd name="connsiteY6" fmla="*/ 483901 h 2048448"/>
                <a:gd name="connsiteX7" fmla="*/ 1686642 w 7007806"/>
                <a:gd name="connsiteY7" fmla="*/ 225552 h 2048448"/>
                <a:gd name="connsiteX8" fmla="*/ 2059578 w 7007806"/>
                <a:gd name="connsiteY8" fmla="*/ 225552 h 2048448"/>
                <a:gd name="connsiteX9" fmla="*/ 2059578 w 7007806"/>
                <a:gd name="connsiteY9" fmla="*/ 339268 h 2048448"/>
                <a:gd name="connsiteX10" fmla="*/ 2098045 w 7007806"/>
                <a:gd name="connsiteY10" fmla="*/ 339268 h 2048448"/>
                <a:gd name="connsiteX11" fmla="*/ 2098045 w 7007806"/>
                <a:gd name="connsiteY11" fmla="*/ 483901 h 2048448"/>
                <a:gd name="connsiteX12" fmla="*/ 2204842 w 7007806"/>
                <a:gd name="connsiteY12" fmla="*/ 483901 h 2048448"/>
                <a:gd name="connsiteX13" fmla="*/ 2204842 w 7007806"/>
                <a:gd name="connsiteY13" fmla="*/ 643969 h 2048448"/>
                <a:gd name="connsiteX14" fmla="*/ 2602307 w 7007806"/>
                <a:gd name="connsiteY14" fmla="*/ 643969 h 2048448"/>
                <a:gd name="connsiteX15" fmla="*/ 2602307 w 7007806"/>
                <a:gd name="connsiteY15" fmla="*/ 744644 h 2048448"/>
                <a:gd name="connsiteX16" fmla="*/ 3055683 w 7007806"/>
                <a:gd name="connsiteY16" fmla="*/ 744644 h 2048448"/>
                <a:gd name="connsiteX17" fmla="*/ 3055683 w 7007806"/>
                <a:gd name="connsiteY17" fmla="*/ 777377 h 2048448"/>
                <a:gd name="connsiteX18" fmla="*/ 3075299 w 7007806"/>
                <a:gd name="connsiteY18" fmla="*/ 777377 h 2048448"/>
                <a:gd name="connsiteX19" fmla="*/ 3075299 w 7007806"/>
                <a:gd name="connsiteY19" fmla="*/ 965361 h 2048448"/>
                <a:gd name="connsiteX20" fmla="*/ 3423979 w 7007806"/>
                <a:gd name="connsiteY20" fmla="*/ 965361 h 2048448"/>
                <a:gd name="connsiteX21" fmla="*/ 3423979 w 7007806"/>
                <a:gd name="connsiteY21" fmla="*/ 525721 h 2048448"/>
                <a:gd name="connsiteX22" fmla="*/ 3527067 w 7007806"/>
                <a:gd name="connsiteY22" fmla="*/ 525721 h 2048448"/>
                <a:gd name="connsiteX23" fmla="*/ 3527067 w 7007806"/>
                <a:gd name="connsiteY23" fmla="*/ 386248 h 2048448"/>
                <a:gd name="connsiteX24" fmla="*/ 3830268 w 7007806"/>
                <a:gd name="connsiteY24" fmla="*/ 386248 h 2048448"/>
                <a:gd name="connsiteX25" fmla="*/ 3830268 w 7007806"/>
                <a:gd name="connsiteY25" fmla="*/ 525721 h 2048448"/>
                <a:gd name="connsiteX26" fmla="*/ 3927292 w 7007806"/>
                <a:gd name="connsiteY26" fmla="*/ 525721 h 2048448"/>
                <a:gd name="connsiteX27" fmla="*/ 3927292 w 7007806"/>
                <a:gd name="connsiteY27" fmla="*/ 58792 h 2048448"/>
                <a:gd name="connsiteX28" fmla="*/ 4630716 w 7007806"/>
                <a:gd name="connsiteY28" fmla="*/ 58792 h 2048448"/>
                <a:gd name="connsiteX29" fmla="*/ 4630716 w 7007806"/>
                <a:gd name="connsiteY29" fmla="*/ 616681 h 2048448"/>
                <a:gd name="connsiteX30" fmla="*/ 5073388 w 7007806"/>
                <a:gd name="connsiteY30" fmla="*/ 255872 h 2048448"/>
                <a:gd name="connsiteX31" fmla="*/ 5073388 w 7007806"/>
                <a:gd name="connsiteY31" fmla="*/ 643969 h 2048448"/>
                <a:gd name="connsiteX32" fmla="*/ 5315948 w 7007806"/>
                <a:gd name="connsiteY32" fmla="*/ 643969 h 2048448"/>
                <a:gd name="connsiteX33" fmla="*/ 5315948 w 7007806"/>
                <a:gd name="connsiteY33" fmla="*/ 525721 h 2048448"/>
                <a:gd name="connsiteX34" fmla="*/ 5419036 w 7007806"/>
                <a:gd name="connsiteY34" fmla="*/ 525721 h 2048448"/>
                <a:gd name="connsiteX35" fmla="*/ 5419036 w 7007806"/>
                <a:gd name="connsiteY35" fmla="*/ 386248 h 2048448"/>
                <a:gd name="connsiteX36" fmla="*/ 5722237 w 7007806"/>
                <a:gd name="connsiteY36" fmla="*/ 386248 h 2048448"/>
                <a:gd name="connsiteX37" fmla="*/ 5722237 w 7007806"/>
                <a:gd name="connsiteY37" fmla="*/ 525721 h 2048448"/>
                <a:gd name="connsiteX38" fmla="*/ 5825325 w 7007806"/>
                <a:gd name="connsiteY38" fmla="*/ 525721 h 2048448"/>
                <a:gd name="connsiteX39" fmla="*/ 5825325 w 7007806"/>
                <a:gd name="connsiteY39" fmla="*/ 965361 h 2048448"/>
                <a:gd name="connsiteX40" fmla="*/ 6170974 w 7007806"/>
                <a:gd name="connsiteY40" fmla="*/ 965361 h 2048448"/>
                <a:gd name="connsiteX41" fmla="*/ 6170974 w 7007806"/>
                <a:gd name="connsiteY41" fmla="*/ 777377 h 2048448"/>
                <a:gd name="connsiteX42" fmla="*/ 6646998 w 7007806"/>
                <a:gd name="connsiteY42" fmla="*/ 777377 h 2048448"/>
                <a:gd name="connsiteX43" fmla="*/ 6646998 w 7007806"/>
                <a:gd name="connsiteY43" fmla="*/ 1374681 h 2048448"/>
                <a:gd name="connsiteX44" fmla="*/ 7007806 w 7007806"/>
                <a:gd name="connsiteY44" fmla="*/ 1374681 h 2048448"/>
                <a:gd name="connsiteX45" fmla="*/ 7007806 w 7007806"/>
                <a:gd name="connsiteY45" fmla="*/ 1677881 h 2048448"/>
                <a:gd name="connsiteX46" fmla="*/ 6995117 w 7007806"/>
                <a:gd name="connsiteY46" fmla="*/ 1677881 h 2048448"/>
                <a:gd name="connsiteX47" fmla="*/ 6995117 w 7007806"/>
                <a:gd name="connsiteY47" fmla="*/ 2048448 h 2048448"/>
                <a:gd name="connsiteX48" fmla="*/ 0 w 7007806"/>
                <a:gd name="connsiteY48" fmla="*/ 2048448 h 2048448"/>
                <a:gd name="connsiteX49" fmla="*/ 0 w 7007806"/>
                <a:gd name="connsiteY49" fmla="*/ 339268 h 2048448"/>
                <a:gd name="connsiteX50" fmla="*/ 136873 w 7007806"/>
                <a:gd name="connsiteY50" fmla="*/ 339268 h 2048448"/>
                <a:gd name="connsiteX51" fmla="*/ 136873 w 7007806"/>
                <a:gd name="connsiteY51" fmla="*/ 483901 h 2048448"/>
                <a:gd name="connsiteX52" fmla="*/ 237491 w 7007806"/>
                <a:gd name="connsiteY52" fmla="*/ 483901 h 2048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7007806" h="2048448">
                  <a:moveTo>
                    <a:pt x="237491" y="0"/>
                  </a:moveTo>
                  <a:lnTo>
                    <a:pt x="966532" y="0"/>
                  </a:lnTo>
                  <a:lnTo>
                    <a:pt x="966532" y="578198"/>
                  </a:lnTo>
                  <a:lnTo>
                    <a:pt x="1425492" y="606386"/>
                  </a:lnTo>
                  <a:lnTo>
                    <a:pt x="1677037" y="606386"/>
                  </a:lnTo>
                  <a:lnTo>
                    <a:pt x="1677037" y="483901"/>
                  </a:lnTo>
                  <a:lnTo>
                    <a:pt x="1686642" y="483901"/>
                  </a:lnTo>
                  <a:lnTo>
                    <a:pt x="1686642" y="225552"/>
                  </a:lnTo>
                  <a:lnTo>
                    <a:pt x="2059578" y="225552"/>
                  </a:lnTo>
                  <a:lnTo>
                    <a:pt x="2059578" y="339268"/>
                  </a:lnTo>
                  <a:lnTo>
                    <a:pt x="2098045" y="339268"/>
                  </a:lnTo>
                  <a:lnTo>
                    <a:pt x="2098045" y="483901"/>
                  </a:lnTo>
                  <a:lnTo>
                    <a:pt x="2204842" y="483901"/>
                  </a:lnTo>
                  <a:lnTo>
                    <a:pt x="2204842" y="643969"/>
                  </a:lnTo>
                  <a:lnTo>
                    <a:pt x="2602307" y="643969"/>
                  </a:lnTo>
                  <a:lnTo>
                    <a:pt x="2602307" y="744644"/>
                  </a:lnTo>
                  <a:lnTo>
                    <a:pt x="3055683" y="744644"/>
                  </a:lnTo>
                  <a:lnTo>
                    <a:pt x="3055683" y="777377"/>
                  </a:lnTo>
                  <a:lnTo>
                    <a:pt x="3075299" y="777377"/>
                  </a:lnTo>
                  <a:lnTo>
                    <a:pt x="3075299" y="965361"/>
                  </a:lnTo>
                  <a:lnTo>
                    <a:pt x="3423979" y="965361"/>
                  </a:lnTo>
                  <a:lnTo>
                    <a:pt x="3423979" y="525721"/>
                  </a:lnTo>
                  <a:lnTo>
                    <a:pt x="3527067" y="525721"/>
                  </a:lnTo>
                  <a:lnTo>
                    <a:pt x="3527067" y="386248"/>
                  </a:lnTo>
                  <a:lnTo>
                    <a:pt x="3830268" y="386248"/>
                  </a:lnTo>
                  <a:lnTo>
                    <a:pt x="3830268" y="525721"/>
                  </a:lnTo>
                  <a:lnTo>
                    <a:pt x="3927292" y="525721"/>
                  </a:lnTo>
                  <a:lnTo>
                    <a:pt x="3927292" y="58792"/>
                  </a:lnTo>
                  <a:lnTo>
                    <a:pt x="4630716" y="58792"/>
                  </a:lnTo>
                  <a:lnTo>
                    <a:pt x="4630716" y="616681"/>
                  </a:lnTo>
                  <a:lnTo>
                    <a:pt x="5073388" y="255872"/>
                  </a:lnTo>
                  <a:lnTo>
                    <a:pt x="5073388" y="643969"/>
                  </a:lnTo>
                  <a:lnTo>
                    <a:pt x="5315948" y="643969"/>
                  </a:lnTo>
                  <a:lnTo>
                    <a:pt x="5315948" y="525721"/>
                  </a:lnTo>
                  <a:lnTo>
                    <a:pt x="5419036" y="525721"/>
                  </a:lnTo>
                  <a:lnTo>
                    <a:pt x="5419036" y="386248"/>
                  </a:lnTo>
                  <a:lnTo>
                    <a:pt x="5722237" y="386248"/>
                  </a:lnTo>
                  <a:lnTo>
                    <a:pt x="5722237" y="525721"/>
                  </a:lnTo>
                  <a:lnTo>
                    <a:pt x="5825325" y="525721"/>
                  </a:lnTo>
                  <a:lnTo>
                    <a:pt x="5825325" y="965361"/>
                  </a:lnTo>
                  <a:lnTo>
                    <a:pt x="6170974" y="965361"/>
                  </a:lnTo>
                  <a:lnTo>
                    <a:pt x="6170974" y="777377"/>
                  </a:lnTo>
                  <a:lnTo>
                    <a:pt x="6646998" y="777377"/>
                  </a:lnTo>
                  <a:lnTo>
                    <a:pt x="6646998" y="1374681"/>
                  </a:lnTo>
                  <a:lnTo>
                    <a:pt x="7007806" y="1374681"/>
                  </a:lnTo>
                  <a:lnTo>
                    <a:pt x="7007806" y="1677881"/>
                  </a:lnTo>
                  <a:lnTo>
                    <a:pt x="6995117" y="1677881"/>
                  </a:lnTo>
                  <a:lnTo>
                    <a:pt x="6995117" y="2048448"/>
                  </a:lnTo>
                  <a:lnTo>
                    <a:pt x="0" y="2048448"/>
                  </a:lnTo>
                  <a:lnTo>
                    <a:pt x="0" y="339268"/>
                  </a:lnTo>
                  <a:lnTo>
                    <a:pt x="136873" y="339268"/>
                  </a:lnTo>
                  <a:lnTo>
                    <a:pt x="136873" y="483901"/>
                  </a:lnTo>
                  <a:lnTo>
                    <a:pt x="237491" y="483901"/>
                  </a:lnTo>
                  <a:close/>
                </a:path>
              </a:pathLst>
            </a:custGeom>
            <a:solidFill>
              <a:srgbClr val="409AE1">
                <a:alpha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grpSp>
          <p:nvGrpSpPr>
            <p:cNvPr id="12" name="Group 11"/>
            <p:cNvGrpSpPr/>
            <p:nvPr userDrawn="1"/>
          </p:nvGrpSpPr>
          <p:grpSpPr bwMode="gray">
            <a:xfrm>
              <a:off x="7041188" y="3283772"/>
              <a:ext cx="5020375" cy="3560234"/>
              <a:chOff x="6400911" y="3534349"/>
              <a:chExt cx="4698776" cy="3332170"/>
            </a:xfrm>
          </p:grpSpPr>
          <p:sp>
            <p:nvSpPr>
              <p:cNvPr id="13" name="Freeform 229"/>
              <p:cNvSpPr>
                <a:spLocks/>
              </p:cNvSpPr>
              <p:nvPr/>
            </p:nvSpPr>
            <p:spPr bwMode="gray">
              <a:xfrm>
                <a:off x="6400911" y="6660343"/>
                <a:ext cx="3501963" cy="206176"/>
              </a:xfrm>
              <a:custGeom>
                <a:avLst/>
                <a:gdLst>
                  <a:gd name="T0" fmla="*/ 1277 w 1316"/>
                  <a:gd name="T1" fmla="*/ 78 h 78"/>
                  <a:gd name="T2" fmla="*/ 39 w 1316"/>
                  <a:gd name="T3" fmla="*/ 78 h 78"/>
                  <a:gd name="T4" fmla="*/ 0 w 1316"/>
                  <a:gd name="T5" fmla="*/ 39 h 78"/>
                  <a:gd name="T6" fmla="*/ 39 w 1316"/>
                  <a:gd name="T7" fmla="*/ 0 h 78"/>
                  <a:gd name="T8" fmla="*/ 1277 w 1316"/>
                  <a:gd name="T9" fmla="*/ 0 h 78"/>
                  <a:gd name="T10" fmla="*/ 1316 w 1316"/>
                  <a:gd name="T11" fmla="*/ 39 h 78"/>
                  <a:gd name="T12" fmla="*/ 1277 w 1316"/>
                  <a:gd name="T13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16" h="78">
                    <a:moveTo>
                      <a:pt x="1277" y="78"/>
                    </a:moveTo>
                    <a:cubicBezTo>
                      <a:pt x="39" y="78"/>
                      <a:pt x="39" y="78"/>
                      <a:pt x="39" y="78"/>
                    </a:cubicBezTo>
                    <a:cubicBezTo>
                      <a:pt x="17" y="78"/>
                      <a:pt x="0" y="60"/>
                      <a:pt x="0" y="39"/>
                    </a:cubicBezTo>
                    <a:cubicBezTo>
                      <a:pt x="0" y="18"/>
                      <a:pt x="17" y="0"/>
                      <a:pt x="39" y="0"/>
                    </a:cubicBezTo>
                    <a:cubicBezTo>
                      <a:pt x="1277" y="0"/>
                      <a:pt x="1277" y="0"/>
                      <a:pt x="1277" y="0"/>
                    </a:cubicBezTo>
                    <a:cubicBezTo>
                      <a:pt x="1298" y="0"/>
                      <a:pt x="1316" y="18"/>
                      <a:pt x="1316" y="39"/>
                    </a:cubicBezTo>
                    <a:cubicBezTo>
                      <a:pt x="1316" y="60"/>
                      <a:pt x="1298" y="78"/>
                      <a:pt x="1277" y="78"/>
                    </a:cubicBezTo>
                    <a:close/>
                  </a:path>
                </a:pathLst>
              </a:custGeom>
              <a:solidFill>
                <a:srgbClr val="0063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Rectangle 230"/>
              <p:cNvSpPr>
                <a:spLocks noChangeArrowheads="1"/>
              </p:cNvSpPr>
              <p:nvPr/>
            </p:nvSpPr>
            <p:spPr bwMode="gray">
              <a:xfrm>
                <a:off x="6631343" y="5562758"/>
                <a:ext cx="1058170" cy="36384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231"/>
              <p:cNvSpPr>
                <a:spLocks noChangeArrowheads="1"/>
              </p:cNvSpPr>
              <p:nvPr/>
            </p:nvSpPr>
            <p:spPr bwMode="gray">
              <a:xfrm>
                <a:off x="6649535" y="5599142"/>
                <a:ext cx="779226" cy="1164289"/>
              </a:xfrm>
              <a:prstGeom prst="rect">
                <a:avLst/>
              </a:prstGeom>
              <a:solidFill>
                <a:srgbClr val="0078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232"/>
              <p:cNvSpPr>
                <a:spLocks noChangeArrowheads="1"/>
              </p:cNvSpPr>
              <p:nvPr/>
            </p:nvSpPr>
            <p:spPr bwMode="gray">
              <a:xfrm>
                <a:off x="6649535" y="5599142"/>
                <a:ext cx="779226" cy="1164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33"/>
              <p:cNvSpPr>
                <a:spLocks/>
              </p:cNvSpPr>
              <p:nvPr/>
            </p:nvSpPr>
            <p:spPr bwMode="gray">
              <a:xfrm>
                <a:off x="6640438" y="6469328"/>
                <a:ext cx="648848" cy="294103"/>
              </a:xfrm>
              <a:custGeom>
                <a:avLst/>
                <a:gdLst>
                  <a:gd name="T0" fmla="*/ 148 w 214"/>
                  <a:gd name="T1" fmla="*/ 0 h 97"/>
                  <a:gd name="T2" fmla="*/ 0 w 214"/>
                  <a:gd name="T3" fmla="*/ 6 h 97"/>
                  <a:gd name="T4" fmla="*/ 64 w 214"/>
                  <a:gd name="T5" fmla="*/ 97 h 97"/>
                  <a:gd name="T6" fmla="*/ 214 w 214"/>
                  <a:gd name="T7" fmla="*/ 97 h 97"/>
                  <a:gd name="T8" fmla="*/ 148 w 214"/>
                  <a:gd name="T9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4" h="97">
                    <a:moveTo>
                      <a:pt x="148" y="0"/>
                    </a:moveTo>
                    <a:lnTo>
                      <a:pt x="0" y="6"/>
                    </a:lnTo>
                    <a:lnTo>
                      <a:pt x="64" y="97"/>
                    </a:lnTo>
                    <a:lnTo>
                      <a:pt x="214" y="97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0063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34"/>
              <p:cNvSpPr>
                <a:spLocks/>
              </p:cNvSpPr>
              <p:nvPr/>
            </p:nvSpPr>
            <p:spPr bwMode="gray">
              <a:xfrm>
                <a:off x="6640438" y="6469328"/>
                <a:ext cx="648848" cy="294103"/>
              </a:xfrm>
              <a:custGeom>
                <a:avLst/>
                <a:gdLst>
                  <a:gd name="T0" fmla="*/ 148 w 214"/>
                  <a:gd name="T1" fmla="*/ 0 h 97"/>
                  <a:gd name="T2" fmla="*/ 0 w 214"/>
                  <a:gd name="T3" fmla="*/ 6 h 97"/>
                  <a:gd name="T4" fmla="*/ 64 w 214"/>
                  <a:gd name="T5" fmla="*/ 97 h 97"/>
                  <a:gd name="T6" fmla="*/ 214 w 214"/>
                  <a:gd name="T7" fmla="*/ 97 h 97"/>
                  <a:gd name="T8" fmla="*/ 148 w 214"/>
                  <a:gd name="T9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4" h="97">
                    <a:moveTo>
                      <a:pt x="148" y="0"/>
                    </a:moveTo>
                    <a:lnTo>
                      <a:pt x="0" y="6"/>
                    </a:lnTo>
                    <a:lnTo>
                      <a:pt x="64" y="97"/>
                    </a:lnTo>
                    <a:lnTo>
                      <a:pt x="214" y="97"/>
                    </a:lnTo>
                    <a:lnTo>
                      <a:pt x="14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235"/>
              <p:cNvSpPr>
                <a:spLocks noChangeArrowheads="1"/>
              </p:cNvSpPr>
              <p:nvPr/>
            </p:nvSpPr>
            <p:spPr bwMode="gray">
              <a:xfrm>
                <a:off x="7428759" y="5599142"/>
                <a:ext cx="248624" cy="1164289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36"/>
              <p:cNvSpPr>
                <a:spLocks/>
              </p:cNvSpPr>
              <p:nvPr/>
            </p:nvSpPr>
            <p:spPr bwMode="gray">
              <a:xfrm>
                <a:off x="7428759" y="5723455"/>
                <a:ext cx="248624" cy="1039976"/>
              </a:xfrm>
              <a:custGeom>
                <a:avLst/>
                <a:gdLst>
                  <a:gd name="T0" fmla="*/ 0 w 82"/>
                  <a:gd name="T1" fmla="*/ 343 h 343"/>
                  <a:gd name="T2" fmla="*/ 82 w 82"/>
                  <a:gd name="T3" fmla="*/ 343 h 343"/>
                  <a:gd name="T4" fmla="*/ 82 w 82"/>
                  <a:gd name="T5" fmla="*/ 0 h 343"/>
                  <a:gd name="T6" fmla="*/ 0 w 82"/>
                  <a:gd name="T7" fmla="*/ 91 h 343"/>
                  <a:gd name="T8" fmla="*/ 0 w 82"/>
                  <a:gd name="T9" fmla="*/ 343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343">
                    <a:moveTo>
                      <a:pt x="0" y="343"/>
                    </a:moveTo>
                    <a:lnTo>
                      <a:pt x="82" y="343"/>
                    </a:lnTo>
                    <a:lnTo>
                      <a:pt x="82" y="0"/>
                    </a:lnTo>
                    <a:lnTo>
                      <a:pt x="0" y="91"/>
                    </a:lnTo>
                    <a:lnTo>
                      <a:pt x="0" y="343"/>
                    </a:lnTo>
                    <a:close/>
                  </a:path>
                </a:pathLst>
              </a:custGeom>
              <a:solidFill>
                <a:srgbClr val="001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237"/>
              <p:cNvSpPr>
                <a:spLocks noChangeArrowheads="1"/>
              </p:cNvSpPr>
              <p:nvPr/>
            </p:nvSpPr>
            <p:spPr bwMode="gray">
              <a:xfrm>
                <a:off x="6649535" y="5693135"/>
                <a:ext cx="779226" cy="27287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238"/>
              <p:cNvSpPr>
                <a:spLocks noChangeArrowheads="1"/>
              </p:cNvSpPr>
              <p:nvPr/>
            </p:nvSpPr>
            <p:spPr bwMode="gray">
              <a:xfrm>
                <a:off x="6649535" y="6014527"/>
                <a:ext cx="779226" cy="27287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239"/>
              <p:cNvSpPr>
                <a:spLocks noChangeArrowheads="1"/>
              </p:cNvSpPr>
              <p:nvPr/>
            </p:nvSpPr>
            <p:spPr bwMode="gray">
              <a:xfrm>
                <a:off x="6649535" y="6351079"/>
                <a:ext cx="779226" cy="27287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40"/>
              <p:cNvSpPr>
                <a:spLocks/>
              </p:cNvSpPr>
              <p:nvPr/>
            </p:nvSpPr>
            <p:spPr bwMode="gray">
              <a:xfrm>
                <a:off x="6725334" y="5747711"/>
                <a:ext cx="124313" cy="221335"/>
              </a:xfrm>
              <a:custGeom>
                <a:avLst/>
                <a:gdLst>
                  <a:gd name="T0" fmla="*/ 26 w 47"/>
                  <a:gd name="T1" fmla="*/ 0 h 84"/>
                  <a:gd name="T2" fmla="*/ 21 w 47"/>
                  <a:gd name="T3" fmla="*/ 0 h 84"/>
                  <a:gd name="T4" fmla="*/ 0 w 47"/>
                  <a:gd name="T5" fmla="*/ 21 h 84"/>
                  <a:gd name="T6" fmla="*/ 0 w 47"/>
                  <a:gd name="T7" fmla="*/ 84 h 84"/>
                  <a:gd name="T8" fmla="*/ 47 w 47"/>
                  <a:gd name="T9" fmla="*/ 84 h 84"/>
                  <a:gd name="T10" fmla="*/ 47 w 47"/>
                  <a:gd name="T11" fmla="*/ 21 h 84"/>
                  <a:gd name="T12" fmla="*/ 26 w 47"/>
                  <a:gd name="T13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84">
                    <a:moveTo>
                      <a:pt x="26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10" y="0"/>
                      <a:pt x="0" y="10"/>
                      <a:pt x="0" y="21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47" y="84"/>
                      <a:pt x="47" y="84"/>
                      <a:pt x="47" y="84"/>
                    </a:cubicBezTo>
                    <a:cubicBezTo>
                      <a:pt x="47" y="21"/>
                      <a:pt x="47" y="21"/>
                      <a:pt x="47" y="21"/>
                    </a:cubicBezTo>
                    <a:cubicBezTo>
                      <a:pt x="47" y="10"/>
                      <a:pt x="38" y="0"/>
                      <a:pt x="26" y="0"/>
                    </a:cubicBezTo>
                    <a:close/>
                  </a:path>
                </a:pathLst>
              </a:cu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41"/>
              <p:cNvSpPr>
                <a:spLocks/>
              </p:cNvSpPr>
              <p:nvPr/>
            </p:nvSpPr>
            <p:spPr bwMode="gray">
              <a:xfrm>
                <a:off x="6976991" y="5747711"/>
                <a:ext cx="124313" cy="221335"/>
              </a:xfrm>
              <a:custGeom>
                <a:avLst/>
                <a:gdLst>
                  <a:gd name="T0" fmla="*/ 26 w 47"/>
                  <a:gd name="T1" fmla="*/ 0 h 84"/>
                  <a:gd name="T2" fmla="*/ 21 w 47"/>
                  <a:gd name="T3" fmla="*/ 0 h 84"/>
                  <a:gd name="T4" fmla="*/ 0 w 47"/>
                  <a:gd name="T5" fmla="*/ 21 h 84"/>
                  <a:gd name="T6" fmla="*/ 0 w 47"/>
                  <a:gd name="T7" fmla="*/ 84 h 84"/>
                  <a:gd name="T8" fmla="*/ 47 w 47"/>
                  <a:gd name="T9" fmla="*/ 84 h 84"/>
                  <a:gd name="T10" fmla="*/ 47 w 47"/>
                  <a:gd name="T11" fmla="*/ 21 h 84"/>
                  <a:gd name="T12" fmla="*/ 26 w 47"/>
                  <a:gd name="T13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84">
                    <a:moveTo>
                      <a:pt x="26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10" y="0"/>
                      <a:pt x="0" y="10"/>
                      <a:pt x="0" y="21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47" y="84"/>
                      <a:pt x="47" y="84"/>
                      <a:pt x="47" y="84"/>
                    </a:cubicBezTo>
                    <a:cubicBezTo>
                      <a:pt x="47" y="21"/>
                      <a:pt x="47" y="21"/>
                      <a:pt x="47" y="21"/>
                    </a:cubicBezTo>
                    <a:cubicBezTo>
                      <a:pt x="47" y="10"/>
                      <a:pt x="38" y="0"/>
                      <a:pt x="26" y="0"/>
                    </a:cubicBezTo>
                    <a:close/>
                  </a:path>
                </a:pathLst>
              </a:cu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42"/>
              <p:cNvSpPr>
                <a:spLocks/>
              </p:cNvSpPr>
              <p:nvPr/>
            </p:nvSpPr>
            <p:spPr bwMode="gray">
              <a:xfrm>
                <a:off x="7225615" y="5747711"/>
                <a:ext cx="124313" cy="221335"/>
              </a:xfrm>
              <a:custGeom>
                <a:avLst/>
                <a:gdLst>
                  <a:gd name="T0" fmla="*/ 26 w 47"/>
                  <a:gd name="T1" fmla="*/ 0 h 84"/>
                  <a:gd name="T2" fmla="*/ 21 w 47"/>
                  <a:gd name="T3" fmla="*/ 0 h 84"/>
                  <a:gd name="T4" fmla="*/ 0 w 47"/>
                  <a:gd name="T5" fmla="*/ 21 h 84"/>
                  <a:gd name="T6" fmla="*/ 0 w 47"/>
                  <a:gd name="T7" fmla="*/ 84 h 84"/>
                  <a:gd name="T8" fmla="*/ 47 w 47"/>
                  <a:gd name="T9" fmla="*/ 84 h 84"/>
                  <a:gd name="T10" fmla="*/ 47 w 47"/>
                  <a:gd name="T11" fmla="*/ 21 h 84"/>
                  <a:gd name="T12" fmla="*/ 26 w 47"/>
                  <a:gd name="T13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84">
                    <a:moveTo>
                      <a:pt x="26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10" y="0"/>
                      <a:pt x="0" y="10"/>
                      <a:pt x="0" y="21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47" y="84"/>
                      <a:pt x="47" y="84"/>
                      <a:pt x="47" y="84"/>
                    </a:cubicBezTo>
                    <a:cubicBezTo>
                      <a:pt x="47" y="21"/>
                      <a:pt x="47" y="21"/>
                      <a:pt x="47" y="21"/>
                    </a:cubicBezTo>
                    <a:cubicBezTo>
                      <a:pt x="47" y="10"/>
                      <a:pt x="38" y="0"/>
                      <a:pt x="26" y="0"/>
                    </a:cubicBezTo>
                    <a:close/>
                  </a:path>
                </a:pathLst>
              </a:cu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43"/>
              <p:cNvSpPr>
                <a:spLocks/>
              </p:cNvSpPr>
              <p:nvPr/>
            </p:nvSpPr>
            <p:spPr bwMode="gray">
              <a:xfrm>
                <a:off x="6725334" y="6084262"/>
                <a:ext cx="124313" cy="221335"/>
              </a:xfrm>
              <a:custGeom>
                <a:avLst/>
                <a:gdLst>
                  <a:gd name="T0" fmla="*/ 26 w 47"/>
                  <a:gd name="T1" fmla="*/ 0 h 84"/>
                  <a:gd name="T2" fmla="*/ 21 w 47"/>
                  <a:gd name="T3" fmla="*/ 0 h 84"/>
                  <a:gd name="T4" fmla="*/ 0 w 47"/>
                  <a:gd name="T5" fmla="*/ 21 h 84"/>
                  <a:gd name="T6" fmla="*/ 0 w 47"/>
                  <a:gd name="T7" fmla="*/ 84 h 84"/>
                  <a:gd name="T8" fmla="*/ 47 w 47"/>
                  <a:gd name="T9" fmla="*/ 84 h 84"/>
                  <a:gd name="T10" fmla="*/ 47 w 47"/>
                  <a:gd name="T11" fmla="*/ 21 h 84"/>
                  <a:gd name="T12" fmla="*/ 26 w 47"/>
                  <a:gd name="T13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84">
                    <a:moveTo>
                      <a:pt x="26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10" y="0"/>
                      <a:pt x="0" y="10"/>
                      <a:pt x="0" y="21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47" y="84"/>
                      <a:pt x="47" y="84"/>
                      <a:pt x="47" y="84"/>
                    </a:cubicBezTo>
                    <a:cubicBezTo>
                      <a:pt x="47" y="21"/>
                      <a:pt x="47" y="21"/>
                      <a:pt x="47" y="21"/>
                    </a:cubicBezTo>
                    <a:cubicBezTo>
                      <a:pt x="47" y="10"/>
                      <a:pt x="38" y="0"/>
                      <a:pt x="26" y="0"/>
                    </a:cubicBezTo>
                    <a:close/>
                  </a:path>
                </a:pathLst>
              </a:cu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244"/>
              <p:cNvSpPr>
                <a:spLocks/>
              </p:cNvSpPr>
              <p:nvPr/>
            </p:nvSpPr>
            <p:spPr bwMode="gray">
              <a:xfrm>
                <a:off x="6976991" y="6084262"/>
                <a:ext cx="124313" cy="221335"/>
              </a:xfrm>
              <a:custGeom>
                <a:avLst/>
                <a:gdLst>
                  <a:gd name="T0" fmla="*/ 26 w 47"/>
                  <a:gd name="T1" fmla="*/ 0 h 84"/>
                  <a:gd name="T2" fmla="*/ 21 w 47"/>
                  <a:gd name="T3" fmla="*/ 0 h 84"/>
                  <a:gd name="T4" fmla="*/ 0 w 47"/>
                  <a:gd name="T5" fmla="*/ 21 h 84"/>
                  <a:gd name="T6" fmla="*/ 0 w 47"/>
                  <a:gd name="T7" fmla="*/ 84 h 84"/>
                  <a:gd name="T8" fmla="*/ 47 w 47"/>
                  <a:gd name="T9" fmla="*/ 84 h 84"/>
                  <a:gd name="T10" fmla="*/ 47 w 47"/>
                  <a:gd name="T11" fmla="*/ 21 h 84"/>
                  <a:gd name="T12" fmla="*/ 26 w 47"/>
                  <a:gd name="T13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84">
                    <a:moveTo>
                      <a:pt x="26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10" y="0"/>
                      <a:pt x="0" y="10"/>
                      <a:pt x="0" y="21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47" y="84"/>
                      <a:pt x="47" y="84"/>
                      <a:pt x="47" y="84"/>
                    </a:cubicBezTo>
                    <a:cubicBezTo>
                      <a:pt x="47" y="21"/>
                      <a:pt x="47" y="21"/>
                      <a:pt x="47" y="21"/>
                    </a:cubicBezTo>
                    <a:cubicBezTo>
                      <a:pt x="47" y="10"/>
                      <a:pt x="38" y="0"/>
                      <a:pt x="26" y="0"/>
                    </a:cubicBezTo>
                    <a:close/>
                  </a:path>
                </a:pathLst>
              </a:cu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245"/>
              <p:cNvSpPr>
                <a:spLocks/>
              </p:cNvSpPr>
              <p:nvPr/>
            </p:nvSpPr>
            <p:spPr bwMode="gray">
              <a:xfrm>
                <a:off x="7225615" y="6084262"/>
                <a:ext cx="124313" cy="221335"/>
              </a:xfrm>
              <a:custGeom>
                <a:avLst/>
                <a:gdLst>
                  <a:gd name="T0" fmla="*/ 26 w 47"/>
                  <a:gd name="T1" fmla="*/ 0 h 84"/>
                  <a:gd name="T2" fmla="*/ 21 w 47"/>
                  <a:gd name="T3" fmla="*/ 0 h 84"/>
                  <a:gd name="T4" fmla="*/ 0 w 47"/>
                  <a:gd name="T5" fmla="*/ 21 h 84"/>
                  <a:gd name="T6" fmla="*/ 0 w 47"/>
                  <a:gd name="T7" fmla="*/ 84 h 84"/>
                  <a:gd name="T8" fmla="*/ 47 w 47"/>
                  <a:gd name="T9" fmla="*/ 84 h 84"/>
                  <a:gd name="T10" fmla="*/ 47 w 47"/>
                  <a:gd name="T11" fmla="*/ 21 h 84"/>
                  <a:gd name="T12" fmla="*/ 26 w 47"/>
                  <a:gd name="T13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84">
                    <a:moveTo>
                      <a:pt x="26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10" y="0"/>
                      <a:pt x="0" y="10"/>
                      <a:pt x="0" y="21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47" y="84"/>
                      <a:pt x="47" y="84"/>
                      <a:pt x="47" y="84"/>
                    </a:cubicBezTo>
                    <a:cubicBezTo>
                      <a:pt x="47" y="21"/>
                      <a:pt x="47" y="21"/>
                      <a:pt x="47" y="21"/>
                    </a:cubicBezTo>
                    <a:cubicBezTo>
                      <a:pt x="47" y="10"/>
                      <a:pt x="38" y="0"/>
                      <a:pt x="26" y="0"/>
                    </a:cubicBezTo>
                    <a:close/>
                  </a:path>
                </a:pathLst>
              </a:cu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246"/>
              <p:cNvSpPr>
                <a:spLocks noChangeArrowheads="1"/>
              </p:cNvSpPr>
              <p:nvPr/>
            </p:nvSpPr>
            <p:spPr bwMode="gray">
              <a:xfrm>
                <a:off x="7443919" y="5562758"/>
                <a:ext cx="245593" cy="36384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Rectangle 247"/>
              <p:cNvSpPr>
                <a:spLocks noChangeArrowheads="1"/>
              </p:cNvSpPr>
              <p:nvPr/>
            </p:nvSpPr>
            <p:spPr bwMode="gray">
              <a:xfrm>
                <a:off x="7134655" y="6529968"/>
                <a:ext cx="124313" cy="233463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Rectangle 248"/>
              <p:cNvSpPr>
                <a:spLocks noChangeArrowheads="1"/>
              </p:cNvSpPr>
              <p:nvPr/>
            </p:nvSpPr>
            <p:spPr bwMode="gray">
              <a:xfrm>
                <a:off x="6855711" y="6608800"/>
                <a:ext cx="178889" cy="90960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Rectangle 249"/>
              <p:cNvSpPr>
                <a:spLocks noChangeArrowheads="1"/>
              </p:cNvSpPr>
              <p:nvPr/>
            </p:nvSpPr>
            <p:spPr bwMode="gray">
              <a:xfrm>
                <a:off x="6855711" y="6608800"/>
                <a:ext cx="178889" cy="90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Rectangle 250"/>
              <p:cNvSpPr>
                <a:spLocks noChangeArrowheads="1"/>
              </p:cNvSpPr>
              <p:nvPr/>
            </p:nvSpPr>
            <p:spPr bwMode="gray">
              <a:xfrm>
                <a:off x="6719270" y="6608800"/>
                <a:ext cx="148569" cy="90960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Rectangle 251"/>
              <p:cNvSpPr>
                <a:spLocks noChangeArrowheads="1"/>
              </p:cNvSpPr>
              <p:nvPr/>
            </p:nvSpPr>
            <p:spPr bwMode="gray">
              <a:xfrm>
                <a:off x="6719270" y="6608800"/>
                <a:ext cx="148569" cy="90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252"/>
              <p:cNvSpPr>
                <a:spLocks/>
              </p:cNvSpPr>
              <p:nvPr/>
            </p:nvSpPr>
            <p:spPr bwMode="gray">
              <a:xfrm>
                <a:off x="6588895" y="6469328"/>
                <a:ext cx="500281" cy="148567"/>
              </a:xfrm>
              <a:custGeom>
                <a:avLst/>
                <a:gdLst>
                  <a:gd name="T0" fmla="*/ 165 w 165"/>
                  <a:gd name="T1" fmla="*/ 0 h 49"/>
                  <a:gd name="T2" fmla="*/ 19 w 165"/>
                  <a:gd name="T3" fmla="*/ 0 h 49"/>
                  <a:gd name="T4" fmla="*/ 0 w 165"/>
                  <a:gd name="T5" fmla="*/ 34 h 49"/>
                  <a:gd name="T6" fmla="*/ 0 w 165"/>
                  <a:gd name="T7" fmla="*/ 49 h 49"/>
                  <a:gd name="T8" fmla="*/ 165 w 165"/>
                  <a:gd name="T9" fmla="*/ 49 h 49"/>
                  <a:gd name="T10" fmla="*/ 165 w 165"/>
                  <a:gd name="T11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5" h="49">
                    <a:moveTo>
                      <a:pt x="165" y="0"/>
                    </a:moveTo>
                    <a:lnTo>
                      <a:pt x="19" y="0"/>
                    </a:lnTo>
                    <a:lnTo>
                      <a:pt x="0" y="34"/>
                    </a:lnTo>
                    <a:lnTo>
                      <a:pt x="0" y="49"/>
                    </a:lnTo>
                    <a:lnTo>
                      <a:pt x="165" y="49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253"/>
              <p:cNvSpPr>
                <a:spLocks/>
              </p:cNvSpPr>
              <p:nvPr/>
            </p:nvSpPr>
            <p:spPr bwMode="gray">
              <a:xfrm>
                <a:off x="6588895" y="6469328"/>
                <a:ext cx="500281" cy="148567"/>
              </a:xfrm>
              <a:custGeom>
                <a:avLst/>
                <a:gdLst>
                  <a:gd name="T0" fmla="*/ 165 w 165"/>
                  <a:gd name="T1" fmla="*/ 0 h 49"/>
                  <a:gd name="T2" fmla="*/ 19 w 165"/>
                  <a:gd name="T3" fmla="*/ 0 h 49"/>
                  <a:gd name="T4" fmla="*/ 0 w 165"/>
                  <a:gd name="T5" fmla="*/ 34 h 49"/>
                  <a:gd name="T6" fmla="*/ 0 w 165"/>
                  <a:gd name="T7" fmla="*/ 49 h 49"/>
                  <a:gd name="T8" fmla="*/ 165 w 165"/>
                  <a:gd name="T9" fmla="*/ 49 h 49"/>
                  <a:gd name="T10" fmla="*/ 165 w 165"/>
                  <a:gd name="T11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5" h="49">
                    <a:moveTo>
                      <a:pt x="165" y="0"/>
                    </a:moveTo>
                    <a:lnTo>
                      <a:pt x="19" y="0"/>
                    </a:lnTo>
                    <a:lnTo>
                      <a:pt x="0" y="34"/>
                    </a:lnTo>
                    <a:lnTo>
                      <a:pt x="0" y="49"/>
                    </a:lnTo>
                    <a:lnTo>
                      <a:pt x="165" y="49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254"/>
              <p:cNvSpPr>
                <a:spLocks noChangeArrowheads="1"/>
              </p:cNvSpPr>
              <p:nvPr/>
            </p:nvSpPr>
            <p:spPr bwMode="gray">
              <a:xfrm>
                <a:off x="6970927" y="6572416"/>
                <a:ext cx="51545" cy="45479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255"/>
              <p:cNvSpPr>
                <a:spLocks noChangeArrowheads="1"/>
              </p:cNvSpPr>
              <p:nvPr/>
            </p:nvSpPr>
            <p:spPr bwMode="gray">
              <a:xfrm>
                <a:off x="6970927" y="6572416"/>
                <a:ext cx="51545" cy="45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256"/>
              <p:cNvSpPr>
                <a:spLocks noChangeArrowheads="1"/>
              </p:cNvSpPr>
              <p:nvPr/>
            </p:nvSpPr>
            <p:spPr bwMode="gray">
              <a:xfrm>
                <a:off x="6843583" y="6572416"/>
                <a:ext cx="51545" cy="45479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257"/>
              <p:cNvSpPr>
                <a:spLocks noChangeArrowheads="1"/>
              </p:cNvSpPr>
              <p:nvPr/>
            </p:nvSpPr>
            <p:spPr bwMode="gray">
              <a:xfrm>
                <a:off x="6843583" y="6572416"/>
                <a:ext cx="51545" cy="45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258"/>
              <p:cNvSpPr>
                <a:spLocks noChangeArrowheads="1"/>
              </p:cNvSpPr>
              <p:nvPr/>
            </p:nvSpPr>
            <p:spPr bwMode="gray">
              <a:xfrm>
                <a:off x="6719270" y="6572416"/>
                <a:ext cx="48512" cy="45479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259"/>
              <p:cNvSpPr>
                <a:spLocks noChangeArrowheads="1"/>
              </p:cNvSpPr>
              <p:nvPr/>
            </p:nvSpPr>
            <p:spPr bwMode="gray">
              <a:xfrm>
                <a:off x="6719270" y="6572416"/>
                <a:ext cx="48512" cy="45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260"/>
              <p:cNvSpPr>
                <a:spLocks noChangeArrowheads="1"/>
              </p:cNvSpPr>
              <p:nvPr/>
            </p:nvSpPr>
            <p:spPr bwMode="gray">
              <a:xfrm>
                <a:off x="6588895" y="6572416"/>
                <a:ext cx="54576" cy="45479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261"/>
              <p:cNvSpPr>
                <a:spLocks noChangeArrowheads="1"/>
              </p:cNvSpPr>
              <p:nvPr/>
            </p:nvSpPr>
            <p:spPr bwMode="gray">
              <a:xfrm>
                <a:off x="6588895" y="6572416"/>
                <a:ext cx="54576" cy="45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262"/>
              <p:cNvSpPr>
                <a:spLocks/>
              </p:cNvSpPr>
              <p:nvPr/>
            </p:nvSpPr>
            <p:spPr bwMode="gray">
              <a:xfrm>
                <a:off x="6588895" y="6469328"/>
                <a:ext cx="109152" cy="103088"/>
              </a:xfrm>
              <a:custGeom>
                <a:avLst/>
                <a:gdLst>
                  <a:gd name="T0" fmla="*/ 0 w 36"/>
                  <a:gd name="T1" fmla="*/ 34 h 34"/>
                  <a:gd name="T2" fmla="*/ 18 w 36"/>
                  <a:gd name="T3" fmla="*/ 34 h 34"/>
                  <a:gd name="T4" fmla="*/ 36 w 36"/>
                  <a:gd name="T5" fmla="*/ 0 h 34"/>
                  <a:gd name="T6" fmla="*/ 19 w 36"/>
                  <a:gd name="T7" fmla="*/ 0 h 34"/>
                  <a:gd name="T8" fmla="*/ 0 w 36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4">
                    <a:moveTo>
                      <a:pt x="0" y="34"/>
                    </a:moveTo>
                    <a:lnTo>
                      <a:pt x="18" y="34"/>
                    </a:lnTo>
                    <a:lnTo>
                      <a:pt x="36" y="0"/>
                    </a:lnTo>
                    <a:lnTo>
                      <a:pt x="19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263"/>
              <p:cNvSpPr>
                <a:spLocks/>
              </p:cNvSpPr>
              <p:nvPr/>
            </p:nvSpPr>
            <p:spPr bwMode="gray">
              <a:xfrm>
                <a:off x="6588895" y="6469328"/>
                <a:ext cx="109152" cy="103088"/>
              </a:xfrm>
              <a:custGeom>
                <a:avLst/>
                <a:gdLst>
                  <a:gd name="T0" fmla="*/ 0 w 36"/>
                  <a:gd name="T1" fmla="*/ 34 h 34"/>
                  <a:gd name="T2" fmla="*/ 18 w 36"/>
                  <a:gd name="T3" fmla="*/ 34 h 34"/>
                  <a:gd name="T4" fmla="*/ 36 w 36"/>
                  <a:gd name="T5" fmla="*/ 0 h 34"/>
                  <a:gd name="T6" fmla="*/ 19 w 36"/>
                  <a:gd name="T7" fmla="*/ 0 h 34"/>
                  <a:gd name="T8" fmla="*/ 0 w 36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4">
                    <a:moveTo>
                      <a:pt x="0" y="34"/>
                    </a:moveTo>
                    <a:lnTo>
                      <a:pt x="18" y="34"/>
                    </a:lnTo>
                    <a:lnTo>
                      <a:pt x="36" y="0"/>
                    </a:lnTo>
                    <a:lnTo>
                      <a:pt x="19" y="0"/>
                    </a:lnTo>
                    <a:lnTo>
                      <a:pt x="0" y="3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264"/>
              <p:cNvSpPr>
                <a:spLocks/>
              </p:cNvSpPr>
              <p:nvPr/>
            </p:nvSpPr>
            <p:spPr bwMode="gray">
              <a:xfrm>
                <a:off x="6719270" y="6469328"/>
                <a:ext cx="109152" cy="103088"/>
              </a:xfrm>
              <a:custGeom>
                <a:avLst/>
                <a:gdLst>
                  <a:gd name="T0" fmla="*/ 0 w 36"/>
                  <a:gd name="T1" fmla="*/ 34 h 34"/>
                  <a:gd name="T2" fmla="*/ 16 w 36"/>
                  <a:gd name="T3" fmla="*/ 34 h 34"/>
                  <a:gd name="T4" fmla="*/ 36 w 36"/>
                  <a:gd name="T5" fmla="*/ 0 h 34"/>
                  <a:gd name="T6" fmla="*/ 18 w 36"/>
                  <a:gd name="T7" fmla="*/ 0 h 34"/>
                  <a:gd name="T8" fmla="*/ 0 w 36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4">
                    <a:moveTo>
                      <a:pt x="0" y="34"/>
                    </a:moveTo>
                    <a:lnTo>
                      <a:pt x="16" y="34"/>
                    </a:lnTo>
                    <a:lnTo>
                      <a:pt x="36" y="0"/>
                    </a:lnTo>
                    <a:lnTo>
                      <a:pt x="18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265"/>
              <p:cNvSpPr>
                <a:spLocks/>
              </p:cNvSpPr>
              <p:nvPr/>
            </p:nvSpPr>
            <p:spPr bwMode="gray">
              <a:xfrm>
                <a:off x="6719270" y="6469328"/>
                <a:ext cx="109152" cy="103088"/>
              </a:xfrm>
              <a:custGeom>
                <a:avLst/>
                <a:gdLst>
                  <a:gd name="T0" fmla="*/ 0 w 36"/>
                  <a:gd name="T1" fmla="*/ 34 h 34"/>
                  <a:gd name="T2" fmla="*/ 16 w 36"/>
                  <a:gd name="T3" fmla="*/ 34 h 34"/>
                  <a:gd name="T4" fmla="*/ 36 w 36"/>
                  <a:gd name="T5" fmla="*/ 0 h 34"/>
                  <a:gd name="T6" fmla="*/ 18 w 36"/>
                  <a:gd name="T7" fmla="*/ 0 h 34"/>
                  <a:gd name="T8" fmla="*/ 0 w 36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4">
                    <a:moveTo>
                      <a:pt x="0" y="34"/>
                    </a:moveTo>
                    <a:lnTo>
                      <a:pt x="16" y="34"/>
                    </a:lnTo>
                    <a:lnTo>
                      <a:pt x="36" y="0"/>
                    </a:lnTo>
                    <a:lnTo>
                      <a:pt x="18" y="0"/>
                    </a:lnTo>
                    <a:lnTo>
                      <a:pt x="0" y="3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266"/>
              <p:cNvSpPr>
                <a:spLocks/>
              </p:cNvSpPr>
              <p:nvPr/>
            </p:nvSpPr>
            <p:spPr bwMode="gray">
              <a:xfrm>
                <a:off x="6843583" y="6469328"/>
                <a:ext cx="109152" cy="103088"/>
              </a:xfrm>
              <a:custGeom>
                <a:avLst/>
                <a:gdLst>
                  <a:gd name="T0" fmla="*/ 0 w 36"/>
                  <a:gd name="T1" fmla="*/ 34 h 34"/>
                  <a:gd name="T2" fmla="*/ 17 w 36"/>
                  <a:gd name="T3" fmla="*/ 34 h 34"/>
                  <a:gd name="T4" fmla="*/ 36 w 36"/>
                  <a:gd name="T5" fmla="*/ 0 h 34"/>
                  <a:gd name="T6" fmla="*/ 19 w 36"/>
                  <a:gd name="T7" fmla="*/ 0 h 34"/>
                  <a:gd name="T8" fmla="*/ 0 w 36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4">
                    <a:moveTo>
                      <a:pt x="0" y="34"/>
                    </a:moveTo>
                    <a:lnTo>
                      <a:pt x="17" y="34"/>
                    </a:lnTo>
                    <a:lnTo>
                      <a:pt x="36" y="0"/>
                    </a:lnTo>
                    <a:lnTo>
                      <a:pt x="19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267"/>
              <p:cNvSpPr>
                <a:spLocks/>
              </p:cNvSpPr>
              <p:nvPr/>
            </p:nvSpPr>
            <p:spPr bwMode="gray">
              <a:xfrm>
                <a:off x="6843583" y="6469328"/>
                <a:ext cx="109152" cy="103088"/>
              </a:xfrm>
              <a:custGeom>
                <a:avLst/>
                <a:gdLst>
                  <a:gd name="T0" fmla="*/ 0 w 36"/>
                  <a:gd name="T1" fmla="*/ 34 h 34"/>
                  <a:gd name="T2" fmla="*/ 17 w 36"/>
                  <a:gd name="T3" fmla="*/ 34 h 34"/>
                  <a:gd name="T4" fmla="*/ 36 w 36"/>
                  <a:gd name="T5" fmla="*/ 0 h 34"/>
                  <a:gd name="T6" fmla="*/ 19 w 36"/>
                  <a:gd name="T7" fmla="*/ 0 h 34"/>
                  <a:gd name="T8" fmla="*/ 0 w 36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4">
                    <a:moveTo>
                      <a:pt x="0" y="34"/>
                    </a:moveTo>
                    <a:lnTo>
                      <a:pt x="17" y="34"/>
                    </a:lnTo>
                    <a:lnTo>
                      <a:pt x="36" y="0"/>
                    </a:lnTo>
                    <a:lnTo>
                      <a:pt x="19" y="0"/>
                    </a:lnTo>
                    <a:lnTo>
                      <a:pt x="0" y="3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268"/>
              <p:cNvSpPr>
                <a:spLocks/>
              </p:cNvSpPr>
              <p:nvPr/>
            </p:nvSpPr>
            <p:spPr bwMode="gray">
              <a:xfrm>
                <a:off x="6970927" y="6469328"/>
                <a:ext cx="109152" cy="103088"/>
              </a:xfrm>
              <a:custGeom>
                <a:avLst/>
                <a:gdLst>
                  <a:gd name="T0" fmla="*/ 0 w 36"/>
                  <a:gd name="T1" fmla="*/ 34 h 34"/>
                  <a:gd name="T2" fmla="*/ 17 w 36"/>
                  <a:gd name="T3" fmla="*/ 34 h 34"/>
                  <a:gd name="T4" fmla="*/ 36 w 36"/>
                  <a:gd name="T5" fmla="*/ 0 h 34"/>
                  <a:gd name="T6" fmla="*/ 18 w 36"/>
                  <a:gd name="T7" fmla="*/ 0 h 34"/>
                  <a:gd name="T8" fmla="*/ 0 w 36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4">
                    <a:moveTo>
                      <a:pt x="0" y="34"/>
                    </a:moveTo>
                    <a:lnTo>
                      <a:pt x="17" y="34"/>
                    </a:lnTo>
                    <a:lnTo>
                      <a:pt x="36" y="0"/>
                    </a:lnTo>
                    <a:lnTo>
                      <a:pt x="18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269"/>
              <p:cNvSpPr>
                <a:spLocks/>
              </p:cNvSpPr>
              <p:nvPr/>
            </p:nvSpPr>
            <p:spPr bwMode="gray">
              <a:xfrm>
                <a:off x="6970927" y="6469328"/>
                <a:ext cx="109152" cy="103088"/>
              </a:xfrm>
              <a:custGeom>
                <a:avLst/>
                <a:gdLst>
                  <a:gd name="T0" fmla="*/ 0 w 36"/>
                  <a:gd name="T1" fmla="*/ 34 h 34"/>
                  <a:gd name="T2" fmla="*/ 17 w 36"/>
                  <a:gd name="T3" fmla="*/ 34 h 34"/>
                  <a:gd name="T4" fmla="*/ 36 w 36"/>
                  <a:gd name="T5" fmla="*/ 0 h 34"/>
                  <a:gd name="T6" fmla="*/ 18 w 36"/>
                  <a:gd name="T7" fmla="*/ 0 h 34"/>
                  <a:gd name="T8" fmla="*/ 0 w 36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4">
                    <a:moveTo>
                      <a:pt x="0" y="34"/>
                    </a:moveTo>
                    <a:lnTo>
                      <a:pt x="17" y="34"/>
                    </a:lnTo>
                    <a:lnTo>
                      <a:pt x="36" y="0"/>
                    </a:lnTo>
                    <a:lnTo>
                      <a:pt x="18" y="0"/>
                    </a:lnTo>
                    <a:lnTo>
                      <a:pt x="0" y="3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Rectangle 270"/>
              <p:cNvSpPr>
                <a:spLocks noChangeArrowheads="1"/>
              </p:cNvSpPr>
              <p:nvPr/>
            </p:nvSpPr>
            <p:spPr bwMode="gray">
              <a:xfrm>
                <a:off x="8262560" y="4701669"/>
                <a:ext cx="397193" cy="2061762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271"/>
              <p:cNvSpPr>
                <a:spLocks/>
              </p:cNvSpPr>
              <p:nvPr/>
            </p:nvSpPr>
            <p:spPr bwMode="gray">
              <a:xfrm>
                <a:off x="7571264" y="4701669"/>
                <a:ext cx="691296" cy="2061762"/>
              </a:xfrm>
              <a:custGeom>
                <a:avLst/>
                <a:gdLst>
                  <a:gd name="T0" fmla="*/ 228 w 228"/>
                  <a:gd name="T1" fmla="*/ 651 h 680"/>
                  <a:gd name="T2" fmla="*/ 228 w 228"/>
                  <a:gd name="T3" fmla="*/ 0 h 680"/>
                  <a:gd name="T4" fmla="*/ 0 w 228"/>
                  <a:gd name="T5" fmla="*/ 0 h 680"/>
                  <a:gd name="T6" fmla="*/ 0 w 228"/>
                  <a:gd name="T7" fmla="*/ 651 h 680"/>
                  <a:gd name="T8" fmla="*/ 0 w 228"/>
                  <a:gd name="T9" fmla="*/ 658 h 680"/>
                  <a:gd name="T10" fmla="*/ 0 w 228"/>
                  <a:gd name="T11" fmla="*/ 680 h 680"/>
                  <a:gd name="T12" fmla="*/ 228 w 228"/>
                  <a:gd name="T13" fmla="*/ 680 h 680"/>
                  <a:gd name="T14" fmla="*/ 228 w 228"/>
                  <a:gd name="T15" fmla="*/ 651 h 680"/>
                  <a:gd name="T16" fmla="*/ 228 w 228"/>
                  <a:gd name="T17" fmla="*/ 651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8" h="680">
                    <a:moveTo>
                      <a:pt x="228" y="651"/>
                    </a:moveTo>
                    <a:lnTo>
                      <a:pt x="228" y="0"/>
                    </a:lnTo>
                    <a:lnTo>
                      <a:pt x="0" y="0"/>
                    </a:lnTo>
                    <a:lnTo>
                      <a:pt x="0" y="651"/>
                    </a:lnTo>
                    <a:lnTo>
                      <a:pt x="0" y="658"/>
                    </a:lnTo>
                    <a:lnTo>
                      <a:pt x="0" y="680"/>
                    </a:lnTo>
                    <a:lnTo>
                      <a:pt x="228" y="680"/>
                    </a:lnTo>
                    <a:lnTo>
                      <a:pt x="228" y="651"/>
                    </a:lnTo>
                    <a:lnTo>
                      <a:pt x="228" y="651"/>
                    </a:lnTo>
                    <a:close/>
                  </a:path>
                </a:pathLst>
              </a:cu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Rectangle 272"/>
              <p:cNvSpPr>
                <a:spLocks noChangeArrowheads="1"/>
              </p:cNvSpPr>
              <p:nvPr/>
            </p:nvSpPr>
            <p:spPr bwMode="gray">
              <a:xfrm>
                <a:off x="7941168" y="5332326"/>
                <a:ext cx="100057" cy="100055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Rectangle 273"/>
              <p:cNvSpPr>
                <a:spLocks noChangeArrowheads="1"/>
              </p:cNvSpPr>
              <p:nvPr/>
            </p:nvSpPr>
            <p:spPr bwMode="gray">
              <a:xfrm>
                <a:off x="7795632" y="5332326"/>
                <a:ext cx="97024" cy="100055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Rectangle 274"/>
              <p:cNvSpPr>
                <a:spLocks noChangeArrowheads="1"/>
              </p:cNvSpPr>
              <p:nvPr/>
            </p:nvSpPr>
            <p:spPr bwMode="gray">
              <a:xfrm>
                <a:off x="8089735" y="5332326"/>
                <a:ext cx="97024" cy="100055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Rectangle 275"/>
              <p:cNvSpPr>
                <a:spLocks noChangeArrowheads="1"/>
              </p:cNvSpPr>
              <p:nvPr/>
            </p:nvSpPr>
            <p:spPr bwMode="gray">
              <a:xfrm>
                <a:off x="8089735" y="5332326"/>
                <a:ext cx="97024" cy="100055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276"/>
              <p:cNvSpPr>
                <a:spLocks/>
              </p:cNvSpPr>
              <p:nvPr/>
            </p:nvSpPr>
            <p:spPr bwMode="gray">
              <a:xfrm>
                <a:off x="7650096" y="4471237"/>
                <a:ext cx="642784" cy="230432"/>
              </a:xfrm>
              <a:custGeom>
                <a:avLst/>
                <a:gdLst>
                  <a:gd name="T0" fmla="*/ 46 w 212"/>
                  <a:gd name="T1" fmla="*/ 0 h 76"/>
                  <a:gd name="T2" fmla="*/ 212 w 212"/>
                  <a:gd name="T3" fmla="*/ 0 h 76"/>
                  <a:gd name="T4" fmla="*/ 212 w 212"/>
                  <a:gd name="T5" fmla="*/ 76 h 76"/>
                  <a:gd name="T6" fmla="*/ 0 w 212"/>
                  <a:gd name="T7" fmla="*/ 76 h 76"/>
                  <a:gd name="T8" fmla="*/ 46 w 212"/>
                  <a:gd name="T9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2" h="76">
                    <a:moveTo>
                      <a:pt x="46" y="0"/>
                    </a:moveTo>
                    <a:lnTo>
                      <a:pt x="212" y="0"/>
                    </a:lnTo>
                    <a:lnTo>
                      <a:pt x="212" y="76"/>
                    </a:lnTo>
                    <a:lnTo>
                      <a:pt x="0" y="76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78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277"/>
              <p:cNvSpPr>
                <a:spLocks/>
              </p:cNvSpPr>
              <p:nvPr/>
            </p:nvSpPr>
            <p:spPr bwMode="gray">
              <a:xfrm>
                <a:off x="8292880" y="4471237"/>
                <a:ext cx="269849" cy="230432"/>
              </a:xfrm>
              <a:custGeom>
                <a:avLst/>
                <a:gdLst>
                  <a:gd name="T0" fmla="*/ 0 w 89"/>
                  <a:gd name="T1" fmla="*/ 0 h 76"/>
                  <a:gd name="T2" fmla="*/ 42 w 89"/>
                  <a:gd name="T3" fmla="*/ 0 h 76"/>
                  <a:gd name="T4" fmla="*/ 89 w 89"/>
                  <a:gd name="T5" fmla="*/ 76 h 76"/>
                  <a:gd name="T6" fmla="*/ 0 w 89"/>
                  <a:gd name="T7" fmla="*/ 76 h 76"/>
                  <a:gd name="T8" fmla="*/ 0 w 89"/>
                  <a:gd name="T9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0"/>
                    </a:moveTo>
                    <a:lnTo>
                      <a:pt x="42" y="0"/>
                    </a:lnTo>
                    <a:lnTo>
                      <a:pt x="89" y="76"/>
                    </a:lnTo>
                    <a:lnTo>
                      <a:pt x="0" y="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278"/>
              <p:cNvSpPr>
                <a:spLocks/>
              </p:cNvSpPr>
              <p:nvPr/>
            </p:nvSpPr>
            <p:spPr bwMode="gray">
              <a:xfrm>
                <a:off x="7522752" y="4701669"/>
                <a:ext cx="761033" cy="127344"/>
              </a:xfrm>
              <a:custGeom>
                <a:avLst/>
                <a:gdLst>
                  <a:gd name="T0" fmla="*/ 285 w 285"/>
                  <a:gd name="T1" fmla="*/ 0 h 48"/>
                  <a:gd name="T2" fmla="*/ 15 w 285"/>
                  <a:gd name="T3" fmla="*/ 0 h 48"/>
                  <a:gd name="T4" fmla="*/ 0 w 285"/>
                  <a:gd name="T5" fmla="*/ 15 h 48"/>
                  <a:gd name="T6" fmla="*/ 0 w 285"/>
                  <a:gd name="T7" fmla="*/ 33 h 48"/>
                  <a:gd name="T8" fmla="*/ 15 w 285"/>
                  <a:gd name="T9" fmla="*/ 48 h 48"/>
                  <a:gd name="T10" fmla="*/ 285 w 285"/>
                  <a:gd name="T11" fmla="*/ 48 h 48"/>
                  <a:gd name="T12" fmla="*/ 285 w 285"/>
                  <a:gd name="T1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5" h="48">
                    <a:moveTo>
                      <a:pt x="285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6"/>
                      <a:pt x="0" y="15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41"/>
                      <a:pt x="7" y="48"/>
                      <a:pt x="15" y="48"/>
                    </a:cubicBezTo>
                    <a:cubicBezTo>
                      <a:pt x="285" y="48"/>
                      <a:pt x="285" y="48"/>
                      <a:pt x="285" y="48"/>
                    </a:cubicBez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79"/>
              <p:cNvSpPr>
                <a:spLocks/>
              </p:cNvSpPr>
              <p:nvPr/>
            </p:nvSpPr>
            <p:spPr bwMode="gray">
              <a:xfrm>
                <a:off x="8283783" y="4701669"/>
                <a:ext cx="418416" cy="127344"/>
              </a:xfrm>
              <a:custGeom>
                <a:avLst/>
                <a:gdLst>
                  <a:gd name="T0" fmla="*/ 142 w 157"/>
                  <a:gd name="T1" fmla="*/ 0 h 48"/>
                  <a:gd name="T2" fmla="*/ 0 w 157"/>
                  <a:gd name="T3" fmla="*/ 0 h 48"/>
                  <a:gd name="T4" fmla="*/ 0 w 157"/>
                  <a:gd name="T5" fmla="*/ 48 h 48"/>
                  <a:gd name="T6" fmla="*/ 142 w 157"/>
                  <a:gd name="T7" fmla="*/ 48 h 48"/>
                  <a:gd name="T8" fmla="*/ 157 w 157"/>
                  <a:gd name="T9" fmla="*/ 33 h 48"/>
                  <a:gd name="T10" fmla="*/ 157 w 157"/>
                  <a:gd name="T11" fmla="*/ 15 h 48"/>
                  <a:gd name="T12" fmla="*/ 142 w 157"/>
                  <a:gd name="T1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7" h="48">
                    <a:moveTo>
                      <a:pt x="14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142" y="48"/>
                      <a:pt x="142" y="48"/>
                      <a:pt x="142" y="48"/>
                    </a:cubicBezTo>
                    <a:cubicBezTo>
                      <a:pt x="151" y="48"/>
                      <a:pt x="157" y="41"/>
                      <a:pt x="157" y="33"/>
                    </a:cubicBezTo>
                    <a:cubicBezTo>
                      <a:pt x="157" y="15"/>
                      <a:pt x="157" y="15"/>
                      <a:pt x="157" y="15"/>
                    </a:cubicBezTo>
                    <a:cubicBezTo>
                      <a:pt x="157" y="6"/>
                      <a:pt x="151" y="0"/>
                      <a:pt x="142" y="0"/>
                    </a:cubicBezTo>
                    <a:close/>
                  </a:path>
                </a:pathLst>
              </a:cu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0"/>
              <p:cNvSpPr>
                <a:spLocks/>
              </p:cNvSpPr>
              <p:nvPr/>
            </p:nvSpPr>
            <p:spPr bwMode="gray">
              <a:xfrm>
                <a:off x="7650096" y="4829013"/>
                <a:ext cx="97024" cy="433575"/>
              </a:xfrm>
              <a:custGeom>
                <a:avLst/>
                <a:gdLst>
                  <a:gd name="T0" fmla="*/ 18 w 37"/>
                  <a:gd name="T1" fmla="*/ 0 h 164"/>
                  <a:gd name="T2" fmla="*/ 0 w 37"/>
                  <a:gd name="T3" fmla="*/ 19 h 164"/>
                  <a:gd name="T4" fmla="*/ 0 w 37"/>
                  <a:gd name="T5" fmla="*/ 164 h 164"/>
                  <a:gd name="T6" fmla="*/ 37 w 37"/>
                  <a:gd name="T7" fmla="*/ 164 h 164"/>
                  <a:gd name="T8" fmla="*/ 37 w 37"/>
                  <a:gd name="T9" fmla="*/ 19 h 164"/>
                  <a:gd name="T10" fmla="*/ 18 w 37"/>
                  <a:gd name="T1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64">
                    <a:moveTo>
                      <a:pt x="18" y="0"/>
                    </a:moveTo>
                    <a:cubicBezTo>
                      <a:pt x="8" y="0"/>
                      <a:pt x="0" y="9"/>
                      <a:pt x="0" y="19"/>
                    </a:cubicBezTo>
                    <a:cubicBezTo>
                      <a:pt x="0" y="164"/>
                      <a:pt x="0" y="164"/>
                      <a:pt x="0" y="164"/>
                    </a:cubicBezTo>
                    <a:cubicBezTo>
                      <a:pt x="37" y="164"/>
                      <a:pt x="37" y="164"/>
                      <a:pt x="37" y="164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9"/>
                      <a:pt x="29" y="0"/>
                      <a:pt x="18" y="0"/>
                    </a:cubicBezTo>
                    <a:close/>
                  </a:path>
                </a:pathLst>
              </a:cu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281"/>
              <p:cNvSpPr>
                <a:spLocks/>
              </p:cNvSpPr>
              <p:nvPr/>
            </p:nvSpPr>
            <p:spPr bwMode="gray">
              <a:xfrm>
                <a:off x="7795632" y="4829013"/>
                <a:ext cx="97024" cy="433575"/>
              </a:xfrm>
              <a:custGeom>
                <a:avLst/>
                <a:gdLst>
                  <a:gd name="T0" fmla="*/ 18 w 37"/>
                  <a:gd name="T1" fmla="*/ 0 h 164"/>
                  <a:gd name="T2" fmla="*/ 0 w 37"/>
                  <a:gd name="T3" fmla="*/ 19 h 164"/>
                  <a:gd name="T4" fmla="*/ 0 w 37"/>
                  <a:gd name="T5" fmla="*/ 164 h 164"/>
                  <a:gd name="T6" fmla="*/ 37 w 37"/>
                  <a:gd name="T7" fmla="*/ 164 h 164"/>
                  <a:gd name="T8" fmla="*/ 37 w 37"/>
                  <a:gd name="T9" fmla="*/ 19 h 164"/>
                  <a:gd name="T10" fmla="*/ 18 w 37"/>
                  <a:gd name="T1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64">
                    <a:moveTo>
                      <a:pt x="18" y="0"/>
                    </a:moveTo>
                    <a:cubicBezTo>
                      <a:pt x="8" y="0"/>
                      <a:pt x="0" y="9"/>
                      <a:pt x="0" y="19"/>
                    </a:cubicBezTo>
                    <a:cubicBezTo>
                      <a:pt x="0" y="164"/>
                      <a:pt x="0" y="164"/>
                      <a:pt x="0" y="164"/>
                    </a:cubicBezTo>
                    <a:cubicBezTo>
                      <a:pt x="37" y="164"/>
                      <a:pt x="37" y="164"/>
                      <a:pt x="37" y="164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9"/>
                      <a:pt x="29" y="0"/>
                      <a:pt x="18" y="0"/>
                    </a:cubicBezTo>
                    <a:close/>
                  </a:path>
                </a:pathLst>
              </a:cu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282"/>
              <p:cNvSpPr>
                <a:spLocks/>
              </p:cNvSpPr>
              <p:nvPr/>
            </p:nvSpPr>
            <p:spPr bwMode="gray">
              <a:xfrm>
                <a:off x="7941168" y="4829013"/>
                <a:ext cx="100057" cy="433575"/>
              </a:xfrm>
              <a:custGeom>
                <a:avLst/>
                <a:gdLst>
                  <a:gd name="T0" fmla="*/ 18 w 37"/>
                  <a:gd name="T1" fmla="*/ 0 h 164"/>
                  <a:gd name="T2" fmla="*/ 0 w 37"/>
                  <a:gd name="T3" fmla="*/ 19 h 164"/>
                  <a:gd name="T4" fmla="*/ 0 w 37"/>
                  <a:gd name="T5" fmla="*/ 164 h 164"/>
                  <a:gd name="T6" fmla="*/ 37 w 37"/>
                  <a:gd name="T7" fmla="*/ 164 h 164"/>
                  <a:gd name="T8" fmla="*/ 37 w 37"/>
                  <a:gd name="T9" fmla="*/ 19 h 164"/>
                  <a:gd name="T10" fmla="*/ 18 w 37"/>
                  <a:gd name="T1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64">
                    <a:moveTo>
                      <a:pt x="18" y="0"/>
                    </a:moveTo>
                    <a:cubicBezTo>
                      <a:pt x="8" y="0"/>
                      <a:pt x="0" y="9"/>
                      <a:pt x="0" y="19"/>
                    </a:cubicBezTo>
                    <a:cubicBezTo>
                      <a:pt x="0" y="164"/>
                      <a:pt x="0" y="164"/>
                      <a:pt x="0" y="164"/>
                    </a:cubicBezTo>
                    <a:cubicBezTo>
                      <a:pt x="37" y="164"/>
                      <a:pt x="37" y="164"/>
                      <a:pt x="37" y="164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9"/>
                      <a:pt x="29" y="0"/>
                      <a:pt x="18" y="0"/>
                    </a:cubicBezTo>
                    <a:close/>
                  </a:path>
                </a:pathLst>
              </a:cu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283"/>
              <p:cNvSpPr>
                <a:spLocks/>
              </p:cNvSpPr>
              <p:nvPr/>
            </p:nvSpPr>
            <p:spPr bwMode="gray">
              <a:xfrm>
                <a:off x="8089735" y="4829013"/>
                <a:ext cx="97024" cy="433575"/>
              </a:xfrm>
              <a:custGeom>
                <a:avLst/>
                <a:gdLst>
                  <a:gd name="T0" fmla="*/ 18 w 37"/>
                  <a:gd name="T1" fmla="*/ 0 h 164"/>
                  <a:gd name="T2" fmla="*/ 0 w 37"/>
                  <a:gd name="T3" fmla="*/ 19 h 164"/>
                  <a:gd name="T4" fmla="*/ 0 w 37"/>
                  <a:gd name="T5" fmla="*/ 164 h 164"/>
                  <a:gd name="T6" fmla="*/ 37 w 37"/>
                  <a:gd name="T7" fmla="*/ 164 h 164"/>
                  <a:gd name="T8" fmla="*/ 37 w 37"/>
                  <a:gd name="T9" fmla="*/ 19 h 164"/>
                  <a:gd name="T10" fmla="*/ 18 w 37"/>
                  <a:gd name="T1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64">
                    <a:moveTo>
                      <a:pt x="18" y="0"/>
                    </a:moveTo>
                    <a:cubicBezTo>
                      <a:pt x="8" y="0"/>
                      <a:pt x="0" y="9"/>
                      <a:pt x="0" y="19"/>
                    </a:cubicBezTo>
                    <a:cubicBezTo>
                      <a:pt x="0" y="164"/>
                      <a:pt x="0" y="164"/>
                      <a:pt x="0" y="164"/>
                    </a:cubicBezTo>
                    <a:cubicBezTo>
                      <a:pt x="37" y="164"/>
                      <a:pt x="37" y="164"/>
                      <a:pt x="37" y="164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9"/>
                      <a:pt x="29" y="0"/>
                      <a:pt x="18" y="0"/>
                    </a:cubicBezTo>
                    <a:close/>
                  </a:path>
                </a:pathLst>
              </a:cu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Rectangle 284"/>
              <p:cNvSpPr>
                <a:spLocks noChangeArrowheads="1"/>
              </p:cNvSpPr>
              <p:nvPr/>
            </p:nvSpPr>
            <p:spPr bwMode="gray">
              <a:xfrm>
                <a:off x="7795632" y="5502118"/>
                <a:ext cx="97024" cy="97024"/>
              </a:xfrm>
              <a:prstGeom prst="rect">
                <a:avLst/>
              </a:prstGeom>
              <a:solidFill>
                <a:srgbClr val="FF8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Rectangle 285"/>
              <p:cNvSpPr>
                <a:spLocks noChangeArrowheads="1"/>
              </p:cNvSpPr>
              <p:nvPr/>
            </p:nvSpPr>
            <p:spPr bwMode="gray">
              <a:xfrm>
                <a:off x="7941168" y="5502118"/>
                <a:ext cx="100057" cy="97024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Rectangle 286"/>
              <p:cNvSpPr>
                <a:spLocks noChangeArrowheads="1"/>
              </p:cNvSpPr>
              <p:nvPr/>
            </p:nvSpPr>
            <p:spPr bwMode="gray">
              <a:xfrm>
                <a:off x="8089735" y="5502118"/>
                <a:ext cx="97024" cy="97024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Rectangle 287"/>
              <p:cNvSpPr>
                <a:spLocks noChangeArrowheads="1"/>
              </p:cNvSpPr>
              <p:nvPr/>
            </p:nvSpPr>
            <p:spPr bwMode="gray">
              <a:xfrm>
                <a:off x="8089735" y="5502118"/>
                <a:ext cx="97024" cy="97024"/>
              </a:xfrm>
              <a:prstGeom prst="rect">
                <a:avLst/>
              </a:prstGeom>
              <a:solidFill>
                <a:srgbClr val="FF8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Rectangle 288"/>
              <p:cNvSpPr>
                <a:spLocks noChangeArrowheads="1"/>
              </p:cNvSpPr>
              <p:nvPr/>
            </p:nvSpPr>
            <p:spPr bwMode="gray">
              <a:xfrm>
                <a:off x="7795632" y="5668879"/>
                <a:ext cx="97024" cy="100055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Rectangle 289"/>
              <p:cNvSpPr>
                <a:spLocks noChangeArrowheads="1"/>
              </p:cNvSpPr>
              <p:nvPr/>
            </p:nvSpPr>
            <p:spPr bwMode="gray">
              <a:xfrm>
                <a:off x="7941168" y="5668879"/>
                <a:ext cx="100057" cy="100055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Rectangle 290"/>
              <p:cNvSpPr>
                <a:spLocks noChangeArrowheads="1"/>
              </p:cNvSpPr>
              <p:nvPr/>
            </p:nvSpPr>
            <p:spPr bwMode="gray">
              <a:xfrm>
                <a:off x="8089735" y="5668879"/>
                <a:ext cx="97024" cy="100055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Rectangle 291"/>
              <p:cNvSpPr>
                <a:spLocks noChangeArrowheads="1"/>
              </p:cNvSpPr>
              <p:nvPr/>
            </p:nvSpPr>
            <p:spPr bwMode="gray">
              <a:xfrm>
                <a:off x="8089735" y="5668879"/>
                <a:ext cx="97024" cy="100055"/>
              </a:xfrm>
              <a:prstGeom prst="rect">
                <a:avLst/>
              </a:prstGeom>
              <a:solidFill>
                <a:srgbClr val="FF8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Rectangle 292"/>
              <p:cNvSpPr>
                <a:spLocks noChangeArrowheads="1"/>
              </p:cNvSpPr>
              <p:nvPr/>
            </p:nvSpPr>
            <p:spPr bwMode="gray">
              <a:xfrm>
                <a:off x="7795632" y="5838671"/>
                <a:ext cx="97024" cy="100055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Rectangle 293"/>
              <p:cNvSpPr>
                <a:spLocks noChangeArrowheads="1"/>
              </p:cNvSpPr>
              <p:nvPr/>
            </p:nvSpPr>
            <p:spPr bwMode="gray">
              <a:xfrm>
                <a:off x="7941168" y="5838671"/>
                <a:ext cx="100057" cy="100055"/>
              </a:xfrm>
              <a:prstGeom prst="rect">
                <a:avLst/>
              </a:prstGeom>
              <a:solidFill>
                <a:srgbClr val="FF8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Rectangle 294"/>
              <p:cNvSpPr>
                <a:spLocks noChangeArrowheads="1"/>
              </p:cNvSpPr>
              <p:nvPr/>
            </p:nvSpPr>
            <p:spPr bwMode="gray">
              <a:xfrm>
                <a:off x="8089735" y="5838671"/>
                <a:ext cx="97024" cy="100055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Rectangle 295"/>
              <p:cNvSpPr>
                <a:spLocks noChangeArrowheads="1"/>
              </p:cNvSpPr>
              <p:nvPr/>
            </p:nvSpPr>
            <p:spPr bwMode="gray">
              <a:xfrm>
                <a:off x="8089735" y="5838671"/>
                <a:ext cx="97024" cy="100055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Rectangle 296"/>
              <p:cNvSpPr>
                <a:spLocks noChangeArrowheads="1"/>
              </p:cNvSpPr>
              <p:nvPr/>
            </p:nvSpPr>
            <p:spPr bwMode="gray">
              <a:xfrm>
                <a:off x="7795632" y="6008463"/>
                <a:ext cx="97024" cy="97024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Rectangle 297"/>
              <p:cNvSpPr>
                <a:spLocks noChangeArrowheads="1"/>
              </p:cNvSpPr>
              <p:nvPr/>
            </p:nvSpPr>
            <p:spPr bwMode="gray">
              <a:xfrm>
                <a:off x="7941168" y="6008463"/>
                <a:ext cx="100057" cy="97024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Rectangle 298"/>
              <p:cNvSpPr>
                <a:spLocks noChangeArrowheads="1"/>
              </p:cNvSpPr>
              <p:nvPr/>
            </p:nvSpPr>
            <p:spPr bwMode="gray">
              <a:xfrm>
                <a:off x="8089735" y="6008463"/>
                <a:ext cx="97024" cy="97024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Rectangle 299"/>
              <p:cNvSpPr>
                <a:spLocks noChangeArrowheads="1"/>
              </p:cNvSpPr>
              <p:nvPr/>
            </p:nvSpPr>
            <p:spPr bwMode="gray">
              <a:xfrm>
                <a:off x="8089735" y="6008463"/>
                <a:ext cx="97024" cy="97024"/>
              </a:xfrm>
              <a:prstGeom prst="rect">
                <a:avLst/>
              </a:prstGeom>
              <a:solidFill>
                <a:srgbClr val="FF8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Rectangle 300"/>
              <p:cNvSpPr>
                <a:spLocks noChangeArrowheads="1"/>
              </p:cNvSpPr>
              <p:nvPr/>
            </p:nvSpPr>
            <p:spPr bwMode="gray">
              <a:xfrm>
                <a:off x="7795632" y="6175222"/>
                <a:ext cx="97024" cy="100055"/>
              </a:xfrm>
              <a:prstGeom prst="rect">
                <a:avLst/>
              </a:prstGeom>
              <a:solidFill>
                <a:srgbClr val="FF8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Rectangle 301"/>
              <p:cNvSpPr>
                <a:spLocks noChangeArrowheads="1"/>
              </p:cNvSpPr>
              <p:nvPr/>
            </p:nvSpPr>
            <p:spPr bwMode="gray">
              <a:xfrm>
                <a:off x="7941168" y="6175222"/>
                <a:ext cx="100057" cy="100055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Rectangle 302"/>
              <p:cNvSpPr>
                <a:spLocks noChangeArrowheads="1"/>
              </p:cNvSpPr>
              <p:nvPr/>
            </p:nvSpPr>
            <p:spPr bwMode="gray">
              <a:xfrm>
                <a:off x="8089735" y="6175222"/>
                <a:ext cx="97024" cy="100055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Rectangle 303"/>
              <p:cNvSpPr>
                <a:spLocks noChangeArrowheads="1"/>
              </p:cNvSpPr>
              <p:nvPr/>
            </p:nvSpPr>
            <p:spPr bwMode="gray">
              <a:xfrm>
                <a:off x="8089735" y="6175222"/>
                <a:ext cx="97024" cy="100055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Rectangle 304"/>
              <p:cNvSpPr>
                <a:spLocks noChangeArrowheads="1"/>
              </p:cNvSpPr>
              <p:nvPr/>
            </p:nvSpPr>
            <p:spPr bwMode="gray">
              <a:xfrm>
                <a:off x="7650096" y="5332326"/>
                <a:ext cx="97024" cy="100055"/>
              </a:xfrm>
              <a:prstGeom prst="rect">
                <a:avLst/>
              </a:prstGeom>
              <a:solidFill>
                <a:srgbClr val="FF8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Rectangle 305"/>
              <p:cNvSpPr>
                <a:spLocks noChangeArrowheads="1"/>
              </p:cNvSpPr>
              <p:nvPr/>
            </p:nvSpPr>
            <p:spPr bwMode="gray">
              <a:xfrm>
                <a:off x="7650096" y="5502118"/>
                <a:ext cx="97024" cy="97024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Rectangle 306"/>
              <p:cNvSpPr>
                <a:spLocks noChangeArrowheads="1"/>
              </p:cNvSpPr>
              <p:nvPr/>
            </p:nvSpPr>
            <p:spPr bwMode="gray">
              <a:xfrm>
                <a:off x="7650096" y="5668879"/>
                <a:ext cx="97024" cy="100055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Rectangle 307"/>
              <p:cNvSpPr>
                <a:spLocks noChangeArrowheads="1"/>
              </p:cNvSpPr>
              <p:nvPr/>
            </p:nvSpPr>
            <p:spPr bwMode="gray">
              <a:xfrm>
                <a:off x="7650096" y="5838671"/>
                <a:ext cx="97024" cy="100055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Rectangle 308"/>
              <p:cNvSpPr>
                <a:spLocks noChangeArrowheads="1"/>
              </p:cNvSpPr>
              <p:nvPr/>
            </p:nvSpPr>
            <p:spPr bwMode="gray">
              <a:xfrm>
                <a:off x="7650096" y="6008463"/>
                <a:ext cx="97024" cy="97024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Rectangle 309"/>
              <p:cNvSpPr>
                <a:spLocks noChangeArrowheads="1"/>
              </p:cNvSpPr>
              <p:nvPr/>
            </p:nvSpPr>
            <p:spPr bwMode="gray">
              <a:xfrm>
                <a:off x="7650096" y="6175222"/>
                <a:ext cx="97024" cy="100055"/>
              </a:xfrm>
              <a:prstGeom prst="rect">
                <a:avLst/>
              </a:prstGeom>
              <a:solidFill>
                <a:srgbClr val="FF8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Rectangle 310"/>
              <p:cNvSpPr>
                <a:spLocks noChangeArrowheads="1"/>
              </p:cNvSpPr>
              <p:nvPr/>
            </p:nvSpPr>
            <p:spPr bwMode="gray">
              <a:xfrm>
                <a:off x="7650096" y="6341983"/>
                <a:ext cx="97024" cy="354743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Rectangle 311"/>
              <p:cNvSpPr>
                <a:spLocks noChangeArrowheads="1"/>
              </p:cNvSpPr>
              <p:nvPr/>
            </p:nvSpPr>
            <p:spPr bwMode="gray">
              <a:xfrm>
                <a:off x="8089735" y="6341983"/>
                <a:ext cx="97024" cy="354743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Rectangle 312"/>
              <p:cNvSpPr>
                <a:spLocks noChangeArrowheads="1"/>
              </p:cNvSpPr>
              <p:nvPr/>
            </p:nvSpPr>
            <p:spPr bwMode="gray">
              <a:xfrm>
                <a:off x="7795632" y="6341983"/>
                <a:ext cx="245593" cy="354743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313"/>
              <p:cNvSpPr>
                <a:spLocks/>
              </p:cNvSpPr>
              <p:nvPr/>
            </p:nvSpPr>
            <p:spPr bwMode="gray">
              <a:xfrm>
                <a:off x="7650096" y="4471237"/>
                <a:ext cx="642784" cy="230432"/>
              </a:xfrm>
              <a:custGeom>
                <a:avLst/>
                <a:gdLst>
                  <a:gd name="T0" fmla="*/ 46 w 212"/>
                  <a:gd name="T1" fmla="*/ 0 h 76"/>
                  <a:gd name="T2" fmla="*/ 212 w 212"/>
                  <a:gd name="T3" fmla="*/ 0 h 76"/>
                  <a:gd name="T4" fmla="*/ 212 w 212"/>
                  <a:gd name="T5" fmla="*/ 76 h 76"/>
                  <a:gd name="T6" fmla="*/ 0 w 212"/>
                  <a:gd name="T7" fmla="*/ 76 h 76"/>
                  <a:gd name="T8" fmla="*/ 46 w 212"/>
                  <a:gd name="T9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2" h="76">
                    <a:moveTo>
                      <a:pt x="46" y="0"/>
                    </a:moveTo>
                    <a:lnTo>
                      <a:pt x="212" y="0"/>
                    </a:lnTo>
                    <a:lnTo>
                      <a:pt x="212" y="76"/>
                    </a:lnTo>
                    <a:lnTo>
                      <a:pt x="0" y="76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3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Rectangle 314"/>
              <p:cNvSpPr>
                <a:spLocks noChangeArrowheads="1"/>
              </p:cNvSpPr>
              <p:nvPr/>
            </p:nvSpPr>
            <p:spPr bwMode="gray">
              <a:xfrm>
                <a:off x="9323761" y="6041814"/>
                <a:ext cx="397193" cy="721617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Rectangle 315"/>
              <p:cNvSpPr>
                <a:spLocks noChangeArrowheads="1"/>
              </p:cNvSpPr>
              <p:nvPr/>
            </p:nvSpPr>
            <p:spPr bwMode="gray">
              <a:xfrm>
                <a:off x="8632464" y="6041814"/>
                <a:ext cx="691296" cy="721617"/>
              </a:xfrm>
              <a:prstGeom prst="rect">
                <a:avLst/>
              </a:prstGeom>
              <a:solidFill>
                <a:srgbClr val="0078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Rectangle 316"/>
              <p:cNvSpPr>
                <a:spLocks noChangeArrowheads="1"/>
              </p:cNvSpPr>
              <p:nvPr/>
            </p:nvSpPr>
            <p:spPr bwMode="gray">
              <a:xfrm>
                <a:off x="9002369" y="6208575"/>
                <a:ext cx="100057" cy="97024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Rectangle 317"/>
              <p:cNvSpPr>
                <a:spLocks noChangeArrowheads="1"/>
              </p:cNvSpPr>
              <p:nvPr/>
            </p:nvSpPr>
            <p:spPr bwMode="gray">
              <a:xfrm>
                <a:off x="8856832" y="6208575"/>
                <a:ext cx="100057" cy="97024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Rectangle 318"/>
              <p:cNvSpPr>
                <a:spLocks noChangeArrowheads="1"/>
              </p:cNvSpPr>
              <p:nvPr/>
            </p:nvSpPr>
            <p:spPr bwMode="gray">
              <a:xfrm>
                <a:off x="9150936" y="6208575"/>
                <a:ext cx="97024" cy="97024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Rectangle 319"/>
              <p:cNvSpPr>
                <a:spLocks noChangeArrowheads="1"/>
              </p:cNvSpPr>
              <p:nvPr/>
            </p:nvSpPr>
            <p:spPr bwMode="gray">
              <a:xfrm>
                <a:off x="9150936" y="6208575"/>
                <a:ext cx="97024" cy="97024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320"/>
              <p:cNvSpPr>
                <a:spLocks/>
              </p:cNvSpPr>
              <p:nvPr/>
            </p:nvSpPr>
            <p:spPr bwMode="gray">
              <a:xfrm>
                <a:off x="8586983" y="6041814"/>
                <a:ext cx="770129" cy="87927"/>
              </a:xfrm>
              <a:custGeom>
                <a:avLst/>
                <a:gdLst>
                  <a:gd name="T0" fmla="*/ 0 w 290"/>
                  <a:gd name="T1" fmla="*/ 0 h 33"/>
                  <a:gd name="T2" fmla="*/ 0 w 290"/>
                  <a:gd name="T3" fmla="*/ 18 h 33"/>
                  <a:gd name="T4" fmla="*/ 15 w 290"/>
                  <a:gd name="T5" fmla="*/ 33 h 33"/>
                  <a:gd name="T6" fmla="*/ 280 w 290"/>
                  <a:gd name="T7" fmla="*/ 33 h 33"/>
                  <a:gd name="T8" fmla="*/ 290 w 290"/>
                  <a:gd name="T9" fmla="*/ 23 h 33"/>
                  <a:gd name="T10" fmla="*/ 290 w 290"/>
                  <a:gd name="T11" fmla="*/ 0 h 33"/>
                  <a:gd name="T12" fmla="*/ 0 w 290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0" h="33">
                    <a:moveTo>
                      <a:pt x="0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26"/>
                      <a:pt x="7" y="33"/>
                      <a:pt x="15" y="33"/>
                    </a:cubicBezTo>
                    <a:cubicBezTo>
                      <a:pt x="280" y="33"/>
                      <a:pt x="280" y="33"/>
                      <a:pt x="280" y="33"/>
                    </a:cubicBezTo>
                    <a:cubicBezTo>
                      <a:pt x="285" y="33"/>
                      <a:pt x="290" y="28"/>
                      <a:pt x="290" y="23"/>
                    </a:cubicBezTo>
                    <a:cubicBezTo>
                      <a:pt x="290" y="0"/>
                      <a:pt x="290" y="0"/>
                      <a:pt x="29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8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321"/>
              <p:cNvSpPr>
                <a:spLocks/>
              </p:cNvSpPr>
              <p:nvPr/>
            </p:nvSpPr>
            <p:spPr bwMode="gray">
              <a:xfrm>
                <a:off x="9414721" y="6041814"/>
                <a:ext cx="351712" cy="87927"/>
              </a:xfrm>
              <a:custGeom>
                <a:avLst/>
                <a:gdLst>
                  <a:gd name="T0" fmla="*/ 0 w 133"/>
                  <a:gd name="T1" fmla="*/ 0 h 33"/>
                  <a:gd name="T2" fmla="*/ 0 w 133"/>
                  <a:gd name="T3" fmla="*/ 33 h 33"/>
                  <a:gd name="T4" fmla="*/ 117 w 133"/>
                  <a:gd name="T5" fmla="*/ 33 h 33"/>
                  <a:gd name="T6" fmla="*/ 133 w 133"/>
                  <a:gd name="T7" fmla="*/ 18 h 33"/>
                  <a:gd name="T8" fmla="*/ 133 w 133"/>
                  <a:gd name="T9" fmla="*/ 0 h 33"/>
                  <a:gd name="T10" fmla="*/ 0 w 133"/>
                  <a:gd name="T1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3" h="33">
                    <a:moveTo>
                      <a:pt x="0" y="0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117" y="33"/>
                      <a:pt x="117" y="33"/>
                      <a:pt x="117" y="33"/>
                    </a:cubicBezTo>
                    <a:cubicBezTo>
                      <a:pt x="126" y="33"/>
                      <a:pt x="133" y="26"/>
                      <a:pt x="133" y="18"/>
                    </a:cubicBezTo>
                    <a:cubicBezTo>
                      <a:pt x="133" y="0"/>
                      <a:pt x="133" y="0"/>
                      <a:pt x="133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Rectangle 322"/>
              <p:cNvSpPr>
                <a:spLocks noChangeArrowheads="1"/>
              </p:cNvSpPr>
              <p:nvPr/>
            </p:nvSpPr>
            <p:spPr bwMode="gray">
              <a:xfrm>
                <a:off x="8856832" y="6375335"/>
                <a:ext cx="100057" cy="100055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Rectangle 323"/>
              <p:cNvSpPr>
                <a:spLocks noChangeArrowheads="1"/>
              </p:cNvSpPr>
              <p:nvPr/>
            </p:nvSpPr>
            <p:spPr bwMode="gray">
              <a:xfrm>
                <a:off x="9002369" y="6375335"/>
                <a:ext cx="100057" cy="100055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Rectangle 324"/>
              <p:cNvSpPr>
                <a:spLocks noChangeArrowheads="1"/>
              </p:cNvSpPr>
              <p:nvPr/>
            </p:nvSpPr>
            <p:spPr bwMode="gray">
              <a:xfrm>
                <a:off x="8711296" y="6208575"/>
                <a:ext cx="97024" cy="97024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Rectangle 325"/>
              <p:cNvSpPr>
                <a:spLocks noChangeArrowheads="1"/>
              </p:cNvSpPr>
              <p:nvPr/>
            </p:nvSpPr>
            <p:spPr bwMode="gray">
              <a:xfrm>
                <a:off x="8893217" y="6526935"/>
                <a:ext cx="172825" cy="236496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Rectangle 326"/>
              <p:cNvSpPr>
                <a:spLocks noChangeArrowheads="1"/>
              </p:cNvSpPr>
              <p:nvPr/>
            </p:nvSpPr>
            <p:spPr bwMode="gray">
              <a:xfrm>
                <a:off x="9150936" y="6375335"/>
                <a:ext cx="97024" cy="269847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Rectangle 327"/>
              <p:cNvSpPr>
                <a:spLocks noChangeArrowheads="1"/>
              </p:cNvSpPr>
              <p:nvPr/>
            </p:nvSpPr>
            <p:spPr bwMode="gray">
              <a:xfrm>
                <a:off x="8711296" y="6375335"/>
                <a:ext cx="97024" cy="269847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Freeform 328"/>
              <p:cNvSpPr>
                <a:spLocks/>
              </p:cNvSpPr>
              <p:nvPr/>
            </p:nvSpPr>
            <p:spPr bwMode="gray">
              <a:xfrm>
                <a:off x="8586983" y="5865958"/>
                <a:ext cx="794385" cy="175856"/>
              </a:xfrm>
              <a:custGeom>
                <a:avLst/>
                <a:gdLst>
                  <a:gd name="T0" fmla="*/ 0 w 262"/>
                  <a:gd name="T1" fmla="*/ 58 h 58"/>
                  <a:gd name="T2" fmla="*/ 60 w 262"/>
                  <a:gd name="T3" fmla="*/ 0 h 58"/>
                  <a:gd name="T4" fmla="*/ 262 w 262"/>
                  <a:gd name="T5" fmla="*/ 0 h 58"/>
                  <a:gd name="T6" fmla="*/ 262 w 262"/>
                  <a:gd name="T7" fmla="*/ 58 h 58"/>
                  <a:gd name="T8" fmla="*/ 0 w 262"/>
                  <a:gd name="T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2" h="58">
                    <a:moveTo>
                      <a:pt x="0" y="58"/>
                    </a:moveTo>
                    <a:lnTo>
                      <a:pt x="60" y="0"/>
                    </a:lnTo>
                    <a:lnTo>
                      <a:pt x="262" y="0"/>
                    </a:lnTo>
                    <a:lnTo>
                      <a:pt x="262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78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329"/>
              <p:cNvSpPr>
                <a:spLocks/>
              </p:cNvSpPr>
              <p:nvPr/>
            </p:nvSpPr>
            <p:spPr bwMode="gray">
              <a:xfrm>
                <a:off x="8586983" y="5865958"/>
                <a:ext cx="794385" cy="175856"/>
              </a:xfrm>
              <a:custGeom>
                <a:avLst/>
                <a:gdLst>
                  <a:gd name="T0" fmla="*/ 0 w 262"/>
                  <a:gd name="T1" fmla="*/ 58 h 58"/>
                  <a:gd name="T2" fmla="*/ 60 w 262"/>
                  <a:gd name="T3" fmla="*/ 0 h 58"/>
                  <a:gd name="T4" fmla="*/ 262 w 262"/>
                  <a:gd name="T5" fmla="*/ 0 h 58"/>
                  <a:gd name="T6" fmla="*/ 262 w 262"/>
                  <a:gd name="T7" fmla="*/ 58 h 58"/>
                  <a:gd name="T8" fmla="*/ 0 w 262"/>
                  <a:gd name="T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2" h="58">
                    <a:moveTo>
                      <a:pt x="0" y="58"/>
                    </a:moveTo>
                    <a:lnTo>
                      <a:pt x="60" y="0"/>
                    </a:lnTo>
                    <a:lnTo>
                      <a:pt x="262" y="0"/>
                    </a:lnTo>
                    <a:lnTo>
                      <a:pt x="262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3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330"/>
              <p:cNvSpPr>
                <a:spLocks/>
              </p:cNvSpPr>
              <p:nvPr/>
            </p:nvSpPr>
            <p:spPr bwMode="gray">
              <a:xfrm>
                <a:off x="9381368" y="5865958"/>
                <a:ext cx="385065" cy="175856"/>
              </a:xfrm>
              <a:custGeom>
                <a:avLst/>
                <a:gdLst>
                  <a:gd name="T0" fmla="*/ 0 w 127"/>
                  <a:gd name="T1" fmla="*/ 58 h 58"/>
                  <a:gd name="T2" fmla="*/ 0 w 127"/>
                  <a:gd name="T3" fmla="*/ 0 h 58"/>
                  <a:gd name="T4" fmla="*/ 67 w 127"/>
                  <a:gd name="T5" fmla="*/ 0 h 58"/>
                  <a:gd name="T6" fmla="*/ 127 w 127"/>
                  <a:gd name="T7" fmla="*/ 58 h 58"/>
                  <a:gd name="T8" fmla="*/ 0 w 127"/>
                  <a:gd name="T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58">
                    <a:moveTo>
                      <a:pt x="0" y="58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127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331"/>
              <p:cNvSpPr>
                <a:spLocks/>
              </p:cNvSpPr>
              <p:nvPr/>
            </p:nvSpPr>
            <p:spPr bwMode="gray">
              <a:xfrm>
                <a:off x="9381368" y="5865958"/>
                <a:ext cx="385065" cy="175856"/>
              </a:xfrm>
              <a:custGeom>
                <a:avLst/>
                <a:gdLst>
                  <a:gd name="T0" fmla="*/ 67 w 127"/>
                  <a:gd name="T1" fmla="*/ 0 h 58"/>
                  <a:gd name="T2" fmla="*/ 0 w 127"/>
                  <a:gd name="T3" fmla="*/ 0 h 58"/>
                  <a:gd name="T4" fmla="*/ 0 w 127"/>
                  <a:gd name="T5" fmla="*/ 58 h 58"/>
                  <a:gd name="T6" fmla="*/ 127 w 127"/>
                  <a:gd name="T7" fmla="*/ 58 h 58"/>
                  <a:gd name="T8" fmla="*/ 67 w 127"/>
                  <a:gd name="T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58">
                    <a:moveTo>
                      <a:pt x="67" y="0"/>
                    </a:moveTo>
                    <a:lnTo>
                      <a:pt x="0" y="0"/>
                    </a:lnTo>
                    <a:lnTo>
                      <a:pt x="0" y="58"/>
                    </a:lnTo>
                    <a:lnTo>
                      <a:pt x="127" y="5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Rectangle 332"/>
              <p:cNvSpPr>
                <a:spLocks noChangeArrowheads="1"/>
              </p:cNvSpPr>
              <p:nvPr/>
            </p:nvSpPr>
            <p:spPr bwMode="gray">
              <a:xfrm>
                <a:off x="8365648" y="5365679"/>
                <a:ext cx="209209" cy="436608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Rectangle 333"/>
              <p:cNvSpPr>
                <a:spLocks noChangeArrowheads="1"/>
              </p:cNvSpPr>
              <p:nvPr/>
            </p:nvSpPr>
            <p:spPr bwMode="gray">
              <a:xfrm>
                <a:off x="10703321" y="3895156"/>
                <a:ext cx="3033" cy="303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334"/>
              <p:cNvSpPr>
                <a:spLocks/>
              </p:cNvSpPr>
              <p:nvPr/>
            </p:nvSpPr>
            <p:spPr bwMode="gray">
              <a:xfrm>
                <a:off x="8911409" y="4216549"/>
                <a:ext cx="1570577" cy="1394721"/>
              </a:xfrm>
              <a:custGeom>
                <a:avLst/>
                <a:gdLst>
                  <a:gd name="T0" fmla="*/ 162 w 590"/>
                  <a:gd name="T1" fmla="*/ 526 h 526"/>
                  <a:gd name="T2" fmla="*/ 0 w 590"/>
                  <a:gd name="T3" fmla="*/ 526 h 526"/>
                  <a:gd name="T4" fmla="*/ 0 w 590"/>
                  <a:gd name="T5" fmla="*/ 514 h 526"/>
                  <a:gd name="T6" fmla="*/ 162 w 590"/>
                  <a:gd name="T7" fmla="*/ 514 h 526"/>
                  <a:gd name="T8" fmla="*/ 241 w 590"/>
                  <a:gd name="T9" fmla="*/ 434 h 526"/>
                  <a:gd name="T10" fmla="*/ 241 w 590"/>
                  <a:gd name="T11" fmla="*/ 283 h 526"/>
                  <a:gd name="T12" fmla="*/ 333 w 590"/>
                  <a:gd name="T13" fmla="*/ 192 h 526"/>
                  <a:gd name="T14" fmla="*/ 499 w 590"/>
                  <a:gd name="T15" fmla="*/ 192 h 526"/>
                  <a:gd name="T16" fmla="*/ 578 w 590"/>
                  <a:gd name="T17" fmla="*/ 112 h 526"/>
                  <a:gd name="T18" fmla="*/ 578 w 590"/>
                  <a:gd name="T19" fmla="*/ 0 h 526"/>
                  <a:gd name="T20" fmla="*/ 590 w 590"/>
                  <a:gd name="T21" fmla="*/ 0 h 526"/>
                  <a:gd name="T22" fmla="*/ 590 w 590"/>
                  <a:gd name="T23" fmla="*/ 112 h 526"/>
                  <a:gd name="T24" fmla="*/ 499 w 590"/>
                  <a:gd name="T25" fmla="*/ 204 h 526"/>
                  <a:gd name="T26" fmla="*/ 333 w 590"/>
                  <a:gd name="T27" fmla="*/ 204 h 526"/>
                  <a:gd name="T28" fmla="*/ 253 w 590"/>
                  <a:gd name="T29" fmla="*/ 283 h 526"/>
                  <a:gd name="T30" fmla="*/ 253 w 590"/>
                  <a:gd name="T31" fmla="*/ 434 h 526"/>
                  <a:gd name="T32" fmla="*/ 162 w 590"/>
                  <a:gd name="T33" fmla="*/ 526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90" h="526">
                    <a:moveTo>
                      <a:pt x="162" y="526"/>
                    </a:moveTo>
                    <a:cubicBezTo>
                      <a:pt x="0" y="526"/>
                      <a:pt x="0" y="526"/>
                      <a:pt x="0" y="526"/>
                    </a:cubicBezTo>
                    <a:cubicBezTo>
                      <a:pt x="0" y="514"/>
                      <a:pt x="0" y="514"/>
                      <a:pt x="0" y="514"/>
                    </a:cubicBezTo>
                    <a:cubicBezTo>
                      <a:pt x="162" y="514"/>
                      <a:pt x="162" y="514"/>
                      <a:pt x="162" y="514"/>
                    </a:cubicBezTo>
                    <a:cubicBezTo>
                      <a:pt x="206" y="514"/>
                      <a:pt x="241" y="478"/>
                      <a:pt x="241" y="434"/>
                    </a:cubicBezTo>
                    <a:cubicBezTo>
                      <a:pt x="241" y="283"/>
                      <a:pt x="241" y="283"/>
                      <a:pt x="241" y="283"/>
                    </a:cubicBezTo>
                    <a:cubicBezTo>
                      <a:pt x="241" y="233"/>
                      <a:pt x="282" y="192"/>
                      <a:pt x="333" y="192"/>
                    </a:cubicBezTo>
                    <a:cubicBezTo>
                      <a:pt x="499" y="192"/>
                      <a:pt x="499" y="192"/>
                      <a:pt x="499" y="192"/>
                    </a:cubicBezTo>
                    <a:cubicBezTo>
                      <a:pt x="542" y="192"/>
                      <a:pt x="578" y="156"/>
                      <a:pt x="578" y="112"/>
                    </a:cubicBezTo>
                    <a:cubicBezTo>
                      <a:pt x="578" y="0"/>
                      <a:pt x="578" y="0"/>
                      <a:pt x="578" y="0"/>
                    </a:cubicBezTo>
                    <a:cubicBezTo>
                      <a:pt x="590" y="0"/>
                      <a:pt x="590" y="0"/>
                      <a:pt x="590" y="0"/>
                    </a:cubicBezTo>
                    <a:cubicBezTo>
                      <a:pt x="590" y="112"/>
                      <a:pt x="590" y="112"/>
                      <a:pt x="590" y="112"/>
                    </a:cubicBezTo>
                    <a:cubicBezTo>
                      <a:pt x="590" y="163"/>
                      <a:pt x="549" y="204"/>
                      <a:pt x="499" y="204"/>
                    </a:cubicBezTo>
                    <a:cubicBezTo>
                      <a:pt x="333" y="204"/>
                      <a:pt x="333" y="204"/>
                      <a:pt x="333" y="204"/>
                    </a:cubicBezTo>
                    <a:cubicBezTo>
                      <a:pt x="289" y="204"/>
                      <a:pt x="253" y="239"/>
                      <a:pt x="253" y="283"/>
                    </a:cubicBezTo>
                    <a:cubicBezTo>
                      <a:pt x="253" y="434"/>
                      <a:pt x="253" y="434"/>
                      <a:pt x="253" y="434"/>
                    </a:cubicBezTo>
                    <a:cubicBezTo>
                      <a:pt x="253" y="485"/>
                      <a:pt x="212" y="526"/>
                      <a:pt x="162" y="5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335"/>
              <p:cNvSpPr>
                <a:spLocks/>
              </p:cNvSpPr>
              <p:nvPr/>
            </p:nvSpPr>
            <p:spPr bwMode="gray">
              <a:xfrm>
                <a:off x="9839201" y="3534349"/>
                <a:ext cx="1252218" cy="700392"/>
              </a:xfrm>
              <a:custGeom>
                <a:avLst/>
                <a:gdLst>
                  <a:gd name="T0" fmla="*/ 194 w 470"/>
                  <a:gd name="T1" fmla="*/ 52 h 265"/>
                  <a:gd name="T2" fmla="*/ 283 w 470"/>
                  <a:gd name="T3" fmla="*/ 0 h 265"/>
                  <a:gd name="T4" fmla="*/ 386 w 470"/>
                  <a:gd name="T5" fmla="*/ 101 h 265"/>
                  <a:gd name="T6" fmla="*/ 387 w 470"/>
                  <a:gd name="T7" fmla="*/ 101 h 265"/>
                  <a:gd name="T8" fmla="*/ 470 w 470"/>
                  <a:gd name="T9" fmla="*/ 183 h 265"/>
                  <a:gd name="T10" fmla="*/ 387 w 470"/>
                  <a:gd name="T11" fmla="*/ 265 h 265"/>
                  <a:gd name="T12" fmla="*/ 66 w 470"/>
                  <a:gd name="T13" fmla="*/ 265 h 265"/>
                  <a:gd name="T14" fmla="*/ 0 w 470"/>
                  <a:gd name="T15" fmla="*/ 200 h 265"/>
                  <a:gd name="T16" fmla="*/ 64 w 470"/>
                  <a:gd name="T17" fmla="*/ 134 h 265"/>
                  <a:gd name="T18" fmla="*/ 63 w 470"/>
                  <a:gd name="T19" fmla="*/ 118 h 265"/>
                  <a:gd name="T20" fmla="*/ 145 w 470"/>
                  <a:gd name="T21" fmla="*/ 35 h 265"/>
                  <a:gd name="T22" fmla="*/ 194 w 470"/>
                  <a:gd name="T23" fmla="*/ 52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70" h="265">
                    <a:moveTo>
                      <a:pt x="194" y="52"/>
                    </a:moveTo>
                    <a:cubicBezTo>
                      <a:pt x="212" y="21"/>
                      <a:pt x="245" y="0"/>
                      <a:pt x="283" y="0"/>
                    </a:cubicBezTo>
                    <a:cubicBezTo>
                      <a:pt x="340" y="0"/>
                      <a:pt x="385" y="45"/>
                      <a:pt x="386" y="101"/>
                    </a:cubicBezTo>
                    <a:cubicBezTo>
                      <a:pt x="387" y="101"/>
                      <a:pt x="387" y="101"/>
                      <a:pt x="387" y="101"/>
                    </a:cubicBezTo>
                    <a:cubicBezTo>
                      <a:pt x="433" y="101"/>
                      <a:pt x="470" y="138"/>
                      <a:pt x="470" y="183"/>
                    </a:cubicBezTo>
                    <a:cubicBezTo>
                      <a:pt x="470" y="229"/>
                      <a:pt x="433" y="265"/>
                      <a:pt x="387" y="265"/>
                    </a:cubicBezTo>
                    <a:cubicBezTo>
                      <a:pt x="66" y="265"/>
                      <a:pt x="66" y="265"/>
                      <a:pt x="66" y="265"/>
                    </a:cubicBezTo>
                    <a:cubicBezTo>
                      <a:pt x="30" y="265"/>
                      <a:pt x="0" y="236"/>
                      <a:pt x="0" y="200"/>
                    </a:cubicBezTo>
                    <a:cubicBezTo>
                      <a:pt x="0" y="164"/>
                      <a:pt x="29" y="135"/>
                      <a:pt x="64" y="134"/>
                    </a:cubicBezTo>
                    <a:cubicBezTo>
                      <a:pt x="63" y="129"/>
                      <a:pt x="63" y="123"/>
                      <a:pt x="63" y="118"/>
                    </a:cubicBezTo>
                    <a:cubicBezTo>
                      <a:pt x="63" y="72"/>
                      <a:pt x="99" y="35"/>
                      <a:pt x="145" y="35"/>
                    </a:cubicBezTo>
                    <a:cubicBezTo>
                      <a:pt x="163" y="35"/>
                      <a:pt x="180" y="41"/>
                      <a:pt x="194" y="5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336"/>
              <p:cNvSpPr>
                <a:spLocks/>
              </p:cNvSpPr>
              <p:nvPr/>
            </p:nvSpPr>
            <p:spPr bwMode="gray">
              <a:xfrm>
                <a:off x="9889917" y="3826327"/>
                <a:ext cx="1209770" cy="415383"/>
              </a:xfrm>
              <a:custGeom>
                <a:avLst/>
                <a:gdLst>
                  <a:gd name="T0" fmla="*/ 405 w 454"/>
                  <a:gd name="T1" fmla="*/ 0 h 157"/>
                  <a:gd name="T2" fmla="*/ 428 w 454"/>
                  <a:gd name="T3" fmla="*/ 57 h 157"/>
                  <a:gd name="T4" fmla="*/ 346 w 454"/>
                  <a:gd name="T5" fmla="*/ 139 h 157"/>
                  <a:gd name="T6" fmla="*/ 24 w 454"/>
                  <a:gd name="T7" fmla="*/ 139 h 157"/>
                  <a:gd name="T8" fmla="*/ 0 w 454"/>
                  <a:gd name="T9" fmla="*/ 135 h 157"/>
                  <a:gd name="T10" fmla="*/ 50 w 454"/>
                  <a:gd name="T11" fmla="*/ 157 h 157"/>
                  <a:gd name="T12" fmla="*/ 371 w 454"/>
                  <a:gd name="T13" fmla="*/ 157 h 157"/>
                  <a:gd name="T14" fmla="*/ 454 w 454"/>
                  <a:gd name="T15" fmla="*/ 75 h 157"/>
                  <a:gd name="T16" fmla="*/ 405 w 454"/>
                  <a:gd name="T17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4" h="157">
                    <a:moveTo>
                      <a:pt x="405" y="0"/>
                    </a:moveTo>
                    <a:cubicBezTo>
                      <a:pt x="420" y="15"/>
                      <a:pt x="428" y="35"/>
                      <a:pt x="428" y="57"/>
                    </a:cubicBezTo>
                    <a:cubicBezTo>
                      <a:pt x="428" y="102"/>
                      <a:pt x="391" y="139"/>
                      <a:pt x="346" y="139"/>
                    </a:cubicBezTo>
                    <a:cubicBezTo>
                      <a:pt x="24" y="139"/>
                      <a:pt x="24" y="139"/>
                      <a:pt x="24" y="139"/>
                    </a:cubicBezTo>
                    <a:cubicBezTo>
                      <a:pt x="16" y="139"/>
                      <a:pt x="8" y="138"/>
                      <a:pt x="0" y="135"/>
                    </a:cubicBezTo>
                    <a:cubicBezTo>
                      <a:pt x="12" y="149"/>
                      <a:pt x="30" y="157"/>
                      <a:pt x="50" y="157"/>
                    </a:cubicBezTo>
                    <a:cubicBezTo>
                      <a:pt x="371" y="157"/>
                      <a:pt x="371" y="157"/>
                      <a:pt x="371" y="157"/>
                    </a:cubicBezTo>
                    <a:cubicBezTo>
                      <a:pt x="417" y="157"/>
                      <a:pt x="454" y="121"/>
                      <a:pt x="454" y="75"/>
                    </a:cubicBezTo>
                    <a:cubicBezTo>
                      <a:pt x="454" y="42"/>
                      <a:pt x="434" y="13"/>
                      <a:pt x="405" y="0"/>
                    </a:cubicBez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337"/>
              <p:cNvSpPr>
                <a:spLocks/>
              </p:cNvSpPr>
              <p:nvPr/>
            </p:nvSpPr>
            <p:spPr bwMode="gray">
              <a:xfrm>
                <a:off x="8468736" y="5526374"/>
                <a:ext cx="81865" cy="133408"/>
              </a:xfrm>
              <a:custGeom>
                <a:avLst/>
                <a:gdLst>
                  <a:gd name="T0" fmla="*/ 22 w 31"/>
                  <a:gd name="T1" fmla="*/ 0 h 51"/>
                  <a:gd name="T2" fmla="*/ 0 w 31"/>
                  <a:gd name="T3" fmla="*/ 0 h 51"/>
                  <a:gd name="T4" fmla="*/ 0 w 31"/>
                  <a:gd name="T5" fmla="*/ 51 h 51"/>
                  <a:gd name="T6" fmla="*/ 22 w 31"/>
                  <a:gd name="T7" fmla="*/ 51 h 51"/>
                  <a:gd name="T8" fmla="*/ 31 w 31"/>
                  <a:gd name="T9" fmla="*/ 43 h 51"/>
                  <a:gd name="T10" fmla="*/ 31 w 31"/>
                  <a:gd name="T11" fmla="*/ 9 h 51"/>
                  <a:gd name="T12" fmla="*/ 22 w 31"/>
                  <a:gd name="T13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51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7" y="51"/>
                      <a:pt x="31" y="48"/>
                      <a:pt x="31" y="43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4"/>
                      <a:pt x="27" y="0"/>
                      <a:pt x="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338"/>
              <p:cNvSpPr>
                <a:spLocks/>
              </p:cNvSpPr>
              <p:nvPr/>
            </p:nvSpPr>
            <p:spPr bwMode="gray">
              <a:xfrm>
                <a:off x="8911409" y="5550630"/>
                <a:ext cx="69737" cy="81863"/>
              </a:xfrm>
              <a:custGeom>
                <a:avLst/>
                <a:gdLst>
                  <a:gd name="T0" fmla="*/ 11 w 26"/>
                  <a:gd name="T1" fmla="*/ 31 h 31"/>
                  <a:gd name="T2" fmla="*/ 26 w 26"/>
                  <a:gd name="T3" fmla="*/ 16 h 31"/>
                  <a:gd name="T4" fmla="*/ 11 w 26"/>
                  <a:gd name="T5" fmla="*/ 0 h 31"/>
                  <a:gd name="T6" fmla="*/ 0 w 26"/>
                  <a:gd name="T7" fmla="*/ 0 h 31"/>
                  <a:gd name="T8" fmla="*/ 0 w 26"/>
                  <a:gd name="T9" fmla="*/ 31 h 31"/>
                  <a:gd name="T10" fmla="*/ 11 w 26"/>
                  <a:gd name="T1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31">
                    <a:moveTo>
                      <a:pt x="11" y="31"/>
                    </a:moveTo>
                    <a:cubicBezTo>
                      <a:pt x="19" y="31"/>
                      <a:pt x="26" y="24"/>
                      <a:pt x="26" y="16"/>
                    </a:cubicBezTo>
                    <a:cubicBezTo>
                      <a:pt x="26" y="7"/>
                      <a:pt x="19" y="0"/>
                      <a:pt x="1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lnTo>
                      <a:pt x="11" y="31"/>
                    </a:lnTo>
                    <a:close/>
                  </a:path>
                </a:pathLst>
              </a:custGeom>
              <a:solidFill>
                <a:srgbClr val="FF8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339"/>
              <p:cNvSpPr>
                <a:spLocks/>
              </p:cNvSpPr>
              <p:nvPr/>
            </p:nvSpPr>
            <p:spPr bwMode="gray">
              <a:xfrm>
                <a:off x="8502087" y="5489990"/>
                <a:ext cx="412352" cy="203143"/>
              </a:xfrm>
              <a:custGeom>
                <a:avLst/>
                <a:gdLst>
                  <a:gd name="T0" fmla="*/ 154 w 154"/>
                  <a:gd name="T1" fmla="*/ 23 h 77"/>
                  <a:gd name="T2" fmla="*/ 121 w 154"/>
                  <a:gd name="T3" fmla="*/ 4 h 77"/>
                  <a:gd name="T4" fmla="*/ 105 w 154"/>
                  <a:gd name="T5" fmla="*/ 0 h 77"/>
                  <a:gd name="T6" fmla="*/ 8 w 154"/>
                  <a:gd name="T7" fmla="*/ 0 h 77"/>
                  <a:gd name="T8" fmla="*/ 0 w 154"/>
                  <a:gd name="T9" fmla="*/ 9 h 77"/>
                  <a:gd name="T10" fmla="*/ 0 w 154"/>
                  <a:gd name="T11" fmla="*/ 68 h 77"/>
                  <a:gd name="T12" fmla="*/ 8 w 154"/>
                  <a:gd name="T13" fmla="*/ 77 h 77"/>
                  <a:gd name="T14" fmla="*/ 105 w 154"/>
                  <a:gd name="T15" fmla="*/ 77 h 77"/>
                  <a:gd name="T16" fmla="*/ 121 w 154"/>
                  <a:gd name="T17" fmla="*/ 73 h 77"/>
                  <a:gd name="T18" fmla="*/ 154 w 154"/>
                  <a:gd name="T19" fmla="*/ 54 h 77"/>
                  <a:gd name="T20" fmla="*/ 154 w 154"/>
                  <a:gd name="T21" fmla="*/ 2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4" h="77">
                    <a:moveTo>
                      <a:pt x="154" y="23"/>
                    </a:moveTo>
                    <a:cubicBezTo>
                      <a:pt x="121" y="4"/>
                      <a:pt x="121" y="4"/>
                      <a:pt x="121" y="4"/>
                    </a:cubicBezTo>
                    <a:cubicBezTo>
                      <a:pt x="117" y="2"/>
                      <a:pt x="110" y="0"/>
                      <a:pt x="105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3"/>
                      <a:pt x="4" y="77"/>
                      <a:pt x="8" y="77"/>
                    </a:cubicBezTo>
                    <a:cubicBezTo>
                      <a:pt x="105" y="77"/>
                      <a:pt x="105" y="77"/>
                      <a:pt x="105" y="77"/>
                    </a:cubicBezTo>
                    <a:cubicBezTo>
                      <a:pt x="110" y="77"/>
                      <a:pt x="117" y="75"/>
                      <a:pt x="121" y="73"/>
                    </a:cubicBezTo>
                    <a:cubicBezTo>
                      <a:pt x="154" y="54"/>
                      <a:pt x="154" y="54"/>
                      <a:pt x="154" y="54"/>
                    </a:cubicBezTo>
                    <a:lnTo>
                      <a:pt x="154" y="23"/>
                    </a:lnTo>
                    <a:close/>
                  </a:path>
                </a:pathLst>
              </a:custGeom>
              <a:solidFill>
                <a:srgbClr val="FF8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340"/>
              <p:cNvSpPr>
                <a:spLocks/>
              </p:cNvSpPr>
              <p:nvPr/>
            </p:nvSpPr>
            <p:spPr bwMode="gray">
              <a:xfrm>
                <a:off x="8502087" y="5493023"/>
                <a:ext cx="412352" cy="200112"/>
              </a:xfrm>
              <a:custGeom>
                <a:avLst/>
                <a:gdLst>
                  <a:gd name="T0" fmla="*/ 5 w 154"/>
                  <a:gd name="T1" fmla="*/ 0 h 76"/>
                  <a:gd name="T2" fmla="*/ 5 w 154"/>
                  <a:gd name="T3" fmla="*/ 59 h 76"/>
                  <a:gd name="T4" fmla="*/ 13 w 154"/>
                  <a:gd name="T5" fmla="*/ 67 h 76"/>
                  <a:gd name="T6" fmla="*/ 110 w 154"/>
                  <a:gd name="T7" fmla="*/ 67 h 76"/>
                  <a:gd name="T8" fmla="*/ 126 w 154"/>
                  <a:gd name="T9" fmla="*/ 64 h 76"/>
                  <a:gd name="T10" fmla="*/ 154 w 154"/>
                  <a:gd name="T11" fmla="*/ 47 h 76"/>
                  <a:gd name="T12" fmla="*/ 154 w 154"/>
                  <a:gd name="T13" fmla="*/ 53 h 76"/>
                  <a:gd name="T14" fmla="*/ 121 w 154"/>
                  <a:gd name="T15" fmla="*/ 72 h 76"/>
                  <a:gd name="T16" fmla="*/ 105 w 154"/>
                  <a:gd name="T17" fmla="*/ 76 h 76"/>
                  <a:gd name="T18" fmla="*/ 8 w 154"/>
                  <a:gd name="T19" fmla="*/ 76 h 76"/>
                  <a:gd name="T20" fmla="*/ 0 w 154"/>
                  <a:gd name="T21" fmla="*/ 67 h 76"/>
                  <a:gd name="T22" fmla="*/ 0 w 154"/>
                  <a:gd name="T23" fmla="*/ 8 h 76"/>
                  <a:gd name="T24" fmla="*/ 5 w 154"/>
                  <a:gd name="T25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4" h="76">
                    <a:moveTo>
                      <a:pt x="5" y="0"/>
                    </a:moveTo>
                    <a:cubicBezTo>
                      <a:pt x="5" y="59"/>
                      <a:pt x="5" y="59"/>
                      <a:pt x="5" y="59"/>
                    </a:cubicBezTo>
                    <a:cubicBezTo>
                      <a:pt x="5" y="64"/>
                      <a:pt x="9" y="67"/>
                      <a:pt x="13" y="67"/>
                    </a:cubicBezTo>
                    <a:cubicBezTo>
                      <a:pt x="110" y="67"/>
                      <a:pt x="110" y="67"/>
                      <a:pt x="110" y="67"/>
                    </a:cubicBezTo>
                    <a:cubicBezTo>
                      <a:pt x="115" y="67"/>
                      <a:pt x="122" y="66"/>
                      <a:pt x="126" y="64"/>
                    </a:cubicBezTo>
                    <a:cubicBezTo>
                      <a:pt x="154" y="47"/>
                      <a:pt x="154" y="47"/>
                      <a:pt x="154" y="47"/>
                    </a:cubicBezTo>
                    <a:cubicBezTo>
                      <a:pt x="154" y="53"/>
                      <a:pt x="154" y="53"/>
                      <a:pt x="154" y="53"/>
                    </a:cubicBezTo>
                    <a:cubicBezTo>
                      <a:pt x="121" y="72"/>
                      <a:pt x="121" y="72"/>
                      <a:pt x="121" y="72"/>
                    </a:cubicBezTo>
                    <a:cubicBezTo>
                      <a:pt x="117" y="74"/>
                      <a:pt x="110" y="76"/>
                      <a:pt x="105" y="76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4" y="76"/>
                      <a:pt x="0" y="72"/>
                      <a:pt x="0" y="6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2" y="2"/>
                      <a:pt x="5" y="0"/>
                    </a:cubicBezTo>
                    <a:close/>
                  </a:path>
                </a:pathLst>
              </a:custGeom>
              <a:solidFill>
                <a:srgbClr val="DB7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Rectangle 341"/>
              <p:cNvSpPr>
                <a:spLocks noChangeArrowheads="1"/>
              </p:cNvSpPr>
              <p:nvPr/>
            </p:nvSpPr>
            <p:spPr bwMode="gray">
              <a:xfrm>
                <a:off x="8468736" y="5626431"/>
                <a:ext cx="33353" cy="33351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342"/>
              <p:cNvSpPr>
                <a:spLocks/>
              </p:cNvSpPr>
              <p:nvPr/>
            </p:nvSpPr>
            <p:spPr bwMode="gray">
              <a:xfrm>
                <a:off x="8911409" y="5587014"/>
                <a:ext cx="69737" cy="45479"/>
              </a:xfrm>
              <a:custGeom>
                <a:avLst/>
                <a:gdLst>
                  <a:gd name="T0" fmla="*/ 26 w 26"/>
                  <a:gd name="T1" fmla="*/ 0 h 18"/>
                  <a:gd name="T2" fmla="*/ 26 w 26"/>
                  <a:gd name="T3" fmla="*/ 3 h 18"/>
                  <a:gd name="T4" fmla="*/ 11 w 26"/>
                  <a:gd name="T5" fmla="*/ 18 h 18"/>
                  <a:gd name="T6" fmla="*/ 0 w 26"/>
                  <a:gd name="T7" fmla="*/ 18 h 18"/>
                  <a:gd name="T8" fmla="*/ 0 w 26"/>
                  <a:gd name="T9" fmla="*/ 13 h 18"/>
                  <a:gd name="T10" fmla="*/ 11 w 26"/>
                  <a:gd name="T11" fmla="*/ 13 h 18"/>
                  <a:gd name="T12" fmla="*/ 26 w 26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18">
                    <a:moveTo>
                      <a:pt x="26" y="0"/>
                    </a:moveTo>
                    <a:cubicBezTo>
                      <a:pt x="26" y="1"/>
                      <a:pt x="26" y="2"/>
                      <a:pt x="26" y="3"/>
                    </a:cubicBezTo>
                    <a:cubicBezTo>
                      <a:pt x="26" y="11"/>
                      <a:pt x="19" y="18"/>
                      <a:pt x="11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9" y="13"/>
                      <a:pt x="25" y="7"/>
                      <a:pt x="26" y="0"/>
                    </a:cubicBezTo>
                    <a:close/>
                  </a:path>
                </a:pathLst>
              </a:custGeom>
              <a:solidFill>
                <a:srgbClr val="DB7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343"/>
              <p:cNvSpPr>
                <a:spLocks/>
              </p:cNvSpPr>
              <p:nvPr/>
            </p:nvSpPr>
            <p:spPr bwMode="gray">
              <a:xfrm>
                <a:off x="7022470" y="6469328"/>
                <a:ext cx="66704" cy="148567"/>
              </a:xfrm>
              <a:custGeom>
                <a:avLst/>
                <a:gdLst>
                  <a:gd name="T0" fmla="*/ 22 w 22"/>
                  <a:gd name="T1" fmla="*/ 0 h 49"/>
                  <a:gd name="T2" fmla="*/ 19 w 22"/>
                  <a:gd name="T3" fmla="*/ 0 h 49"/>
                  <a:gd name="T4" fmla="*/ 0 w 22"/>
                  <a:gd name="T5" fmla="*/ 34 h 49"/>
                  <a:gd name="T6" fmla="*/ 0 w 22"/>
                  <a:gd name="T7" fmla="*/ 49 h 49"/>
                  <a:gd name="T8" fmla="*/ 22 w 22"/>
                  <a:gd name="T9" fmla="*/ 49 h 49"/>
                  <a:gd name="T10" fmla="*/ 22 w 22"/>
                  <a:gd name="T11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49">
                    <a:moveTo>
                      <a:pt x="22" y="0"/>
                    </a:moveTo>
                    <a:lnTo>
                      <a:pt x="19" y="0"/>
                    </a:lnTo>
                    <a:lnTo>
                      <a:pt x="0" y="34"/>
                    </a:lnTo>
                    <a:lnTo>
                      <a:pt x="0" y="49"/>
                    </a:lnTo>
                    <a:lnTo>
                      <a:pt x="22" y="49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398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344"/>
              <p:cNvSpPr>
                <a:spLocks/>
              </p:cNvSpPr>
              <p:nvPr/>
            </p:nvSpPr>
            <p:spPr bwMode="gray">
              <a:xfrm>
                <a:off x="7022470" y="6469328"/>
                <a:ext cx="66704" cy="148567"/>
              </a:xfrm>
              <a:custGeom>
                <a:avLst/>
                <a:gdLst>
                  <a:gd name="T0" fmla="*/ 22 w 22"/>
                  <a:gd name="T1" fmla="*/ 0 h 49"/>
                  <a:gd name="T2" fmla="*/ 19 w 22"/>
                  <a:gd name="T3" fmla="*/ 0 h 49"/>
                  <a:gd name="T4" fmla="*/ 0 w 22"/>
                  <a:gd name="T5" fmla="*/ 34 h 49"/>
                  <a:gd name="T6" fmla="*/ 0 w 22"/>
                  <a:gd name="T7" fmla="*/ 49 h 49"/>
                  <a:gd name="T8" fmla="*/ 22 w 22"/>
                  <a:gd name="T9" fmla="*/ 49 h 49"/>
                  <a:gd name="T10" fmla="*/ 22 w 22"/>
                  <a:gd name="T11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49">
                    <a:moveTo>
                      <a:pt x="22" y="0"/>
                    </a:moveTo>
                    <a:lnTo>
                      <a:pt x="19" y="0"/>
                    </a:lnTo>
                    <a:lnTo>
                      <a:pt x="0" y="34"/>
                    </a:lnTo>
                    <a:lnTo>
                      <a:pt x="0" y="49"/>
                    </a:lnTo>
                    <a:lnTo>
                      <a:pt x="22" y="49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345"/>
              <p:cNvSpPr>
                <a:spLocks/>
              </p:cNvSpPr>
              <p:nvPr/>
            </p:nvSpPr>
            <p:spPr bwMode="gray">
              <a:xfrm>
                <a:off x="6588895" y="6572416"/>
                <a:ext cx="433577" cy="45479"/>
              </a:xfrm>
              <a:custGeom>
                <a:avLst/>
                <a:gdLst>
                  <a:gd name="T0" fmla="*/ 143 w 143"/>
                  <a:gd name="T1" fmla="*/ 0 h 15"/>
                  <a:gd name="T2" fmla="*/ 143 w 143"/>
                  <a:gd name="T3" fmla="*/ 0 h 15"/>
                  <a:gd name="T4" fmla="*/ 126 w 143"/>
                  <a:gd name="T5" fmla="*/ 0 h 15"/>
                  <a:gd name="T6" fmla="*/ 101 w 143"/>
                  <a:gd name="T7" fmla="*/ 0 h 15"/>
                  <a:gd name="T8" fmla="*/ 84 w 143"/>
                  <a:gd name="T9" fmla="*/ 0 h 15"/>
                  <a:gd name="T10" fmla="*/ 59 w 143"/>
                  <a:gd name="T11" fmla="*/ 0 h 15"/>
                  <a:gd name="T12" fmla="*/ 43 w 143"/>
                  <a:gd name="T13" fmla="*/ 0 h 15"/>
                  <a:gd name="T14" fmla="*/ 18 w 143"/>
                  <a:gd name="T15" fmla="*/ 0 h 15"/>
                  <a:gd name="T16" fmla="*/ 0 w 143"/>
                  <a:gd name="T17" fmla="*/ 0 h 15"/>
                  <a:gd name="T18" fmla="*/ 18 w 143"/>
                  <a:gd name="T19" fmla="*/ 0 h 15"/>
                  <a:gd name="T20" fmla="*/ 18 w 143"/>
                  <a:gd name="T21" fmla="*/ 15 h 15"/>
                  <a:gd name="T22" fmla="*/ 43 w 143"/>
                  <a:gd name="T23" fmla="*/ 15 h 15"/>
                  <a:gd name="T24" fmla="*/ 43 w 143"/>
                  <a:gd name="T25" fmla="*/ 0 h 15"/>
                  <a:gd name="T26" fmla="*/ 59 w 143"/>
                  <a:gd name="T27" fmla="*/ 0 h 15"/>
                  <a:gd name="T28" fmla="*/ 59 w 143"/>
                  <a:gd name="T29" fmla="*/ 15 h 15"/>
                  <a:gd name="T30" fmla="*/ 84 w 143"/>
                  <a:gd name="T31" fmla="*/ 15 h 15"/>
                  <a:gd name="T32" fmla="*/ 84 w 143"/>
                  <a:gd name="T33" fmla="*/ 0 h 15"/>
                  <a:gd name="T34" fmla="*/ 101 w 143"/>
                  <a:gd name="T35" fmla="*/ 0 h 15"/>
                  <a:gd name="T36" fmla="*/ 101 w 143"/>
                  <a:gd name="T37" fmla="*/ 15 h 15"/>
                  <a:gd name="T38" fmla="*/ 126 w 143"/>
                  <a:gd name="T39" fmla="*/ 15 h 15"/>
                  <a:gd name="T40" fmla="*/ 126 w 143"/>
                  <a:gd name="T41" fmla="*/ 0 h 15"/>
                  <a:gd name="T42" fmla="*/ 143 w 143"/>
                  <a:gd name="T43" fmla="*/ 0 h 15"/>
                  <a:gd name="T44" fmla="*/ 143 w 143"/>
                  <a:gd name="T45" fmla="*/ 15 h 15"/>
                  <a:gd name="T46" fmla="*/ 143 w 143"/>
                  <a:gd name="T4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3" h="15">
                    <a:moveTo>
                      <a:pt x="143" y="0"/>
                    </a:moveTo>
                    <a:lnTo>
                      <a:pt x="143" y="0"/>
                    </a:lnTo>
                    <a:lnTo>
                      <a:pt x="126" y="0"/>
                    </a:lnTo>
                    <a:lnTo>
                      <a:pt x="101" y="0"/>
                    </a:lnTo>
                    <a:lnTo>
                      <a:pt x="84" y="0"/>
                    </a:lnTo>
                    <a:lnTo>
                      <a:pt x="59" y="0"/>
                    </a:lnTo>
                    <a:lnTo>
                      <a:pt x="43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15"/>
                    </a:lnTo>
                    <a:lnTo>
                      <a:pt x="43" y="15"/>
                    </a:lnTo>
                    <a:lnTo>
                      <a:pt x="43" y="0"/>
                    </a:lnTo>
                    <a:lnTo>
                      <a:pt x="59" y="0"/>
                    </a:lnTo>
                    <a:lnTo>
                      <a:pt x="59" y="15"/>
                    </a:lnTo>
                    <a:lnTo>
                      <a:pt x="84" y="15"/>
                    </a:lnTo>
                    <a:lnTo>
                      <a:pt x="84" y="0"/>
                    </a:lnTo>
                    <a:lnTo>
                      <a:pt x="101" y="0"/>
                    </a:lnTo>
                    <a:lnTo>
                      <a:pt x="101" y="15"/>
                    </a:lnTo>
                    <a:lnTo>
                      <a:pt x="126" y="15"/>
                    </a:lnTo>
                    <a:lnTo>
                      <a:pt x="126" y="0"/>
                    </a:lnTo>
                    <a:lnTo>
                      <a:pt x="143" y="0"/>
                    </a:lnTo>
                    <a:lnTo>
                      <a:pt x="143" y="15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398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346"/>
              <p:cNvSpPr>
                <a:spLocks/>
              </p:cNvSpPr>
              <p:nvPr/>
            </p:nvSpPr>
            <p:spPr bwMode="gray">
              <a:xfrm>
                <a:off x="6588895" y="6572416"/>
                <a:ext cx="433577" cy="45479"/>
              </a:xfrm>
              <a:custGeom>
                <a:avLst/>
                <a:gdLst>
                  <a:gd name="T0" fmla="*/ 143 w 143"/>
                  <a:gd name="T1" fmla="*/ 0 h 15"/>
                  <a:gd name="T2" fmla="*/ 143 w 143"/>
                  <a:gd name="T3" fmla="*/ 0 h 15"/>
                  <a:gd name="T4" fmla="*/ 126 w 143"/>
                  <a:gd name="T5" fmla="*/ 0 h 15"/>
                  <a:gd name="T6" fmla="*/ 101 w 143"/>
                  <a:gd name="T7" fmla="*/ 0 h 15"/>
                  <a:gd name="T8" fmla="*/ 84 w 143"/>
                  <a:gd name="T9" fmla="*/ 0 h 15"/>
                  <a:gd name="T10" fmla="*/ 59 w 143"/>
                  <a:gd name="T11" fmla="*/ 0 h 15"/>
                  <a:gd name="T12" fmla="*/ 43 w 143"/>
                  <a:gd name="T13" fmla="*/ 0 h 15"/>
                  <a:gd name="T14" fmla="*/ 18 w 143"/>
                  <a:gd name="T15" fmla="*/ 0 h 15"/>
                  <a:gd name="T16" fmla="*/ 0 w 143"/>
                  <a:gd name="T17" fmla="*/ 0 h 15"/>
                  <a:gd name="T18" fmla="*/ 18 w 143"/>
                  <a:gd name="T19" fmla="*/ 0 h 15"/>
                  <a:gd name="T20" fmla="*/ 18 w 143"/>
                  <a:gd name="T21" fmla="*/ 15 h 15"/>
                  <a:gd name="T22" fmla="*/ 43 w 143"/>
                  <a:gd name="T23" fmla="*/ 15 h 15"/>
                  <a:gd name="T24" fmla="*/ 43 w 143"/>
                  <a:gd name="T25" fmla="*/ 0 h 15"/>
                  <a:gd name="T26" fmla="*/ 59 w 143"/>
                  <a:gd name="T27" fmla="*/ 0 h 15"/>
                  <a:gd name="T28" fmla="*/ 59 w 143"/>
                  <a:gd name="T29" fmla="*/ 15 h 15"/>
                  <a:gd name="T30" fmla="*/ 84 w 143"/>
                  <a:gd name="T31" fmla="*/ 15 h 15"/>
                  <a:gd name="T32" fmla="*/ 84 w 143"/>
                  <a:gd name="T33" fmla="*/ 0 h 15"/>
                  <a:gd name="T34" fmla="*/ 101 w 143"/>
                  <a:gd name="T35" fmla="*/ 0 h 15"/>
                  <a:gd name="T36" fmla="*/ 101 w 143"/>
                  <a:gd name="T37" fmla="*/ 15 h 15"/>
                  <a:gd name="T38" fmla="*/ 126 w 143"/>
                  <a:gd name="T39" fmla="*/ 15 h 15"/>
                  <a:gd name="T40" fmla="*/ 126 w 143"/>
                  <a:gd name="T41" fmla="*/ 0 h 15"/>
                  <a:gd name="T42" fmla="*/ 143 w 143"/>
                  <a:gd name="T43" fmla="*/ 0 h 15"/>
                  <a:gd name="T44" fmla="*/ 143 w 143"/>
                  <a:gd name="T45" fmla="*/ 15 h 15"/>
                  <a:gd name="T46" fmla="*/ 143 w 143"/>
                  <a:gd name="T4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3" h="15">
                    <a:moveTo>
                      <a:pt x="143" y="0"/>
                    </a:moveTo>
                    <a:lnTo>
                      <a:pt x="143" y="0"/>
                    </a:lnTo>
                    <a:lnTo>
                      <a:pt x="126" y="0"/>
                    </a:lnTo>
                    <a:lnTo>
                      <a:pt x="101" y="0"/>
                    </a:lnTo>
                    <a:lnTo>
                      <a:pt x="84" y="0"/>
                    </a:lnTo>
                    <a:lnTo>
                      <a:pt x="59" y="0"/>
                    </a:lnTo>
                    <a:lnTo>
                      <a:pt x="43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15"/>
                    </a:lnTo>
                    <a:lnTo>
                      <a:pt x="43" y="15"/>
                    </a:lnTo>
                    <a:lnTo>
                      <a:pt x="43" y="0"/>
                    </a:lnTo>
                    <a:lnTo>
                      <a:pt x="59" y="0"/>
                    </a:lnTo>
                    <a:lnTo>
                      <a:pt x="59" y="15"/>
                    </a:lnTo>
                    <a:lnTo>
                      <a:pt x="84" y="15"/>
                    </a:lnTo>
                    <a:lnTo>
                      <a:pt x="84" y="0"/>
                    </a:lnTo>
                    <a:lnTo>
                      <a:pt x="101" y="0"/>
                    </a:lnTo>
                    <a:lnTo>
                      <a:pt x="101" y="15"/>
                    </a:lnTo>
                    <a:lnTo>
                      <a:pt x="126" y="15"/>
                    </a:lnTo>
                    <a:lnTo>
                      <a:pt x="126" y="0"/>
                    </a:lnTo>
                    <a:lnTo>
                      <a:pt x="143" y="0"/>
                    </a:lnTo>
                    <a:lnTo>
                      <a:pt x="143" y="15"/>
                    </a:lnTo>
                    <a:lnTo>
                      <a:pt x="14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Rectangle 347"/>
              <p:cNvSpPr>
                <a:spLocks noChangeArrowheads="1"/>
              </p:cNvSpPr>
              <p:nvPr/>
            </p:nvSpPr>
            <p:spPr bwMode="gray">
              <a:xfrm>
                <a:off x="6970927" y="6572416"/>
                <a:ext cx="51545" cy="45479"/>
              </a:xfrm>
              <a:prstGeom prst="rect">
                <a:avLst/>
              </a:prstGeom>
              <a:solidFill>
                <a:srgbClr val="001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Rectangle 348"/>
              <p:cNvSpPr>
                <a:spLocks noChangeArrowheads="1"/>
              </p:cNvSpPr>
              <p:nvPr/>
            </p:nvSpPr>
            <p:spPr bwMode="gray">
              <a:xfrm>
                <a:off x="6970927" y="6572416"/>
                <a:ext cx="51545" cy="45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Rectangle 349"/>
              <p:cNvSpPr>
                <a:spLocks noChangeArrowheads="1"/>
              </p:cNvSpPr>
              <p:nvPr/>
            </p:nvSpPr>
            <p:spPr bwMode="gray">
              <a:xfrm>
                <a:off x="6843583" y="6572416"/>
                <a:ext cx="51545" cy="45479"/>
              </a:xfrm>
              <a:prstGeom prst="rect">
                <a:avLst/>
              </a:prstGeom>
              <a:solidFill>
                <a:srgbClr val="001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Rectangle 350"/>
              <p:cNvSpPr>
                <a:spLocks noChangeArrowheads="1"/>
              </p:cNvSpPr>
              <p:nvPr/>
            </p:nvSpPr>
            <p:spPr bwMode="gray">
              <a:xfrm>
                <a:off x="6843583" y="6572416"/>
                <a:ext cx="51545" cy="45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Rectangle 351"/>
              <p:cNvSpPr>
                <a:spLocks noChangeArrowheads="1"/>
              </p:cNvSpPr>
              <p:nvPr/>
            </p:nvSpPr>
            <p:spPr bwMode="gray">
              <a:xfrm>
                <a:off x="6719270" y="6572416"/>
                <a:ext cx="48512" cy="45479"/>
              </a:xfrm>
              <a:prstGeom prst="rect">
                <a:avLst/>
              </a:prstGeom>
              <a:solidFill>
                <a:srgbClr val="001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Rectangle 352"/>
              <p:cNvSpPr>
                <a:spLocks noChangeArrowheads="1"/>
              </p:cNvSpPr>
              <p:nvPr/>
            </p:nvSpPr>
            <p:spPr bwMode="gray">
              <a:xfrm>
                <a:off x="6719270" y="6572416"/>
                <a:ext cx="48512" cy="45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Rectangle 353"/>
              <p:cNvSpPr>
                <a:spLocks noChangeArrowheads="1"/>
              </p:cNvSpPr>
              <p:nvPr/>
            </p:nvSpPr>
            <p:spPr bwMode="gray">
              <a:xfrm>
                <a:off x="6588895" y="6572416"/>
                <a:ext cx="54576" cy="45479"/>
              </a:xfrm>
              <a:prstGeom prst="rect">
                <a:avLst/>
              </a:prstGeom>
              <a:solidFill>
                <a:srgbClr val="001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Rectangle 354"/>
              <p:cNvSpPr>
                <a:spLocks noChangeArrowheads="1"/>
              </p:cNvSpPr>
              <p:nvPr/>
            </p:nvSpPr>
            <p:spPr bwMode="gray">
              <a:xfrm>
                <a:off x="6588895" y="6572416"/>
                <a:ext cx="54576" cy="45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142" name="MS logo gray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63116" y="479425"/>
            <a:ext cx="145184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65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42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Accent 1"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2"/>
          <a:stretch/>
        </p:blipFill>
        <p:spPr>
          <a:xfrm>
            <a:off x="-7366" y="0"/>
            <a:ext cx="12443843" cy="699452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7368" y="-8555"/>
            <a:ext cx="12443843" cy="700308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6" dirty="0">
              <a:latin typeface="Open Sans Light" panose="020B03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008" y="890213"/>
            <a:ext cx="10726460" cy="82238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008" y="1788219"/>
            <a:ext cx="10726460" cy="486913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451544" y="-1270"/>
            <a:ext cx="1763703" cy="898008"/>
            <a:chOff x="442668" y="-1246"/>
            <a:chExt cx="1729032" cy="880480"/>
          </a:xfrm>
        </p:grpSpPr>
        <p:sp>
          <p:nvSpPr>
            <p:cNvPr id="4" name="Arrow: Pentagon 3"/>
            <p:cNvSpPr/>
            <p:nvPr userDrawn="1"/>
          </p:nvSpPr>
          <p:spPr>
            <a:xfrm rot="5400000">
              <a:off x="866944" y="-425522"/>
              <a:ext cx="880480" cy="1729032"/>
            </a:xfrm>
            <a:prstGeom prst="homePlate">
              <a:avLst>
                <a:gd name="adj" fmla="val 281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205" y="164375"/>
              <a:ext cx="1089877" cy="434937"/>
            </a:xfrm>
            <a:prstGeom prst="rect">
              <a:avLst/>
            </a:prstGeom>
          </p:spPr>
        </p:pic>
      </p:grpSp>
      <p:sp>
        <p:nvSpPr>
          <p:cNvPr id="6" name="Subtitle 12"/>
          <p:cNvSpPr txBox="1">
            <a:spLocks/>
          </p:cNvSpPr>
          <p:nvPr userDrawn="1"/>
        </p:nvSpPr>
        <p:spPr>
          <a:xfrm>
            <a:off x="2260930" y="365067"/>
            <a:ext cx="9577639" cy="2461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CH" sz="1800" kern="1200" dirty="0">
                <a:solidFill>
                  <a:srgbClr val="47474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33432" rtl="0" eaLnBrk="1" fontAlgn="auto" latinLnBrk="0" hangingPunct="1">
              <a:lnSpc>
                <a:spcPct val="90000"/>
              </a:lnSpc>
              <a:spcBef>
                <a:spcPts val="102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Slide </a:t>
            </a:r>
            <a:fld id="{D2992313-8239-4801-99D3-0B144BE067EB}" type="slidenum">
              <a:rPr kumimoji="0" lang="en-US" sz="1122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marL="0" marR="0" lvl="0" indent="0" algn="l" defTabSz="733432" rtl="0" eaLnBrk="1" fontAlgn="auto" latinLnBrk="0" hangingPunct="1">
                <a:lnSpc>
                  <a:spcPct val="90000"/>
                </a:lnSpc>
                <a:spcBef>
                  <a:spcPts val="102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t>‹#›</a:t>
            </a:fld>
            <a:endParaRPr kumimoji="0" lang="en-US" sz="112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6442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Accent 2">
    <p:bg>
      <p:bgPr>
        <a:solidFill>
          <a:srgbClr val="7FC2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/>
          <a:stretch/>
        </p:blipFill>
        <p:spPr>
          <a:xfrm>
            <a:off x="2" y="-8555"/>
            <a:ext cx="12429105" cy="700308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" y="1"/>
            <a:ext cx="12443843" cy="700308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6" dirty="0">
              <a:latin typeface="Open Sans Light" panose="020B03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008" y="890213"/>
            <a:ext cx="10726460" cy="82238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008" y="1788219"/>
            <a:ext cx="10726460" cy="486913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451544" y="-1270"/>
            <a:ext cx="1763703" cy="898008"/>
            <a:chOff x="442668" y="-1246"/>
            <a:chExt cx="1729032" cy="880480"/>
          </a:xfrm>
        </p:grpSpPr>
        <p:sp>
          <p:nvSpPr>
            <p:cNvPr id="4" name="Arrow: Pentagon 3"/>
            <p:cNvSpPr/>
            <p:nvPr userDrawn="1"/>
          </p:nvSpPr>
          <p:spPr>
            <a:xfrm rot="5400000">
              <a:off x="866944" y="-425522"/>
              <a:ext cx="880480" cy="1729032"/>
            </a:xfrm>
            <a:prstGeom prst="homePlate">
              <a:avLst>
                <a:gd name="adj" fmla="val 281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205" y="164375"/>
              <a:ext cx="1089877" cy="434937"/>
            </a:xfrm>
            <a:prstGeom prst="rect">
              <a:avLst/>
            </a:prstGeom>
          </p:spPr>
        </p:pic>
      </p:grpSp>
      <p:sp>
        <p:nvSpPr>
          <p:cNvPr id="6" name="Subtitle 12"/>
          <p:cNvSpPr txBox="1">
            <a:spLocks/>
          </p:cNvSpPr>
          <p:nvPr userDrawn="1"/>
        </p:nvSpPr>
        <p:spPr>
          <a:xfrm>
            <a:off x="2260930" y="365067"/>
            <a:ext cx="9577639" cy="2461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CH" sz="1800" kern="1200" dirty="0">
                <a:solidFill>
                  <a:srgbClr val="47474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33432" rtl="0" eaLnBrk="1" fontAlgn="auto" latinLnBrk="0" hangingPunct="1">
              <a:lnSpc>
                <a:spcPct val="90000"/>
              </a:lnSpc>
              <a:spcBef>
                <a:spcPts val="102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Slide </a:t>
            </a:r>
            <a:fld id="{D2992313-8239-4801-99D3-0B144BE067EB}" type="slidenum">
              <a:rPr kumimoji="0" lang="en-US" sz="1122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marL="0" marR="0" lvl="0" indent="0" algn="l" defTabSz="733432" rtl="0" eaLnBrk="1" fontAlgn="auto" latinLnBrk="0" hangingPunct="1">
                <a:lnSpc>
                  <a:spcPct val="90000"/>
                </a:lnSpc>
                <a:spcBef>
                  <a:spcPts val="102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t>‹#›</a:t>
            </a:fld>
            <a:endParaRPr kumimoji="0" lang="en-US" sz="112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092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llel Pillars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995" y="890213"/>
            <a:ext cx="11095475" cy="822387"/>
          </a:xfrm>
        </p:spPr>
        <p:txBody>
          <a:bodyPr/>
          <a:lstStyle>
            <a:lvl1pPr>
              <a:defRPr>
                <a:solidFill>
                  <a:srgbClr val="50505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451544" y="-1270"/>
            <a:ext cx="1763703" cy="898008"/>
            <a:chOff x="442668" y="-1246"/>
            <a:chExt cx="1729032" cy="880480"/>
          </a:xfrm>
        </p:grpSpPr>
        <p:sp>
          <p:nvSpPr>
            <p:cNvPr id="4" name="Arrow: Pentagon 3"/>
            <p:cNvSpPr/>
            <p:nvPr userDrawn="1"/>
          </p:nvSpPr>
          <p:spPr>
            <a:xfrm rot="5400000">
              <a:off x="866944" y="-425522"/>
              <a:ext cx="880480" cy="1729032"/>
            </a:xfrm>
            <a:prstGeom prst="homePlate">
              <a:avLst>
                <a:gd name="adj" fmla="val 281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205" y="164375"/>
              <a:ext cx="1089877" cy="434937"/>
            </a:xfrm>
            <a:prstGeom prst="rect">
              <a:avLst/>
            </a:prstGeom>
          </p:spPr>
        </p:pic>
      </p:grpSp>
      <p:sp>
        <p:nvSpPr>
          <p:cNvPr id="6" name="Subtitle 12"/>
          <p:cNvSpPr txBox="1">
            <a:spLocks/>
          </p:cNvSpPr>
          <p:nvPr userDrawn="1"/>
        </p:nvSpPr>
        <p:spPr>
          <a:xfrm>
            <a:off x="2260930" y="365067"/>
            <a:ext cx="9577639" cy="2461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CH" sz="1800" kern="1200" dirty="0">
                <a:solidFill>
                  <a:srgbClr val="47474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33432" rtl="0" eaLnBrk="1" fontAlgn="auto" latinLnBrk="0" hangingPunct="1">
              <a:lnSpc>
                <a:spcPct val="90000"/>
              </a:lnSpc>
              <a:spcBef>
                <a:spcPts val="102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Slide </a:t>
            </a:r>
            <a:fld id="{D2992313-8239-4801-99D3-0B144BE067EB}" type="slidenum">
              <a:rPr kumimoji="0" lang="en-US" sz="1122" b="0" i="0" u="none" strike="noStrike" kern="1200" cap="none" spc="0" normalizeH="0" baseline="0" noProof="0" smtClean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marL="0" marR="0" lvl="0" indent="0" algn="l" defTabSz="733432" rtl="0" eaLnBrk="1" fontAlgn="auto" latinLnBrk="0" hangingPunct="1">
                <a:lnSpc>
                  <a:spcPct val="90000"/>
                </a:lnSpc>
                <a:spcBef>
                  <a:spcPts val="102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t>‹#›</a:t>
            </a:fld>
            <a:endParaRPr kumimoji="0" lang="en-US" sz="1122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485993" y="1981784"/>
            <a:ext cx="2717419" cy="5012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3583" tIns="146867" rIns="183583" bIns="73433" rtlCol="0" anchor="t"/>
          <a:lstStyle/>
          <a:p>
            <a:pPr marL="182954" marR="0" lvl="0" indent="-182954" algn="ctr" defTabSz="932573" rtl="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28" b="0" i="0" u="none" strike="noStrike" kern="1200" cap="none" spc="0" normalizeH="0" baseline="0" noProof="0" dirty="0">
              <a:ln>
                <a:noFill/>
              </a:ln>
              <a:solidFill>
                <a:srgbClr val="45464D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marR="0" lvl="0" indent="-182954" algn="ctr" defTabSz="932573" rtl="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marR="0" lvl="0" indent="-182954" algn="ctr" defTabSz="932573" rtl="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28" b="0" i="0" u="none" strike="noStrike" kern="1200" cap="none" spc="0" normalizeH="0" baseline="0" noProof="0" dirty="0">
              <a:ln>
                <a:noFill/>
              </a:ln>
              <a:solidFill>
                <a:srgbClr val="45464D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marR="0" lvl="0" indent="-182954" algn="ctr" defTabSz="932573" rtl="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marR="0" lvl="0" indent="-182954" algn="ctr" defTabSz="932573" rtl="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28" b="0" i="0" u="none" strike="noStrike" kern="1200" cap="none" spc="0" normalizeH="0" baseline="0" noProof="0" dirty="0">
              <a:ln>
                <a:noFill/>
              </a:ln>
              <a:solidFill>
                <a:srgbClr val="45464D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marR="0" lvl="0" indent="-182954" algn="ctr" defTabSz="932573" rtl="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lvl="0" algn="ctr">
              <a:spcBef>
                <a:spcPts val="306"/>
              </a:spcBef>
              <a:defRPr/>
            </a:pPr>
            <a:r>
              <a:rPr lang="en-US" sz="1428" dirty="0">
                <a:solidFill>
                  <a:srgbClr val="45464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endParaRPr kumimoji="0" lang="en-US" sz="1428" b="0" i="0" u="none" strike="noStrike" kern="1200" cap="none" spc="0" normalizeH="0" baseline="0" noProof="0" dirty="0">
              <a:ln>
                <a:noFill/>
              </a:ln>
              <a:solidFill>
                <a:srgbClr val="45464D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375335" y="1981784"/>
            <a:ext cx="2717419" cy="5012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3583" tIns="146867" rIns="183583" bIns="73433" rtlCol="0" anchor="t"/>
          <a:lstStyle/>
          <a:p>
            <a:pPr marL="182954" lvl="0" indent="-182954" algn="ctr">
              <a:spcBef>
                <a:spcPts val="306"/>
              </a:spcBef>
              <a:buFont typeface="Wingdings" panose="05000000000000000000" pitchFamily="2" charset="2"/>
              <a:buChar char="§"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lvl="0" indent="-182954" algn="ctr">
              <a:spcBef>
                <a:spcPts val="306"/>
              </a:spcBef>
              <a:buFont typeface="Wingdings" panose="05000000000000000000" pitchFamily="2" charset="2"/>
              <a:buChar char="§"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lvl="0" indent="-182954" algn="ctr">
              <a:spcBef>
                <a:spcPts val="306"/>
              </a:spcBef>
              <a:buFont typeface="Wingdings" panose="05000000000000000000" pitchFamily="2" charset="2"/>
              <a:buChar char="§"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lvl="0" indent="-182954" algn="ctr">
              <a:spcBef>
                <a:spcPts val="306"/>
              </a:spcBef>
              <a:buFont typeface="Wingdings" panose="05000000000000000000" pitchFamily="2" charset="2"/>
              <a:buChar char="§"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lvl="0" indent="-182954" algn="ctr">
              <a:spcBef>
                <a:spcPts val="306"/>
              </a:spcBef>
              <a:buFont typeface="Wingdings" panose="05000000000000000000" pitchFamily="2" charset="2"/>
              <a:buChar char="§"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lvl="0" indent="-182954" algn="ctr">
              <a:spcBef>
                <a:spcPts val="306"/>
              </a:spcBef>
              <a:buFont typeface="Wingdings" panose="05000000000000000000" pitchFamily="2" charset="2"/>
              <a:buChar char="§"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lvl="0" indent="-182954" algn="ctr">
              <a:spcBef>
                <a:spcPts val="306"/>
              </a:spcBef>
              <a:buFont typeface="Wingdings" panose="05000000000000000000" pitchFamily="2" charset="2"/>
              <a:buChar char="§"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lvl="0" indent="-182954" algn="ctr">
              <a:spcBef>
                <a:spcPts val="306"/>
              </a:spcBef>
              <a:buFont typeface="Wingdings" panose="05000000000000000000" pitchFamily="2" charset="2"/>
              <a:buChar char="§"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lvl="0" indent="-182954" algn="ctr">
              <a:spcBef>
                <a:spcPts val="306"/>
              </a:spcBef>
              <a:buFont typeface="Wingdings" panose="05000000000000000000" pitchFamily="2" charset="2"/>
              <a:buChar char="§"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264677" y="2006714"/>
            <a:ext cx="2717419" cy="5012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3583" tIns="146867" rIns="183583" bIns="73433" rtlCol="0" anchor="t"/>
          <a:lstStyle/>
          <a:p>
            <a:pPr marL="182954" lvl="0" indent="-182954" algn="ctr">
              <a:spcBef>
                <a:spcPts val="306"/>
              </a:spcBef>
              <a:buFont typeface="Wingdings" panose="05000000000000000000" pitchFamily="2" charset="2"/>
              <a:buChar char="§"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lvl="0" indent="-182954" algn="ctr">
              <a:spcBef>
                <a:spcPts val="306"/>
              </a:spcBef>
              <a:buFont typeface="Wingdings" panose="05000000000000000000" pitchFamily="2" charset="2"/>
              <a:buChar char="§"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lvl="0" indent="-182954" algn="ctr">
              <a:spcBef>
                <a:spcPts val="306"/>
              </a:spcBef>
              <a:buFont typeface="Wingdings" panose="05000000000000000000" pitchFamily="2" charset="2"/>
              <a:buChar char="§"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lvl="0" indent="-182954" algn="ctr">
              <a:spcBef>
                <a:spcPts val="306"/>
              </a:spcBef>
              <a:buFont typeface="Wingdings" panose="05000000000000000000" pitchFamily="2" charset="2"/>
              <a:buChar char="§"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lvl="0" indent="-182954" algn="ctr">
              <a:spcBef>
                <a:spcPts val="306"/>
              </a:spcBef>
              <a:buFont typeface="Wingdings" panose="05000000000000000000" pitchFamily="2" charset="2"/>
              <a:buChar char="§"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lvl="0" indent="-182954" algn="ctr">
              <a:spcBef>
                <a:spcPts val="306"/>
              </a:spcBef>
              <a:buFont typeface="Wingdings" panose="05000000000000000000" pitchFamily="2" charset="2"/>
              <a:buChar char="§"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lvl="0" indent="-182954" algn="ctr">
              <a:spcBef>
                <a:spcPts val="306"/>
              </a:spcBef>
              <a:buFont typeface="Wingdings" panose="05000000000000000000" pitchFamily="2" charset="2"/>
              <a:buChar char="§"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lvl="0" indent="-182954" algn="ctr">
              <a:spcBef>
                <a:spcPts val="306"/>
              </a:spcBef>
              <a:buFont typeface="Wingdings" panose="05000000000000000000" pitchFamily="2" charset="2"/>
              <a:buChar char="§"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lvl="0" indent="-182954" algn="ctr">
              <a:spcBef>
                <a:spcPts val="306"/>
              </a:spcBef>
              <a:buFont typeface="Wingdings" panose="05000000000000000000" pitchFamily="2" charset="2"/>
              <a:buChar char="§"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157729" y="2006714"/>
            <a:ext cx="2717419" cy="5012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3583" tIns="146867" rIns="183583" bIns="73433" rtlCol="0" anchor="t"/>
          <a:lstStyle/>
          <a:p>
            <a:pPr marL="182954" lvl="0" indent="-182954" algn="ctr">
              <a:spcBef>
                <a:spcPts val="306"/>
              </a:spcBef>
              <a:buFont typeface="Wingdings" panose="05000000000000000000" pitchFamily="2" charset="2"/>
              <a:buChar char="§"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lvl="0" indent="-182954" algn="ctr">
              <a:spcBef>
                <a:spcPts val="306"/>
              </a:spcBef>
              <a:buFont typeface="Wingdings" panose="05000000000000000000" pitchFamily="2" charset="2"/>
              <a:buChar char="§"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lvl="0" indent="-182954" algn="ctr">
              <a:spcBef>
                <a:spcPts val="306"/>
              </a:spcBef>
              <a:buFont typeface="Wingdings" panose="05000000000000000000" pitchFamily="2" charset="2"/>
              <a:buChar char="§"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lvl="0" indent="-182954" algn="ctr">
              <a:spcBef>
                <a:spcPts val="306"/>
              </a:spcBef>
              <a:buFont typeface="Wingdings" panose="05000000000000000000" pitchFamily="2" charset="2"/>
              <a:buChar char="§"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lvl="0" indent="-182954" algn="ctr">
              <a:spcBef>
                <a:spcPts val="306"/>
              </a:spcBef>
              <a:buFont typeface="Wingdings" panose="05000000000000000000" pitchFamily="2" charset="2"/>
              <a:buChar char="§"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lvl="0" indent="-182954" algn="ctr">
              <a:spcBef>
                <a:spcPts val="306"/>
              </a:spcBef>
              <a:buFont typeface="Wingdings" panose="05000000000000000000" pitchFamily="2" charset="2"/>
              <a:buChar char="§"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lvl="0" indent="-182954" algn="ctr">
              <a:spcBef>
                <a:spcPts val="306"/>
              </a:spcBef>
              <a:buFont typeface="Wingdings" panose="05000000000000000000" pitchFamily="2" charset="2"/>
              <a:buChar char="§"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lvl="0" indent="-182954" algn="ctr">
              <a:spcBef>
                <a:spcPts val="306"/>
              </a:spcBef>
              <a:buFont typeface="Wingdings" panose="05000000000000000000" pitchFamily="2" charset="2"/>
              <a:buChar char="§"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lvl="0" indent="0" algn="ctr">
              <a:spcBef>
                <a:spcPts val="306"/>
              </a:spcBef>
              <a:buFont typeface="Wingdings" panose="05000000000000000000" pitchFamily="2" charset="2"/>
              <a:buNone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8291" y="6648234"/>
            <a:ext cx="12400977" cy="33023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661395" y="4145847"/>
            <a:ext cx="2374856" cy="2382377"/>
          </a:xfrm>
        </p:spPr>
        <p:txBody>
          <a:bodyPr>
            <a:noAutofit/>
          </a:bodyPr>
          <a:lstStyle>
            <a:lvl1pPr>
              <a:defRPr sz="204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836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sz="1632">
                <a:latin typeface="+mn-lt"/>
              </a:defRPr>
            </a:lvl3pPr>
            <a:lvl4pPr>
              <a:defRPr sz="1428">
                <a:latin typeface="+mn-lt"/>
              </a:defRPr>
            </a:lvl4pPr>
            <a:lvl5pPr>
              <a:defRPr sz="1428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661398" y="3302971"/>
            <a:ext cx="2374854" cy="659811"/>
          </a:xfrm>
        </p:spPr>
        <p:txBody>
          <a:bodyPr>
            <a:noAutofit/>
          </a:bodyPr>
          <a:lstStyle>
            <a:lvl1pPr marL="0" indent="0">
              <a:buNone/>
              <a:defRPr sz="1836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1362951" y="2209189"/>
            <a:ext cx="963503" cy="830599"/>
          </a:xfrm>
        </p:spPr>
        <p:txBody>
          <a:bodyPr>
            <a:normAutofit/>
          </a:bodyPr>
          <a:lstStyle>
            <a:lvl1pPr>
              <a:defRPr sz="1632"/>
            </a:lvl1pPr>
          </a:lstStyle>
          <a:p>
            <a:endParaRPr lang="en-US"/>
          </a:p>
        </p:txBody>
      </p:sp>
      <p:sp>
        <p:nvSpPr>
          <p:cNvPr id="28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3546616" y="4145847"/>
            <a:ext cx="2374856" cy="2382377"/>
          </a:xfrm>
        </p:spPr>
        <p:txBody>
          <a:bodyPr>
            <a:noAutofit/>
          </a:bodyPr>
          <a:lstStyle>
            <a:lvl1pPr>
              <a:defRPr sz="204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836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sz="1632">
                <a:latin typeface="+mn-lt"/>
              </a:defRPr>
            </a:lvl3pPr>
            <a:lvl4pPr>
              <a:defRPr sz="1428">
                <a:latin typeface="+mn-lt"/>
              </a:defRPr>
            </a:lvl4pPr>
            <a:lvl5pPr>
              <a:defRPr sz="1428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14"/>
          </p:nvPr>
        </p:nvSpPr>
        <p:spPr>
          <a:xfrm>
            <a:off x="3546619" y="3302971"/>
            <a:ext cx="2374854" cy="659811"/>
          </a:xfrm>
        </p:spPr>
        <p:txBody>
          <a:bodyPr>
            <a:noAutofit/>
          </a:bodyPr>
          <a:lstStyle>
            <a:lvl1pPr marL="0" indent="0">
              <a:buNone/>
              <a:defRPr sz="1836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Picture Placeholder 26"/>
          <p:cNvSpPr>
            <a:spLocks noGrp="1"/>
          </p:cNvSpPr>
          <p:nvPr>
            <p:ph type="pic" sz="quarter" idx="15"/>
          </p:nvPr>
        </p:nvSpPr>
        <p:spPr>
          <a:xfrm>
            <a:off x="4248174" y="2209189"/>
            <a:ext cx="963503" cy="830599"/>
          </a:xfrm>
        </p:spPr>
        <p:txBody>
          <a:bodyPr>
            <a:normAutofit/>
          </a:bodyPr>
          <a:lstStyle>
            <a:lvl1pPr>
              <a:defRPr sz="1632"/>
            </a:lvl1pPr>
          </a:lstStyle>
          <a:p>
            <a:endParaRPr lang="en-US"/>
          </a:p>
        </p:txBody>
      </p:sp>
      <p:sp>
        <p:nvSpPr>
          <p:cNvPr id="31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6437813" y="4145847"/>
            <a:ext cx="2374856" cy="2382377"/>
          </a:xfrm>
        </p:spPr>
        <p:txBody>
          <a:bodyPr>
            <a:noAutofit/>
          </a:bodyPr>
          <a:lstStyle>
            <a:lvl1pPr>
              <a:defRPr sz="204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836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sz="1632">
                <a:latin typeface="+mn-lt"/>
              </a:defRPr>
            </a:lvl3pPr>
            <a:lvl4pPr>
              <a:defRPr sz="1428">
                <a:latin typeface="+mn-lt"/>
              </a:defRPr>
            </a:lvl4pPr>
            <a:lvl5pPr>
              <a:defRPr sz="1428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2" name="Text Placeholder 24"/>
          <p:cNvSpPr>
            <a:spLocks noGrp="1"/>
          </p:cNvSpPr>
          <p:nvPr>
            <p:ph type="body" sz="quarter" idx="17"/>
          </p:nvPr>
        </p:nvSpPr>
        <p:spPr>
          <a:xfrm>
            <a:off x="6437815" y="3302971"/>
            <a:ext cx="2374854" cy="659811"/>
          </a:xfrm>
        </p:spPr>
        <p:txBody>
          <a:bodyPr>
            <a:noAutofit/>
          </a:bodyPr>
          <a:lstStyle>
            <a:lvl1pPr marL="0" indent="0">
              <a:buNone/>
              <a:defRPr sz="1836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3" name="Picture Placeholder 26"/>
          <p:cNvSpPr>
            <a:spLocks noGrp="1"/>
          </p:cNvSpPr>
          <p:nvPr>
            <p:ph type="pic" sz="quarter" idx="18"/>
          </p:nvPr>
        </p:nvSpPr>
        <p:spPr>
          <a:xfrm>
            <a:off x="7139370" y="2209189"/>
            <a:ext cx="963503" cy="830599"/>
          </a:xfrm>
        </p:spPr>
        <p:txBody>
          <a:bodyPr>
            <a:normAutofit/>
          </a:bodyPr>
          <a:lstStyle>
            <a:lvl1pPr>
              <a:defRPr sz="1632"/>
            </a:lvl1pPr>
          </a:lstStyle>
          <a:p>
            <a:endParaRPr lang="en-US"/>
          </a:p>
        </p:txBody>
      </p:sp>
      <p:sp>
        <p:nvSpPr>
          <p:cNvPr id="34" name="Text Placeholder 22"/>
          <p:cNvSpPr>
            <a:spLocks noGrp="1"/>
          </p:cNvSpPr>
          <p:nvPr>
            <p:ph type="body" sz="quarter" idx="19"/>
          </p:nvPr>
        </p:nvSpPr>
        <p:spPr>
          <a:xfrm>
            <a:off x="9330184" y="4145847"/>
            <a:ext cx="2374856" cy="2382377"/>
          </a:xfrm>
        </p:spPr>
        <p:txBody>
          <a:bodyPr>
            <a:noAutofit/>
          </a:bodyPr>
          <a:lstStyle>
            <a:lvl1pPr>
              <a:defRPr sz="204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836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sz="1632">
                <a:latin typeface="+mn-lt"/>
              </a:defRPr>
            </a:lvl3pPr>
            <a:lvl4pPr>
              <a:defRPr sz="1428">
                <a:latin typeface="+mn-lt"/>
              </a:defRPr>
            </a:lvl4pPr>
            <a:lvl5pPr>
              <a:defRPr sz="1428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5" name="Text Placeholder 24"/>
          <p:cNvSpPr>
            <a:spLocks noGrp="1"/>
          </p:cNvSpPr>
          <p:nvPr>
            <p:ph type="body" sz="quarter" idx="20"/>
          </p:nvPr>
        </p:nvSpPr>
        <p:spPr>
          <a:xfrm>
            <a:off x="9330185" y="3302971"/>
            <a:ext cx="2374854" cy="659811"/>
          </a:xfrm>
        </p:spPr>
        <p:txBody>
          <a:bodyPr>
            <a:noAutofit/>
          </a:bodyPr>
          <a:lstStyle>
            <a:lvl1pPr marL="0" indent="0">
              <a:buNone/>
              <a:defRPr sz="1836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6" name="Picture Placeholder 26"/>
          <p:cNvSpPr>
            <a:spLocks noGrp="1"/>
          </p:cNvSpPr>
          <p:nvPr>
            <p:ph type="pic" sz="quarter" idx="21"/>
          </p:nvPr>
        </p:nvSpPr>
        <p:spPr>
          <a:xfrm>
            <a:off x="10031741" y="2209189"/>
            <a:ext cx="963503" cy="830599"/>
          </a:xfrm>
        </p:spPr>
        <p:txBody>
          <a:bodyPr>
            <a:normAutofit/>
          </a:bodyPr>
          <a:lstStyle>
            <a:lvl1pPr>
              <a:defRPr sz="1632"/>
            </a:lvl1pPr>
          </a:lstStyle>
          <a:p>
            <a:endParaRPr lang="en-US"/>
          </a:p>
        </p:txBody>
      </p:sp>
      <p:sp>
        <p:nvSpPr>
          <p:cNvPr id="37" name="Text Placeholder 22"/>
          <p:cNvSpPr>
            <a:spLocks noGrp="1"/>
          </p:cNvSpPr>
          <p:nvPr>
            <p:ph type="body" sz="quarter" idx="22"/>
          </p:nvPr>
        </p:nvSpPr>
        <p:spPr>
          <a:xfrm>
            <a:off x="18291" y="6648233"/>
            <a:ext cx="12400977" cy="330235"/>
          </a:xfrm>
        </p:spPr>
        <p:txBody>
          <a:bodyPr anchor="ctr">
            <a:noAutofit/>
          </a:bodyPr>
          <a:lstStyle>
            <a:lvl1pPr marL="0" indent="0">
              <a:buNone/>
              <a:defRPr sz="1224">
                <a:solidFill>
                  <a:schemeClr val="bg1"/>
                </a:solidFill>
                <a:latin typeface="Open Sans Light" panose="020B0306030504020204" pitchFamily="34" charset="0"/>
              </a:defRPr>
            </a:lvl1pPr>
            <a:lvl2pPr marL="466287" indent="0">
              <a:buNone/>
              <a:defRPr sz="1224">
                <a:solidFill>
                  <a:schemeClr val="bg1"/>
                </a:solidFill>
                <a:latin typeface="+mn-lt"/>
              </a:defRPr>
            </a:lvl2pPr>
            <a:lvl3pPr>
              <a:defRPr sz="1632">
                <a:latin typeface="+mn-lt"/>
              </a:defRPr>
            </a:lvl3pPr>
            <a:lvl4pPr>
              <a:defRPr sz="1428">
                <a:latin typeface="+mn-lt"/>
              </a:defRPr>
            </a:lvl4pPr>
            <a:lvl5pPr>
              <a:defRPr sz="1428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21137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 userDrawn="1"/>
        </p:nvSpPr>
        <p:spPr>
          <a:xfrm>
            <a:off x="7004352" y="2370367"/>
            <a:ext cx="4771244" cy="3290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3583" tIns="146867" rIns="183583" bIns="73433" rtlCol="0" anchor="t"/>
          <a:lstStyle/>
          <a:p>
            <a:pPr marL="182954" marR="0" lvl="0" indent="-182954" algn="ctr" defTabSz="932573" rtl="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28" b="0" i="0" u="none" strike="noStrike" kern="1200" cap="none" spc="0" normalizeH="0" baseline="0" noProof="0" dirty="0">
              <a:ln>
                <a:noFill/>
              </a:ln>
              <a:solidFill>
                <a:srgbClr val="45464D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marR="0" lvl="0" indent="-182954" algn="ctr" defTabSz="932573" rtl="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marR="0" lvl="0" indent="-182954" algn="ctr" defTabSz="932573" rtl="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28" b="0" i="0" u="none" strike="noStrike" kern="1200" cap="none" spc="0" normalizeH="0" baseline="0" noProof="0" dirty="0">
              <a:ln>
                <a:noFill/>
              </a:ln>
              <a:solidFill>
                <a:srgbClr val="45464D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marR="0" lvl="0" indent="-182954" algn="ctr" defTabSz="932573" rtl="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marR="0" lvl="0" indent="-182954" algn="ctr" defTabSz="932573" rtl="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28" b="0" i="0" u="none" strike="noStrike" kern="1200" cap="none" spc="0" normalizeH="0" baseline="0" noProof="0" dirty="0">
              <a:ln>
                <a:noFill/>
              </a:ln>
              <a:solidFill>
                <a:srgbClr val="45464D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marR="0" lvl="0" indent="-182954" algn="ctr" defTabSz="932573" rtl="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lvl="0" algn="ctr">
              <a:spcBef>
                <a:spcPts val="306"/>
              </a:spcBef>
              <a:defRPr/>
            </a:pPr>
            <a:r>
              <a:rPr lang="en-US" sz="1428" dirty="0">
                <a:solidFill>
                  <a:srgbClr val="45464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endParaRPr kumimoji="0" lang="en-US" sz="1428" b="0" i="0" u="none" strike="noStrike" kern="1200" cap="none" spc="0" normalizeH="0" baseline="0" noProof="0" dirty="0">
              <a:ln>
                <a:noFill/>
              </a:ln>
              <a:solidFill>
                <a:srgbClr val="45464D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9" name="Text Placeholder 24"/>
          <p:cNvSpPr>
            <a:spLocks noGrp="1"/>
          </p:cNvSpPr>
          <p:nvPr>
            <p:ph type="body" sz="quarter" idx="23"/>
          </p:nvPr>
        </p:nvSpPr>
        <p:spPr>
          <a:xfrm>
            <a:off x="7277237" y="2842142"/>
            <a:ext cx="4249639" cy="1302760"/>
          </a:xfrm>
        </p:spPr>
        <p:txBody>
          <a:bodyPr>
            <a:noAutofit/>
          </a:bodyPr>
          <a:lstStyle>
            <a:lvl1pPr marL="0" indent="0" algn="ctr">
              <a:buNone/>
              <a:defRPr sz="4080">
                <a:solidFill>
                  <a:srgbClr val="50505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0" name="Picture Placeholder 26"/>
          <p:cNvSpPr>
            <a:spLocks noGrp="1"/>
          </p:cNvSpPr>
          <p:nvPr>
            <p:ph type="pic" sz="quarter" idx="24"/>
          </p:nvPr>
        </p:nvSpPr>
        <p:spPr>
          <a:xfrm>
            <a:off x="8820447" y="4411678"/>
            <a:ext cx="1139051" cy="981933"/>
          </a:xfrm>
        </p:spPr>
        <p:txBody>
          <a:bodyPr>
            <a:normAutofit/>
          </a:bodyPr>
          <a:lstStyle>
            <a:lvl1pPr>
              <a:defRPr sz="1632"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995" y="890213"/>
            <a:ext cx="11095475" cy="822387"/>
          </a:xfrm>
        </p:spPr>
        <p:txBody>
          <a:bodyPr/>
          <a:lstStyle>
            <a:lvl1pPr>
              <a:defRPr>
                <a:solidFill>
                  <a:srgbClr val="50505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451544" y="-1270"/>
            <a:ext cx="1763703" cy="898008"/>
            <a:chOff x="442668" y="-1246"/>
            <a:chExt cx="1729032" cy="880480"/>
          </a:xfrm>
        </p:grpSpPr>
        <p:sp>
          <p:nvSpPr>
            <p:cNvPr id="4" name="Arrow: Pentagon 3"/>
            <p:cNvSpPr/>
            <p:nvPr userDrawn="1"/>
          </p:nvSpPr>
          <p:spPr>
            <a:xfrm rot="5400000">
              <a:off x="866944" y="-425522"/>
              <a:ext cx="880480" cy="1729032"/>
            </a:xfrm>
            <a:prstGeom prst="homePlate">
              <a:avLst>
                <a:gd name="adj" fmla="val 281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205" y="164375"/>
              <a:ext cx="1089877" cy="434937"/>
            </a:xfrm>
            <a:prstGeom prst="rect">
              <a:avLst/>
            </a:prstGeom>
          </p:spPr>
        </p:pic>
      </p:grpSp>
      <p:sp>
        <p:nvSpPr>
          <p:cNvPr id="6" name="Subtitle 12"/>
          <p:cNvSpPr txBox="1">
            <a:spLocks/>
          </p:cNvSpPr>
          <p:nvPr userDrawn="1"/>
        </p:nvSpPr>
        <p:spPr>
          <a:xfrm>
            <a:off x="2260930" y="365067"/>
            <a:ext cx="9577639" cy="2461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CH" sz="1800" kern="1200" dirty="0">
                <a:solidFill>
                  <a:srgbClr val="47474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33432" rtl="0" eaLnBrk="1" fontAlgn="auto" latinLnBrk="0" hangingPunct="1">
              <a:lnSpc>
                <a:spcPct val="90000"/>
              </a:lnSpc>
              <a:spcBef>
                <a:spcPts val="102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Slide </a:t>
            </a:r>
            <a:fld id="{D2992313-8239-4801-99D3-0B144BE067EB}" type="slidenum">
              <a:rPr kumimoji="0" lang="en-US" sz="1122" b="0" i="0" u="none" strike="noStrike" kern="1200" cap="none" spc="0" normalizeH="0" baseline="0" noProof="0" smtClean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marL="0" marR="0" lvl="0" indent="0" algn="l" defTabSz="733432" rtl="0" eaLnBrk="1" fontAlgn="auto" latinLnBrk="0" hangingPunct="1">
                <a:lnSpc>
                  <a:spcPct val="90000"/>
                </a:lnSpc>
                <a:spcBef>
                  <a:spcPts val="102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t>‹#›</a:t>
            </a:fld>
            <a:endParaRPr kumimoji="0" lang="en-US" sz="1122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485994" y="2370367"/>
            <a:ext cx="4771244" cy="3290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3583" tIns="146867" rIns="183583" bIns="73433" rtlCol="0" anchor="t"/>
          <a:lstStyle/>
          <a:p>
            <a:pPr marL="182954" marR="0" lvl="0" indent="-182954" algn="ctr" defTabSz="932573" rtl="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28" b="0" i="0" u="none" strike="noStrike" kern="1200" cap="none" spc="0" normalizeH="0" baseline="0" noProof="0" dirty="0">
              <a:ln>
                <a:noFill/>
              </a:ln>
              <a:solidFill>
                <a:srgbClr val="45464D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marR="0" lvl="0" indent="-182954" algn="ctr" defTabSz="932573" rtl="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marR="0" lvl="0" indent="-182954" algn="ctr" defTabSz="932573" rtl="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28" b="0" i="0" u="none" strike="noStrike" kern="1200" cap="none" spc="0" normalizeH="0" baseline="0" noProof="0" dirty="0">
              <a:ln>
                <a:noFill/>
              </a:ln>
              <a:solidFill>
                <a:srgbClr val="45464D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marR="0" lvl="0" indent="-182954" algn="ctr" defTabSz="932573" rtl="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marR="0" lvl="0" indent="-182954" algn="ctr" defTabSz="932573" rtl="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28" b="0" i="0" u="none" strike="noStrike" kern="1200" cap="none" spc="0" normalizeH="0" baseline="0" noProof="0" dirty="0">
              <a:ln>
                <a:noFill/>
              </a:ln>
              <a:solidFill>
                <a:srgbClr val="45464D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954" marR="0" lvl="0" indent="-182954" algn="ctr" defTabSz="932573" rtl="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428" dirty="0">
              <a:solidFill>
                <a:srgbClr val="4546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lvl="0" algn="ctr">
              <a:spcBef>
                <a:spcPts val="306"/>
              </a:spcBef>
              <a:defRPr/>
            </a:pPr>
            <a:r>
              <a:rPr lang="en-US" sz="1428" dirty="0">
                <a:solidFill>
                  <a:srgbClr val="45464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endParaRPr kumimoji="0" lang="en-US" sz="1428" b="0" i="0" u="none" strike="noStrike" kern="1200" cap="none" spc="0" normalizeH="0" baseline="0" noProof="0" dirty="0">
              <a:ln>
                <a:noFill/>
              </a:ln>
              <a:solidFill>
                <a:srgbClr val="45464D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8291" y="6648234"/>
            <a:ext cx="12400977" cy="33023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758879" y="2842142"/>
            <a:ext cx="4249639" cy="1302760"/>
          </a:xfrm>
        </p:spPr>
        <p:txBody>
          <a:bodyPr>
            <a:noAutofit/>
          </a:bodyPr>
          <a:lstStyle>
            <a:lvl1pPr marL="0" indent="0" algn="ctr">
              <a:buNone/>
              <a:defRPr sz="4080">
                <a:solidFill>
                  <a:srgbClr val="505050"/>
                </a:solidFill>
                <a:latin typeface="Open Sans Light" panose="020B03060305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2302089" y="4411678"/>
            <a:ext cx="1139051" cy="981933"/>
          </a:xfrm>
        </p:spPr>
        <p:txBody>
          <a:bodyPr>
            <a:normAutofit/>
          </a:bodyPr>
          <a:lstStyle>
            <a:lvl1pPr>
              <a:defRPr sz="1632"/>
            </a:lvl1pPr>
          </a:lstStyle>
          <a:p>
            <a:endParaRPr lang="en-US" dirty="0"/>
          </a:p>
        </p:txBody>
      </p:sp>
      <p:sp>
        <p:nvSpPr>
          <p:cNvPr id="37" name="Text Placeholder 22"/>
          <p:cNvSpPr>
            <a:spLocks noGrp="1"/>
          </p:cNvSpPr>
          <p:nvPr>
            <p:ph type="body" sz="quarter" idx="22" hasCustomPrompt="1"/>
          </p:nvPr>
        </p:nvSpPr>
        <p:spPr>
          <a:xfrm>
            <a:off x="18291" y="6648233"/>
            <a:ext cx="12400977" cy="330235"/>
          </a:xfrm>
        </p:spPr>
        <p:txBody>
          <a:bodyPr anchor="ctr">
            <a:noAutofit/>
          </a:bodyPr>
          <a:lstStyle>
            <a:lvl1pPr marL="0" indent="0">
              <a:buNone/>
              <a:defRPr sz="1224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66287" indent="0">
              <a:buNone/>
              <a:defRPr sz="1224">
                <a:solidFill>
                  <a:schemeClr val="bg1"/>
                </a:solidFill>
                <a:latin typeface="+mn-lt"/>
              </a:defRPr>
            </a:lvl2pPr>
            <a:lvl3pPr>
              <a:defRPr sz="1632">
                <a:latin typeface="+mn-lt"/>
              </a:defRPr>
            </a:lvl3pPr>
            <a:lvl4pPr>
              <a:defRPr sz="1428">
                <a:latin typeface="+mn-lt"/>
              </a:defRPr>
            </a:lvl4pPr>
            <a:lvl5pPr>
              <a:defRPr sz="1428">
                <a:latin typeface="+mn-lt"/>
              </a:defRPr>
            </a:lvl5pPr>
          </a:lstStyle>
          <a:p>
            <a:pPr lvl="0"/>
            <a:r>
              <a:rPr lang="en-US" dirty="0"/>
              <a:t>Footer line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5178627" y="3085808"/>
            <a:ext cx="1904335" cy="1067226"/>
          </a:xfrm>
          <a:prstGeom prst="left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3433" tIns="0" rIns="0" bIns="0" rtlCol="0" anchor="t"/>
          <a:lstStyle>
            <a:defPPr>
              <a:defRPr lang="de-DE"/>
            </a:defPPr>
            <a:lvl1pPr>
              <a:defRPr sz="1600" b="1">
                <a:solidFill>
                  <a:srgbClr val="45464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endParaRPr lang="en-US" sz="1428" b="0" dirty="0"/>
          </a:p>
        </p:txBody>
      </p:sp>
    </p:spTree>
    <p:extLst>
      <p:ext uri="{BB962C8B-B14F-4D97-AF65-F5344CB8AC3E}">
        <p14:creationId xmlns:p14="http://schemas.microsoft.com/office/powerpoint/2010/main" val="40331802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jor Points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995" y="890213"/>
            <a:ext cx="11095475" cy="822387"/>
          </a:xfrm>
        </p:spPr>
        <p:txBody>
          <a:bodyPr/>
          <a:lstStyle>
            <a:lvl1pPr>
              <a:defRPr>
                <a:solidFill>
                  <a:srgbClr val="50505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451544" y="-1270"/>
            <a:ext cx="1763703" cy="898008"/>
            <a:chOff x="442668" y="-1246"/>
            <a:chExt cx="1729032" cy="880480"/>
          </a:xfrm>
        </p:grpSpPr>
        <p:sp>
          <p:nvSpPr>
            <p:cNvPr id="4" name="Arrow: Pentagon 3"/>
            <p:cNvSpPr/>
            <p:nvPr userDrawn="1"/>
          </p:nvSpPr>
          <p:spPr>
            <a:xfrm rot="5400000">
              <a:off x="866944" y="-425522"/>
              <a:ext cx="880480" cy="1729032"/>
            </a:xfrm>
            <a:prstGeom prst="homePlate">
              <a:avLst>
                <a:gd name="adj" fmla="val 281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205" y="164375"/>
              <a:ext cx="1089877" cy="434937"/>
            </a:xfrm>
            <a:prstGeom prst="rect">
              <a:avLst/>
            </a:prstGeom>
          </p:spPr>
        </p:pic>
      </p:grpSp>
      <p:sp>
        <p:nvSpPr>
          <p:cNvPr id="6" name="Subtitle 12"/>
          <p:cNvSpPr txBox="1">
            <a:spLocks/>
          </p:cNvSpPr>
          <p:nvPr userDrawn="1"/>
        </p:nvSpPr>
        <p:spPr>
          <a:xfrm>
            <a:off x="2260930" y="365067"/>
            <a:ext cx="9577639" cy="2461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CH" sz="1800" kern="1200" dirty="0">
                <a:solidFill>
                  <a:srgbClr val="47474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33432" rtl="0" eaLnBrk="1" fontAlgn="auto" latinLnBrk="0" hangingPunct="1">
              <a:lnSpc>
                <a:spcPct val="90000"/>
              </a:lnSpc>
              <a:spcBef>
                <a:spcPts val="102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Slide </a:t>
            </a:r>
            <a:fld id="{D2992313-8239-4801-99D3-0B144BE067EB}" type="slidenum">
              <a:rPr kumimoji="0" lang="en-US" sz="1122" b="0" i="0" u="none" strike="noStrike" kern="1200" cap="none" spc="0" normalizeH="0" baseline="0" noProof="0" smtClean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marL="0" marR="0" lvl="0" indent="0" algn="l" defTabSz="733432" rtl="0" eaLnBrk="1" fontAlgn="auto" latinLnBrk="0" hangingPunct="1">
                <a:lnSpc>
                  <a:spcPct val="90000"/>
                </a:lnSpc>
                <a:spcBef>
                  <a:spcPts val="102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t>‹#›</a:t>
            </a:fld>
            <a:endParaRPr kumimoji="0" lang="en-US" sz="1122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0" y="2039260"/>
            <a:ext cx="12436475" cy="575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7317" tIns="73433" rIns="146867" bIns="73433" rtlCol="0" anchor="t"/>
          <a:lstStyle>
            <a:defPPr>
              <a:defRPr lang="de-DE"/>
            </a:defPPr>
            <a:lvl1pPr>
              <a:defRPr sz="1600" b="1">
                <a:solidFill>
                  <a:srgbClr val="45464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marR="0" lvl="0" indent="0" algn="l" defTabSz="932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20" b="0" i="0" u="none" strike="noStrike" kern="1200" cap="none" spc="0" normalizeH="0" baseline="0" noProof="0" dirty="0">
              <a:ln>
                <a:noFill/>
              </a:ln>
              <a:solidFill>
                <a:srgbClr val="45464D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0" y="2732592"/>
            <a:ext cx="12436475" cy="575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7317" tIns="73433" rIns="146867" bIns="73433" rtlCol="0" anchor="t"/>
          <a:lstStyle>
            <a:defPPr>
              <a:defRPr lang="de-DE"/>
            </a:defPPr>
            <a:lvl1pPr>
              <a:defRPr sz="1600" b="1">
                <a:solidFill>
                  <a:srgbClr val="45464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marR="0" lvl="0" indent="0" algn="l" defTabSz="932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20" b="0" i="0" u="none" strike="noStrike" kern="1200" cap="none" spc="0" normalizeH="0" baseline="0" noProof="0">
              <a:ln>
                <a:noFill/>
              </a:ln>
              <a:solidFill>
                <a:srgbClr val="45464D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0" y="3417824"/>
            <a:ext cx="12436475" cy="575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7317" tIns="73433" rIns="146867" bIns="73433" rtlCol="0" anchor="t"/>
          <a:lstStyle>
            <a:defPPr>
              <a:defRPr lang="de-DE"/>
            </a:defPPr>
            <a:lvl1pPr>
              <a:defRPr sz="1600" b="1">
                <a:solidFill>
                  <a:srgbClr val="45464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marR="0" lvl="0" indent="0" algn="l" defTabSz="932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32" b="0" i="0" u="none" strike="noStrike" kern="1200" cap="none" spc="0" normalizeH="0" baseline="0" noProof="0">
              <a:ln>
                <a:noFill/>
              </a:ln>
              <a:solidFill>
                <a:srgbClr val="45464D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85993" y="2083318"/>
            <a:ext cx="11489129" cy="285797"/>
          </a:xfrm>
        </p:spPr>
        <p:txBody>
          <a:bodyPr>
            <a:noAutofit/>
          </a:bodyPr>
          <a:lstStyle>
            <a:lvl1pPr marL="0" indent="0">
              <a:buNone/>
              <a:defRPr sz="1632" b="1"/>
            </a:lvl1pPr>
            <a:lvl2pPr marL="466287" indent="0">
              <a:buNone/>
              <a:defRPr/>
            </a:lvl2pPr>
            <a:lvl3pPr marL="932573" indent="0">
              <a:buNone/>
              <a:defRPr/>
            </a:lvl3pPr>
            <a:lvl4pPr marL="1398860" indent="0">
              <a:buNone/>
              <a:defRPr/>
            </a:lvl4pPr>
            <a:lvl5pPr marL="1865146" indent="0">
              <a:buNone/>
              <a:defRPr/>
            </a:lvl5pPr>
          </a:lstStyle>
          <a:p>
            <a:pPr lvl="0"/>
            <a:r>
              <a:rPr lang="en-US" noProof="0" dirty="0"/>
              <a:t>Bold text</a:t>
            </a:r>
          </a:p>
        </p:txBody>
      </p:sp>
      <p:sp>
        <p:nvSpPr>
          <p:cNvPr id="97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85992" y="2369115"/>
            <a:ext cx="11489129" cy="189428"/>
          </a:xfrm>
        </p:spPr>
        <p:txBody>
          <a:bodyPr>
            <a:noAutofit/>
          </a:bodyPr>
          <a:lstStyle>
            <a:lvl1pPr marL="0" indent="0">
              <a:buNone/>
              <a:defRPr sz="1020" b="0"/>
            </a:lvl1pPr>
            <a:lvl2pPr marL="466287" indent="0">
              <a:buNone/>
              <a:defRPr/>
            </a:lvl2pPr>
            <a:lvl3pPr marL="932573" indent="0">
              <a:buNone/>
              <a:defRPr/>
            </a:lvl3pPr>
            <a:lvl4pPr marL="1398860" indent="0">
              <a:buNone/>
              <a:defRPr/>
            </a:lvl4pPr>
            <a:lvl5pPr marL="1865146" indent="0">
              <a:buNone/>
              <a:defRPr/>
            </a:lvl5pPr>
          </a:lstStyle>
          <a:p>
            <a:pPr lvl="0"/>
            <a:r>
              <a:rPr lang="en-US" noProof="0"/>
              <a:t>Normal text sentence</a:t>
            </a:r>
          </a:p>
        </p:txBody>
      </p:sp>
      <p:sp>
        <p:nvSpPr>
          <p:cNvPr id="9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5993" y="2773699"/>
            <a:ext cx="11489129" cy="285797"/>
          </a:xfrm>
        </p:spPr>
        <p:txBody>
          <a:bodyPr>
            <a:noAutofit/>
          </a:bodyPr>
          <a:lstStyle>
            <a:lvl1pPr marL="0" indent="0">
              <a:buNone/>
              <a:defRPr sz="1632" b="1"/>
            </a:lvl1pPr>
            <a:lvl2pPr marL="466287" indent="0">
              <a:buNone/>
              <a:defRPr/>
            </a:lvl2pPr>
            <a:lvl3pPr marL="932573" indent="0">
              <a:buNone/>
              <a:defRPr/>
            </a:lvl3pPr>
            <a:lvl4pPr marL="1398860" indent="0">
              <a:buNone/>
              <a:defRPr/>
            </a:lvl4pPr>
            <a:lvl5pPr marL="1865146" indent="0">
              <a:buNone/>
              <a:defRPr/>
            </a:lvl5pPr>
          </a:lstStyle>
          <a:p>
            <a:pPr lvl="0"/>
            <a:r>
              <a:rPr lang="en-US" noProof="0"/>
              <a:t>Bold text</a:t>
            </a:r>
          </a:p>
        </p:txBody>
      </p:sp>
      <p:sp>
        <p:nvSpPr>
          <p:cNvPr id="9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5992" y="3059496"/>
            <a:ext cx="11489129" cy="189428"/>
          </a:xfrm>
        </p:spPr>
        <p:txBody>
          <a:bodyPr>
            <a:noAutofit/>
          </a:bodyPr>
          <a:lstStyle>
            <a:lvl1pPr marL="0" indent="0">
              <a:buNone/>
              <a:defRPr sz="1020" b="0"/>
            </a:lvl1pPr>
            <a:lvl2pPr marL="466287" indent="0">
              <a:buNone/>
              <a:defRPr/>
            </a:lvl2pPr>
            <a:lvl3pPr marL="932573" indent="0">
              <a:buNone/>
              <a:defRPr/>
            </a:lvl3pPr>
            <a:lvl4pPr marL="1398860" indent="0">
              <a:buNone/>
              <a:defRPr/>
            </a:lvl4pPr>
            <a:lvl5pPr marL="1865146" indent="0">
              <a:buNone/>
              <a:defRPr/>
            </a:lvl5pPr>
          </a:lstStyle>
          <a:p>
            <a:pPr lvl="0"/>
            <a:r>
              <a:rPr lang="en-US" noProof="0"/>
              <a:t>Normal text sentence</a:t>
            </a:r>
          </a:p>
        </p:txBody>
      </p:sp>
      <p:sp>
        <p:nvSpPr>
          <p:cNvPr id="10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85993" y="3460249"/>
            <a:ext cx="11489129" cy="285797"/>
          </a:xfrm>
        </p:spPr>
        <p:txBody>
          <a:bodyPr>
            <a:noAutofit/>
          </a:bodyPr>
          <a:lstStyle>
            <a:lvl1pPr marL="0" indent="0">
              <a:buNone/>
              <a:defRPr sz="1632" b="1"/>
            </a:lvl1pPr>
            <a:lvl2pPr marL="466287" indent="0">
              <a:buNone/>
              <a:defRPr/>
            </a:lvl2pPr>
            <a:lvl3pPr marL="932573" indent="0">
              <a:buNone/>
              <a:defRPr/>
            </a:lvl3pPr>
            <a:lvl4pPr marL="1398860" indent="0">
              <a:buNone/>
              <a:defRPr/>
            </a:lvl4pPr>
            <a:lvl5pPr marL="1865146" indent="0">
              <a:buNone/>
              <a:defRPr/>
            </a:lvl5pPr>
          </a:lstStyle>
          <a:p>
            <a:pPr lvl="0"/>
            <a:r>
              <a:rPr lang="en-US" noProof="0" dirty="0"/>
              <a:t>Bold text</a:t>
            </a:r>
          </a:p>
        </p:txBody>
      </p:sp>
      <p:sp>
        <p:nvSpPr>
          <p:cNvPr id="10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85992" y="3746046"/>
            <a:ext cx="11489129" cy="189428"/>
          </a:xfrm>
        </p:spPr>
        <p:txBody>
          <a:bodyPr>
            <a:noAutofit/>
          </a:bodyPr>
          <a:lstStyle>
            <a:lvl1pPr marL="0" indent="0">
              <a:buNone/>
              <a:defRPr sz="1020" b="0"/>
            </a:lvl1pPr>
            <a:lvl2pPr marL="466287" indent="0">
              <a:buNone/>
              <a:defRPr/>
            </a:lvl2pPr>
            <a:lvl3pPr marL="932573" indent="0">
              <a:buNone/>
              <a:defRPr/>
            </a:lvl3pPr>
            <a:lvl4pPr marL="1398860" indent="0">
              <a:buNone/>
              <a:defRPr/>
            </a:lvl4pPr>
            <a:lvl5pPr marL="1865146" indent="0">
              <a:buNone/>
              <a:defRPr/>
            </a:lvl5pPr>
          </a:lstStyle>
          <a:p>
            <a:pPr lvl="0"/>
            <a:r>
              <a:rPr lang="en-US" noProof="0" dirty="0"/>
              <a:t>Normal text sentence</a:t>
            </a:r>
          </a:p>
        </p:txBody>
      </p:sp>
      <p:sp>
        <p:nvSpPr>
          <p:cNvPr id="102" name="TextBox 101"/>
          <p:cNvSpPr txBox="1"/>
          <p:nvPr userDrawn="1"/>
        </p:nvSpPr>
        <p:spPr>
          <a:xfrm>
            <a:off x="0" y="4103056"/>
            <a:ext cx="12436475" cy="575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7317" tIns="73433" rIns="146867" bIns="73433" rtlCol="0" anchor="t"/>
          <a:lstStyle>
            <a:defPPr>
              <a:defRPr lang="de-DE"/>
            </a:defPPr>
            <a:lvl1pPr>
              <a:defRPr sz="1600" b="1">
                <a:solidFill>
                  <a:srgbClr val="45464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marR="0" lvl="0" indent="0" algn="l" defTabSz="932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20" b="0" i="0" u="none" strike="noStrike" kern="1200" cap="none" spc="0" normalizeH="0" baseline="0" noProof="0" dirty="0">
              <a:ln>
                <a:noFill/>
              </a:ln>
              <a:solidFill>
                <a:srgbClr val="45464D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03" name="TextBox 102"/>
          <p:cNvSpPr txBox="1"/>
          <p:nvPr userDrawn="1"/>
        </p:nvSpPr>
        <p:spPr>
          <a:xfrm>
            <a:off x="0" y="4796388"/>
            <a:ext cx="12436475" cy="575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7317" tIns="73433" rIns="146867" bIns="73433" rtlCol="0" anchor="t"/>
          <a:lstStyle>
            <a:defPPr>
              <a:defRPr lang="de-DE"/>
            </a:defPPr>
            <a:lvl1pPr>
              <a:defRPr sz="1600" b="1">
                <a:solidFill>
                  <a:srgbClr val="45464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marR="0" lvl="0" indent="0" algn="l" defTabSz="932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20" b="0" i="0" u="none" strike="noStrike" kern="1200" cap="none" spc="0" normalizeH="0" baseline="0" noProof="0">
              <a:ln>
                <a:noFill/>
              </a:ln>
              <a:solidFill>
                <a:srgbClr val="45464D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04" name="TextBox 103"/>
          <p:cNvSpPr txBox="1"/>
          <p:nvPr userDrawn="1"/>
        </p:nvSpPr>
        <p:spPr>
          <a:xfrm>
            <a:off x="0" y="5481622"/>
            <a:ext cx="12436475" cy="575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7317" tIns="73433" rIns="146867" bIns="73433" rtlCol="0" anchor="t"/>
          <a:lstStyle>
            <a:defPPr>
              <a:defRPr lang="de-DE"/>
            </a:defPPr>
            <a:lvl1pPr>
              <a:defRPr sz="1600" b="1">
                <a:solidFill>
                  <a:srgbClr val="45464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marR="0" lvl="0" indent="0" algn="l" defTabSz="932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32" b="0" i="0" u="none" strike="noStrike" kern="1200" cap="none" spc="0" normalizeH="0" baseline="0" noProof="0">
              <a:ln>
                <a:noFill/>
              </a:ln>
              <a:solidFill>
                <a:srgbClr val="45464D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0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85993" y="4147115"/>
            <a:ext cx="11489129" cy="285797"/>
          </a:xfrm>
        </p:spPr>
        <p:txBody>
          <a:bodyPr>
            <a:noAutofit/>
          </a:bodyPr>
          <a:lstStyle>
            <a:lvl1pPr marL="0" indent="0">
              <a:buNone/>
              <a:defRPr sz="1632" b="1"/>
            </a:lvl1pPr>
            <a:lvl2pPr marL="466287" indent="0">
              <a:buNone/>
              <a:defRPr/>
            </a:lvl2pPr>
            <a:lvl3pPr marL="932573" indent="0">
              <a:buNone/>
              <a:defRPr/>
            </a:lvl3pPr>
            <a:lvl4pPr marL="1398860" indent="0">
              <a:buNone/>
              <a:defRPr/>
            </a:lvl4pPr>
            <a:lvl5pPr marL="1865146" indent="0">
              <a:buNone/>
              <a:defRPr/>
            </a:lvl5pPr>
          </a:lstStyle>
          <a:p>
            <a:pPr lvl="0"/>
            <a:r>
              <a:rPr lang="en-US" noProof="0"/>
              <a:t>Bold text</a:t>
            </a:r>
          </a:p>
        </p:txBody>
      </p:sp>
      <p:sp>
        <p:nvSpPr>
          <p:cNvPr id="10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85992" y="4432911"/>
            <a:ext cx="11489129" cy="189428"/>
          </a:xfrm>
        </p:spPr>
        <p:txBody>
          <a:bodyPr>
            <a:noAutofit/>
          </a:bodyPr>
          <a:lstStyle>
            <a:lvl1pPr marL="0" indent="0">
              <a:buNone/>
              <a:defRPr sz="1020" b="0"/>
            </a:lvl1pPr>
            <a:lvl2pPr marL="466287" indent="0">
              <a:buNone/>
              <a:defRPr/>
            </a:lvl2pPr>
            <a:lvl3pPr marL="932573" indent="0">
              <a:buNone/>
              <a:defRPr/>
            </a:lvl3pPr>
            <a:lvl4pPr marL="1398860" indent="0">
              <a:buNone/>
              <a:defRPr/>
            </a:lvl4pPr>
            <a:lvl5pPr marL="1865146" indent="0">
              <a:buNone/>
              <a:defRPr/>
            </a:lvl5pPr>
          </a:lstStyle>
          <a:p>
            <a:pPr lvl="0"/>
            <a:r>
              <a:rPr lang="en-US" noProof="0"/>
              <a:t>Normal text sentence</a:t>
            </a:r>
          </a:p>
        </p:txBody>
      </p:sp>
      <p:sp>
        <p:nvSpPr>
          <p:cNvPr id="107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85993" y="4837496"/>
            <a:ext cx="11489129" cy="285797"/>
          </a:xfrm>
        </p:spPr>
        <p:txBody>
          <a:bodyPr>
            <a:noAutofit/>
          </a:bodyPr>
          <a:lstStyle>
            <a:lvl1pPr marL="0" indent="0">
              <a:buNone/>
              <a:defRPr sz="1632" b="1"/>
            </a:lvl1pPr>
            <a:lvl2pPr marL="466287" indent="0">
              <a:buNone/>
              <a:defRPr/>
            </a:lvl2pPr>
            <a:lvl3pPr marL="932573" indent="0">
              <a:buNone/>
              <a:defRPr/>
            </a:lvl3pPr>
            <a:lvl4pPr marL="1398860" indent="0">
              <a:buNone/>
              <a:defRPr/>
            </a:lvl4pPr>
            <a:lvl5pPr marL="1865146" indent="0">
              <a:buNone/>
              <a:defRPr/>
            </a:lvl5pPr>
          </a:lstStyle>
          <a:p>
            <a:pPr lvl="0"/>
            <a:r>
              <a:rPr lang="en-US" noProof="0"/>
              <a:t>Bold text</a:t>
            </a:r>
          </a:p>
        </p:txBody>
      </p:sp>
      <p:sp>
        <p:nvSpPr>
          <p:cNvPr id="108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85992" y="5123293"/>
            <a:ext cx="11489129" cy="189428"/>
          </a:xfrm>
        </p:spPr>
        <p:txBody>
          <a:bodyPr>
            <a:noAutofit/>
          </a:bodyPr>
          <a:lstStyle>
            <a:lvl1pPr marL="0" indent="0">
              <a:buNone/>
              <a:defRPr sz="1020" b="0"/>
            </a:lvl1pPr>
            <a:lvl2pPr marL="466287" indent="0">
              <a:buNone/>
              <a:defRPr/>
            </a:lvl2pPr>
            <a:lvl3pPr marL="932573" indent="0">
              <a:buNone/>
              <a:defRPr/>
            </a:lvl3pPr>
            <a:lvl4pPr marL="1398860" indent="0">
              <a:buNone/>
              <a:defRPr/>
            </a:lvl4pPr>
            <a:lvl5pPr marL="1865146" indent="0">
              <a:buNone/>
              <a:defRPr/>
            </a:lvl5pPr>
          </a:lstStyle>
          <a:p>
            <a:pPr lvl="0"/>
            <a:r>
              <a:rPr lang="en-US" noProof="0"/>
              <a:t>Normal text sentence</a:t>
            </a:r>
          </a:p>
        </p:txBody>
      </p:sp>
      <p:sp>
        <p:nvSpPr>
          <p:cNvPr id="10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485993" y="5524045"/>
            <a:ext cx="11489129" cy="285797"/>
          </a:xfrm>
        </p:spPr>
        <p:txBody>
          <a:bodyPr>
            <a:noAutofit/>
          </a:bodyPr>
          <a:lstStyle>
            <a:lvl1pPr marL="0" indent="0">
              <a:buNone/>
              <a:defRPr sz="1632" b="1"/>
            </a:lvl1pPr>
            <a:lvl2pPr marL="466287" indent="0">
              <a:buNone/>
              <a:defRPr/>
            </a:lvl2pPr>
            <a:lvl3pPr marL="932573" indent="0">
              <a:buNone/>
              <a:defRPr/>
            </a:lvl3pPr>
            <a:lvl4pPr marL="1398860" indent="0">
              <a:buNone/>
              <a:defRPr/>
            </a:lvl4pPr>
            <a:lvl5pPr marL="1865146" indent="0">
              <a:buNone/>
              <a:defRPr/>
            </a:lvl5pPr>
          </a:lstStyle>
          <a:p>
            <a:pPr lvl="0"/>
            <a:r>
              <a:rPr lang="en-US" noProof="0"/>
              <a:t>Bold text</a:t>
            </a:r>
          </a:p>
        </p:txBody>
      </p:sp>
      <p:sp>
        <p:nvSpPr>
          <p:cNvPr id="110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485992" y="5809843"/>
            <a:ext cx="11489129" cy="189428"/>
          </a:xfrm>
        </p:spPr>
        <p:txBody>
          <a:bodyPr>
            <a:noAutofit/>
          </a:bodyPr>
          <a:lstStyle>
            <a:lvl1pPr marL="0" indent="0">
              <a:buNone/>
              <a:defRPr sz="1020" b="0"/>
            </a:lvl1pPr>
            <a:lvl2pPr marL="466287" indent="0">
              <a:buNone/>
              <a:defRPr/>
            </a:lvl2pPr>
            <a:lvl3pPr marL="932573" indent="0">
              <a:buNone/>
              <a:defRPr/>
            </a:lvl3pPr>
            <a:lvl4pPr marL="1398860" indent="0">
              <a:buNone/>
              <a:defRPr/>
            </a:lvl4pPr>
            <a:lvl5pPr marL="1865146" indent="0">
              <a:buNone/>
              <a:defRPr/>
            </a:lvl5pPr>
          </a:lstStyle>
          <a:p>
            <a:pPr lvl="0"/>
            <a:r>
              <a:rPr lang="en-US" noProof="0"/>
              <a:t>Normal text sentence</a:t>
            </a:r>
          </a:p>
        </p:txBody>
      </p:sp>
    </p:spTree>
    <p:extLst>
      <p:ext uri="{BB962C8B-B14F-4D97-AF65-F5344CB8AC3E}">
        <p14:creationId xmlns:p14="http://schemas.microsoft.com/office/powerpoint/2010/main" val="30764348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rgbClr val="7FC2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545" y="890213"/>
            <a:ext cx="11129923" cy="822387"/>
          </a:xfrm>
        </p:spPr>
        <p:txBody>
          <a:bodyPr>
            <a:normAutofit/>
          </a:bodyPr>
          <a:lstStyle>
            <a:lvl1pPr>
              <a:defRPr sz="2856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451544" y="-1270"/>
            <a:ext cx="1763703" cy="898008"/>
            <a:chOff x="442668" y="-1246"/>
            <a:chExt cx="1729032" cy="880480"/>
          </a:xfrm>
        </p:grpSpPr>
        <p:sp>
          <p:nvSpPr>
            <p:cNvPr id="4" name="Arrow: Pentagon 3"/>
            <p:cNvSpPr/>
            <p:nvPr userDrawn="1"/>
          </p:nvSpPr>
          <p:spPr>
            <a:xfrm rot="5400000">
              <a:off x="866944" y="-425522"/>
              <a:ext cx="880480" cy="1729032"/>
            </a:xfrm>
            <a:prstGeom prst="homePlate">
              <a:avLst>
                <a:gd name="adj" fmla="val 281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205" y="164375"/>
              <a:ext cx="1089877" cy="434937"/>
            </a:xfrm>
            <a:prstGeom prst="rect">
              <a:avLst/>
            </a:prstGeom>
          </p:spPr>
        </p:pic>
      </p:grpSp>
      <p:sp>
        <p:nvSpPr>
          <p:cNvPr id="6" name="Subtitle 12"/>
          <p:cNvSpPr txBox="1">
            <a:spLocks/>
          </p:cNvSpPr>
          <p:nvPr userDrawn="1"/>
        </p:nvSpPr>
        <p:spPr>
          <a:xfrm>
            <a:off x="2260930" y="365067"/>
            <a:ext cx="9577639" cy="2461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CH" sz="1800" kern="1200" dirty="0">
                <a:solidFill>
                  <a:srgbClr val="47474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33432" rtl="0" eaLnBrk="1" fontAlgn="auto" latinLnBrk="0" hangingPunct="1">
              <a:lnSpc>
                <a:spcPct val="90000"/>
              </a:lnSpc>
              <a:spcBef>
                <a:spcPts val="102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Slide </a:t>
            </a:r>
            <a:fld id="{D2992313-8239-4801-99D3-0B144BE067EB}" type="slidenum">
              <a:rPr kumimoji="0" lang="en-US" sz="1122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marL="0" marR="0" lvl="0" indent="0" algn="l" defTabSz="733432" rtl="0" eaLnBrk="1" fontAlgn="auto" latinLnBrk="0" hangingPunct="1">
                <a:lnSpc>
                  <a:spcPct val="90000"/>
                </a:lnSpc>
                <a:spcBef>
                  <a:spcPts val="102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t>‹#›</a:t>
            </a:fld>
            <a:endParaRPr kumimoji="0" lang="en-US" sz="112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64895" y="2100820"/>
            <a:ext cx="11735759" cy="582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1064446" y="2038701"/>
            <a:ext cx="182552" cy="182526"/>
          </a:xfrm>
          <a:prstGeom prst="flowChartConnector">
            <a:avLst/>
          </a:prstGeom>
          <a:solidFill>
            <a:srgbClr val="7FC25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  <p:sp>
        <p:nvSpPr>
          <p:cNvPr id="17" name="Flowchart: Connector 16"/>
          <p:cNvSpPr/>
          <p:nvPr/>
        </p:nvSpPr>
        <p:spPr>
          <a:xfrm>
            <a:off x="3709965" y="2038701"/>
            <a:ext cx="182552" cy="182526"/>
          </a:xfrm>
          <a:prstGeom prst="flowChartConnector">
            <a:avLst/>
          </a:prstGeom>
          <a:solidFill>
            <a:srgbClr val="7FC25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  <p:sp>
        <p:nvSpPr>
          <p:cNvPr id="20" name="Flowchart: Connector 19"/>
          <p:cNvSpPr/>
          <p:nvPr/>
        </p:nvSpPr>
        <p:spPr>
          <a:xfrm>
            <a:off x="6355484" y="2038701"/>
            <a:ext cx="182552" cy="182526"/>
          </a:xfrm>
          <a:prstGeom prst="flowChartConnector">
            <a:avLst/>
          </a:prstGeom>
          <a:solidFill>
            <a:srgbClr val="7FC25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  <p:sp>
        <p:nvSpPr>
          <p:cNvPr id="23" name="Flowchart: Connector 22"/>
          <p:cNvSpPr/>
          <p:nvPr/>
        </p:nvSpPr>
        <p:spPr>
          <a:xfrm>
            <a:off x="9001002" y="2038701"/>
            <a:ext cx="182552" cy="182526"/>
          </a:xfrm>
          <a:prstGeom prst="flowChartConnector">
            <a:avLst/>
          </a:prstGeom>
          <a:solidFill>
            <a:srgbClr val="7FC25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  <p:sp>
        <p:nvSpPr>
          <p:cNvPr id="26" name="Flowchart: Connector 25"/>
          <p:cNvSpPr/>
          <p:nvPr/>
        </p:nvSpPr>
        <p:spPr>
          <a:xfrm>
            <a:off x="11646518" y="2048366"/>
            <a:ext cx="182552" cy="182526"/>
          </a:xfrm>
          <a:prstGeom prst="flowChartConnector">
            <a:avLst/>
          </a:prstGeom>
          <a:solidFill>
            <a:srgbClr val="7FC25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  <p:sp>
        <p:nvSpPr>
          <p:cNvPr id="28" name="Text Placeholder 27"/>
          <p:cNvSpPr>
            <a:spLocks noGrp="1"/>
          </p:cNvSpPr>
          <p:nvPr userDrawn="1">
            <p:ph type="body" sz="quarter" idx="10"/>
          </p:nvPr>
        </p:nvSpPr>
        <p:spPr>
          <a:xfrm>
            <a:off x="477501" y="2678637"/>
            <a:ext cx="3624725" cy="4312495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1836"/>
            </a:lvl1pPr>
            <a:lvl2pPr>
              <a:defRPr sz="1632"/>
            </a:lvl2pPr>
            <a:lvl3pPr>
              <a:defRPr sz="1428"/>
            </a:lvl3pPr>
            <a:lvl4pPr>
              <a:defRPr sz="1224"/>
            </a:lvl4pPr>
            <a:lvl5pPr>
              <a:defRPr sz="1224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Text Placeholder 27"/>
          <p:cNvSpPr>
            <a:spLocks noGrp="1"/>
          </p:cNvSpPr>
          <p:nvPr userDrawn="1">
            <p:ph type="body" sz="quarter" idx="11"/>
          </p:nvPr>
        </p:nvSpPr>
        <p:spPr>
          <a:xfrm>
            <a:off x="4406003" y="2669464"/>
            <a:ext cx="3624725" cy="4321669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1836"/>
            </a:lvl1pPr>
            <a:lvl2pPr>
              <a:defRPr sz="1632"/>
            </a:lvl2pPr>
            <a:lvl3pPr>
              <a:defRPr sz="1428"/>
            </a:lvl3pPr>
            <a:lvl4pPr>
              <a:defRPr sz="1224"/>
            </a:lvl4pPr>
            <a:lvl5pPr>
              <a:defRPr sz="1224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Text Placeholder 27"/>
          <p:cNvSpPr>
            <a:spLocks noGrp="1"/>
          </p:cNvSpPr>
          <p:nvPr userDrawn="1">
            <p:ph type="body" sz="quarter" idx="12"/>
          </p:nvPr>
        </p:nvSpPr>
        <p:spPr>
          <a:xfrm>
            <a:off x="8342993" y="2669466"/>
            <a:ext cx="3624725" cy="4312001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1836"/>
            </a:lvl1pPr>
            <a:lvl2pPr>
              <a:defRPr sz="1632"/>
            </a:lvl2pPr>
            <a:lvl3pPr>
              <a:defRPr sz="1428"/>
            </a:lvl3pPr>
            <a:lvl4pPr>
              <a:defRPr sz="1224"/>
            </a:lvl4pPr>
            <a:lvl5pPr>
              <a:defRPr sz="1224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Text Placeholder 31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57025" y="1969167"/>
            <a:ext cx="786998" cy="320144"/>
          </a:xfrm>
          <a:solidFill>
            <a:srgbClr val="7FC252"/>
          </a:solidFill>
        </p:spPr>
        <p:txBody>
          <a:bodyPr anchor="ctr">
            <a:noAutofit/>
          </a:bodyPr>
          <a:lstStyle>
            <a:lvl1pPr marL="0" indent="0">
              <a:buNone/>
              <a:defRPr sz="1632">
                <a:solidFill>
                  <a:schemeClr val="bg1"/>
                </a:solidFill>
              </a:defRPr>
            </a:lvl1pPr>
            <a:lvl2pPr>
              <a:defRPr sz="1632"/>
            </a:lvl2pPr>
            <a:lvl3pPr>
              <a:defRPr sz="1632"/>
            </a:lvl3pPr>
            <a:lvl4pPr>
              <a:defRPr sz="1632"/>
            </a:lvl4pPr>
            <a:lvl5pPr>
              <a:defRPr sz="1632"/>
            </a:lvl5pPr>
          </a:lstStyle>
          <a:p>
            <a:pPr lvl="0"/>
            <a:r>
              <a:rPr lang="en-US" dirty="0"/>
              <a:t>2015</a:t>
            </a:r>
          </a:p>
        </p:txBody>
      </p:sp>
      <p:sp>
        <p:nvSpPr>
          <p:cNvPr id="33" name="Text Placeholder 31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983874" y="1969167"/>
            <a:ext cx="786998" cy="320144"/>
          </a:xfrm>
          <a:solidFill>
            <a:srgbClr val="7FC252"/>
          </a:solidFill>
        </p:spPr>
        <p:txBody>
          <a:bodyPr anchor="ctr">
            <a:noAutofit/>
          </a:bodyPr>
          <a:lstStyle>
            <a:lvl1pPr marL="0" indent="0">
              <a:buNone/>
              <a:defRPr sz="1632">
                <a:solidFill>
                  <a:schemeClr val="bg1"/>
                </a:solidFill>
              </a:defRPr>
            </a:lvl1pPr>
            <a:lvl2pPr>
              <a:defRPr sz="1632"/>
            </a:lvl2pPr>
            <a:lvl3pPr>
              <a:defRPr sz="1632"/>
            </a:lvl3pPr>
            <a:lvl4pPr>
              <a:defRPr sz="1632"/>
            </a:lvl4pPr>
            <a:lvl5pPr>
              <a:defRPr sz="1632"/>
            </a:lvl5pPr>
          </a:lstStyle>
          <a:p>
            <a:pPr lvl="0"/>
            <a:r>
              <a:rPr lang="en-US" dirty="0"/>
              <a:t>2016</a:t>
            </a:r>
          </a:p>
        </p:txBody>
      </p:sp>
      <p:sp>
        <p:nvSpPr>
          <p:cNvPr id="35" name="Text Placeholder 3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629392" y="1969167"/>
            <a:ext cx="786998" cy="320144"/>
          </a:xfrm>
          <a:solidFill>
            <a:srgbClr val="7FC252"/>
          </a:solidFill>
        </p:spPr>
        <p:txBody>
          <a:bodyPr anchor="ctr">
            <a:noAutofit/>
          </a:bodyPr>
          <a:lstStyle>
            <a:lvl1pPr marL="0" indent="0">
              <a:buNone/>
              <a:defRPr sz="1632">
                <a:solidFill>
                  <a:schemeClr val="bg1"/>
                </a:solidFill>
              </a:defRPr>
            </a:lvl1pPr>
            <a:lvl2pPr>
              <a:defRPr sz="1632"/>
            </a:lvl2pPr>
            <a:lvl3pPr>
              <a:defRPr sz="1632"/>
            </a:lvl3pPr>
            <a:lvl4pPr>
              <a:defRPr sz="1632"/>
            </a:lvl4pPr>
            <a:lvl5pPr>
              <a:defRPr sz="1632"/>
            </a:lvl5pPr>
          </a:lstStyle>
          <a:p>
            <a:pPr lvl="0"/>
            <a:r>
              <a:rPr lang="en-US" dirty="0"/>
              <a:t>2017</a:t>
            </a:r>
          </a:p>
        </p:txBody>
      </p:sp>
      <p:sp>
        <p:nvSpPr>
          <p:cNvPr id="36" name="Text Placeholder 31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274910" y="1969900"/>
            <a:ext cx="786998" cy="320144"/>
          </a:xfrm>
          <a:solidFill>
            <a:srgbClr val="7FC252"/>
          </a:solidFill>
        </p:spPr>
        <p:txBody>
          <a:bodyPr anchor="ctr">
            <a:noAutofit/>
          </a:bodyPr>
          <a:lstStyle>
            <a:lvl1pPr marL="0" indent="0">
              <a:buNone/>
              <a:defRPr sz="1632">
                <a:solidFill>
                  <a:schemeClr val="bg1"/>
                </a:solidFill>
              </a:defRPr>
            </a:lvl1pPr>
            <a:lvl2pPr>
              <a:defRPr sz="1632"/>
            </a:lvl2pPr>
            <a:lvl3pPr>
              <a:defRPr sz="1632"/>
            </a:lvl3pPr>
            <a:lvl4pPr>
              <a:defRPr sz="1632"/>
            </a:lvl4pPr>
            <a:lvl5pPr>
              <a:defRPr sz="1632"/>
            </a:lvl5pPr>
          </a:lstStyle>
          <a:p>
            <a:pPr lvl="0"/>
            <a:r>
              <a:rPr lang="en-US" dirty="0"/>
              <a:t>2018</a:t>
            </a:r>
          </a:p>
        </p:txBody>
      </p:sp>
      <p:sp>
        <p:nvSpPr>
          <p:cNvPr id="37" name="Text Placeholder 31"/>
          <p:cNvSpPr>
            <a:spLocks noGrp="1"/>
          </p:cNvSpPr>
          <p:nvPr>
            <p:ph type="body" sz="quarter" idx="17" hasCustomPrompt="1"/>
          </p:nvPr>
        </p:nvSpPr>
        <p:spPr>
          <a:xfrm>
            <a:off x="10920427" y="1980284"/>
            <a:ext cx="786998" cy="320144"/>
          </a:xfrm>
          <a:solidFill>
            <a:srgbClr val="7FC252"/>
          </a:solidFill>
        </p:spPr>
        <p:txBody>
          <a:bodyPr anchor="ctr">
            <a:noAutofit/>
          </a:bodyPr>
          <a:lstStyle>
            <a:lvl1pPr marL="0" indent="0">
              <a:buNone/>
              <a:defRPr sz="1632">
                <a:solidFill>
                  <a:schemeClr val="bg1"/>
                </a:solidFill>
              </a:defRPr>
            </a:lvl1pPr>
            <a:lvl2pPr>
              <a:defRPr sz="1632"/>
            </a:lvl2pPr>
            <a:lvl3pPr>
              <a:defRPr sz="1632"/>
            </a:lvl3pPr>
            <a:lvl4pPr>
              <a:defRPr sz="1632"/>
            </a:lvl4pPr>
            <a:lvl5pPr>
              <a:defRPr sz="1632"/>
            </a:lvl5pPr>
          </a:lstStyle>
          <a:p>
            <a:pPr lvl="0"/>
            <a:r>
              <a:rPr lang="en-US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46696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Philip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22"/>
          <a:stretch/>
        </p:blipFill>
        <p:spPr>
          <a:xfrm>
            <a:off x="-7371" y="0"/>
            <a:ext cx="12452007" cy="699452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2" y="0"/>
            <a:ext cx="12444636" cy="6994525"/>
          </a:xfrm>
          <a:prstGeom prst="rect">
            <a:avLst/>
          </a:prstGeom>
          <a:solidFill>
            <a:srgbClr val="7FC25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3733" tIns="293733" rIns="293733" bIns="293733" rtlCol="0" anchor="ctr"/>
          <a:lstStyle/>
          <a:p>
            <a:pPr algn="ctr"/>
            <a:endParaRPr lang="en-US" sz="3264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7766" y="1453041"/>
            <a:ext cx="6598398" cy="888591"/>
          </a:xfrm>
        </p:spPr>
        <p:txBody>
          <a:bodyPr>
            <a:noAutofit/>
          </a:bodyPr>
          <a:lstStyle>
            <a:lvl1pPr>
              <a:defRPr sz="3264" cap="all" baseline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51544" y="-1270"/>
            <a:ext cx="1763703" cy="898008"/>
            <a:chOff x="442668" y="-1246"/>
            <a:chExt cx="1729032" cy="880480"/>
          </a:xfrm>
        </p:grpSpPr>
        <p:sp>
          <p:nvSpPr>
            <p:cNvPr id="6" name="Arrow: Pentagon 5"/>
            <p:cNvSpPr/>
            <p:nvPr userDrawn="1"/>
          </p:nvSpPr>
          <p:spPr>
            <a:xfrm rot="5400000">
              <a:off x="866944" y="-425522"/>
              <a:ext cx="880480" cy="1729032"/>
            </a:xfrm>
            <a:prstGeom prst="homePlate">
              <a:avLst>
                <a:gd name="adj" fmla="val 281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205" y="164375"/>
              <a:ext cx="1089877" cy="4349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721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Mäth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1"/>
          <a:stretch/>
        </p:blipFill>
        <p:spPr>
          <a:xfrm>
            <a:off x="0" y="0"/>
            <a:ext cx="12444635" cy="699452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2" y="-1272"/>
            <a:ext cx="12444636" cy="6994525"/>
          </a:xfrm>
          <a:prstGeom prst="rect">
            <a:avLst/>
          </a:prstGeom>
          <a:solidFill>
            <a:srgbClr val="7FC25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3733" tIns="293733" rIns="293733" bIns="293733" rtlCol="0" anchor="ctr"/>
          <a:lstStyle/>
          <a:p>
            <a:pPr algn="ctr"/>
            <a:endParaRPr lang="en-US" sz="3264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7766" y="1453041"/>
            <a:ext cx="6598398" cy="888591"/>
          </a:xfrm>
        </p:spPr>
        <p:txBody>
          <a:bodyPr>
            <a:noAutofit/>
          </a:bodyPr>
          <a:lstStyle>
            <a:lvl1pPr>
              <a:defRPr sz="3264" cap="all" baseline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51544" y="-1270"/>
            <a:ext cx="1763703" cy="898008"/>
            <a:chOff x="442668" y="-1246"/>
            <a:chExt cx="1729032" cy="880480"/>
          </a:xfrm>
        </p:grpSpPr>
        <p:sp>
          <p:nvSpPr>
            <p:cNvPr id="6" name="Arrow: Pentagon 5"/>
            <p:cNvSpPr/>
            <p:nvPr userDrawn="1"/>
          </p:nvSpPr>
          <p:spPr>
            <a:xfrm rot="5400000">
              <a:off x="866944" y="-425522"/>
              <a:ext cx="880480" cy="1729032"/>
            </a:xfrm>
            <a:prstGeom prst="homePlate">
              <a:avLst>
                <a:gd name="adj" fmla="val 281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205" y="164375"/>
              <a:ext cx="1089877" cy="4349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1242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Adis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" y="0"/>
            <a:ext cx="12442693" cy="699452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974" y="0"/>
            <a:ext cx="12435503" cy="6994525"/>
          </a:xfrm>
          <a:prstGeom prst="rect">
            <a:avLst/>
          </a:prstGeom>
          <a:solidFill>
            <a:srgbClr val="7FC25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3733" tIns="293733" rIns="293733" bIns="293733" rtlCol="0" anchor="ctr"/>
          <a:lstStyle/>
          <a:p>
            <a:pPr algn="ctr"/>
            <a:endParaRPr lang="en-US" sz="3264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7766" y="1453041"/>
            <a:ext cx="6598398" cy="888591"/>
          </a:xfrm>
        </p:spPr>
        <p:txBody>
          <a:bodyPr>
            <a:noAutofit/>
          </a:bodyPr>
          <a:lstStyle>
            <a:lvl1pPr>
              <a:defRPr sz="3264" cap="all" baseline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51544" y="-1270"/>
            <a:ext cx="1763703" cy="898008"/>
            <a:chOff x="442668" y="-1246"/>
            <a:chExt cx="1729032" cy="880480"/>
          </a:xfrm>
        </p:grpSpPr>
        <p:sp>
          <p:nvSpPr>
            <p:cNvPr id="6" name="Arrow: Pentagon 5"/>
            <p:cNvSpPr/>
            <p:nvPr userDrawn="1"/>
          </p:nvSpPr>
          <p:spPr>
            <a:xfrm rot="5400000">
              <a:off x="866944" y="-425522"/>
              <a:ext cx="880480" cy="1729032"/>
            </a:xfrm>
            <a:prstGeom prst="homePlate">
              <a:avLst>
                <a:gd name="adj" fmla="val 281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205" y="164375"/>
              <a:ext cx="1089877" cy="4349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30117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505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5008" y="1923496"/>
            <a:ext cx="5285502" cy="4376436"/>
          </a:xfrm>
        </p:spPr>
        <p:txBody>
          <a:bodyPr/>
          <a:lstStyle>
            <a:lvl1pPr>
              <a:defRPr sz="2856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2448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sz="204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sz="1836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sz="1836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>
              <a:defRPr sz="1836"/>
            </a:lvl6pPr>
            <a:lvl7pPr>
              <a:defRPr sz="1836"/>
            </a:lvl7pPr>
            <a:lvl8pPr>
              <a:defRPr sz="1836"/>
            </a:lvl8pPr>
            <a:lvl9pPr>
              <a:defRPr sz="1836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5965" y="1923496"/>
            <a:ext cx="5285502" cy="4376436"/>
          </a:xfrm>
        </p:spPr>
        <p:txBody>
          <a:bodyPr/>
          <a:lstStyle>
            <a:lvl1pPr>
              <a:defRPr sz="2856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2448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sz="204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sz="1836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sz="1836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>
              <a:defRPr sz="1836"/>
            </a:lvl6pPr>
            <a:lvl7pPr>
              <a:defRPr sz="1836"/>
            </a:lvl7pPr>
            <a:lvl8pPr>
              <a:defRPr sz="1836"/>
            </a:lvl8pPr>
            <a:lvl9pPr>
              <a:defRPr sz="1836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7650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9098557" y="0"/>
            <a:ext cx="3337918" cy="69945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9890645" y="832966"/>
            <a:ext cx="2110350" cy="5696045"/>
            <a:chOff x="7884037" y="649239"/>
            <a:chExt cx="2110350" cy="5696045"/>
          </a:xfrm>
        </p:grpSpPr>
        <p:sp>
          <p:nvSpPr>
            <p:cNvPr id="6" name="Freeform 30"/>
            <p:cNvSpPr>
              <a:spLocks/>
            </p:cNvSpPr>
            <p:nvPr/>
          </p:nvSpPr>
          <p:spPr bwMode="gray">
            <a:xfrm>
              <a:off x="8213481" y="649239"/>
              <a:ext cx="945360" cy="1184089"/>
            </a:xfrm>
            <a:custGeom>
              <a:avLst/>
              <a:gdLst>
                <a:gd name="T0" fmla="*/ 106 w 106"/>
                <a:gd name="T1" fmla="*/ 53 h 134"/>
                <a:gd name="T2" fmla="*/ 53 w 106"/>
                <a:gd name="T3" fmla="*/ 0 h 134"/>
                <a:gd name="T4" fmla="*/ 0 w 106"/>
                <a:gd name="T5" fmla="*/ 53 h 134"/>
                <a:gd name="T6" fmla="*/ 16 w 106"/>
                <a:gd name="T7" fmla="*/ 90 h 134"/>
                <a:gd name="T8" fmla="*/ 16 w 106"/>
                <a:gd name="T9" fmla="*/ 90 h 134"/>
                <a:gd name="T10" fmla="*/ 32 w 106"/>
                <a:gd name="T11" fmla="*/ 124 h 134"/>
                <a:gd name="T12" fmla="*/ 52 w 106"/>
                <a:gd name="T13" fmla="*/ 133 h 134"/>
                <a:gd name="T14" fmla="*/ 52 w 106"/>
                <a:gd name="T15" fmla="*/ 134 h 134"/>
                <a:gd name="T16" fmla="*/ 53 w 106"/>
                <a:gd name="T17" fmla="*/ 133 h 134"/>
                <a:gd name="T18" fmla="*/ 54 w 106"/>
                <a:gd name="T19" fmla="*/ 134 h 134"/>
                <a:gd name="T20" fmla="*/ 54 w 106"/>
                <a:gd name="T21" fmla="*/ 133 h 134"/>
                <a:gd name="T22" fmla="*/ 73 w 106"/>
                <a:gd name="T23" fmla="*/ 124 h 134"/>
                <a:gd name="T24" fmla="*/ 89 w 106"/>
                <a:gd name="T25" fmla="*/ 91 h 134"/>
                <a:gd name="T26" fmla="*/ 106 w 106"/>
                <a:gd name="T27" fmla="*/ 5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" h="134">
                  <a:moveTo>
                    <a:pt x="106" y="53"/>
                  </a:moveTo>
                  <a:cubicBezTo>
                    <a:pt x="106" y="24"/>
                    <a:pt x="82" y="0"/>
                    <a:pt x="53" y="0"/>
                  </a:cubicBezTo>
                  <a:cubicBezTo>
                    <a:pt x="24" y="0"/>
                    <a:pt x="0" y="24"/>
                    <a:pt x="0" y="53"/>
                  </a:cubicBezTo>
                  <a:cubicBezTo>
                    <a:pt x="0" y="68"/>
                    <a:pt x="6" y="81"/>
                    <a:pt x="16" y="9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32" y="107"/>
                    <a:pt x="32" y="124"/>
                    <a:pt x="32" y="124"/>
                  </a:cubicBezTo>
                  <a:cubicBezTo>
                    <a:pt x="52" y="133"/>
                    <a:pt x="52" y="133"/>
                    <a:pt x="52" y="133"/>
                  </a:cubicBezTo>
                  <a:cubicBezTo>
                    <a:pt x="52" y="134"/>
                    <a:pt x="52" y="134"/>
                    <a:pt x="52" y="134"/>
                  </a:cubicBezTo>
                  <a:cubicBezTo>
                    <a:pt x="53" y="133"/>
                    <a:pt x="53" y="133"/>
                    <a:pt x="53" y="133"/>
                  </a:cubicBezTo>
                  <a:cubicBezTo>
                    <a:pt x="54" y="134"/>
                    <a:pt x="54" y="134"/>
                    <a:pt x="54" y="134"/>
                  </a:cubicBezTo>
                  <a:cubicBezTo>
                    <a:pt x="54" y="133"/>
                    <a:pt x="54" y="133"/>
                    <a:pt x="54" y="133"/>
                  </a:cubicBezTo>
                  <a:cubicBezTo>
                    <a:pt x="73" y="124"/>
                    <a:pt x="73" y="124"/>
                    <a:pt x="73" y="124"/>
                  </a:cubicBezTo>
                  <a:cubicBezTo>
                    <a:pt x="73" y="124"/>
                    <a:pt x="74" y="107"/>
                    <a:pt x="89" y="91"/>
                  </a:cubicBezTo>
                  <a:cubicBezTo>
                    <a:pt x="99" y="81"/>
                    <a:pt x="106" y="68"/>
                    <a:pt x="106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Rectangle 31"/>
            <p:cNvSpPr>
              <a:spLocks noChangeArrowheads="1"/>
            </p:cNvSpPr>
            <p:nvPr/>
          </p:nvSpPr>
          <p:spPr bwMode="gray">
            <a:xfrm>
              <a:off x="8499955" y="1747386"/>
              <a:ext cx="362865" cy="210080"/>
            </a:xfrm>
            <a:prstGeom prst="rect">
              <a:avLst/>
            </a:pr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32"/>
            <p:cNvSpPr>
              <a:spLocks/>
            </p:cNvSpPr>
            <p:nvPr/>
          </p:nvSpPr>
          <p:spPr bwMode="gray">
            <a:xfrm>
              <a:off x="8571572" y="1957466"/>
              <a:ext cx="229178" cy="81168"/>
            </a:xfrm>
            <a:custGeom>
              <a:avLst/>
              <a:gdLst>
                <a:gd name="T0" fmla="*/ 5 w 48"/>
                <a:gd name="T1" fmla="*/ 17 h 17"/>
                <a:gd name="T2" fmla="*/ 41 w 48"/>
                <a:gd name="T3" fmla="*/ 17 h 17"/>
                <a:gd name="T4" fmla="*/ 48 w 48"/>
                <a:gd name="T5" fmla="*/ 0 h 17"/>
                <a:gd name="T6" fmla="*/ 0 w 48"/>
                <a:gd name="T7" fmla="*/ 0 h 17"/>
                <a:gd name="T8" fmla="*/ 5 w 48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7">
                  <a:moveTo>
                    <a:pt x="5" y="17"/>
                  </a:moveTo>
                  <a:lnTo>
                    <a:pt x="41" y="17"/>
                  </a:lnTo>
                  <a:lnTo>
                    <a:pt x="48" y="0"/>
                  </a:lnTo>
                  <a:lnTo>
                    <a:pt x="0" y="0"/>
                  </a:lnTo>
                  <a:lnTo>
                    <a:pt x="5" y="17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33"/>
            <p:cNvSpPr>
              <a:spLocks noChangeShapeType="1"/>
            </p:cNvSpPr>
            <p:nvPr/>
          </p:nvSpPr>
          <p:spPr bwMode="gray">
            <a:xfrm>
              <a:off x="8499955" y="1890623"/>
              <a:ext cx="362865" cy="42974"/>
            </a:xfrm>
            <a:prstGeom prst="line">
              <a:avLst/>
            </a:prstGeom>
            <a:noFill/>
            <a:ln w="6350" cap="rnd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34"/>
            <p:cNvSpPr>
              <a:spLocks noChangeShapeType="1"/>
            </p:cNvSpPr>
            <p:nvPr/>
          </p:nvSpPr>
          <p:spPr bwMode="gray">
            <a:xfrm>
              <a:off x="8499955" y="1833328"/>
              <a:ext cx="362865" cy="38197"/>
            </a:xfrm>
            <a:prstGeom prst="line">
              <a:avLst/>
            </a:prstGeom>
            <a:noFill/>
            <a:ln w="6350" cap="rnd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35"/>
            <p:cNvSpPr>
              <a:spLocks noChangeShapeType="1"/>
            </p:cNvSpPr>
            <p:nvPr/>
          </p:nvSpPr>
          <p:spPr bwMode="gray">
            <a:xfrm>
              <a:off x="8499955" y="1780809"/>
              <a:ext cx="362865" cy="38197"/>
            </a:xfrm>
            <a:prstGeom prst="line">
              <a:avLst/>
            </a:prstGeom>
            <a:noFill/>
            <a:ln w="6350" cap="rnd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36"/>
            <p:cNvSpPr>
              <a:spLocks noChangeShapeType="1"/>
            </p:cNvSpPr>
            <p:nvPr/>
          </p:nvSpPr>
          <p:spPr bwMode="gray">
            <a:xfrm>
              <a:off x="7884037" y="6345284"/>
              <a:ext cx="2110350" cy="0"/>
            </a:xfrm>
            <a:prstGeom prst="line">
              <a:avLst/>
            </a:prstGeom>
            <a:noFill/>
            <a:ln w="50800" cap="rnd">
              <a:solidFill>
                <a:srgbClr val="C48C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37"/>
            <p:cNvSpPr>
              <a:spLocks/>
            </p:cNvSpPr>
            <p:nvPr/>
          </p:nvSpPr>
          <p:spPr bwMode="gray">
            <a:xfrm>
              <a:off x="8667061" y="2048184"/>
              <a:ext cx="1102924" cy="892844"/>
            </a:xfrm>
            <a:custGeom>
              <a:avLst/>
              <a:gdLst>
                <a:gd name="T0" fmla="*/ 116 w 124"/>
                <a:gd name="T1" fmla="*/ 99 h 101"/>
                <a:gd name="T2" fmla="*/ 102 w 124"/>
                <a:gd name="T3" fmla="*/ 91 h 101"/>
                <a:gd name="T4" fmla="*/ 99 w 124"/>
                <a:gd name="T5" fmla="*/ 73 h 101"/>
                <a:gd name="T6" fmla="*/ 105 w 124"/>
                <a:gd name="T7" fmla="*/ 66 h 101"/>
                <a:gd name="T8" fmla="*/ 110 w 124"/>
                <a:gd name="T9" fmla="*/ 50 h 101"/>
                <a:gd name="T10" fmla="*/ 105 w 124"/>
                <a:gd name="T11" fmla="*/ 43 h 101"/>
                <a:gd name="T12" fmla="*/ 80 w 124"/>
                <a:gd name="T13" fmla="*/ 46 h 101"/>
                <a:gd name="T14" fmla="*/ 53 w 124"/>
                <a:gd name="T15" fmla="*/ 46 h 101"/>
                <a:gd name="T16" fmla="*/ 50 w 124"/>
                <a:gd name="T17" fmla="*/ 35 h 101"/>
                <a:gd name="T18" fmla="*/ 52 w 124"/>
                <a:gd name="T19" fmla="*/ 27 h 101"/>
                <a:gd name="T20" fmla="*/ 53 w 124"/>
                <a:gd name="T21" fmla="*/ 14 h 101"/>
                <a:gd name="T22" fmla="*/ 30 w 124"/>
                <a:gd name="T23" fmla="*/ 14 h 101"/>
                <a:gd name="T24" fmla="*/ 4 w 124"/>
                <a:gd name="T25" fmla="*/ 13 h 101"/>
                <a:gd name="T26" fmla="*/ 0 w 124"/>
                <a:gd name="T27" fmla="*/ 0 h 101"/>
                <a:gd name="T28" fmla="*/ 1 w 124"/>
                <a:gd name="T29" fmla="*/ 0 h 101"/>
                <a:gd name="T30" fmla="*/ 4 w 124"/>
                <a:gd name="T31" fmla="*/ 12 h 101"/>
                <a:gd name="T32" fmla="*/ 30 w 124"/>
                <a:gd name="T33" fmla="*/ 13 h 101"/>
                <a:gd name="T34" fmla="*/ 54 w 124"/>
                <a:gd name="T35" fmla="*/ 14 h 101"/>
                <a:gd name="T36" fmla="*/ 53 w 124"/>
                <a:gd name="T37" fmla="*/ 28 h 101"/>
                <a:gd name="T38" fmla="*/ 51 w 124"/>
                <a:gd name="T39" fmla="*/ 35 h 101"/>
                <a:gd name="T40" fmla="*/ 54 w 124"/>
                <a:gd name="T41" fmla="*/ 45 h 101"/>
                <a:gd name="T42" fmla="*/ 80 w 124"/>
                <a:gd name="T43" fmla="*/ 45 h 101"/>
                <a:gd name="T44" fmla="*/ 105 w 124"/>
                <a:gd name="T45" fmla="*/ 42 h 101"/>
                <a:gd name="T46" fmla="*/ 111 w 124"/>
                <a:gd name="T47" fmla="*/ 50 h 101"/>
                <a:gd name="T48" fmla="*/ 105 w 124"/>
                <a:gd name="T49" fmla="*/ 67 h 101"/>
                <a:gd name="T50" fmla="*/ 100 w 124"/>
                <a:gd name="T51" fmla="*/ 73 h 101"/>
                <a:gd name="T52" fmla="*/ 102 w 124"/>
                <a:gd name="T53" fmla="*/ 91 h 101"/>
                <a:gd name="T54" fmla="*/ 123 w 124"/>
                <a:gd name="T55" fmla="*/ 96 h 101"/>
                <a:gd name="T56" fmla="*/ 124 w 124"/>
                <a:gd name="T57" fmla="*/ 97 h 101"/>
                <a:gd name="T58" fmla="*/ 116 w 124"/>
                <a:gd name="T59" fmla="*/ 9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4" h="101">
                  <a:moveTo>
                    <a:pt x="116" y="99"/>
                  </a:moveTo>
                  <a:cubicBezTo>
                    <a:pt x="111" y="99"/>
                    <a:pt x="105" y="96"/>
                    <a:pt x="102" y="91"/>
                  </a:cubicBezTo>
                  <a:cubicBezTo>
                    <a:pt x="97" y="86"/>
                    <a:pt x="97" y="79"/>
                    <a:pt x="99" y="73"/>
                  </a:cubicBezTo>
                  <a:cubicBezTo>
                    <a:pt x="101" y="70"/>
                    <a:pt x="103" y="68"/>
                    <a:pt x="105" y="66"/>
                  </a:cubicBezTo>
                  <a:cubicBezTo>
                    <a:pt x="108" y="61"/>
                    <a:pt x="112" y="57"/>
                    <a:pt x="110" y="50"/>
                  </a:cubicBezTo>
                  <a:cubicBezTo>
                    <a:pt x="109" y="47"/>
                    <a:pt x="108" y="44"/>
                    <a:pt x="105" y="43"/>
                  </a:cubicBezTo>
                  <a:cubicBezTo>
                    <a:pt x="98" y="38"/>
                    <a:pt x="85" y="44"/>
                    <a:pt x="80" y="46"/>
                  </a:cubicBezTo>
                  <a:cubicBezTo>
                    <a:pt x="73" y="49"/>
                    <a:pt x="60" y="52"/>
                    <a:pt x="53" y="46"/>
                  </a:cubicBezTo>
                  <a:cubicBezTo>
                    <a:pt x="51" y="43"/>
                    <a:pt x="50" y="40"/>
                    <a:pt x="50" y="35"/>
                  </a:cubicBezTo>
                  <a:cubicBezTo>
                    <a:pt x="50" y="32"/>
                    <a:pt x="51" y="30"/>
                    <a:pt x="52" y="27"/>
                  </a:cubicBezTo>
                  <a:cubicBezTo>
                    <a:pt x="54" y="23"/>
                    <a:pt x="56" y="20"/>
                    <a:pt x="53" y="14"/>
                  </a:cubicBezTo>
                  <a:cubicBezTo>
                    <a:pt x="50" y="9"/>
                    <a:pt x="40" y="11"/>
                    <a:pt x="30" y="14"/>
                  </a:cubicBezTo>
                  <a:cubicBezTo>
                    <a:pt x="20" y="17"/>
                    <a:pt x="9" y="19"/>
                    <a:pt x="4" y="13"/>
                  </a:cubicBezTo>
                  <a:cubicBezTo>
                    <a:pt x="1" y="10"/>
                    <a:pt x="0" y="6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6"/>
                    <a:pt x="2" y="10"/>
                    <a:pt x="4" y="12"/>
                  </a:cubicBezTo>
                  <a:cubicBezTo>
                    <a:pt x="9" y="18"/>
                    <a:pt x="20" y="15"/>
                    <a:pt x="30" y="13"/>
                  </a:cubicBezTo>
                  <a:cubicBezTo>
                    <a:pt x="40" y="10"/>
                    <a:pt x="50" y="8"/>
                    <a:pt x="54" y="14"/>
                  </a:cubicBezTo>
                  <a:cubicBezTo>
                    <a:pt x="57" y="20"/>
                    <a:pt x="55" y="24"/>
                    <a:pt x="53" y="28"/>
                  </a:cubicBezTo>
                  <a:cubicBezTo>
                    <a:pt x="52" y="30"/>
                    <a:pt x="51" y="33"/>
                    <a:pt x="51" y="35"/>
                  </a:cubicBezTo>
                  <a:cubicBezTo>
                    <a:pt x="51" y="40"/>
                    <a:pt x="52" y="43"/>
                    <a:pt x="54" y="45"/>
                  </a:cubicBezTo>
                  <a:cubicBezTo>
                    <a:pt x="60" y="51"/>
                    <a:pt x="73" y="48"/>
                    <a:pt x="80" y="45"/>
                  </a:cubicBezTo>
                  <a:cubicBezTo>
                    <a:pt x="85" y="43"/>
                    <a:pt x="98" y="37"/>
                    <a:pt x="105" y="42"/>
                  </a:cubicBezTo>
                  <a:cubicBezTo>
                    <a:pt x="108" y="43"/>
                    <a:pt x="110" y="46"/>
                    <a:pt x="111" y="50"/>
                  </a:cubicBezTo>
                  <a:cubicBezTo>
                    <a:pt x="113" y="58"/>
                    <a:pt x="109" y="62"/>
                    <a:pt x="105" y="67"/>
                  </a:cubicBezTo>
                  <a:cubicBezTo>
                    <a:pt x="103" y="69"/>
                    <a:pt x="101" y="71"/>
                    <a:pt x="100" y="73"/>
                  </a:cubicBezTo>
                  <a:cubicBezTo>
                    <a:pt x="97" y="79"/>
                    <a:pt x="98" y="85"/>
                    <a:pt x="102" y="91"/>
                  </a:cubicBezTo>
                  <a:cubicBezTo>
                    <a:pt x="107" y="97"/>
                    <a:pt x="117" y="101"/>
                    <a:pt x="123" y="96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1" y="99"/>
                    <a:pt x="119" y="99"/>
                    <a:pt x="116" y="99"/>
                  </a:cubicBezTo>
                  <a:close/>
                </a:path>
              </a:pathLst>
            </a:custGeom>
            <a:solidFill>
              <a:srgbClr val="002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6"/>
            <p:cNvSpPr>
              <a:spLocks/>
            </p:cNvSpPr>
            <p:nvPr/>
          </p:nvSpPr>
          <p:spPr bwMode="gray">
            <a:xfrm>
              <a:off x="8633641" y="5275786"/>
              <a:ext cx="267375" cy="262601"/>
            </a:xfrm>
            <a:custGeom>
              <a:avLst/>
              <a:gdLst>
                <a:gd name="T0" fmla="*/ 29 w 30"/>
                <a:gd name="T1" fmla="*/ 14 h 30"/>
                <a:gd name="T2" fmla="*/ 16 w 30"/>
                <a:gd name="T3" fmla="*/ 29 h 30"/>
                <a:gd name="T4" fmla="*/ 0 w 30"/>
                <a:gd name="T5" fmla="*/ 16 h 30"/>
                <a:gd name="T6" fmla="*/ 14 w 30"/>
                <a:gd name="T7" fmla="*/ 0 h 30"/>
                <a:gd name="T8" fmla="*/ 29 w 30"/>
                <a:gd name="T9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29" y="14"/>
                  </a:moveTo>
                  <a:cubicBezTo>
                    <a:pt x="30" y="22"/>
                    <a:pt x="24" y="29"/>
                    <a:pt x="16" y="29"/>
                  </a:cubicBezTo>
                  <a:cubicBezTo>
                    <a:pt x="8" y="30"/>
                    <a:pt x="1" y="24"/>
                    <a:pt x="0" y="16"/>
                  </a:cubicBezTo>
                  <a:cubicBezTo>
                    <a:pt x="0" y="8"/>
                    <a:pt x="6" y="1"/>
                    <a:pt x="14" y="0"/>
                  </a:cubicBezTo>
                  <a:cubicBezTo>
                    <a:pt x="22" y="0"/>
                    <a:pt x="29" y="6"/>
                    <a:pt x="29" y="14"/>
                  </a:cubicBezTo>
                  <a:close/>
                </a:path>
              </a:pathLst>
            </a:custGeom>
            <a:solidFill>
              <a:srgbClr val="006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7"/>
            <p:cNvSpPr>
              <a:spLocks/>
            </p:cNvSpPr>
            <p:nvPr/>
          </p:nvSpPr>
          <p:spPr bwMode="gray">
            <a:xfrm>
              <a:off x="8562021" y="4583474"/>
              <a:ext cx="319897" cy="319897"/>
            </a:xfrm>
            <a:custGeom>
              <a:avLst/>
              <a:gdLst>
                <a:gd name="T0" fmla="*/ 36 w 36"/>
                <a:gd name="T1" fmla="*/ 17 h 36"/>
                <a:gd name="T2" fmla="*/ 19 w 36"/>
                <a:gd name="T3" fmla="*/ 36 h 36"/>
                <a:gd name="T4" fmla="*/ 1 w 36"/>
                <a:gd name="T5" fmla="*/ 19 h 36"/>
                <a:gd name="T6" fmla="*/ 17 w 36"/>
                <a:gd name="T7" fmla="*/ 1 h 36"/>
                <a:gd name="T8" fmla="*/ 36 w 36"/>
                <a:gd name="T9" fmla="*/ 1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36" y="17"/>
                  </a:moveTo>
                  <a:cubicBezTo>
                    <a:pt x="36" y="27"/>
                    <a:pt x="29" y="35"/>
                    <a:pt x="19" y="36"/>
                  </a:cubicBezTo>
                  <a:cubicBezTo>
                    <a:pt x="10" y="36"/>
                    <a:pt x="1" y="29"/>
                    <a:pt x="1" y="19"/>
                  </a:cubicBezTo>
                  <a:cubicBezTo>
                    <a:pt x="0" y="10"/>
                    <a:pt x="7" y="1"/>
                    <a:pt x="17" y="1"/>
                  </a:cubicBezTo>
                  <a:cubicBezTo>
                    <a:pt x="27" y="0"/>
                    <a:pt x="35" y="7"/>
                    <a:pt x="36" y="17"/>
                  </a:cubicBezTo>
                  <a:close/>
                </a:path>
              </a:pathLst>
            </a:custGeom>
            <a:solidFill>
              <a:srgbClr val="006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8"/>
            <p:cNvSpPr>
              <a:spLocks/>
            </p:cNvSpPr>
            <p:nvPr/>
          </p:nvSpPr>
          <p:spPr bwMode="gray">
            <a:xfrm>
              <a:off x="8571572" y="4736259"/>
              <a:ext cx="319897" cy="677987"/>
            </a:xfrm>
            <a:custGeom>
              <a:avLst/>
              <a:gdLst>
                <a:gd name="T0" fmla="*/ 67 w 67"/>
                <a:gd name="T1" fmla="*/ 139 h 142"/>
                <a:gd name="T2" fmla="*/ 13 w 67"/>
                <a:gd name="T3" fmla="*/ 142 h 142"/>
                <a:gd name="T4" fmla="*/ 0 w 67"/>
                <a:gd name="T5" fmla="*/ 4 h 142"/>
                <a:gd name="T6" fmla="*/ 65 w 67"/>
                <a:gd name="T7" fmla="*/ 0 h 142"/>
                <a:gd name="T8" fmla="*/ 67 w 67"/>
                <a:gd name="T9" fmla="*/ 13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142">
                  <a:moveTo>
                    <a:pt x="67" y="139"/>
                  </a:moveTo>
                  <a:lnTo>
                    <a:pt x="13" y="142"/>
                  </a:lnTo>
                  <a:lnTo>
                    <a:pt x="0" y="4"/>
                  </a:lnTo>
                  <a:lnTo>
                    <a:pt x="65" y="0"/>
                  </a:lnTo>
                  <a:lnTo>
                    <a:pt x="67" y="139"/>
                  </a:lnTo>
                  <a:close/>
                </a:path>
              </a:pathLst>
            </a:custGeom>
            <a:solidFill>
              <a:srgbClr val="006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9"/>
            <p:cNvSpPr>
              <a:spLocks/>
            </p:cNvSpPr>
            <p:nvPr/>
          </p:nvSpPr>
          <p:spPr bwMode="gray">
            <a:xfrm>
              <a:off x="8633641" y="5275786"/>
              <a:ext cx="267375" cy="262601"/>
            </a:xfrm>
            <a:custGeom>
              <a:avLst/>
              <a:gdLst>
                <a:gd name="T0" fmla="*/ 0 w 30"/>
                <a:gd name="T1" fmla="*/ 16 h 30"/>
                <a:gd name="T2" fmla="*/ 14 w 30"/>
                <a:gd name="T3" fmla="*/ 0 h 30"/>
                <a:gd name="T4" fmla="*/ 29 w 30"/>
                <a:gd name="T5" fmla="*/ 14 h 30"/>
                <a:gd name="T6" fmla="*/ 16 w 30"/>
                <a:gd name="T7" fmla="*/ 29 h 30"/>
                <a:gd name="T8" fmla="*/ 0 w 30"/>
                <a:gd name="T9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0" y="16"/>
                  </a:moveTo>
                  <a:cubicBezTo>
                    <a:pt x="0" y="8"/>
                    <a:pt x="6" y="1"/>
                    <a:pt x="14" y="0"/>
                  </a:cubicBezTo>
                  <a:cubicBezTo>
                    <a:pt x="22" y="0"/>
                    <a:pt x="29" y="6"/>
                    <a:pt x="29" y="14"/>
                  </a:cubicBezTo>
                  <a:cubicBezTo>
                    <a:pt x="30" y="22"/>
                    <a:pt x="24" y="29"/>
                    <a:pt x="16" y="29"/>
                  </a:cubicBezTo>
                  <a:cubicBezTo>
                    <a:pt x="8" y="30"/>
                    <a:pt x="1" y="24"/>
                    <a:pt x="0" y="16"/>
                  </a:cubicBezTo>
                  <a:close/>
                </a:path>
              </a:pathLst>
            </a:custGeom>
            <a:solidFill>
              <a:srgbClr val="006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0"/>
            <p:cNvSpPr>
              <a:spLocks/>
            </p:cNvSpPr>
            <p:nvPr/>
          </p:nvSpPr>
          <p:spPr bwMode="gray">
            <a:xfrm>
              <a:off x="8972634" y="5275786"/>
              <a:ext cx="262601" cy="262601"/>
            </a:xfrm>
            <a:custGeom>
              <a:avLst/>
              <a:gdLst>
                <a:gd name="T0" fmla="*/ 29 w 30"/>
                <a:gd name="T1" fmla="*/ 14 h 30"/>
                <a:gd name="T2" fmla="*/ 16 w 30"/>
                <a:gd name="T3" fmla="*/ 29 h 30"/>
                <a:gd name="T4" fmla="*/ 0 w 30"/>
                <a:gd name="T5" fmla="*/ 16 h 30"/>
                <a:gd name="T6" fmla="*/ 14 w 30"/>
                <a:gd name="T7" fmla="*/ 0 h 30"/>
                <a:gd name="T8" fmla="*/ 29 w 30"/>
                <a:gd name="T9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29" y="14"/>
                  </a:moveTo>
                  <a:cubicBezTo>
                    <a:pt x="30" y="22"/>
                    <a:pt x="24" y="29"/>
                    <a:pt x="16" y="29"/>
                  </a:cubicBezTo>
                  <a:cubicBezTo>
                    <a:pt x="7" y="30"/>
                    <a:pt x="1" y="24"/>
                    <a:pt x="0" y="16"/>
                  </a:cubicBezTo>
                  <a:cubicBezTo>
                    <a:pt x="0" y="8"/>
                    <a:pt x="6" y="1"/>
                    <a:pt x="14" y="0"/>
                  </a:cubicBezTo>
                  <a:cubicBezTo>
                    <a:pt x="22" y="0"/>
                    <a:pt x="29" y="6"/>
                    <a:pt x="29" y="14"/>
                  </a:cubicBezTo>
                  <a:close/>
                </a:path>
              </a:pathLst>
            </a:custGeom>
            <a:solidFill>
              <a:srgbClr val="006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1"/>
            <p:cNvSpPr>
              <a:spLocks/>
            </p:cNvSpPr>
            <p:nvPr/>
          </p:nvSpPr>
          <p:spPr bwMode="gray">
            <a:xfrm>
              <a:off x="8901017" y="4583474"/>
              <a:ext cx="319897" cy="319897"/>
            </a:xfrm>
            <a:custGeom>
              <a:avLst/>
              <a:gdLst>
                <a:gd name="T0" fmla="*/ 36 w 36"/>
                <a:gd name="T1" fmla="*/ 17 h 36"/>
                <a:gd name="T2" fmla="*/ 19 w 36"/>
                <a:gd name="T3" fmla="*/ 36 h 36"/>
                <a:gd name="T4" fmla="*/ 1 w 36"/>
                <a:gd name="T5" fmla="*/ 19 h 36"/>
                <a:gd name="T6" fmla="*/ 17 w 36"/>
                <a:gd name="T7" fmla="*/ 1 h 36"/>
                <a:gd name="T8" fmla="*/ 36 w 36"/>
                <a:gd name="T9" fmla="*/ 1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36" y="17"/>
                  </a:moveTo>
                  <a:cubicBezTo>
                    <a:pt x="36" y="27"/>
                    <a:pt x="29" y="35"/>
                    <a:pt x="19" y="36"/>
                  </a:cubicBezTo>
                  <a:cubicBezTo>
                    <a:pt x="9" y="36"/>
                    <a:pt x="1" y="29"/>
                    <a:pt x="1" y="19"/>
                  </a:cubicBezTo>
                  <a:cubicBezTo>
                    <a:pt x="0" y="10"/>
                    <a:pt x="7" y="1"/>
                    <a:pt x="17" y="1"/>
                  </a:cubicBezTo>
                  <a:cubicBezTo>
                    <a:pt x="27" y="0"/>
                    <a:pt x="35" y="7"/>
                    <a:pt x="36" y="17"/>
                  </a:cubicBezTo>
                  <a:close/>
                </a:path>
              </a:pathLst>
            </a:custGeom>
            <a:solidFill>
              <a:srgbClr val="2D3D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92"/>
            <p:cNvSpPr>
              <a:spLocks/>
            </p:cNvSpPr>
            <p:nvPr/>
          </p:nvSpPr>
          <p:spPr bwMode="gray">
            <a:xfrm>
              <a:off x="8905790" y="4736259"/>
              <a:ext cx="319897" cy="677987"/>
            </a:xfrm>
            <a:custGeom>
              <a:avLst/>
              <a:gdLst>
                <a:gd name="T0" fmla="*/ 67 w 67"/>
                <a:gd name="T1" fmla="*/ 139 h 142"/>
                <a:gd name="T2" fmla="*/ 14 w 67"/>
                <a:gd name="T3" fmla="*/ 142 h 142"/>
                <a:gd name="T4" fmla="*/ 0 w 67"/>
                <a:gd name="T5" fmla="*/ 4 h 142"/>
                <a:gd name="T6" fmla="*/ 66 w 67"/>
                <a:gd name="T7" fmla="*/ 0 h 142"/>
                <a:gd name="T8" fmla="*/ 67 w 67"/>
                <a:gd name="T9" fmla="*/ 13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142">
                  <a:moveTo>
                    <a:pt x="67" y="139"/>
                  </a:moveTo>
                  <a:lnTo>
                    <a:pt x="14" y="142"/>
                  </a:lnTo>
                  <a:lnTo>
                    <a:pt x="0" y="4"/>
                  </a:lnTo>
                  <a:lnTo>
                    <a:pt x="66" y="0"/>
                  </a:lnTo>
                  <a:lnTo>
                    <a:pt x="67" y="139"/>
                  </a:lnTo>
                  <a:close/>
                </a:path>
              </a:pathLst>
            </a:custGeom>
            <a:solidFill>
              <a:srgbClr val="006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3"/>
            <p:cNvSpPr>
              <a:spLocks/>
            </p:cNvSpPr>
            <p:nvPr/>
          </p:nvSpPr>
          <p:spPr bwMode="gray">
            <a:xfrm>
              <a:off x="8972634" y="5275786"/>
              <a:ext cx="262601" cy="262601"/>
            </a:xfrm>
            <a:custGeom>
              <a:avLst/>
              <a:gdLst>
                <a:gd name="T0" fmla="*/ 0 w 30"/>
                <a:gd name="T1" fmla="*/ 16 h 30"/>
                <a:gd name="T2" fmla="*/ 14 w 30"/>
                <a:gd name="T3" fmla="*/ 0 h 30"/>
                <a:gd name="T4" fmla="*/ 29 w 30"/>
                <a:gd name="T5" fmla="*/ 14 h 30"/>
                <a:gd name="T6" fmla="*/ 16 w 30"/>
                <a:gd name="T7" fmla="*/ 29 h 30"/>
                <a:gd name="T8" fmla="*/ 0 w 30"/>
                <a:gd name="T9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0" y="16"/>
                  </a:moveTo>
                  <a:cubicBezTo>
                    <a:pt x="0" y="8"/>
                    <a:pt x="6" y="1"/>
                    <a:pt x="14" y="0"/>
                  </a:cubicBezTo>
                  <a:cubicBezTo>
                    <a:pt x="22" y="0"/>
                    <a:pt x="29" y="6"/>
                    <a:pt x="29" y="14"/>
                  </a:cubicBezTo>
                  <a:cubicBezTo>
                    <a:pt x="30" y="22"/>
                    <a:pt x="24" y="29"/>
                    <a:pt x="16" y="29"/>
                  </a:cubicBezTo>
                  <a:cubicBezTo>
                    <a:pt x="7" y="30"/>
                    <a:pt x="1" y="24"/>
                    <a:pt x="0" y="16"/>
                  </a:cubicBezTo>
                  <a:close/>
                </a:path>
              </a:pathLst>
            </a:custGeom>
            <a:solidFill>
              <a:srgbClr val="006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94"/>
            <p:cNvSpPr>
              <a:spLocks/>
            </p:cNvSpPr>
            <p:nvPr/>
          </p:nvSpPr>
          <p:spPr bwMode="gray">
            <a:xfrm>
              <a:off x="8604995" y="4612120"/>
              <a:ext cx="568173" cy="458357"/>
            </a:xfrm>
            <a:custGeom>
              <a:avLst/>
              <a:gdLst>
                <a:gd name="T0" fmla="*/ 4 w 64"/>
                <a:gd name="T1" fmla="*/ 52 h 52"/>
                <a:gd name="T2" fmla="*/ 32 w 64"/>
                <a:gd name="T3" fmla="*/ 44 h 52"/>
                <a:gd name="T4" fmla="*/ 61 w 64"/>
                <a:gd name="T5" fmla="*/ 52 h 52"/>
                <a:gd name="T6" fmla="*/ 64 w 64"/>
                <a:gd name="T7" fmla="*/ 0 h 52"/>
                <a:gd name="T8" fmla="*/ 0 w 64"/>
                <a:gd name="T9" fmla="*/ 0 h 52"/>
                <a:gd name="T10" fmla="*/ 4 w 64"/>
                <a:gd name="T1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2">
                  <a:moveTo>
                    <a:pt x="4" y="52"/>
                  </a:moveTo>
                  <a:cubicBezTo>
                    <a:pt x="4" y="49"/>
                    <a:pt x="16" y="44"/>
                    <a:pt x="32" y="44"/>
                  </a:cubicBezTo>
                  <a:cubicBezTo>
                    <a:pt x="48" y="44"/>
                    <a:pt x="61" y="49"/>
                    <a:pt x="61" y="52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4" y="52"/>
                    <a:pt x="4" y="52"/>
                  </a:cubicBezTo>
                  <a:close/>
                </a:path>
              </a:pathLst>
            </a:custGeom>
            <a:solidFill>
              <a:srgbClr val="006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95"/>
            <p:cNvSpPr>
              <a:spLocks/>
            </p:cNvSpPr>
            <p:nvPr/>
          </p:nvSpPr>
          <p:spPr bwMode="gray">
            <a:xfrm>
              <a:off x="8552474" y="3681082"/>
              <a:ext cx="338995" cy="1193639"/>
            </a:xfrm>
            <a:custGeom>
              <a:avLst/>
              <a:gdLst>
                <a:gd name="T0" fmla="*/ 69 w 71"/>
                <a:gd name="T1" fmla="*/ 250 h 250"/>
                <a:gd name="T2" fmla="*/ 2 w 71"/>
                <a:gd name="T3" fmla="*/ 250 h 250"/>
                <a:gd name="T4" fmla="*/ 0 w 71"/>
                <a:gd name="T5" fmla="*/ 41 h 250"/>
                <a:gd name="T6" fmla="*/ 15 w 71"/>
                <a:gd name="T7" fmla="*/ 0 h 250"/>
                <a:gd name="T8" fmla="*/ 71 w 71"/>
                <a:gd name="T9" fmla="*/ 0 h 250"/>
                <a:gd name="T10" fmla="*/ 71 w 71"/>
                <a:gd name="T11" fmla="*/ 215 h 250"/>
                <a:gd name="T12" fmla="*/ 69 w 71"/>
                <a:gd name="T13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250">
                  <a:moveTo>
                    <a:pt x="69" y="250"/>
                  </a:moveTo>
                  <a:lnTo>
                    <a:pt x="2" y="250"/>
                  </a:lnTo>
                  <a:lnTo>
                    <a:pt x="0" y="41"/>
                  </a:lnTo>
                  <a:lnTo>
                    <a:pt x="15" y="0"/>
                  </a:lnTo>
                  <a:lnTo>
                    <a:pt x="71" y="0"/>
                  </a:lnTo>
                  <a:lnTo>
                    <a:pt x="71" y="215"/>
                  </a:lnTo>
                  <a:lnTo>
                    <a:pt x="69" y="250"/>
                  </a:lnTo>
                  <a:close/>
                </a:path>
              </a:pathLst>
            </a:custGeom>
            <a:solidFill>
              <a:srgbClr val="007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6"/>
            <p:cNvSpPr>
              <a:spLocks/>
            </p:cNvSpPr>
            <p:nvPr/>
          </p:nvSpPr>
          <p:spPr bwMode="gray">
            <a:xfrm>
              <a:off x="8304197" y="3762250"/>
              <a:ext cx="463133" cy="539527"/>
            </a:xfrm>
            <a:custGeom>
              <a:avLst/>
              <a:gdLst>
                <a:gd name="T0" fmla="*/ 0 w 97"/>
                <a:gd name="T1" fmla="*/ 91 h 113"/>
                <a:gd name="T2" fmla="*/ 41 w 97"/>
                <a:gd name="T3" fmla="*/ 113 h 113"/>
                <a:gd name="T4" fmla="*/ 97 w 97"/>
                <a:gd name="T5" fmla="*/ 32 h 113"/>
                <a:gd name="T6" fmla="*/ 41 w 97"/>
                <a:gd name="T7" fmla="*/ 0 h 113"/>
                <a:gd name="T8" fmla="*/ 0 w 97"/>
                <a:gd name="T9" fmla="*/ 9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13">
                  <a:moveTo>
                    <a:pt x="0" y="91"/>
                  </a:moveTo>
                  <a:lnTo>
                    <a:pt x="41" y="113"/>
                  </a:lnTo>
                  <a:lnTo>
                    <a:pt x="97" y="32"/>
                  </a:lnTo>
                  <a:lnTo>
                    <a:pt x="41" y="0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007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7"/>
            <p:cNvSpPr>
              <a:spLocks/>
            </p:cNvSpPr>
            <p:nvPr/>
          </p:nvSpPr>
          <p:spPr bwMode="gray">
            <a:xfrm>
              <a:off x="8456982" y="3657210"/>
              <a:ext cx="353317" cy="353317"/>
            </a:xfrm>
            <a:custGeom>
              <a:avLst/>
              <a:gdLst>
                <a:gd name="T0" fmla="*/ 5 w 40"/>
                <a:gd name="T1" fmla="*/ 12 h 40"/>
                <a:gd name="T2" fmla="*/ 28 w 40"/>
                <a:gd name="T3" fmla="*/ 5 h 40"/>
                <a:gd name="T4" fmla="*/ 35 w 40"/>
                <a:gd name="T5" fmla="*/ 28 h 40"/>
                <a:gd name="T6" fmla="*/ 12 w 40"/>
                <a:gd name="T7" fmla="*/ 35 h 40"/>
                <a:gd name="T8" fmla="*/ 5 w 40"/>
                <a:gd name="T9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5" y="12"/>
                  </a:moveTo>
                  <a:cubicBezTo>
                    <a:pt x="10" y="3"/>
                    <a:pt x="20" y="0"/>
                    <a:pt x="28" y="5"/>
                  </a:cubicBezTo>
                  <a:cubicBezTo>
                    <a:pt x="37" y="10"/>
                    <a:pt x="40" y="20"/>
                    <a:pt x="35" y="28"/>
                  </a:cubicBezTo>
                  <a:cubicBezTo>
                    <a:pt x="31" y="37"/>
                    <a:pt x="20" y="40"/>
                    <a:pt x="12" y="35"/>
                  </a:cubicBezTo>
                  <a:cubicBezTo>
                    <a:pt x="3" y="30"/>
                    <a:pt x="0" y="20"/>
                    <a:pt x="5" y="12"/>
                  </a:cubicBezTo>
                  <a:close/>
                </a:path>
              </a:pathLst>
            </a:custGeom>
            <a:solidFill>
              <a:srgbClr val="007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8"/>
            <p:cNvSpPr>
              <a:spLocks/>
            </p:cNvSpPr>
            <p:nvPr/>
          </p:nvSpPr>
          <p:spPr bwMode="gray">
            <a:xfrm>
              <a:off x="8633641" y="6034938"/>
              <a:ext cx="167112" cy="186210"/>
            </a:xfrm>
            <a:custGeom>
              <a:avLst/>
              <a:gdLst>
                <a:gd name="T0" fmla="*/ 0 w 35"/>
                <a:gd name="T1" fmla="*/ 39 h 39"/>
                <a:gd name="T2" fmla="*/ 33 w 35"/>
                <a:gd name="T3" fmla="*/ 39 h 39"/>
                <a:gd name="T4" fmla="*/ 35 w 35"/>
                <a:gd name="T5" fmla="*/ 2 h 39"/>
                <a:gd name="T6" fmla="*/ 4 w 35"/>
                <a:gd name="T7" fmla="*/ 0 h 39"/>
                <a:gd name="T8" fmla="*/ 0 w 35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9">
                  <a:moveTo>
                    <a:pt x="0" y="39"/>
                  </a:moveTo>
                  <a:lnTo>
                    <a:pt x="33" y="39"/>
                  </a:lnTo>
                  <a:lnTo>
                    <a:pt x="35" y="2"/>
                  </a:lnTo>
                  <a:lnTo>
                    <a:pt x="4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409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9"/>
            <p:cNvSpPr>
              <a:spLocks/>
            </p:cNvSpPr>
            <p:nvPr/>
          </p:nvSpPr>
          <p:spPr bwMode="gray">
            <a:xfrm>
              <a:off x="8604995" y="6149526"/>
              <a:ext cx="482232" cy="186210"/>
            </a:xfrm>
            <a:custGeom>
              <a:avLst/>
              <a:gdLst>
                <a:gd name="T0" fmla="*/ 1 w 54"/>
                <a:gd name="T1" fmla="*/ 20 h 21"/>
                <a:gd name="T2" fmla="*/ 17 w 54"/>
                <a:gd name="T3" fmla="*/ 20 h 21"/>
                <a:gd name="T4" fmla="*/ 17 w 54"/>
                <a:gd name="T5" fmla="*/ 18 h 21"/>
                <a:gd name="T6" fmla="*/ 39 w 54"/>
                <a:gd name="T7" fmla="*/ 21 h 21"/>
                <a:gd name="T8" fmla="*/ 53 w 54"/>
                <a:gd name="T9" fmla="*/ 20 h 21"/>
                <a:gd name="T10" fmla="*/ 54 w 54"/>
                <a:gd name="T11" fmla="*/ 18 h 21"/>
                <a:gd name="T12" fmla="*/ 22 w 54"/>
                <a:gd name="T13" fmla="*/ 0 h 21"/>
                <a:gd name="T14" fmla="*/ 21 w 54"/>
                <a:gd name="T15" fmla="*/ 0 h 21"/>
                <a:gd name="T16" fmla="*/ 13 w 54"/>
                <a:gd name="T17" fmla="*/ 5 h 21"/>
                <a:gd name="T18" fmla="*/ 3 w 54"/>
                <a:gd name="T19" fmla="*/ 0 h 21"/>
                <a:gd name="T20" fmla="*/ 1 w 54"/>
                <a:gd name="T21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" h="21">
                  <a:moveTo>
                    <a:pt x="1" y="20"/>
                  </a:moveTo>
                  <a:cubicBezTo>
                    <a:pt x="17" y="20"/>
                    <a:pt x="17" y="20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22" y="19"/>
                    <a:pt x="34" y="21"/>
                    <a:pt x="39" y="21"/>
                  </a:cubicBezTo>
                  <a:cubicBezTo>
                    <a:pt x="43" y="21"/>
                    <a:pt x="49" y="21"/>
                    <a:pt x="53" y="20"/>
                  </a:cubicBezTo>
                  <a:cubicBezTo>
                    <a:pt x="53" y="20"/>
                    <a:pt x="54" y="19"/>
                    <a:pt x="54" y="18"/>
                  </a:cubicBezTo>
                  <a:cubicBezTo>
                    <a:pt x="53" y="12"/>
                    <a:pt x="28" y="8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9" y="2"/>
                    <a:pt x="17" y="6"/>
                    <a:pt x="13" y="5"/>
                  </a:cubicBezTo>
                  <a:cubicBezTo>
                    <a:pt x="9" y="5"/>
                    <a:pt x="5" y="2"/>
                    <a:pt x="3" y="0"/>
                  </a:cubicBezTo>
                  <a:cubicBezTo>
                    <a:pt x="1" y="2"/>
                    <a:pt x="0" y="19"/>
                    <a:pt x="1" y="2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0"/>
            <p:cNvSpPr>
              <a:spLocks/>
            </p:cNvSpPr>
            <p:nvPr/>
          </p:nvSpPr>
          <p:spPr bwMode="gray">
            <a:xfrm>
              <a:off x="8633641" y="5275786"/>
              <a:ext cx="267375" cy="262601"/>
            </a:xfrm>
            <a:custGeom>
              <a:avLst/>
              <a:gdLst>
                <a:gd name="T0" fmla="*/ 0 w 30"/>
                <a:gd name="T1" fmla="*/ 14 h 30"/>
                <a:gd name="T2" fmla="*/ 15 w 30"/>
                <a:gd name="T3" fmla="*/ 0 h 30"/>
                <a:gd name="T4" fmla="*/ 29 w 30"/>
                <a:gd name="T5" fmla="*/ 15 h 30"/>
                <a:gd name="T6" fmla="*/ 14 w 30"/>
                <a:gd name="T7" fmla="*/ 29 h 30"/>
                <a:gd name="T8" fmla="*/ 0 w 30"/>
                <a:gd name="T9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0" y="14"/>
                  </a:moveTo>
                  <a:cubicBezTo>
                    <a:pt x="0" y="6"/>
                    <a:pt x="7" y="0"/>
                    <a:pt x="15" y="0"/>
                  </a:cubicBezTo>
                  <a:cubicBezTo>
                    <a:pt x="23" y="1"/>
                    <a:pt x="30" y="7"/>
                    <a:pt x="29" y="15"/>
                  </a:cubicBezTo>
                  <a:cubicBezTo>
                    <a:pt x="29" y="23"/>
                    <a:pt x="22" y="30"/>
                    <a:pt x="14" y="29"/>
                  </a:cubicBezTo>
                  <a:cubicBezTo>
                    <a:pt x="6" y="29"/>
                    <a:pt x="0" y="22"/>
                    <a:pt x="0" y="14"/>
                  </a:cubicBezTo>
                  <a:close/>
                </a:path>
              </a:pathLst>
            </a:custGeom>
            <a:solidFill>
              <a:srgbClr val="006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1"/>
            <p:cNvSpPr>
              <a:spLocks/>
            </p:cNvSpPr>
            <p:nvPr/>
          </p:nvSpPr>
          <p:spPr bwMode="gray">
            <a:xfrm>
              <a:off x="8614543" y="5399924"/>
              <a:ext cx="276923" cy="792575"/>
            </a:xfrm>
            <a:custGeom>
              <a:avLst/>
              <a:gdLst>
                <a:gd name="T0" fmla="*/ 4 w 58"/>
                <a:gd name="T1" fmla="*/ 0 h 166"/>
                <a:gd name="T2" fmla="*/ 58 w 58"/>
                <a:gd name="T3" fmla="*/ 2 h 166"/>
                <a:gd name="T4" fmla="*/ 50 w 58"/>
                <a:gd name="T5" fmla="*/ 165 h 166"/>
                <a:gd name="T6" fmla="*/ 0 w 58"/>
                <a:gd name="T7" fmla="*/ 166 h 166"/>
                <a:gd name="T8" fmla="*/ 4 w 58"/>
                <a:gd name="T9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66">
                  <a:moveTo>
                    <a:pt x="4" y="0"/>
                  </a:moveTo>
                  <a:lnTo>
                    <a:pt x="58" y="2"/>
                  </a:lnTo>
                  <a:lnTo>
                    <a:pt x="50" y="165"/>
                  </a:lnTo>
                  <a:lnTo>
                    <a:pt x="0" y="16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02"/>
            <p:cNvSpPr>
              <a:spLocks/>
            </p:cNvSpPr>
            <p:nvPr/>
          </p:nvSpPr>
          <p:spPr bwMode="gray">
            <a:xfrm>
              <a:off x="8972634" y="6034938"/>
              <a:ext cx="167112" cy="186210"/>
            </a:xfrm>
            <a:custGeom>
              <a:avLst/>
              <a:gdLst>
                <a:gd name="T0" fmla="*/ 0 w 35"/>
                <a:gd name="T1" fmla="*/ 39 h 39"/>
                <a:gd name="T2" fmla="*/ 33 w 35"/>
                <a:gd name="T3" fmla="*/ 39 h 39"/>
                <a:gd name="T4" fmla="*/ 35 w 35"/>
                <a:gd name="T5" fmla="*/ 2 h 39"/>
                <a:gd name="T6" fmla="*/ 3 w 35"/>
                <a:gd name="T7" fmla="*/ 0 h 39"/>
                <a:gd name="T8" fmla="*/ 0 w 35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9">
                  <a:moveTo>
                    <a:pt x="0" y="39"/>
                  </a:moveTo>
                  <a:lnTo>
                    <a:pt x="33" y="39"/>
                  </a:lnTo>
                  <a:lnTo>
                    <a:pt x="35" y="2"/>
                  </a:lnTo>
                  <a:lnTo>
                    <a:pt x="3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409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3"/>
            <p:cNvSpPr>
              <a:spLocks/>
            </p:cNvSpPr>
            <p:nvPr/>
          </p:nvSpPr>
          <p:spPr bwMode="gray">
            <a:xfrm>
              <a:off x="8943987" y="6149526"/>
              <a:ext cx="477455" cy="186210"/>
            </a:xfrm>
            <a:custGeom>
              <a:avLst/>
              <a:gdLst>
                <a:gd name="T0" fmla="*/ 1 w 54"/>
                <a:gd name="T1" fmla="*/ 20 h 21"/>
                <a:gd name="T2" fmla="*/ 17 w 54"/>
                <a:gd name="T3" fmla="*/ 20 h 21"/>
                <a:gd name="T4" fmla="*/ 17 w 54"/>
                <a:gd name="T5" fmla="*/ 18 h 21"/>
                <a:gd name="T6" fmla="*/ 39 w 54"/>
                <a:gd name="T7" fmla="*/ 21 h 21"/>
                <a:gd name="T8" fmla="*/ 52 w 54"/>
                <a:gd name="T9" fmla="*/ 20 h 21"/>
                <a:gd name="T10" fmla="*/ 54 w 54"/>
                <a:gd name="T11" fmla="*/ 18 h 21"/>
                <a:gd name="T12" fmla="*/ 21 w 54"/>
                <a:gd name="T13" fmla="*/ 0 h 21"/>
                <a:gd name="T14" fmla="*/ 21 w 54"/>
                <a:gd name="T15" fmla="*/ 0 h 21"/>
                <a:gd name="T16" fmla="*/ 13 w 54"/>
                <a:gd name="T17" fmla="*/ 5 h 21"/>
                <a:gd name="T18" fmla="*/ 3 w 54"/>
                <a:gd name="T19" fmla="*/ 0 h 21"/>
                <a:gd name="T20" fmla="*/ 1 w 54"/>
                <a:gd name="T21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" h="21">
                  <a:moveTo>
                    <a:pt x="1" y="20"/>
                  </a:moveTo>
                  <a:cubicBezTo>
                    <a:pt x="17" y="20"/>
                    <a:pt x="17" y="20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22" y="19"/>
                    <a:pt x="33" y="21"/>
                    <a:pt x="39" y="21"/>
                  </a:cubicBezTo>
                  <a:cubicBezTo>
                    <a:pt x="43" y="21"/>
                    <a:pt x="49" y="21"/>
                    <a:pt x="52" y="20"/>
                  </a:cubicBezTo>
                  <a:cubicBezTo>
                    <a:pt x="53" y="20"/>
                    <a:pt x="54" y="19"/>
                    <a:pt x="54" y="18"/>
                  </a:cubicBezTo>
                  <a:cubicBezTo>
                    <a:pt x="53" y="12"/>
                    <a:pt x="28" y="8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9" y="2"/>
                    <a:pt x="17" y="6"/>
                    <a:pt x="13" y="5"/>
                  </a:cubicBezTo>
                  <a:cubicBezTo>
                    <a:pt x="9" y="5"/>
                    <a:pt x="5" y="2"/>
                    <a:pt x="3" y="0"/>
                  </a:cubicBezTo>
                  <a:cubicBezTo>
                    <a:pt x="1" y="2"/>
                    <a:pt x="0" y="19"/>
                    <a:pt x="1" y="2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4"/>
            <p:cNvSpPr>
              <a:spLocks/>
            </p:cNvSpPr>
            <p:nvPr/>
          </p:nvSpPr>
          <p:spPr bwMode="gray">
            <a:xfrm>
              <a:off x="8972634" y="5275786"/>
              <a:ext cx="253053" cy="262601"/>
            </a:xfrm>
            <a:custGeom>
              <a:avLst/>
              <a:gdLst>
                <a:gd name="T0" fmla="*/ 0 w 29"/>
                <a:gd name="T1" fmla="*/ 14 h 30"/>
                <a:gd name="T2" fmla="*/ 15 w 29"/>
                <a:gd name="T3" fmla="*/ 0 h 30"/>
                <a:gd name="T4" fmla="*/ 29 w 29"/>
                <a:gd name="T5" fmla="*/ 15 h 30"/>
                <a:gd name="T6" fmla="*/ 14 w 29"/>
                <a:gd name="T7" fmla="*/ 29 h 30"/>
                <a:gd name="T8" fmla="*/ 0 w 29"/>
                <a:gd name="T9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0">
                  <a:moveTo>
                    <a:pt x="0" y="14"/>
                  </a:moveTo>
                  <a:cubicBezTo>
                    <a:pt x="0" y="6"/>
                    <a:pt x="7" y="0"/>
                    <a:pt x="15" y="0"/>
                  </a:cubicBezTo>
                  <a:cubicBezTo>
                    <a:pt x="23" y="1"/>
                    <a:pt x="29" y="7"/>
                    <a:pt x="29" y="15"/>
                  </a:cubicBezTo>
                  <a:cubicBezTo>
                    <a:pt x="29" y="23"/>
                    <a:pt x="22" y="30"/>
                    <a:pt x="14" y="29"/>
                  </a:cubicBezTo>
                  <a:cubicBezTo>
                    <a:pt x="6" y="29"/>
                    <a:pt x="0" y="22"/>
                    <a:pt x="0" y="14"/>
                  </a:cubicBezTo>
                  <a:close/>
                </a:path>
              </a:pathLst>
            </a:custGeom>
            <a:solidFill>
              <a:srgbClr val="006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05"/>
            <p:cNvSpPr>
              <a:spLocks/>
            </p:cNvSpPr>
            <p:nvPr/>
          </p:nvSpPr>
          <p:spPr bwMode="gray">
            <a:xfrm>
              <a:off x="8953535" y="5399924"/>
              <a:ext cx="272152" cy="792575"/>
            </a:xfrm>
            <a:custGeom>
              <a:avLst/>
              <a:gdLst>
                <a:gd name="T0" fmla="*/ 4 w 57"/>
                <a:gd name="T1" fmla="*/ 0 h 166"/>
                <a:gd name="T2" fmla="*/ 57 w 57"/>
                <a:gd name="T3" fmla="*/ 2 h 166"/>
                <a:gd name="T4" fmla="*/ 48 w 57"/>
                <a:gd name="T5" fmla="*/ 165 h 166"/>
                <a:gd name="T6" fmla="*/ 0 w 57"/>
                <a:gd name="T7" fmla="*/ 166 h 166"/>
                <a:gd name="T8" fmla="*/ 4 w 57"/>
                <a:gd name="T9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166">
                  <a:moveTo>
                    <a:pt x="4" y="0"/>
                  </a:moveTo>
                  <a:lnTo>
                    <a:pt x="57" y="2"/>
                  </a:lnTo>
                  <a:lnTo>
                    <a:pt x="48" y="165"/>
                  </a:lnTo>
                  <a:lnTo>
                    <a:pt x="0" y="16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6"/>
            <p:cNvSpPr>
              <a:spLocks/>
            </p:cNvSpPr>
            <p:nvPr/>
          </p:nvSpPr>
          <p:spPr bwMode="gray">
            <a:xfrm>
              <a:off x="9531256" y="2745270"/>
              <a:ext cx="219631" cy="487006"/>
            </a:xfrm>
            <a:custGeom>
              <a:avLst/>
              <a:gdLst>
                <a:gd name="T0" fmla="*/ 21 w 25"/>
                <a:gd name="T1" fmla="*/ 36 h 55"/>
                <a:gd name="T2" fmla="*/ 22 w 25"/>
                <a:gd name="T3" fmla="*/ 13 h 55"/>
                <a:gd name="T4" fmla="*/ 18 w 25"/>
                <a:gd name="T5" fmla="*/ 9 h 55"/>
                <a:gd name="T6" fmla="*/ 13 w 25"/>
                <a:gd name="T7" fmla="*/ 4 h 55"/>
                <a:gd name="T8" fmla="*/ 9 w 25"/>
                <a:gd name="T9" fmla="*/ 1 h 55"/>
                <a:gd name="T10" fmla="*/ 9 w 25"/>
                <a:gd name="T11" fmla="*/ 5 h 55"/>
                <a:gd name="T12" fmla="*/ 6 w 25"/>
                <a:gd name="T13" fmla="*/ 10 h 55"/>
                <a:gd name="T14" fmla="*/ 6 w 25"/>
                <a:gd name="T15" fmla="*/ 16 h 55"/>
                <a:gd name="T16" fmla="*/ 0 w 25"/>
                <a:gd name="T17" fmla="*/ 14 h 55"/>
                <a:gd name="T18" fmla="*/ 5 w 25"/>
                <a:gd name="T19" fmla="*/ 29 h 55"/>
                <a:gd name="T20" fmla="*/ 6 w 25"/>
                <a:gd name="T21" fmla="*/ 32 h 55"/>
                <a:gd name="T22" fmla="*/ 2 w 25"/>
                <a:gd name="T23" fmla="*/ 55 h 55"/>
                <a:gd name="T24" fmla="*/ 19 w 25"/>
                <a:gd name="T25" fmla="*/ 51 h 55"/>
                <a:gd name="T26" fmla="*/ 21 w 25"/>
                <a:gd name="T27" fmla="*/ 3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55">
                  <a:moveTo>
                    <a:pt x="21" y="36"/>
                  </a:moveTo>
                  <a:cubicBezTo>
                    <a:pt x="25" y="26"/>
                    <a:pt x="24" y="22"/>
                    <a:pt x="22" y="13"/>
                  </a:cubicBezTo>
                  <a:cubicBezTo>
                    <a:pt x="21" y="7"/>
                    <a:pt x="19" y="6"/>
                    <a:pt x="18" y="9"/>
                  </a:cubicBezTo>
                  <a:cubicBezTo>
                    <a:pt x="18" y="3"/>
                    <a:pt x="13" y="0"/>
                    <a:pt x="13" y="4"/>
                  </a:cubicBezTo>
                  <a:cubicBezTo>
                    <a:pt x="13" y="2"/>
                    <a:pt x="11" y="0"/>
                    <a:pt x="9" y="1"/>
                  </a:cubicBezTo>
                  <a:cubicBezTo>
                    <a:pt x="7" y="1"/>
                    <a:pt x="8" y="4"/>
                    <a:pt x="9" y="5"/>
                  </a:cubicBezTo>
                  <a:cubicBezTo>
                    <a:pt x="7" y="5"/>
                    <a:pt x="5" y="6"/>
                    <a:pt x="6" y="10"/>
                  </a:cubicBezTo>
                  <a:cubicBezTo>
                    <a:pt x="7" y="13"/>
                    <a:pt x="6" y="16"/>
                    <a:pt x="6" y="16"/>
                  </a:cubicBezTo>
                  <a:cubicBezTo>
                    <a:pt x="4" y="13"/>
                    <a:pt x="1" y="12"/>
                    <a:pt x="0" y="14"/>
                  </a:cubicBezTo>
                  <a:cubicBezTo>
                    <a:pt x="2" y="18"/>
                    <a:pt x="2" y="24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19" y="51"/>
                    <a:pt x="19" y="51"/>
                    <a:pt x="19" y="51"/>
                  </a:cubicBezTo>
                  <a:lnTo>
                    <a:pt x="21" y="36"/>
                  </a:lnTo>
                  <a:close/>
                </a:path>
              </a:pathLst>
            </a:custGeom>
            <a:solidFill>
              <a:srgbClr val="CE9C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7"/>
            <p:cNvSpPr>
              <a:spLocks/>
            </p:cNvSpPr>
            <p:nvPr/>
          </p:nvSpPr>
          <p:spPr bwMode="gray">
            <a:xfrm>
              <a:off x="9077674" y="3513973"/>
              <a:ext cx="549075" cy="463133"/>
            </a:xfrm>
            <a:custGeom>
              <a:avLst/>
              <a:gdLst>
                <a:gd name="T0" fmla="*/ 115 w 115"/>
                <a:gd name="T1" fmla="*/ 41 h 97"/>
                <a:gd name="T2" fmla="*/ 93 w 115"/>
                <a:gd name="T3" fmla="*/ 0 h 97"/>
                <a:gd name="T4" fmla="*/ 0 w 115"/>
                <a:gd name="T5" fmla="*/ 39 h 97"/>
                <a:gd name="T6" fmla="*/ 31 w 115"/>
                <a:gd name="T7" fmla="*/ 97 h 97"/>
                <a:gd name="T8" fmla="*/ 115 w 115"/>
                <a:gd name="T9" fmla="*/ 4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97">
                  <a:moveTo>
                    <a:pt x="115" y="41"/>
                  </a:moveTo>
                  <a:lnTo>
                    <a:pt x="93" y="0"/>
                  </a:lnTo>
                  <a:lnTo>
                    <a:pt x="0" y="39"/>
                  </a:lnTo>
                  <a:lnTo>
                    <a:pt x="31" y="97"/>
                  </a:lnTo>
                  <a:lnTo>
                    <a:pt x="115" y="41"/>
                  </a:lnTo>
                  <a:close/>
                </a:path>
              </a:pathLst>
            </a:custGeom>
            <a:solidFill>
              <a:srgbClr val="007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08"/>
            <p:cNvSpPr>
              <a:spLocks/>
            </p:cNvSpPr>
            <p:nvPr/>
          </p:nvSpPr>
          <p:spPr bwMode="gray">
            <a:xfrm>
              <a:off x="8977410" y="3666758"/>
              <a:ext cx="348543" cy="343769"/>
            </a:xfrm>
            <a:custGeom>
              <a:avLst/>
              <a:gdLst>
                <a:gd name="T0" fmla="*/ 28 w 39"/>
                <a:gd name="T1" fmla="*/ 35 h 39"/>
                <a:gd name="T2" fmla="*/ 5 w 39"/>
                <a:gd name="T3" fmla="*/ 28 h 39"/>
                <a:gd name="T4" fmla="*/ 11 w 39"/>
                <a:gd name="T5" fmla="*/ 5 h 39"/>
                <a:gd name="T6" fmla="*/ 35 w 39"/>
                <a:gd name="T7" fmla="*/ 11 h 39"/>
                <a:gd name="T8" fmla="*/ 28 w 39"/>
                <a:gd name="T9" fmla="*/ 3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28" y="35"/>
                  </a:moveTo>
                  <a:cubicBezTo>
                    <a:pt x="20" y="39"/>
                    <a:pt x="9" y="36"/>
                    <a:pt x="5" y="28"/>
                  </a:cubicBezTo>
                  <a:cubicBezTo>
                    <a:pt x="0" y="20"/>
                    <a:pt x="3" y="9"/>
                    <a:pt x="11" y="5"/>
                  </a:cubicBezTo>
                  <a:cubicBezTo>
                    <a:pt x="20" y="0"/>
                    <a:pt x="30" y="3"/>
                    <a:pt x="35" y="11"/>
                  </a:cubicBezTo>
                  <a:cubicBezTo>
                    <a:pt x="39" y="20"/>
                    <a:pt x="36" y="30"/>
                    <a:pt x="28" y="35"/>
                  </a:cubicBezTo>
                  <a:close/>
                </a:path>
              </a:pathLst>
            </a:custGeom>
            <a:solidFill>
              <a:srgbClr val="007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09"/>
            <p:cNvSpPr>
              <a:spLocks/>
            </p:cNvSpPr>
            <p:nvPr/>
          </p:nvSpPr>
          <p:spPr bwMode="gray">
            <a:xfrm>
              <a:off x="9545578" y="3136784"/>
              <a:ext cx="190982" cy="76394"/>
            </a:xfrm>
            <a:custGeom>
              <a:avLst/>
              <a:gdLst>
                <a:gd name="T0" fmla="*/ 40 w 40"/>
                <a:gd name="T1" fmla="*/ 5 h 16"/>
                <a:gd name="T2" fmla="*/ 2 w 40"/>
                <a:gd name="T3" fmla="*/ 0 h 16"/>
                <a:gd name="T4" fmla="*/ 0 w 40"/>
                <a:gd name="T5" fmla="*/ 11 h 16"/>
                <a:gd name="T6" fmla="*/ 38 w 40"/>
                <a:gd name="T7" fmla="*/ 16 h 16"/>
                <a:gd name="T8" fmla="*/ 40 w 40"/>
                <a:gd name="T9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6">
                  <a:moveTo>
                    <a:pt x="40" y="5"/>
                  </a:moveTo>
                  <a:lnTo>
                    <a:pt x="2" y="0"/>
                  </a:lnTo>
                  <a:lnTo>
                    <a:pt x="0" y="11"/>
                  </a:lnTo>
                  <a:lnTo>
                    <a:pt x="38" y="16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10"/>
            <p:cNvSpPr>
              <a:spLocks/>
            </p:cNvSpPr>
            <p:nvPr/>
          </p:nvSpPr>
          <p:spPr bwMode="gray">
            <a:xfrm>
              <a:off x="9450089" y="3490101"/>
              <a:ext cx="238726" cy="238729"/>
            </a:xfrm>
            <a:custGeom>
              <a:avLst/>
              <a:gdLst>
                <a:gd name="T0" fmla="*/ 26 w 27"/>
                <a:gd name="T1" fmla="*/ 16 h 27"/>
                <a:gd name="T2" fmla="*/ 12 w 27"/>
                <a:gd name="T3" fmla="*/ 26 h 27"/>
                <a:gd name="T4" fmla="*/ 1 w 27"/>
                <a:gd name="T5" fmla="*/ 12 h 27"/>
                <a:gd name="T6" fmla="*/ 15 w 27"/>
                <a:gd name="T7" fmla="*/ 1 h 27"/>
                <a:gd name="T8" fmla="*/ 26 w 27"/>
                <a:gd name="T9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26" y="16"/>
                  </a:moveTo>
                  <a:cubicBezTo>
                    <a:pt x="25" y="22"/>
                    <a:pt x="18" y="27"/>
                    <a:pt x="12" y="26"/>
                  </a:cubicBezTo>
                  <a:cubicBezTo>
                    <a:pt x="5" y="25"/>
                    <a:pt x="0" y="19"/>
                    <a:pt x="1" y="12"/>
                  </a:cubicBezTo>
                  <a:cubicBezTo>
                    <a:pt x="2" y="5"/>
                    <a:pt x="9" y="0"/>
                    <a:pt x="15" y="1"/>
                  </a:cubicBezTo>
                  <a:cubicBezTo>
                    <a:pt x="22" y="2"/>
                    <a:pt x="27" y="9"/>
                    <a:pt x="26" y="16"/>
                  </a:cubicBezTo>
                  <a:close/>
                </a:path>
              </a:pathLst>
            </a:custGeom>
            <a:solidFill>
              <a:srgbClr val="007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11"/>
            <p:cNvSpPr>
              <a:spLocks/>
            </p:cNvSpPr>
            <p:nvPr/>
          </p:nvSpPr>
          <p:spPr bwMode="gray">
            <a:xfrm>
              <a:off x="9450089" y="3490101"/>
              <a:ext cx="238726" cy="238729"/>
            </a:xfrm>
            <a:custGeom>
              <a:avLst/>
              <a:gdLst>
                <a:gd name="T0" fmla="*/ 1 w 27"/>
                <a:gd name="T1" fmla="*/ 12 h 27"/>
                <a:gd name="T2" fmla="*/ 15 w 27"/>
                <a:gd name="T3" fmla="*/ 1 h 27"/>
                <a:gd name="T4" fmla="*/ 26 w 27"/>
                <a:gd name="T5" fmla="*/ 16 h 27"/>
                <a:gd name="T6" fmla="*/ 12 w 27"/>
                <a:gd name="T7" fmla="*/ 26 h 27"/>
                <a:gd name="T8" fmla="*/ 1 w 27"/>
                <a:gd name="T9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1" y="12"/>
                  </a:moveTo>
                  <a:cubicBezTo>
                    <a:pt x="2" y="5"/>
                    <a:pt x="9" y="0"/>
                    <a:pt x="15" y="1"/>
                  </a:cubicBezTo>
                  <a:cubicBezTo>
                    <a:pt x="22" y="2"/>
                    <a:pt x="27" y="9"/>
                    <a:pt x="26" y="16"/>
                  </a:cubicBezTo>
                  <a:cubicBezTo>
                    <a:pt x="25" y="22"/>
                    <a:pt x="18" y="27"/>
                    <a:pt x="12" y="26"/>
                  </a:cubicBezTo>
                  <a:cubicBezTo>
                    <a:pt x="5" y="25"/>
                    <a:pt x="0" y="19"/>
                    <a:pt x="1" y="12"/>
                  </a:cubicBezTo>
                  <a:close/>
                </a:path>
              </a:pathLst>
            </a:custGeom>
            <a:solidFill>
              <a:srgbClr val="007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12"/>
            <p:cNvSpPr>
              <a:spLocks/>
            </p:cNvSpPr>
            <p:nvPr/>
          </p:nvSpPr>
          <p:spPr bwMode="gray">
            <a:xfrm>
              <a:off x="9459637" y="3179755"/>
              <a:ext cx="267375" cy="448809"/>
            </a:xfrm>
            <a:custGeom>
              <a:avLst/>
              <a:gdLst>
                <a:gd name="T0" fmla="*/ 56 w 56"/>
                <a:gd name="T1" fmla="*/ 7 h 94"/>
                <a:gd name="T2" fmla="*/ 17 w 56"/>
                <a:gd name="T3" fmla="*/ 0 h 94"/>
                <a:gd name="T4" fmla="*/ 0 w 56"/>
                <a:gd name="T5" fmla="*/ 87 h 94"/>
                <a:gd name="T6" fmla="*/ 46 w 56"/>
                <a:gd name="T7" fmla="*/ 94 h 94"/>
                <a:gd name="T8" fmla="*/ 56 w 56"/>
                <a:gd name="T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94">
                  <a:moveTo>
                    <a:pt x="56" y="7"/>
                  </a:moveTo>
                  <a:lnTo>
                    <a:pt x="17" y="0"/>
                  </a:lnTo>
                  <a:lnTo>
                    <a:pt x="0" y="87"/>
                  </a:lnTo>
                  <a:lnTo>
                    <a:pt x="46" y="94"/>
                  </a:lnTo>
                  <a:lnTo>
                    <a:pt x="56" y="7"/>
                  </a:lnTo>
                  <a:close/>
                </a:path>
              </a:pathLst>
            </a:custGeom>
            <a:solidFill>
              <a:srgbClr val="007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13"/>
            <p:cNvSpPr>
              <a:spLocks/>
            </p:cNvSpPr>
            <p:nvPr/>
          </p:nvSpPr>
          <p:spPr bwMode="gray">
            <a:xfrm>
              <a:off x="8891469" y="3681082"/>
              <a:ext cx="343769" cy="1193639"/>
            </a:xfrm>
            <a:custGeom>
              <a:avLst/>
              <a:gdLst>
                <a:gd name="T0" fmla="*/ 3 w 72"/>
                <a:gd name="T1" fmla="*/ 250 h 250"/>
                <a:gd name="T2" fmla="*/ 70 w 72"/>
                <a:gd name="T3" fmla="*/ 250 h 250"/>
                <a:gd name="T4" fmla="*/ 72 w 72"/>
                <a:gd name="T5" fmla="*/ 41 h 250"/>
                <a:gd name="T6" fmla="*/ 61 w 72"/>
                <a:gd name="T7" fmla="*/ 0 h 250"/>
                <a:gd name="T8" fmla="*/ 0 w 72"/>
                <a:gd name="T9" fmla="*/ 0 h 250"/>
                <a:gd name="T10" fmla="*/ 0 w 72"/>
                <a:gd name="T11" fmla="*/ 215 h 250"/>
                <a:gd name="T12" fmla="*/ 3 w 72"/>
                <a:gd name="T13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250">
                  <a:moveTo>
                    <a:pt x="3" y="250"/>
                  </a:moveTo>
                  <a:lnTo>
                    <a:pt x="70" y="250"/>
                  </a:lnTo>
                  <a:lnTo>
                    <a:pt x="72" y="41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215"/>
                  </a:lnTo>
                  <a:lnTo>
                    <a:pt x="3" y="250"/>
                  </a:lnTo>
                  <a:close/>
                </a:path>
              </a:pathLst>
            </a:custGeom>
            <a:solidFill>
              <a:srgbClr val="007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14"/>
            <p:cNvSpPr>
              <a:spLocks/>
            </p:cNvSpPr>
            <p:nvPr/>
          </p:nvSpPr>
          <p:spPr bwMode="gray">
            <a:xfrm>
              <a:off x="8791200" y="3533071"/>
              <a:ext cx="195758" cy="238729"/>
            </a:xfrm>
            <a:custGeom>
              <a:avLst/>
              <a:gdLst>
                <a:gd name="T0" fmla="*/ 22 w 22"/>
                <a:gd name="T1" fmla="*/ 19 h 27"/>
                <a:gd name="T2" fmla="*/ 22 w 22"/>
                <a:gd name="T3" fmla="*/ 0 h 27"/>
                <a:gd name="T4" fmla="*/ 0 w 22"/>
                <a:gd name="T5" fmla="*/ 0 h 27"/>
                <a:gd name="T6" fmla="*/ 0 w 22"/>
                <a:gd name="T7" fmla="*/ 19 h 27"/>
                <a:gd name="T8" fmla="*/ 11 w 22"/>
                <a:gd name="T9" fmla="*/ 27 h 27"/>
                <a:gd name="T10" fmla="*/ 22 w 22"/>
                <a:gd name="T11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7">
                  <a:moveTo>
                    <a:pt x="22" y="19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3"/>
                    <a:pt x="3" y="27"/>
                    <a:pt x="11" y="27"/>
                  </a:cubicBezTo>
                  <a:cubicBezTo>
                    <a:pt x="19" y="27"/>
                    <a:pt x="22" y="23"/>
                    <a:pt x="22" y="19"/>
                  </a:cubicBezTo>
                  <a:close/>
                </a:path>
              </a:pathLst>
            </a:custGeom>
            <a:solidFill>
              <a:srgbClr val="CE9C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15"/>
            <p:cNvSpPr>
              <a:spLocks/>
            </p:cNvSpPr>
            <p:nvPr/>
          </p:nvSpPr>
          <p:spPr bwMode="gray">
            <a:xfrm>
              <a:off x="8776878" y="3499651"/>
              <a:ext cx="210080" cy="181434"/>
            </a:xfrm>
            <a:custGeom>
              <a:avLst/>
              <a:gdLst>
                <a:gd name="T0" fmla="*/ 0 w 24"/>
                <a:gd name="T1" fmla="*/ 5 h 21"/>
                <a:gd name="T2" fmla="*/ 24 w 24"/>
                <a:gd name="T3" fmla="*/ 21 h 21"/>
                <a:gd name="T4" fmla="*/ 24 w 24"/>
                <a:gd name="T5" fmla="*/ 3 h 21"/>
                <a:gd name="T6" fmla="*/ 0 w 24"/>
                <a:gd name="T7" fmla="*/ 0 h 21"/>
                <a:gd name="T8" fmla="*/ 0 w 24"/>
                <a:gd name="T9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1">
                  <a:moveTo>
                    <a:pt x="0" y="5"/>
                  </a:moveTo>
                  <a:cubicBezTo>
                    <a:pt x="7" y="13"/>
                    <a:pt x="13" y="17"/>
                    <a:pt x="24" y="2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BA8C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16"/>
            <p:cNvSpPr>
              <a:spLocks/>
            </p:cNvSpPr>
            <p:nvPr/>
          </p:nvSpPr>
          <p:spPr bwMode="gray">
            <a:xfrm>
              <a:off x="8604995" y="3179755"/>
              <a:ext cx="506101" cy="601594"/>
            </a:xfrm>
            <a:custGeom>
              <a:avLst/>
              <a:gdLst>
                <a:gd name="T0" fmla="*/ 56 w 57"/>
                <a:gd name="T1" fmla="*/ 23 h 68"/>
                <a:gd name="T2" fmla="*/ 45 w 57"/>
                <a:gd name="T3" fmla="*/ 16 h 68"/>
                <a:gd name="T4" fmla="*/ 45 w 57"/>
                <a:gd name="T5" fmla="*/ 14 h 68"/>
                <a:gd name="T6" fmla="*/ 46 w 57"/>
                <a:gd name="T7" fmla="*/ 12 h 68"/>
                <a:gd name="T8" fmla="*/ 46 w 57"/>
                <a:gd name="T9" fmla="*/ 10 h 68"/>
                <a:gd name="T10" fmla="*/ 37 w 57"/>
                <a:gd name="T11" fmla="*/ 8 h 68"/>
                <a:gd name="T12" fmla="*/ 35 w 57"/>
                <a:gd name="T13" fmla="*/ 7 h 68"/>
                <a:gd name="T14" fmla="*/ 25 w 57"/>
                <a:gd name="T15" fmla="*/ 0 h 68"/>
                <a:gd name="T16" fmla="*/ 0 w 57"/>
                <a:gd name="T17" fmla="*/ 26 h 68"/>
                <a:gd name="T18" fmla="*/ 4 w 57"/>
                <a:gd name="T19" fmla="*/ 30 h 68"/>
                <a:gd name="T20" fmla="*/ 1 w 57"/>
                <a:gd name="T21" fmla="*/ 33 h 68"/>
                <a:gd name="T22" fmla="*/ 56 w 57"/>
                <a:gd name="T23" fmla="*/ 26 h 68"/>
                <a:gd name="T24" fmla="*/ 56 w 57"/>
                <a:gd name="T25" fmla="*/ 2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8">
                  <a:moveTo>
                    <a:pt x="56" y="23"/>
                  </a:moveTo>
                  <a:cubicBezTo>
                    <a:pt x="51" y="21"/>
                    <a:pt x="45" y="16"/>
                    <a:pt x="45" y="16"/>
                  </a:cubicBezTo>
                  <a:cubicBezTo>
                    <a:pt x="44" y="15"/>
                    <a:pt x="44" y="15"/>
                    <a:pt x="45" y="14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7" y="11"/>
                    <a:pt x="46" y="11"/>
                    <a:pt x="46" y="10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6" y="7"/>
                    <a:pt x="35" y="7"/>
                    <a:pt x="35" y="7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26" y="68"/>
                    <a:pt x="56" y="26"/>
                  </a:cubicBezTo>
                  <a:cubicBezTo>
                    <a:pt x="57" y="25"/>
                    <a:pt x="57" y="23"/>
                    <a:pt x="56" y="23"/>
                  </a:cubicBezTo>
                  <a:close/>
                </a:path>
              </a:pathLst>
            </a:custGeom>
            <a:solidFill>
              <a:srgbClr val="CE9C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7"/>
            <p:cNvSpPr>
              <a:spLocks/>
            </p:cNvSpPr>
            <p:nvPr/>
          </p:nvSpPr>
          <p:spPr bwMode="gray">
            <a:xfrm>
              <a:off x="8571572" y="3084262"/>
              <a:ext cx="343769" cy="529977"/>
            </a:xfrm>
            <a:custGeom>
              <a:avLst/>
              <a:gdLst>
                <a:gd name="T0" fmla="*/ 0 w 39"/>
                <a:gd name="T1" fmla="*/ 29 h 60"/>
                <a:gd name="T2" fmla="*/ 14 w 39"/>
                <a:gd name="T3" fmla="*/ 7 h 60"/>
                <a:gd name="T4" fmla="*/ 27 w 39"/>
                <a:gd name="T5" fmla="*/ 4 h 60"/>
                <a:gd name="T6" fmla="*/ 24 w 39"/>
                <a:gd name="T7" fmla="*/ 18 h 60"/>
                <a:gd name="T8" fmla="*/ 21 w 39"/>
                <a:gd name="T9" fmla="*/ 22 h 60"/>
                <a:gd name="T10" fmla="*/ 21 w 39"/>
                <a:gd name="T11" fmla="*/ 26 h 60"/>
                <a:gd name="T12" fmla="*/ 32 w 39"/>
                <a:gd name="T13" fmla="*/ 33 h 60"/>
                <a:gd name="T14" fmla="*/ 30 w 39"/>
                <a:gd name="T15" fmla="*/ 35 h 60"/>
                <a:gd name="T16" fmla="*/ 29 w 39"/>
                <a:gd name="T17" fmla="*/ 36 h 60"/>
                <a:gd name="T18" fmla="*/ 20 w 39"/>
                <a:gd name="T19" fmla="*/ 38 h 60"/>
                <a:gd name="T20" fmla="*/ 25 w 39"/>
                <a:gd name="T21" fmla="*/ 44 h 60"/>
                <a:gd name="T22" fmla="*/ 32 w 39"/>
                <a:gd name="T23" fmla="*/ 45 h 60"/>
                <a:gd name="T24" fmla="*/ 35 w 39"/>
                <a:gd name="T25" fmla="*/ 57 h 60"/>
                <a:gd name="T26" fmla="*/ 12 w 39"/>
                <a:gd name="T27" fmla="*/ 54 h 60"/>
                <a:gd name="T28" fmla="*/ 0 w 39"/>
                <a:gd name="T29" fmla="*/ 35 h 60"/>
                <a:gd name="T30" fmla="*/ 0 w 39"/>
                <a:gd name="T31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60">
                  <a:moveTo>
                    <a:pt x="0" y="29"/>
                  </a:moveTo>
                  <a:cubicBezTo>
                    <a:pt x="2" y="22"/>
                    <a:pt x="7" y="13"/>
                    <a:pt x="14" y="7"/>
                  </a:cubicBezTo>
                  <a:cubicBezTo>
                    <a:pt x="18" y="3"/>
                    <a:pt x="23" y="0"/>
                    <a:pt x="27" y="4"/>
                  </a:cubicBezTo>
                  <a:cubicBezTo>
                    <a:pt x="33" y="10"/>
                    <a:pt x="27" y="16"/>
                    <a:pt x="24" y="18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9" y="23"/>
                    <a:pt x="20" y="25"/>
                    <a:pt x="21" y="26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6"/>
                    <a:pt x="30" y="36"/>
                    <a:pt x="29" y="36"/>
                  </a:cubicBezTo>
                  <a:cubicBezTo>
                    <a:pt x="27" y="35"/>
                    <a:pt x="22" y="34"/>
                    <a:pt x="20" y="38"/>
                  </a:cubicBezTo>
                  <a:cubicBezTo>
                    <a:pt x="19" y="42"/>
                    <a:pt x="22" y="44"/>
                    <a:pt x="25" y="44"/>
                  </a:cubicBezTo>
                  <a:cubicBezTo>
                    <a:pt x="27" y="45"/>
                    <a:pt x="30" y="44"/>
                    <a:pt x="32" y="45"/>
                  </a:cubicBezTo>
                  <a:cubicBezTo>
                    <a:pt x="33" y="46"/>
                    <a:pt x="39" y="50"/>
                    <a:pt x="35" y="57"/>
                  </a:cubicBezTo>
                  <a:cubicBezTo>
                    <a:pt x="25" y="60"/>
                    <a:pt x="18" y="57"/>
                    <a:pt x="12" y="54"/>
                  </a:cubicBezTo>
                  <a:cubicBezTo>
                    <a:pt x="5" y="50"/>
                    <a:pt x="1" y="43"/>
                    <a:pt x="0" y="35"/>
                  </a:cubicBezTo>
                  <a:cubicBezTo>
                    <a:pt x="0" y="33"/>
                    <a:pt x="0" y="31"/>
                    <a:pt x="0" y="29"/>
                  </a:cubicBezTo>
                  <a:close/>
                </a:path>
              </a:pathLst>
            </a:custGeom>
            <a:solidFill>
              <a:srgbClr val="301D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18"/>
            <p:cNvSpPr>
              <a:spLocks/>
            </p:cNvSpPr>
            <p:nvPr/>
          </p:nvSpPr>
          <p:spPr bwMode="gray">
            <a:xfrm>
              <a:off x="8862820" y="3284795"/>
              <a:ext cx="38197" cy="28646"/>
            </a:xfrm>
            <a:custGeom>
              <a:avLst/>
              <a:gdLst>
                <a:gd name="T0" fmla="*/ 3 w 4"/>
                <a:gd name="T1" fmla="*/ 1 h 3"/>
                <a:gd name="T2" fmla="*/ 3 w 4"/>
                <a:gd name="T3" fmla="*/ 3 h 3"/>
                <a:gd name="T4" fmla="*/ 1 w 4"/>
                <a:gd name="T5" fmla="*/ 3 h 3"/>
                <a:gd name="T6" fmla="*/ 1 w 4"/>
                <a:gd name="T7" fmla="*/ 1 h 3"/>
                <a:gd name="T8" fmla="*/ 3 w 4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1"/>
                  </a:moveTo>
                  <a:cubicBezTo>
                    <a:pt x="4" y="1"/>
                    <a:pt x="4" y="2"/>
                    <a:pt x="3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19"/>
            <p:cNvSpPr>
              <a:spLocks/>
            </p:cNvSpPr>
            <p:nvPr/>
          </p:nvSpPr>
          <p:spPr bwMode="gray">
            <a:xfrm>
              <a:off x="8891469" y="3681082"/>
              <a:ext cx="148014" cy="735283"/>
            </a:xfrm>
            <a:custGeom>
              <a:avLst/>
              <a:gdLst>
                <a:gd name="T0" fmla="*/ 0 w 31"/>
                <a:gd name="T1" fmla="*/ 15 h 154"/>
                <a:gd name="T2" fmla="*/ 0 w 31"/>
                <a:gd name="T3" fmla="*/ 154 h 154"/>
                <a:gd name="T4" fmla="*/ 18 w 31"/>
                <a:gd name="T5" fmla="*/ 67 h 154"/>
                <a:gd name="T6" fmla="*/ 31 w 31"/>
                <a:gd name="T7" fmla="*/ 6 h 154"/>
                <a:gd name="T8" fmla="*/ 30 w 31"/>
                <a:gd name="T9" fmla="*/ 0 h 154"/>
                <a:gd name="T10" fmla="*/ 0 w 31"/>
                <a:gd name="T11" fmla="*/ 1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54">
                  <a:moveTo>
                    <a:pt x="0" y="15"/>
                  </a:moveTo>
                  <a:lnTo>
                    <a:pt x="0" y="154"/>
                  </a:lnTo>
                  <a:lnTo>
                    <a:pt x="18" y="67"/>
                  </a:lnTo>
                  <a:lnTo>
                    <a:pt x="31" y="6"/>
                  </a:lnTo>
                  <a:lnTo>
                    <a:pt x="30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20"/>
            <p:cNvSpPr>
              <a:spLocks/>
            </p:cNvSpPr>
            <p:nvPr/>
          </p:nvSpPr>
          <p:spPr bwMode="gray">
            <a:xfrm>
              <a:off x="8748232" y="3681082"/>
              <a:ext cx="143237" cy="735283"/>
            </a:xfrm>
            <a:custGeom>
              <a:avLst/>
              <a:gdLst>
                <a:gd name="T0" fmla="*/ 30 w 30"/>
                <a:gd name="T1" fmla="*/ 15 h 154"/>
                <a:gd name="T2" fmla="*/ 30 w 30"/>
                <a:gd name="T3" fmla="*/ 154 h 154"/>
                <a:gd name="T4" fmla="*/ 13 w 30"/>
                <a:gd name="T5" fmla="*/ 71 h 154"/>
                <a:gd name="T6" fmla="*/ 0 w 30"/>
                <a:gd name="T7" fmla="*/ 6 h 154"/>
                <a:gd name="T8" fmla="*/ 2 w 30"/>
                <a:gd name="T9" fmla="*/ 0 h 154"/>
                <a:gd name="T10" fmla="*/ 30 w 30"/>
                <a:gd name="T11" fmla="*/ 1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54">
                  <a:moveTo>
                    <a:pt x="30" y="15"/>
                  </a:moveTo>
                  <a:lnTo>
                    <a:pt x="30" y="154"/>
                  </a:lnTo>
                  <a:lnTo>
                    <a:pt x="13" y="71"/>
                  </a:lnTo>
                  <a:lnTo>
                    <a:pt x="0" y="6"/>
                  </a:lnTo>
                  <a:lnTo>
                    <a:pt x="2" y="0"/>
                  </a:lnTo>
                  <a:lnTo>
                    <a:pt x="3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21"/>
            <p:cNvSpPr>
              <a:spLocks/>
            </p:cNvSpPr>
            <p:nvPr/>
          </p:nvSpPr>
          <p:spPr bwMode="gray">
            <a:xfrm>
              <a:off x="8757780" y="3638111"/>
              <a:ext cx="133686" cy="186210"/>
            </a:xfrm>
            <a:custGeom>
              <a:avLst/>
              <a:gdLst>
                <a:gd name="T0" fmla="*/ 28 w 28"/>
                <a:gd name="T1" fmla="*/ 24 h 39"/>
                <a:gd name="T2" fmla="*/ 5 w 28"/>
                <a:gd name="T3" fmla="*/ 0 h 39"/>
                <a:gd name="T4" fmla="*/ 0 w 28"/>
                <a:gd name="T5" fmla="*/ 9 h 39"/>
                <a:gd name="T6" fmla="*/ 7 w 28"/>
                <a:gd name="T7" fmla="*/ 39 h 39"/>
                <a:gd name="T8" fmla="*/ 22 w 28"/>
                <a:gd name="T9" fmla="*/ 22 h 39"/>
                <a:gd name="T10" fmla="*/ 28 w 28"/>
                <a:gd name="T11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9">
                  <a:moveTo>
                    <a:pt x="28" y="24"/>
                  </a:moveTo>
                  <a:lnTo>
                    <a:pt x="5" y="0"/>
                  </a:lnTo>
                  <a:lnTo>
                    <a:pt x="0" y="9"/>
                  </a:lnTo>
                  <a:lnTo>
                    <a:pt x="7" y="39"/>
                  </a:lnTo>
                  <a:lnTo>
                    <a:pt x="22" y="22"/>
                  </a:lnTo>
                  <a:lnTo>
                    <a:pt x="28" y="24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22"/>
            <p:cNvSpPr>
              <a:spLocks/>
            </p:cNvSpPr>
            <p:nvPr/>
          </p:nvSpPr>
          <p:spPr bwMode="gray">
            <a:xfrm>
              <a:off x="8891469" y="3638111"/>
              <a:ext cx="143237" cy="186210"/>
            </a:xfrm>
            <a:custGeom>
              <a:avLst/>
              <a:gdLst>
                <a:gd name="T0" fmla="*/ 0 w 30"/>
                <a:gd name="T1" fmla="*/ 24 h 39"/>
                <a:gd name="T2" fmla="*/ 24 w 30"/>
                <a:gd name="T3" fmla="*/ 0 h 39"/>
                <a:gd name="T4" fmla="*/ 30 w 30"/>
                <a:gd name="T5" fmla="*/ 9 h 39"/>
                <a:gd name="T6" fmla="*/ 22 w 30"/>
                <a:gd name="T7" fmla="*/ 39 h 39"/>
                <a:gd name="T8" fmla="*/ 7 w 30"/>
                <a:gd name="T9" fmla="*/ 22 h 39"/>
                <a:gd name="T10" fmla="*/ 0 w 30"/>
                <a:gd name="T11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9">
                  <a:moveTo>
                    <a:pt x="0" y="24"/>
                  </a:moveTo>
                  <a:lnTo>
                    <a:pt x="24" y="0"/>
                  </a:lnTo>
                  <a:lnTo>
                    <a:pt x="30" y="9"/>
                  </a:lnTo>
                  <a:lnTo>
                    <a:pt x="22" y="39"/>
                  </a:lnTo>
                  <a:lnTo>
                    <a:pt x="7" y="22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23"/>
            <p:cNvSpPr>
              <a:spLocks/>
            </p:cNvSpPr>
            <p:nvPr/>
          </p:nvSpPr>
          <p:spPr bwMode="gray">
            <a:xfrm>
              <a:off x="8853272" y="3743151"/>
              <a:ext cx="81168" cy="62072"/>
            </a:xfrm>
            <a:custGeom>
              <a:avLst/>
              <a:gdLst>
                <a:gd name="T0" fmla="*/ 2 w 17"/>
                <a:gd name="T1" fmla="*/ 0 h 13"/>
                <a:gd name="T2" fmla="*/ 0 w 17"/>
                <a:gd name="T3" fmla="*/ 2 h 13"/>
                <a:gd name="T4" fmla="*/ 4 w 17"/>
                <a:gd name="T5" fmla="*/ 13 h 13"/>
                <a:gd name="T6" fmla="*/ 11 w 17"/>
                <a:gd name="T7" fmla="*/ 13 h 13"/>
                <a:gd name="T8" fmla="*/ 17 w 17"/>
                <a:gd name="T9" fmla="*/ 2 h 13"/>
                <a:gd name="T10" fmla="*/ 15 w 17"/>
                <a:gd name="T11" fmla="*/ 0 h 13"/>
                <a:gd name="T12" fmla="*/ 2 w 17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3">
                  <a:moveTo>
                    <a:pt x="2" y="0"/>
                  </a:moveTo>
                  <a:lnTo>
                    <a:pt x="0" y="2"/>
                  </a:lnTo>
                  <a:lnTo>
                    <a:pt x="4" y="13"/>
                  </a:lnTo>
                  <a:lnTo>
                    <a:pt x="11" y="13"/>
                  </a:lnTo>
                  <a:lnTo>
                    <a:pt x="17" y="2"/>
                  </a:lnTo>
                  <a:lnTo>
                    <a:pt x="15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9AB3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24"/>
            <p:cNvSpPr>
              <a:spLocks/>
            </p:cNvSpPr>
            <p:nvPr/>
          </p:nvSpPr>
          <p:spPr bwMode="gray">
            <a:xfrm>
              <a:off x="8853272" y="3805221"/>
              <a:ext cx="62072" cy="611144"/>
            </a:xfrm>
            <a:custGeom>
              <a:avLst/>
              <a:gdLst>
                <a:gd name="T0" fmla="*/ 4 w 13"/>
                <a:gd name="T1" fmla="*/ 0 h 128"/>
                <a:gd name="T2" fmla="*/ 0 w 13"/>
                <a:gd name="T3" fmla="*/ 110 h 128"/>
                <a:gd name="T4" fmla="*/ 8 w 13"/>
                <a:gd name="T5" fmla="*/ 128 h 128"/>
                <a:gd name="T6" fmla="*/ 13 w 13"/>
                <a:gd name="T7" fmla="*/ 117 h 128"/>
                <a:gd name="T8" fmla="*/ 11 w 13"/>
                <a:gd name="T9" fmla="*/ 0 h 128"/>
                <a:gd name="T10" fmla="*/ 4 w 13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28">
                  <a:moveTo>
                    <a:pt x="4" y="0"/>
                  </a:moveTo>
                  <a:lnTo>
                    <a:pt x="0" y="110"/>
                  </a:lnTo>
                  <a:lnTo>
                    <a:pt x="8" y="128"/>
                  </a:lnTo>
                  <a:lnTo>
                    <a:pt x="13" y="117"/>
                  </a:lnTo>
                  <a:lnTo>
                    <a:pt x="1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9AB3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25"/>
            <p:cNvSpPr>
              <a:spLocks/>
            </p:cNvSpPr>
            <p:nvPr/>
          </p:nvSpPr>
          <p:spPr bwMode="gray">
            <a:xfrm>
              <a:off x="8891469" y="3676308"/>
              <a:ext cx="229178" cy="783027"/>
            </a:xfrm>
            <a:custGeom>
              <a:avLst/>
              <a:gdLst>
                <a:gd name="T0" fmla="*/ 26 w 26"/>
                <a:gd name="T1" fmla="*/ 8 h 89"/>
                <a:gd name="T2" fmla="*/ 22 w 26"/>
                <a:gd name="T3" fmla="*/ 12 h 89"/>
                <a:gd name="T4" fmla="*/ 25 w 26"/>
                <a:gd name="T5" fmla="*/ 14 h 89"/>
                <a:gd name="T6" fmla="*/ 0 w 26"/>
                <a:gd name="T7" fmla="*/ 89 h 89"/>
                <a:gd name="T8" fmla="*/ 0 w 26"/>
                <a:gd name="T9" fmla="*/ 82 h 89"/>
                <a:gd name="T10" fmla="*/ 16 w 26"/>
                <a:gd name="T11" fmla="*/ 0 h 89"/>
                <a:gd name="T12" fmla="*/ 26 w 26"/>
                <a:gd name="T13" fmla="*/ 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89">
                  <a:moveTo>
                    <a:pt x="26" y="8"/>
                  </a:moveTo>
                  <a:cubicBezTo>
                    <a:pt x="22" y="12"/>
                    <a:pt x="22" y="12"/>
                    <a:pt x="22" y="12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18" y="36"/>
                    <a:pt x="0" y="89"/>
                    <a:pt x="0" y="8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5" y="62"/>
                    <a:pt x="16" y="0"/>
                    <a:pt x="16" y="0"/>
                  </a:cubicBezTo>
                  <a:lnTo>
                    <a:pt x="26" y="8"/>
                  </a:lnTo>
                  <a:close/>
                </a:path>
              </a:pathLst>
            </a:custGeom>
            <a:solidFill>
              <a:srgbClr val="006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26"/>
            <p:cNvSpPr>
              <a:spLocks/>
            </p:cNvSpPr>
            <p:nvPr/>
          </p:nvSpPr>
          <p:spPr bwMode="gray">
            <a:xfrm>
              <a:off x="8251678" y="4593022"/>
              <a:ext cx="229178" cy="496554"/>
            </a:xfrm>
            <a:custGeom>
              <a:avLst/>
              <a:gdLst>
                <a:gd name="T0" fmla="*/ 3 w 26"/>
                <a:gd name="T1" fmla="*/ 20 h 56"/>
                <a:gd name="T2" fmla="*/ 3 w 26"/>
                <a:gd name="T3" fmla="*/ 43 h 56"/>
                <a:gd name="T4" fmla="*/ 8 w 26"/>
                <a:gd name="T5" fmla="*/ 47 h 56"/>
                <a:gd name="T6" fmla="*/ 13 w 26"/>
                <a:gd name="T7" fmla="*/ 52 h 56"/>
                <a:gd name="T8" fmla="*/ 18 w 26"/>
                <a:gd name="T9" fmla="*/ 55 h 56"/>
                <a:gd name="T10" fmla="*/ 18 w 26"/>
                <a:gd name="T11" fmla="*/ 50 h 56"/>
                <a:gd name="T12" fmla="*/ 20 w 26"/>
                <a:gd name="T13" fmla="*/ 45 h 56"/>
                <a:gd name="T14" fmla="*/ 20 w 26"/>
                <a:gd name="T15" fmla="*/ 39 h 56"/>
                <a:gd name="T16" fmla="*/ 26 w 26"/>
                <a:gd name="T17" fmla="*/ 41 h 56"/>
                <a:gd name="T18" fmla="*/ 20 w 26"/>
                <a:gd name="T19" fmla="*/ 26 h 56"/>
                <a:gd name="T20" fmla="*/ 19 w 26"/>
                <a:gd name="T21" fmla="*/ 24 h 56"/>
                <a:gd name="T22" fmla="*/ 21 w 26"/>
                <a:gd name="T23" fmla="*/ 0 h 56"/>
                <a:gd name="T24" fmla="*/ 4 w 26"/>
                <a:gd name="T25" fmla="*/ 5 h 56"/>
                <a:gd name="T26" fmla="*/ 3 w 26"/>
                <a:gd name="T27" fmla="*/ 2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56">
                  <a:moveTo>
                    <a:pt x="3" y="20"/>
                  </a:moveTo>
                  <a:cubicBezTo>
                    <a:pt x="0" y="30"/>
                    <a:pt x="1" y="34"/>
                    <a:pt x="3" y="43"/>
                  </a:cubicBezTo>
                  <a:cubicBezTo>
                    <a:pt x="5" y="49"/>
                    <a:pt x="7" y="50"/>
                    <a:pt x="8" y="47"/>
                  </a:cubicBezTo>
                  <a:cubicBezTo>
                    <a:pt x="8" y="53"/>
                    <a:pt x="13" y="56"/>
                    <a:pt x="13" y="52"/>
                  </a:cubicBezTo>
                  <a:cubicBezTo>
                    <a:pt x="14" y="53"/>
                    <a:pt x="16" y="55"/>
                    <a:pt x="18" y="55"/>
                  </a:cubicBezTo>
                  <a:cubicBezTo>
                    <a:pt x="19" y="54"/>
                    <a:pt x="18" y="51"/>
                    <a:pt x="18" y="50"/>
                  </a:cubicBezTo>
                  <a:cubicBezTo>
                    <a:pt x="20" y="50"/>
                    <a:pt x="22" y="49"/>
                    <a:pt x="20" y="45"/>
                  </a:cubicBezTo>
                  <a:cubicBezTo>
                    <a:pt x="19" y="42"/>
                    <a:pt x="20" y="39"/>
                    <a:pt x="20" y="39"/>
                  </a:cubicBezTo>
                  <a:cubicBezTo>
                    <a:pt x="22" y="42"/>
                    <a:pt x="25" y="43"/>
                    <a:pt x="26" y="41"/>
                  </a:cubicBezTo>
                  <a:cubicBezTo>
                    <a:pt x="24" y="37"/>
                    <a:pt x="23" y="31"/>
                    <a:pt x="20" y="26"/>
                  </a:cubicBezTo>
                  <a:cubicBezTo>
                    <a:pt x="20" y="25"/>
                    <a:pt x="19" y="24"/>
                    <a:pt x="19" y="24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4" y="5"/>
                    <a:pt x="4" y="5"/>
                    <a:pt x="4" y="5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CE9C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27"/>
            <p:cNvSpPr>
              <a:spLocks/>
            </p:cNvSpPr>
            <p:nvPr/>
          </p:nvSpPr>
          <p:spPr bwMode="gray">
            <a:xfrm>
              <a:off x="8275548" y="4134665"/>
              <a:ext cx="243503" cy="229178"/>
            </a:xfrm>
            <a:custGeom>
              <a:avLst/>
              <a:gdLst>
                <a:gd name="T0" fmla="*/ 1 w 27"/>
                <a:gd name="T1" fmla="*/ 12 h 26"/>
                <a:gd name="T2" fmla="*/ 15 w 27"/>
                <a:gd name="T3" fmla="*/ 1 h 26"/>
                <a:gd name="T4" fmla="*/ 26 w 27"/>
                <a:gd name="T5" fmla="*/ 15 h 26"/>
                <a:gd name="T6" fmla="*/ 12 w 27"/>
                <a:gd name="T7" fmla="*/ 26 h 26"/>
                <a:gd name="T8" fmla="*/ 1 w 27"/>
                <a:gd name="T9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6">
                  <a:moveTo>
                    <a:pt x="1" y="12"/>
                  </a:moveTo>
                  <a:cubicBezTo>
                    <a:pt x="2" y="5"/>
                    <a:pt x="8" y="0"/>
                    <a:pt x="15" y="1"/>
                  </a:cubicBezTo>
                  <a:cubicBezTo>
                    <a:pt x="22" y="2"/>
                    <a:pt x="27" y="8"/>
                    <a:pt x="26" y="15"/>
                  </a:cubicBezTo>
                  <a:cubicBezTo>
                    <a:pt x="25" y="22"/>
                    <a:pt x="19" y="26"/>
                    <a:pt x="12" y="26"/>
                  </a:cubicBezTo>
                  <a:cubicBezTo>
                    <a:pt x="5" y="25"/>
                    <a:pt x="0" y="19"/>
                    <a:pt x="1" y="12"/>
                  </a:cubicBezTo>
                  <a:close/>
                </a:path>
              </a:pathLst>
            </a:custGeom>
            <a:solidFill>
              <a:srgbClr val="007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28"/>
            <p:cNvSpPr>
              <a:spLocks/>
            </p:cNvSpPr>
            <p:nvPr/>
          </p:nvSpPr>
          <p:spPr bwMode="gray">
            <a:xfrm>
              <a:off x="8275548" y="4134665"/>
              <a:ext cx="243503" cy="229178"/>
            </a:xfrm>
            <a:custGeom>
              <a:avLst/>
              <a:gdLst>
                <a:gd name="T0" fmla="*/ 26 w 27"/>
                <a:gd name="T1" fmla="*/ 15 h 26"/>
                <a:gd name="T2" fmla="*/ 12 w 27"/>
                <a:gd name="T3" fmla="*/ 26 h 26"/>
                <a:gd name="T4" fmla="*/ 1 w 27"/>
                <a:gd name="T5" fmla="*/ 12 h 26"/>
                <a:gd name="T6" fmla="*/ 15 w 27"/>
                <a:gd name="T7" fmla="*/ 1 h 26"/>
                <a:gd name="T8" fmla="*/ 26 w 27"/>
                <a:gd name="T9" fmla="*/ 1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6">
                  <a:moveTo>
                    <a:pt x="26" y="15"/>
                  </a:moveTo>
                  <a:cubicBezTo>
                    <a:pt x="25" y="22"/>
                    <a:pt x="19" y="26"/>
                    <a:pt x="12" y="26"/>
                  </a:cubicBezTo>
                  <a:cubicBezTo>
                    <a:pt x="5" y="25"/>
                    <a:pt x="0" y="19"/>
                    <a:pt x="1" y="12"/>
                  </a:cubicBezTo>
                  <a:cubicBezTo>
                    <a:pt x="2" y="5"/>
                    <a:pt x="8" y="0"/>
                    <a:pt x="15" y="1"/>
                  </a:cubicBezTo>
                  <a:cubicBezTo>
                    <a:pt x="22" y="2"/>
                    <a:pt x="27" y="8"/>
                    <a:pt x="26" y="15"/>
                  </a:cubicBezTo>
                  <a:close/>
                </a:path>
              </a:pathLst>
            </a:custGeom>
            <a:solidFill>
              <a:srgbClr val="007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29"/>
            <p:cNvSpPr>
              <a:spLocks/>
            </p:cNvSpPr>
            <p:nvPr/>
          </p:nvSpPr>
          <p:spPr bwMode="gray">
            <a:xfrm>
              <a:off x="8261226" y="4239705"/>
              <a:ext cx="248277" cy="434487"/>
            </a:xfrm>
            <a:custGeom>
              <a:avLst/>
              <a:gdLst>
                <a:gd name="T0" fmla="*/ 0 w 52"/>
                <a:gd name="T1" fmla="*/ 87 h 91"/>
                <a:gd name="T2" fmla="*/ 39 w 52"/>
                <a:gd name="T3" fmla="*/ 91 h 91"/>
                <a:gd name="T4" fmla="*/ 52 w 52"/>
                <a:gd name="T5" fmla="*/ 6 h 91"/>
                <a:gd name="T6" fmla="*/ 5 w 52"/>
                <a:gd name="T7" fmla="*/ 0 h 91"/>
                <a:gd name="T8" fmla="*/ 0 w 52"/>
                <a:gd name="T9" fmla="*/ 8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91">
                  <a:moveTo>
                    <a:pt x="0" y="87"/>
                  </a:moveTo>
                  <a:lnTo>
                    <a:pt x="39" y="91"/>
                  </a:lnTo>
                  <a:lnTo>
                    <a:pt x="52" y="6"/>
                  </a:lnTo>
                  <a:lnTo>
                    <a:pt x="5" y="0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7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30"/>
            <p:cNvSpPr>
              <a:spLocks/>
            </p:cNvSpPr>
            <p:nvPr/>
          </p:nvSpPr>
          <p:spPr bwMode="gray">
            <a:xfrm>
              <a:off x="8261226" y="4655094"/>
              <a:ext cx="176660" cy="71620"/>
            </a:xfrm>
            <a:custGeom>
              <a:avLst/>
              <a:gdLst>
                <a:gd name="T0" fmla="*/ 0 w 37"/>
                <a:gd name="T1" fmla="*/ 11 h 15"/>
                <a:gd name="T2" fmla="*/ 37 w 37"/>
                <a:gd name="T3" fmla="*/ 15 h 15"/>
                <a:gd name="T4" fmla="*/ 37 w 37"/>
                <a:gd name="T5" fmla="*/ 4 h 15"/>
                <a:gd name="T6" fmla="*/ 0 w 37"/>
                <a:gd name="T7" fmla="*/ 0 h 15"/>
                <a:gd name="T8" fmla="*/ 0 w 37"/>
                <a:gd name="T9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5">
                  <a:moveTo>
                    <a:pt x="0" y="11"/>
                  </a:moveTo>
                  <a:lnTo>
                    <a:pt x="37" y="15"/>
                  </a:lnTo>
                  <a:lnTo>
                    <a:pt x="37" y="4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31"/>
            <p:cNvSpPr>
              <a:spLocks/>
            </p:cNvSpPr>
            <p:nvPr/>
          </p:nvSpPr>
          <p:spPr bwMode="gray">
            <a:xfrm>
              <a:off x="8667061" y="3676308"/>
              <a:ext cx="224404" cy="783027"/>
            </a:xfrm>
            <a:custGeom>
              <a:avLst/>
              <a:gdLst>
                <a:gd name="T0" fmla="*/ 0 w 25"/>
                <a:gd name="T1" fmla="*/ 8 h 89"/>
                <a:gd name="T2" fmla="*/ 4 w 25"/>
                <a:gd name="T3" fmla="*/ 12 h 89"/>
                <a:gd name="T4" fmla="*/ 1 w 25"/>
                <a:gd name="T5" fmla="*/ 14 h 89"/>
                <a:gd name="T6" fmla="*/ 25 w 25"/>
                <a:gd name="T7" fmla="*/ 89 h 89"/>
                <a:gd name="T8" fmla="*/ 25 w 25"/>
                <a:gd name="T9" fmla="*/ 82 h 89"/>
                <a:gd name="T10" fmla="*/ 10 w 25"/>
                <a:gd name="T11" fmla="*/ 0 h 89"/>
                <a:gd name="T12" fmla="*/ 0 w 25"/>
                <a:gd name="T13" fmla="*/ 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89">
                  <a:moveTo>
                    <a:pt x="0" y="8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8" y="36"/>
                    <a:pt x="25" y="89"/>
                    <a:pt x="25" y="89"/>
                  </a:cubicBezTo>
                  <a:cubicBezTo>
                    <a:pt x="25" y="82"/>
                    <a:pt x="25" y="82"/>
                    <a:pt x="25" y="82"/>
                  </a:cubicBezTo>
                  <a:cubicBezTo>
                    <a:pt x="22" y="63"/>
                    <a:pt x="10" y="0"/>
                    <a:pt x="10" y="0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409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32"/>
            <p:cNvSpPr>
              <a:spLocks/>
            </p:cNvSpPr>
            <p:nvPr/>
          </p:nvSpPr>
          <p:spPr bwMode="gray">
            <a:xfrm>
              <a:off x="8581120" y="4707612"/>
              <a:ext cx="639790" cy="229178"/>
            </a:xfrm>
            <a:custGeom>
              <a:avLst/>
              <a:gdLst>
                <a:gd name="T0" fmla="*/ 0 w 134"/>
                <a:gd name="T1" fmla="*/ 35 h 48"/>
                <a:gd name="T2" fmla="*/ 63 w 134"/>
                <a:gd name="T3" fmla="*/ 35 h 48"/>
                <a:gd name="T4" fmla="*/ 65 w 134"/>
                <a:gd name="T5" fmla="*/ 0 h 48"/>
                <a:gd name="T6" fmla="*/ 68 w 134"/>
                <a:gd name="T7" fmla="*/ 35 h 48"/>
                <a:gd name="T8" fmla="*/ 134 w 134"/>
                <a:gd name="T9" fmla="*/ 35 h 48"/>
                <a:gd name="T10" fmla="*/ 134 w 134"/>
                <a:gd name="T11" fmla="*/ 41 h 48"/>
                <a:gd name="T12" fmla="*/ 68 w 134"/>
                <a:gd name="T13" fmla="*/ 45 h 48"/>
                <a:gd name="T14" fmla="*/ 65 w 134"/>
                <a:gd name="T15" fmla="*/ 35 h 48"/>
                <a:gd name="T16" fmla="*/ 61 w 134"/>
                <a:gd name="T17" fmla="*/ 45 h 48"/>
                <a:gd name="T18" fmla="*/ 1 w 134"/>
                <a:gd name="T19" fmla="*/ 48 h 48"/>
                <a:gd name="T20" fmla="*/ 0 w 134"/>
                <a:gd name="T21" fmla="*/ 3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48">
                  <a:moveTo>
                    <a:pt x="0" y="35"/>
                  </a:moveTo>
                  <a:lnTo>
                    <a:pt x="63" y="35"/>
                  </a:lnTo>
                  <a:lnTo>
                    <a:pt x="65" y="0"/>
                  </a:lnTo>
                  <a:lnTo>
                    <a:pt x="68" y="35"/>
                  </a:lnTo>
                  <a:lnTo>
                    <a:pt x="134" y="35"/>
                  </a:lnTo>
                  <a:lnTo>
                    <a:pt x="134" y="41"/>
                  </a:lnTo>
                  <a:lnTo>
                    <a:pt x="68" y="45"/>
                  </a:lnTo>
                  <a:lnTo>
                    <a:pt x="65" y="35"/>
                  </a:lnTo>
                  <a:lnTo>
                    <a:pt x="61" y="45"/>
                  </a:lnTo>
                  <a:lnTo>
                    <a:pt x="1" y="4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4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Oval 133"/>
            <p:cNvSpPr>
              <a:spLocks noChangeArrowheads="1"/>
            </p:cNvSpPr>
            <p:nvPr/>
          </p:nvSpPr>
          <p:spPr bwMode="gray">
            <a:xfrm>
              <a:off x="8881918" y="4435463"/>
              <a:ext cx="23875" cy="23875"/>
            </a:xfrm>
            <a:prstGeom prst="ellipse">
              <a:avLst/>
            </a:prstGeom>
            <a:solidFill>
              <a:srgbClr val="004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Oval 134"/>
            <p:cNvSpPr>
              <a:spLocks noChangeArrowheads="1"/>
            </p:cNvSpPr>
            <p:nvPr/>
          </p:nvSpPr>
          <p:spPr bwMode="gray">
            <a:xfrm>
              <a:off x="8881918" y="4631219"/>
              <a:ext cx="23875" cy="23875"/>
            </a:xfrm>
            <a:prstGeom prst="ellipse">
              <a:avLst/>
            </a:prstGeom>
            <a:solidFill>
              <a:srgbClr val="004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35"/>
            <p:cNvSpPr>
              <a:spLocks/>
            </p:cNvSpPr>
            <p:nvPr/>
          </p:nvSpPr>
          <p:spPr bwMode="gray">
            <a:xfrm>
              <a:off x="8977410" y="3337316"/>
              <a:ext cx="90718" cy="81168"/>
            </a:xfrm>
            <a:custGeom>
              <a:avLst/>
              <a:gdLst>
                <a:gd name="T0" fmla="*/ 6 w 10"/>
                <a:gd name="T1" fmla="*/ 0 h 9"/>
                <a:gd name="T2" fmla="*/ 0 w 10"/>
                <a:gd name="T3" fmla="*/ 9 h 9"/>
                <a:gd name="T4" fmla="*/ 10 w 10"/>
                <a:gd name="T5" fmla="*/ 3 h 9"/>
                <a:gd name="T6" fmla="*/ 6 w 10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6" y="8"/>
                    <a:pt x="10" y="3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CB8C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36"/>
            <p:cNvSpPr>
              <a:spLocks/>
            </p:cNvSpPr>
            <p:nvPr/>
          </p:nvSpPr>
          <p:spPr bwMode="gray">
            <a:xfrm>
              <a:off x="8977410" y="3337316"/>
              <a:ext cx="81168" cy="81168"/>
            </a:xfrm>
            <a:custGeom>
              <a:avLst/>
              <a:gdLst>
                <a:gd name="T0" fmla="*/ 6 w 9"/>
                <a:gd name="T1" fmla="*/ 0 h 9"/>
                <a:gd name="T2" fmla="*/ 0 w 9"/>
                <a:gd name="T3" fmla="*/ 9 h 9"/>
                <a:gd name="T4" fmla="*/ 9 w 9"/>
                <a:gd name="T5" fmla="*/ 2 h 9"/>
                <a:gd name="T6" fmla="*/ 6 w 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6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5" y="8"/>
                    <a:pt x="9" y="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1337368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505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67812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7976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  <p:grpSp>
        <p:nvGrpSpPr>
          <p:cNvPr id="23" name="Group 22"/>
          <p:cNvGrpSpPr/>
          <p:nvPr userDrawn="1"/>
        </p:nvGrpSpPr>
        <p:grpSpPr>
          <a:xfrm>
            <a:off x="451544" y="-1270"/>
            <a:ext cx="1763703" cy="898008"/>
            <a:chOff x="442668" y="-1246"/>
            <a:chExt cx="1729032" cy="8804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Arrow: Pentagon 23"/>
            <p:cNvSpPr/>
            <p:nvPr userDrawn="1"/>
          </p:nvSpPr>
          <p:spPr>
            <a:xfrm rot="5400000">
              <a:off x="866944" y="-425522"/>
              <a:ext cx="880480" cy="1729032"/>
            </a:xfrm>
            <a:prstGeom prst="homePlate">
              <a:avLst>
                <a:gd name="adj" fmla="val 281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205" y="164375"/>
              <a:ext cx="1089877" cy="434937"/>
            </a:xfrm>
            <a:prstGeom prst="rect">
              <a:avLst/>
            </a:prstGeom>
          </p:spPr>
        </p:pic>
      </p:grpSp>
      <p:sp>
        <p:nvSpPr>
          <p:cNvPr id="27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451546" y="1064385"/>
            <a:ext cx="6369086" cy="237459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1711936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green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798207" cy="6994525"/>
          </a:xfrm>
          <a:prstGeom prst="rect">
            <a:avLst/>
          </a:prstGeom>
          <a:solidFill>
            <a:srgbClr val="7FC25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3733" tIns="293733" rIns="293733" bIns="293733" rtlCol="0" anchor="ctr"/>
          <a:lstStyle/>
          <a:p>
            <a:pPr marL="0" marR="0" lvl="0" indent="0" algn="ctr" defTabSz="932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6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Arrow: Pentagon 8"/>
          <p:cNvSpPr/>
          <p:nvPr userDrawn="1"/>
        </p:nvSpPr>
        <p:spPr>
          <a:xfrm rot="5400000">
            <a:off x="884392" y="-434117"/>
            <a:ext cx="898008" cy="1763703"/>
          </a:xfrm>
          <a:prstGeom prst="homePlate">
            <a:avLst>
              <a:gd name="adj" fmla="val 281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73" y="167650"/>
            <a:ext cx="1111731" cy="443595"/>
          </a:xfrm>
          <a:prstGeom prst="rect">
            <a:avLst/>
          </a:prstGeom>
        </p:spPr>
      </p:pic>
      <p:sp>
        <p:nvSpPr>
          <p:cNvPr id="11" name="Subtitle 12"/>
          <p:cNvSpPr txBox="1">
            <a:spLocks/>
          </p:cNvSpPr>
          <p:nvPr userDrawn="1"/>
        </p:nvSpPr>
        <p:spPr>
          <a:xfrm>
            <a:off x="2260930" y="365067"/>
            <a:ext cx="9577639" cy="2461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CH" sz="1800" kern="1200" dirty="0">
                <a:solidFill>
                  <a:srgbClr val="47474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33432" rtl="0" eaLnBrk="1" fontAlgn="auto" latinLnBrk="0" hangingPunct="1">
              <a:lnSpc>
                <a:spcPct val="90000"/>
              </a:lnSpc>
              <a:spcBef>
                <a:spcPts val="102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Slide </a:t>
            </a:r>
            <a:fld id="{D2992313-8239-4801-99D3-0B144BE067EB}" type="slidenum">
              <a:rPr kumimoji="0" lang="en-US" sz="1122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marL="0" marR="0" lvl="0" indent="0" algn="l" defTabSz="733432" rtl="0" eaLnBrk="1" fontAlgn="auto" latinLnBrk="0" hangingPunct="1">
                <a:lnSpc>
                  <a:spcPct val="90000"/>
                </a:lnSpc>
                <a:spcBef>
                  <a:spcPts val="102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t>‹#›</a:t>
            </a:fld>
            <a:endParaRPr kumimoji="0" lang="en-US" sz="112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561" y="1072156"/>
            <a:ext cx="4011087" cy="699453"/>
          </a:xfrm>
          <a:noFill/>
          <a:ln>
            <a:noFill/>
          </a:ln>
        </p:spPr>
        <p:txBody>
          <a:bodyPr anchor="t">
            <a:noAutofit/>
          </a:bodyPr>
          <a:lstStyle>
            <a:lvl1pPr>
              <a:defRPr sz="2040" cap="all" baseline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9017" y="1885866"/>
            <a:ext cx="4011087" cy="3834036"/>
          </a:xfrm>
        </p:spPr>
        <p:txBody>
          <a:bodyPr/>
          <a:lstStyle>
            <a:lvl1pPr marL="0" indent="0">
              <a:buNone/>
              <a:defRPr sz="1632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66287" indent="0">
              <a:buNone/>
              <a:defRPr sz="1428"/>
            </a:lvl2pPr>
            <a:lvl3pPr marL="932573" indent="0">
              <a:buNone/>
              <a:defRPr sz="1224"/>
            </a:lvl3pPr>
            <a:lvl4pPr marL="1398860" indent="0">
              <a:buNone/>
              <a:defRPr sz="1020"/>
            </a:lvl4pPr>
            <a:lvl5pPr marL="1865146" indent="0">
              <a:buNone/>
              <a:defRPr sz="1020"/>
            </a:lvl5pPr>
            <a:lvl6pPr marL="2331433" indent="0">
              <a:buNone/>
              <a:defRPr sz="1020"/>
            </a:lvl6pPr>
            <a:lvl7pPr marL="2797719" indent="0">
              <a:buNone/>
              <a:defRPr sz="1020"/>
            </a:lvl7pPr>
            <a:lvl8pPr marL="3264006" indent="0">
              <a:buNone/>
              <a:defRPr sz="1020"/>
            </a:lvl8pPr>
            <a:lvl9pPr marL="3730293" indent="0">
              <a:buNone/>
              <a:defRPr sz="102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4926010" y="168388"/>
            <a:ext cx="7345293" cy="674842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78755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ad with green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bhagat2706.files.wordpress.com/2014/04/endless-journey-89735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 r="-1" b="10776"/>
          <a:stretch/>
        </p:blipFill>
        <p:spPr bwMode="auto">
          <a:xfrm flipH="1">
            <a:off x="3310" y="0"/>
            <a:ext cx="12433166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1" y="0"/>
            <a:ext cx="4798207" cy="6994525"/>
          </a:xfrm>
          <a:prstGeom prst="rect">
            <a:avLst/>
          </a:prstGeom>
          <a:solidFill>
            <a:srgbClr val="7FC25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3733" tIns="293733" rIns="293733" bIns="293733" rtlCol="0" anchor="ctr"/>
          <a:lstStyle/>
          <a:p>
            <a:pPr marL="0" marR="0" lvl="0" indent="0" algn="ctr" defTabSz="932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6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Arrow: Pentagon 8"/>
          <p:cNvSpPr/>
          <p:nvPr userDrawn="1"/>
        </p:nvSpPr>
        <p:spPr>
          <a:xfrm rot="5400000">
            <a:off x="884392" y="-434117"/>
            <a:ext cx="898008" cy="1763703"/>
          </a:xfrm>
          <a:prstGeom prst="homePlate">
            <a:avLst>
              <a:gd name="adj" fmla="val 281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73" y="167650"/>
            <a:ext cx="1111731" cy="443595"/>
          </a:xfrm>
          <a:prstGeom prst="rect">
            <a:avLst/>
          </a:prstGeom>
        </p:spPr>
      </p:pic>
      <p:sp>
        <p:nvSpPr>
          <p:cNvPr id="11" name="Subtitle 12"/>
          <p:cNvSpPr txBox="1">
            <a:spLocks/>
          </p:cNvSpPr>
          <p:nvPr userDrawn="1"/>
        </p:nvSpPr>
        <p:spPr>
          <a:xfrm>
            <a:off x="2260930" y="365067"/>
            <a:ext cx="9577639" cy="2461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CH" sz="1800" kern="1200" dirty="0">
                <a:solidFill>
                  <a:srgbClr val="47474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33432" rtl="0" eaLnBrk="1" fontAlgn="auto" latinLnBrk="0" hangingPunct="1">
              <a:lnSpc>
                <a:spcPct val="90000"/>
              </a:lnSpc>
              <a:spcBef>
                <a:spcPts val="102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Slide </a:t>
            </a:r>
            <a:fld id="{D2992313-8239-4801-99D3-0B144BE067EB}" type="slidenum">
              <a:rPr kumimoji="0" lang="en-US" sz="1122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marL="0" marR="0" lvl="0" indent="0" algn="l" defTabSz="733432" rtl="0" eaLnBrk="1" fontAlgn="auto" latinLnBrk="0" hangingPunct="1">
                <a:lnSpc>
                  <a:spcPct val="90000"/>
                </a:lnSpc>
                <a:spcBef>
                  <a:spcPts val="102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t>‹#›</a:t>
            </a:fld>
            <a:endParaRPr kumimoji="0" lang="en-US" sz="112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561" y="1072156"/>
            <a:ext cx="4011087" cy="699453"/>
          </a:xfrm>
          <a:noFill/>
          <a:ln>
            <a:noFill/>
          </a:ln>
        </p:spPr>
        <p:txBody>
          <a:bodyPr anchor="t">
            <a:noAutofit/>
          </a:bodyPr>
          <a:lstStyle>
            <a:lvl1pPr>
              <a:defRPr sz="2040" cap="all" baseline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9017" y="1885866"/>
            <a:ext cx="4011087" cy="3834036"/>
          </a:xfrm>
        </p:spPr>
        <p:txBody>
          <a:bodyPr/>
          <a:lstStyle>
            <a:lvl1pPr marL="0" indent="0">
              <a:buNone/>
              <a:defRPr sz="1632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66287" indent="0">
              <a:buNone/>
              <a:defRPr sz="1428"/>
            </a:lvl2pPr>
            <a:lvl3pPr marL="932573" indent="0">
              <a:buNone/>
              <a:defRPr sz="1224"/>
            </a:lvl3pPr>
            <a:lvl4pPr marL="1398860" indent="0">
              <a:buNone/>
              <a:defRPr sz="1020"/>
            </a:lvl4pPr>
            <a:lvl5pPr marL="1865146" indent="0">
              <a:buNone/>
              <a:defRPr sz="1020"/>
            </a:lvl5pPr>
            <a:lvl6pPr marL="2331433" indent="0">
              <a:buNone/>
              <a:defRPr sz="1020"/>
            </a:lvl6pPr>
            <a:lvl7pPr marL="2797719" indent="0">
              <a:buNone/>
              <a:defRPr sz="1020"/>
            </a:lvl7pPr>
            <a:lvl8pPr marL="3264006" indent="0">
              <a:buNone/>
              <a:defRPr sz="1020"/>
            </a:lvl8pPr>
            <a:lvl9pPr marL="3730293" indent="0">
              <a:buNone/>
              <a:defRPr sz="102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03574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working with green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6"/>
          <a:stretch/>
        </p:blipFill>
        <p:spPr>
          <a:xfrm flipH="1">
            <a:off x="-3" y="0"/>
            <a:ext cx="12436478" cy="699452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" y="0"/>
            <a:ext cx="4798207" cy="6994525"/>
          </a:xfrm>
          <a:prstGeom prst="rect">
            <a:avLst/>
          </a:prstGeom>
          <a:solidFill>
            <a:srgbClr val="7FC25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3733" tIns="293733" rIns="293733" bIns="293733" rtlCol="0" anchor="ctr"/>
          <a:lstStyle/>
          <a:p>
            <a:pPr marL="0" marR="0" lvl="0" indent="0" algn="ctr" defTabSz="932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6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Arrow: Pentagon 8"/>
          <p:cNvSpPr/>
          <p:nvPr userDrawn="1"/>
        </p:nvSpPr>
        <p:spPr>
          <a:xfrm rot="5400000">
            <a:off x="884392" y="-434117"/>
            <a:ext cx="898008" cy="1763703"/>
          </a:xfrm>
          <a:prstGeom prst="homePlate">
            <a:avLst>
              <a:gd name="adj" fmla="val 281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73" y="167650"/>
            <a:ext cx="1111731" cy="443595"/>
          </a:xfrm>
          <a:prstGeom prst="rect">
            <a:avLst/>
          </a:prstGeom>
        </p:spPr>
      </p:pic>
      <p:sp>
        <p:nvSpPr>
          <p:cNvPr id="11" name="Subtitle 12"/>
          <p:cNvSpPr txBox="1">
            <a:spLocks/>
          </p:cNvSpPr>
          <p:nvPr userDrawn="1"/>
        </p:nvSpPr>
        <p:spPr>
          <a:xfrm>
            <a:off x="2260930" y="365067"/>
            <a:ext cx="9577639" cy="2461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CH" sz="1800" kern="1200" dirty="0">
                <a:solidFill>
                  <a:srgbClr val="47474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33432" rtl="0" eaLnBrk="1" fontAlgn="auto" latinLnBrk="0" hangingPunct="1">
              <a:lnSpc>
                <a:spcPct val="90000"/>
              </a:lnSpc>
              <a:spcBef>
                <a:spcPts val="102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Slide </a:t>
            </a:r>
            <a:fld id="{D2992313-8239-4801-99D3-0B144BE067EB}" type="slidenum">
              <a:rPr kumimoji="0" lang="en-US" sz="1122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marL="0" marR="0" lvl="0" indent="0" algn="l" defTabSz="733432" rtl="0" eaLnBrk="1" fontAlgn="auto" latinLnBrk="0" hangingPunct="1">
                <a:lnSpc>
                  <a:spcPct val="90000"/>
                </a:lnSpc>
                <a:spcBef>
                  <a:spcPts val="102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t>‹#›</a:t>
            </a:fld>
            <a:endParaRPr kumimoji="0" lang="en-US" sz="112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561" y="1072156"/>
            <a:ext cx="4011087" cy="699453"/>
          </a:xfrm>
          <a:noFill/>
          <a:ln>
            <a:noFill/>
          </a:ln>
        </p:spPr>
        <p:txBody>
          <a:bodyPr anchor="t">
            <a:noAutofit/>
          </a:bodyPr>
          <a:lstStyle>
            <a:lvl1pPr>
              <a:defRPr sz="2040" cap="all" baseline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9017" y="1885866"/>
            <a:ext cx="4011087" cy="3834036"/>
          </a:xfrm>
        </p:spPr>
        <p:txBody>
          <a:bodyPr/>
          <a:lstStyle>
            <a:lvl1pPr marL="0" indent="0">
              <a:buNone/>
              <a:defRPr sz="1632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66287" indent="0">
              <a:buNone/>
              <a:defRPr sz="1428"/>
            </a:lvl2pPr>
            <a:lvl3pPr marL="932573" indent="0">
              <a:buNone/>
              <a:defRPr sz="1224"/>
            </a:lvl3pPr>
            <a:lvl4pPr marL="1398860" indent="0">
              <a:buNone/>
              <a:defRPr sz="1020"/>
            </a:lvl4pPr>
            <a:lvl5pPr marL="1865146" indent="0">
              <a:buNone/>
              <a:defRPr sz="1020"/>
            </a:lvl5pPr>
            <a:lvl6pPr marL="2331433" indent="0">
              <a:buNone/>
              <a:defRPr sz="1020"/>
            </a:lvl6pPr>
            <a:lvl7pPr marL="2797719" indent="0">
              <a:buNone/>
              <a:defRPr sz="1020"/>
            </a:lvl7pPr>
            <a:lvl8pPr marL="3264006" indent="0">
              <a:buNone/>
              <a:defRPr sz="1020"/>
            </a:lvl8pPr>
            <a:lvl9pPr marL="3730293" indent="0">
              <a:buNone/>
              <a:defRPr sz="102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3522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with green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271"/>
            <a:ext cx="12436475" cy="699298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" y="0"/>
            <a:ext cx="4798207" cy="6994525"/>
          </a:xfrm>
          <a:prstGeom prst="rect">
            <a:avLst/>
          </a:prstGeom>
          <a:solidFill>
            <a:srgbClr val="7FC25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3733" tIns="293733" rIns="293733" bIns="293733" rtlCol="0" anchor="ctr"/>
          <a:lstStyle/>
          <a:p>
            <a:pPr marL="0" marR="0" lvl="0" indent="0" algn="ctr" defTabSz="932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6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Arrow: Pentagon 8"/>
          <p:cNvSpPr/>
          <p:nvPr userDrawn="1"/>
        </p:nvSpPr>
        <p:spPr>
          <a:xfrm rot="5400000">
            <a:off x="884392" y="-434117"/>
            <a:ext cx="898008" cy="1763703"/>
          </a:xfrm>
          <a:prstGeom prst="homePlate">
            <a:avLst>
              <a:gd name="adj" fmla="val 281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73" y="167650"/>
            <a:ext cx="1111731" cy="443595"/>
          </a:xfrm>
          <a:prstGeom prst="rect">
            <a:avLst/>
          </a:prstGeom>
        </p:spPr>
      </p:pic>
      <p:sp>
        <p:nvSpPr>
          <p:cNvPr id="11" name="Subtitle 12"/>
          <p:cNvSpPr txBox="1">
            <a:spLocks/>
          </p:cNvSpPr>
          <p:nvPr userDrawn="1"/>
        </p:nvSpPr>
        <p:spPr>
          <a:xfrm>
            <a:off x="2260930" y="365067"/>
            <a:ext cx="9577639" cy="2461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CH" sz="1800" kern="1200" dirty="0">
                <a:solidFill>
                  <a:srgbClr val="47474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33432" rtl="0" eaLnBrk="1" fontAlgn="auto" latinLnBrk="0" hangingPunct="1">
              <a:lnSpc>
                <a:spcPct val="90000"/>
              </a:lnSpc>
              <a:spcBef>
                <a:spcPts val="102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Slide </a:t>
            </a:r>
            <a:fld id="{D2992313-8239-4801-99D3-0B144BE067EB}" type="slidenum">
              <a:rPr kumimoji="0" lang="en-US" sz="1122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marL="0" marR="0" lvl="0" indent="0" algn="l" defTabSz="733432" rtl="0" eaLnBrk="1" fontAlgn="auto" latinLnBrk="0" hangingPunct="1">
                <a:lnSpc>
                  <a:spcPct val="90000"/>
                </a:lnSpc>
                <a:spcBef>
                  <a:spcPts val="102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t>‹#›</a:t>
            </a:fld>
            <a:endParaRPr kumimoji="0" lang="en-US" sz="112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561" y="1072156"/>
            <a:ext cx="4011087" cy="699453"/>
          </a:xfrm>
          <a:noFill/>
          <a:ln>
            <a:noFill/>
          </a:ln>
        </p:spPr>
        <p:txBody>
          <a:bodyPr anchor="t">
            <a:noAutofit/>
          </a:bodyPr>
          <a:lstStyle>
            <a:lvl1pPr>
              <a:defRPr sz="2040" cap="all" baseline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9017" y="1885866"/>
            <a:ext cx="4011087" cy="3834036"/>
          </a:xfrm>
        </p:spPr>
        <p:txBody>
          <a:bodyPr/>
          <a:lstStyle>
            <a:lvl1pPr marL="0" indent="0">
              <a:buNone/>
              <a:defRPr sz="1632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66287" indent="0">
              <a:buNone/>
              <a:defRPr sz="1428"/>
            </a:lvl2pPr>
            <a:lvl3pPr marL="932573" indent="0">
              <a:buNone/>
              <a:defRPr sz="1224"/>
            </a:lvl3pPr>
            <a:lvl4pPr marL="1398860" indent="0">
              <a:buNone/>
              <a:defRPr sz="1020"/>
            </a:lvl4pPr>
            <a:lvl5pPr marL="1865146" indent="0">
              <a:buNone/>
              <a:defRPr sz="1020"/>
            </a:lvl5pPr>
            <a:lvl6pPr marL="2331433" indent="0">
              <a:buNone/>
              <a:defRPr sz="1020"/>
            </a:lvl6pPr>
            <a:lvl7pPr marL="2797719" indent="0">
              <a:buNone/>
              <a:defRPr sz="1020"/>
            </a:lvl7pPr>
            <a:lvl8pPr marL="3264006" indent="0">
              <a:buNone/>
              <a:defRPr sz="1020"/>
            </a:lvl8pPr>
            <a:lvl9pPr marL="3730293" indent="0">
              <a:buNone/>
              <a:defRPr sz="102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12749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ey with green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35" r="15872"/>
          <a:stretch/>
        </p:blipFill>
        <p:spPr>
          <a:xfrm>
            <a:off x="2" y="-1272"/>
            <a:ext cx="12436476" cy="699452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" y="0"/>
            <a:ext cx="4798207" cy="6994525"/>
          </a:xfrm>
          <a:prstGeom prst="rect">
            <a:avLst/>
          </a:prstGeom>
          <a:solidFill>
            <a:srgbClr val="7FC25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3733" tIns="293733" rIns="293733" bIns="293733" rtlCol="0" anchor="ctr"/>
          <a:lstStyle/>
          <a:p>
            <a:pPr marL="0" marR="0" lvl="0" indent="0" algn="ctr" defTabSz="932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6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Arrow: Pentagon 8"/>
          <p:cNvSpPr/>
          <p:nvPr userDrawn="1"/>
        </p:nvSpPr>
        <p:spPr>
          <a:xfrm rot="5400000">
            <a:off x="884392" y="-434117"/>
            <a:ext cx="898008" cy="1763703"/>
          </a:xfrm>
          <a:prstGeom prst="homePlate">
            <a:avLst>
              <a:gd name="adj" fmla="val 281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73" y="167650"/>
            <a:ext cx="1111731" cy="443595"/>
          </a:xfrm>
          <a:prstGeom prst="rect">
            <a:avLst/>
          </a:prstGeom>
        </p:spPr>
      </p:pic>
      <p:sp>
        <p:nvSpPr>
          <p:cNvPr id="11" name="Subtitle 12"/>
          <p:cNvSpPr txBox="1">
            <a:spLocks/>
          </p:cNvSpPr>
          <p:nvPr userDrawn="1"/>
        </p:nvSpPr>
        <p:spPr>
          <a:xfrm>
            <a:off x="2260930" y="365067"/>
            <a:ext cx="9577639" cy="2461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CH" sz="1800" kern="1200" dirty="0">
                <a:solidFill>
                  <a:srgbClr val="47474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33432" rtl="0" eaLnBrk="1" fontAlgn="auto" latinLnBrk="0" hangingPunct="1">
              <a:lnSpc>
                <a:spcPct val="90000"/>
              </a:lnSpc>
              <a:spcBef>
                <a:spcPts val="102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Slide </a:t>
            </a:r>
            <a:fld id="{D2992313-8239-4801-99D3-0B144BE067EB}" type="slidenum">
              <a:rPr kumimoji="0" lang="en-US" sz="1122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marL="0" marR="0" lvl="0" indent="0" algn="l" defTabSz="733432" rtl="0" eaLnBrk="1" fontAlgn="auto" latinLnBrk="0" hangingPunct="1">
                <a:lnSpc>
                  <a:spcPct val="90000"/>
                </a:lnSpc>
                <a:spcBef>
                  <a:spcPts val="102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t>‹#›</a:t>
            </a:fld>
            <a:endParaRPr kumimoji="0" lang="en-US" sz="112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561" y="1072156"/>
            <a:ext cx="4011087" cy="699453"/>
          </a:xfrm>
          <a:noFill/>
          <a:ln>
            <a:noFill/>
          </a:ln>
        </p:spPr>
        <p:txBody>
          <a:bodyPr anchor="t">
            <a:noAutofit/>
          </a:bodyPr>
          <a:lstStyle>
            <a:lvl1pPr>
              <a:defRPr sz="2040" cap="all" baseline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9017" y="1885866"/>
            <a:ext cx="4011087" cy="3834036"/>
          </a:xfrm>
        </p:spPr>
        <p:txBody>
          <a:bodyPr/>
          <a:lstStyle>
            <a:lvl1pPr marL="0" indent="0">
              <a:buNone/>
              <a:defRPr sz="1632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66287" indent="0">
              <a:buNone/>
              <a:defRPr sz="1428"/>
            </a:lvl2pPr>
            <a:lvl3pPr marL="932573" indent="0">
              <a:buNone/>
              <a:defRPr sz="1224"/>
            </a:lvl3pPr>
            <a:lvl4pPr marL="1398860" indent="0">
              <a:buNone/>
              <a:defRPr sz="1020"/>
            </a:lvl4pPr>
            <a:lvl5pPr marL="1865146" indent="0">
              <a:buNone/>
              <a:defRPr sz="1020"/>
            </a:lvl5pPr>
            <a:lvl6pPr marL="2331433" indent="0">
              <a:buNone/>
              <a:defRPr sz="1020"/>
            </a:lvl6pPr>
            <a:lvl7pPr marL="2797719" indent="0">
              <a:buNone/>
              <a:defRPr sz="1020"/>
            </a:lvl7pPr>
            <a:lvl8pPr marL="3264006" indent="0">
              <a:buNone/>
              <a:defRPr sz="1020"/>
            </a:lvl8pPr>
            <a:lvl9pPr marL="3730293" indent="0">
              <a:buNone/>
              <a:defRPr sz="102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03473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bow team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/>
          <a:stretch/>
        </p:blipFill>
        <p:spPr>
          <a:xfrm>
            <a:off x="2" y="-8555"/>
            <a:ext cx="12429105" cy="7003081"/>
          </a:xfrm>
          <a:prstGeom prst="rect">
            <a:avLst/>
          </a:prstGeom>
        </p:spPr>
      </p:pic>
      <p:sp>
        <p:nvSpPr>
          <p:cNvPr id="89" name="Rectangle 88"/>
          <p:cNvSpPr/>
          <p:nvPr userDrawn="1"/>
        </p:nvSpPr>
        <p:spPr>
          <a:xfrm>
            <a:off x="-14737" y="1"/>
            <a:ext cx="12443843" cy="700308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6" dirty="0">
              <a:latin typeface="Open Sans Light" panose="020B0306030504020204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7922" y="2022"/>
            <a:ext cx="4798207" cy="6994525"/>
          </a:xfrm>
          <a:prstGeom prst="rect">
            <a:avLst/>
          </a:prstGeom>
          <a:solidFill>
            <a:srgbClr val="7FC25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3733" tIns="293733" rIns="293733" bIns="293733" rtlCol="0" anchor="ctr"/>
          <a:lstStyle/>
          <a:p>
            <a:pPr marL="0" marR="0" lvl="0" indent="0" algn="ctr" defTabSz="932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6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Arrow: Pentagon 8"/>
          <p:cNvSpPr/>
          <p:nvPr userDrawn="1"/>
        </p:nvSpPr>
        <p:spPr>
          <a:xfrm rot="5400000">
            <a:off x="884392" y="-434117"/>
            <a:ext cx="898008" cy="1763703"/>
          </a:xfrm>
          <a:prstGeom prst="homePlate">
            <a:avLst>
              <a:gd name="adj" fmla="val 281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73" y="167650"/>
            <a:ext cx="1111731" cy="443595"/>
          </a:xfrm>
          <a:prstGeom prst="rect">
            <a:avLst/>
          </a:prstGeom>
        </p:spPr>
      </p:pic>
      <p:sp>
        <p:nvSpPr>
          <p:cNvPr id="11" name="Subtitle 12"/>
          <p:cNvSpPr txBox="1">
            <a:spLocks/>
          </p:cNvSpPr>
          <p:nvPr userDrawn="1"/>
        </p:nvSpPr>
        <p:spPr>
          <a:xfrm>
            <a:off x="2260930" y="365067"/>
            <a:ext cx="9577639" cy="2461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CH" sz="1800" kern="1200" dirty="0">
                <a:solidFill>
                  <a:srgbClr val="47474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33432" rtl="0" eaLnBrk="1" fontAlgn="auto" latinLnBrk="0" hangingPunct="1">
              <a:lnSpc>
                <a:spcPct val="90000"/>
              </a:lnSpc>
              <a:spcBef>
                <a:spcPts val="102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Slide </a:t>
            </a:r>
            <a:fld id="{D2992313-8239-4801-99D3-0B144BE067EB}" type="slidenum">
              <a:rPr kumimoji="0" lang="en-US" sz="1122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marL="0" marR="0" lvl="0" indent="0" algn="l" defTabSz="733432" rtl="0" eaLnBrk="1" fontAlgn="auto" latinLnBrk="0" hangingPunct="1">
                <a:lnSpc>
                  <a:spcPct val="90000"/>
                </a:lnSpc>
                <a:spcBef>
                  <a:spcPts val="102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t>‹#›</a:t>
            </a:fld>
            <a:endParaRPr kumimoji="0" lang="en-US" sz="112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561" y="1072156"/>
            <a:ext cx="4011087" cy="699453"/>
          </a:xfrm>
          <a:noFill/>
          <a:ln>
            <a:noFill/>
          </a:ln>
        </p:spPr>
        <p:txBody>
          <a:bodyPr anchor="t">
            <a:noAutofit/>
          </a:bodyPr>
          <a:lstStyle>
            <a:lvl1pPr>
              <a:defRPr sz="2040" cap="all" baseline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9017" y="1885866"/>
            <a:ext cx="4011087" cy="3834036"/>
          </a:xfrm>
        </p:spPr>
        <p:txBody>
          <a:bodyPr/>
          <a:lstStyle>
            <a:lvl1pPr marL="0" indent="0">
              <a:buNone/>
              <a:defRPr sz="1632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66287" indent="0">
              <a:buNone/>
              <a:defRPr sz="1428"/>
            </a:lvl2pPr>
            <a:lvl3pPr marL="932573" indent="0">
              <a:buNone/>
              <a:defRPr sz="1224"/>
            </a:lvl3pPr>
            <a:lvl4pPr marL="1398860" indent="0">
              <a:buNone/>
              <a:defRPr sz="1020"/>
            </a:lvl4pPr>
            <a:lvl5pPr marL="1865146" indent="0">
              <a:buNone/>
              <a:defRPr sz="1020"/>
            </a:lvl5pPr>
            <a:lvl6pPr marL="2331433" indent="0">
              <a:buNone/>
              <a:defRPr sz="1020"/>
            </a:lvl6pPr>
            <a:lvl7pPr marL="2797719" indent="0">
              <a:buNone/>
              <a:defRPr sz="1020"/>
            </a:lvl7pPr>
            <a:lvl8pPr marL="3264006" indent="0">
              <a:buNone/>
              <a:defRPr sz="1020"/>
            </a:lvl8pPr>
            <a:lvl9pPr marL="3730293" indent="0">
              <a:buNone/>
              <a:defRPr sz="102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5022935" y="150997"/>
            <a:ext cx="1615763" cy="1026080"/>
            <a:chOff x="4752744" y="52799"/>
            <a:chExt cx="1584000" cy="100605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2744" y="52800"/>
              <a:ext cx="1584000" cy="100605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752744" y="52799"/>
              <a:ext cx="1584000" cy="202235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71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Philip Nussbaumer, SUI</a:t>
              </a:r>
              <a:endParaRPr kumimoji="0" lang="en-US" sz="71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5022935" y="1256748"/>
            <a:ext cx="1615763" cy="1026079"/>
            <a:chOff x="4752745" y="1079135"/>
            <a:chExt cx="1584000" cy="100605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2745" y="1079135"/>
              <a:ext cx="1584000" cy="100605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752745" y="1079135"/>
              <a:ext cx="1584000" cy="202235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71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Matthias Walter, SUI</a:t>
              </a:r>
              <a:endParaRPr kumimoji="0" lang="en-US" sz="71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19" name="Group 18"/>
          <p:cNvGrpSpPr/>
          <p:nvPr userDrawn="1"/>
        </p:nvGrpSpPr>
        <p:grpSpPr>
          <a:xfrm>
            <a:off x="5022935" y="2362497"/>
            <a:ext cx="1615763" cy="1026079"/>
            <a:chOff x="4724510" y="2380254"/>
            <a:chExt cx="1584000" cy="100605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510" y="2380254"/>
              <a:ext cx="1584000" cy="100605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724510" y="2380254"/>
              <a:ext cx="1584000" cy="202235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71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Andreas Meier, SUI</a:t>
              </a:r>
              <a:endParaRPr kumimoji="0" lang="en-US" sz="71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22" name="Group 21"/>
          <p:cNvGrpSpPr/>
          <p:nvPr userDrawn="1"/>
        </p:nvGrpSpPr>
        <p:grpSpPr>
          <a:xfrm>
            <a:off x="5022935" y="3468246"/>
            <a:ext cx="1615763" cy="1026079"/>
            <a:chOff x="4724510" y="3547786"/>
            <a:chExt cx="1584000" cy="100605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510" y="3547786"/>
              <a:ext cx="1584000" cy="100605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724510" y="3547786"/>
              <a:ext cx="1584000" cy="202235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71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Daniel Wyss, SUI</a:t>
              </a:r>
              <a:endParaRPr kumimoji="0" lang="en-US" sz="71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5022935" y="4573994"/>
            <a:ext cx="1615763" cy="1026079"/>
            <a:chOff x="4720423" y="4728487"/>
            <a:chExt cx="1584000" cy="100605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0423" y="4728487"/>
              <a:ext cx="1584000" cy="100605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4720423" y="4728487"/>
              <a:ext cx="1584000" cy="202235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71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Sebastian Schneider, GER</a:t>
              </a:r>
              <a:endParaRPr kumimoji="0" lang="en-US" sz="71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28" name="Group 27"/>
          <p:cNvGrpSpPr/>
          <p:nvPr userDrawn="1"/>
        </p:nvGrpSpPr>
        <p:grpSpPr>
          <a:xfrm>
            <a:off x="6881348" y="150999"/>
            <a:ext cx="1615763" cy="1026079"/>
            <a:chOff x="6564942" y="20218"/>
            <a:chExt cx="1584000" cy="1006051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4942" y="20218"/>
              <a:ext cx="1584000" cy="1006051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564942" y="20218"/>
              <a:ext cx="1584000" cy="202235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71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Adis Jugo, GER</a:t>
              </a:r>
              <a:endParaRPr kumimoji="0" lang="en-US" sz="71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31" name="Group 30"/>
          <p:cNvGrpSpPr/>
          <p:nvPr userDrawn="1"/>
        </p:nvGrpSpPr>
        <p:grpSpPr>
          <a:xfrm>
            <a:off x="8739761" y="150999"/>
            <a:ext cx="1615763" cy="1026079"/>
            <a:chOff x="8406118" y="15743"/>
            <a:chExt cx="1584000" cy="100605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6118" y="15743"/>
              <a:ext cx="1584000" cy="1006051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8406118" y="15743"/>
              <a:ext cx="1584000" cy="202235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71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Florian Pflanz, GER</a:t>
              </a:r>
              <a:endParaRPr kumimoji="0" lang="en-US" sz="71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34" name="Group 33"/>
          <p:cNvGrpSpPr/>
          <p:nvPr userDrawn="1"/>
        </p:nvGrpSpPr>
        <p:grpSpPr>
          <a:xfrm>
            <a:off x="10598177" y="2362497"/>
            <a:ext cx="1615763" cy="1026079"/>
            <a:chOff x="10298783" y="2389847"/>
            <a:chExt cx="1584000" cy="1006051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8783" y="2389847"/>
              <a:ext cx="1584000" cy="1006051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0298783" y="2389847"/>
              <a:ext cx="1584000" cy="202235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71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Rosario Matos, SUI</a:t>
              </a:r>
              <a:endParaRPr kumimoji="0" lang="en-US" sz="71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37" name="Group 36"/>
          <p:cNvGrpSpPr/>
          <p:nvPr userDrawn="1"/>
        </p:nvGrpSpPr>
        <p:grpSpPr>
          <a:xfrm>
            <a:off x="6881349" y="2362497"/>
            <a:ext cx="1615763" cy="1026079"/>
            <a:chOff x="6566624" y="2375424"/>
            <a:chExt cx="1584000" cy="1006051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6624" y="2375424"/>
              <a:ext cx="1584000" cy="1006051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66624" y="2375424"/>
              <a:ext cx="1584000" cy="202235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71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Christof Nussbaumer, SUI</a:t>
              </a:r>
              <a:endParaRPr kumimoji="0" lang="en-US" sz="71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10598177" y="150999"/>
            <a:ext cx="1615763" cy="1026079"/>
            <a:chOff x="10246963" y="14461"/>
            <a:chExt cx="1584000" cy="1006051"/>
          </a:xfrm>
        </p:grpSpPr>
        <p:pic>
          <p:nvPicPr>
            <p:cNvPr id="41" name="Picture 2" descr="https://cdn2.hubspot.net/hubfs/1903942/Skybow_2016/About_us/Our_Team_Images/PWI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6963" y="14461"/>
              <a:ext cx="1584000" cy="1006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10246963" y="14461"/>
              <a:ext cx="1584000" cy="202235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71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Pius Willi, SUI</a:t>
              </a:r>
              <a:endParaRPr kumimoji="0" lang="en-US" sz="71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43" name="Group 42"/>
          <p:cNvGrpSpPr/>
          <p:nvPr userDrawn="1"/>
        </p:nvGrpSpPr>
        <p:grpSpPr>
          <a:xfrm>
            <a:off x="8739762" y="3468246"/>
            <a:ext cx="1615763" cy="1026079"/>
            <a:chOff x="8405086" y="3554200"/>
            <a:chExt cx="1584000" cy="100605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5086" y="3554200"/>
              <a:ext cx="1584000" cy="1006051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8405086" y="3554200"/>
              <a:ext cx="1584000" cy="202235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714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Vitaliy Samchynskyi, </a:t>
              </a:r>
              <a:r>
                <a:rPr kumimoji="0" lang="de-CH" sz="71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UKR</a:t>
              </a:r>
              <a:endParaRPr kumimoji="0" lang="en-US" sz="71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46" name="Group 45"/>
          <p:cNvGrpSpPr/>
          <p:nvPr userDrawn="1"/>
        </p:nvGrpSpPr>
        <p:grpSpPr>
          <a:xfrm>
            <a:off x="10598177" y="1256748"/>
            <a:ext cx="1615763" cy="1026079"/>
            <a:chOff x="10264547" y="1217552"/>
            <a:chExt cx="1584000" cy="1006051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4547" y="1217552"/>
              <a:ext cx="1584000" cy="1006051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10264547" y="1217552"/>
              <a:ext cx="1584000" cy="202235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714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Vitaliy Zadorozhniy, </a:t>
              </a:r>
              <a:r>
                <a:rPr kumimoji="0" lang="de-CH" sz="71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UKR</a:t>
              </a:r>
              <a:endParaRPr kumimoji="0" lang="en-US" sz="71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49" name="Group 48"/>
          <p:cNvGrpSpPr/>
          <p:nvPr userDrawn="1"/>
        </p:nvGrpSpPr>
        <p:grpSpPr>
          <a:xfrm>
            <a:off x="8739762" y="1256748"/>
            <a:ext cx="1615763" cy="1026079"/>
            <a:chOff x="8406118" y="1201347"/>
            <a:chExt cx="1584000" cy="1006051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6118" y="1201347"/>
              <a:ext cx="1584000" cy="1006051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8406118" y="1201347"/>
              <a:ext cx="1584000" cy="202235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71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Iryna </a:t>
              </a:r>
              <a:r>
                <a:rPr kumimoji="0" lang="de-CH" sz="714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Pavlyukh</a:t>
              </a:r>
              <a:r>
                <a:rPr kumimoji="0" lang="de-CH" sz="71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, UKR</a:t>
              </a:r>
              <a:endParaRPr kumimoji="0" lang="en-US" sz="71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52" name="Group 51"/>
          <p:cNvGrpSpPr/>
          <p:nvPr userDrawn="1"/>
        </p:nvGrpSpPr>
        <p:grpSpPr>
          <a:xfrm>
            <a:off x="10598177" y="5679745"/>
            <a:ext cx="1615763" cy="1026079"/>
            <a:chOff x="10327390" y="5915413"/>
            <a:chExt cx="1584000" cy="1006051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7390" y="5915413"/>
              <a:ext cx="1584000" cy="1006051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0327390" y="5915413"/>
              <a:ext cx="1584000" cy="202235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714" b="0" i="0" u="none" strike="noStrike" kern="1200" cap="none" spc="0" normalizeH="0" baseline="0" noProof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Andrii</a:t>
              </a:r>
              <a:r>
                <a:rPr kumimoji="0" lang="de-CH" sz="714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Katsiubka, </a:t>
              </a:r>
              <a:r>
                <a:rPr kumimoji="0" lang="de-CH" sz="71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UKR</a:t>
              </a:r>
              <a:endParaRPr kumimoji="0" lang="en-US" sz="71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55" name="Group 54"/>
          <p:cNvGrpSpPr/>
          <p:nvPr userDrawn="1"/>
        </p:nvGrpSpPr>
        <p:grpSpPr>
          <a:xfrm>
            <a:off x="10598177" y="3468246"/>
            <a:ext cx="1615763" cy="1026079"/>
            <a:chOff x="10327390" y="3604970"/>
            <a:chExt cx="1584000" cy="100605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7390" y="3604970"/>
              <a:ext cx="1584000" cy="1006051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10327390" y="3604970"/>
              <a:ext cx="1584000" cy="202235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71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Andriy </a:t>
              </a:r>
              <a:r>
                <a:rPr kumimoji="0" lang="de-CH" sz="714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Berezovskyy</a:t>
              </a:r>
              <a:r>
                <a:rPr kumimoji="0" lang="de-CH" sz="71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, UKR</a:t>
              </a:r>
              <a:endParaRPr kumimoji="0" lang="en-US" sz="71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58" name="Group 57"/>
          <p:cNvGrpSpPr/>
          <p:nvPr userDrawn="1"/>
        </p:nvGrpSpPr>
        <p:grpSpPr>
          <a:xfrm>
            <a:off x="5022935" y="5679745"/>
            <a:ext cx="1615763" cy="1026079"/>
            <a:chOff x="4724596" y="5910274"/>
            <a:chExt cx="1584000" cy="100605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596" y="5910274"/>
              <a:ext cx="1584000" cy="1006051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4724596" y="5910274"/>
              <a:ext cx="1584000" cy="202235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714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Taras Lozynskyy, </a:t>
              </a:r>
              <a:r>
                <a:rPr kumimoji="0" lang="de-CH" sz="71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UKR</a:t>
              </a:r>
              <a:endParaRPr kumimoji="0" lang="en-US" sz="71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61" name="Group 60"/>
          <p:cNvGrpSpPr/>
          <p:nvPr userDrawn="1"/>
        </p:nvGrpSpPr>
        <p:grpSpPr>
          <a:xfrm>
            <a:off x="8739762" y="2362497"/>
            <a:ext cx="1615763" cy="1026079"/>
            <a:chOff x="8425053" y="2358720"/>
            <a:chExt cx="1584000" cy="1006051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5053" y="2358720"/>
              <a:ext cx="1584000" cy="1006051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8425053" y="2358720"/>
              <a:ext cx="1584000" cy="202235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714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Vladislav </a:t>
              </a:r>
              <a:r>
                <a:rPr kumimoji="0" lang="de-CH" sz="714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Noskov</a:t>
              </a:r>
              <a:r>
                <a:rPr kumimoji="0" lang="de-CH" sz="71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, UKR</a:t>
              </a:r>
              <a:endParaRPr kumimoji="0" lang="en-US" sz="71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64" name="Group 63"/>
          <p:cNvGrpSpPr/>
          <p:nvPr userDrawn="1"/>
        </p:nvGrpSpPr>
        <p:grpSpPr>
          <a:xfrm>
            <a:off x="10598177" y="4573994"/>
            <a:ext cx="1615763" cy="1026079"/>
            <a:chOff x="10327390" y="4787678"/>
            <a:chExt cx="1584000" cy="1006051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7390" y="4787678"/>
              <a:ext cx="1584000" cy="1006051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0327390" y="4787678"/>
              <a:ext cx="1584000" cy="202235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714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Markiyan</a:t>
              </a:r>
              <a:r>
                <a:rPr kumimoji="0" lang="de-CH" sz="71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kumimoji="0" lang="de-CH" sz="714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Fostyak</a:t>
              </a:r>
              <a:r>
                <a:rPr kumimoji="0" lang="de-CH" sz="71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, UKR</a:t>
              </a:r>
              <a:endParaRPr kumimoji="0" lang="en-US" sz="71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67" name="Group 66"/>
          <p:cNvGrpSpPr/>
          <p:nvPr userDrawn="1"/>
        </p:nvGrpSpPr>
        <p:grpSpPr>
          <a:xfrm>
            <a:off x="6881349" y="1256748"/>
            <a:ext cx="1615763" cy="1028457"/>
            <a:chOff x="6566170" y="1194722"/>
            <a:chExt cx="1584000" cy="1008382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92" b="36708"/>
            <a:stretch/>
          </p:blipFill>
          <p:spPr>
            <a:xfrm>
              <a:off x="6566170" y="1194722"/>
              <a:ext cx="1584000" cy="1008382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6566170" y="1194722"/>
              <a:ext cx="1584000" cy="202235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714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Loic</a:t>
              </a:r>
              <a:r>
                <a:rPr kumimoji="0" lang="de-CH" sz="714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Schweicher, </a:t>
              </a:r>
              <a:r>
                <a:rPr kumimoji="0" lang="de-CH" sz="71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GER</a:t>
              </a:r>
              <a:endParaRPr kumimoji="0" lang="en-US" sz="71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70" name="Group 69"/>
          <p:cNvGrpSpPr/>
          <p:nvPr userDrawn="1"/>
        </p:nvGrpSpPr>
        <p:grpSpPr>
          <a:xfrm>
            <a:off x="6881349" y="4573994"/>
            <a:ext cx="1615763" cy="1026079"/>
            <a:chOff x="6563058" y="4962068"/>
            <a:chExt cx="1584000" cy="1006051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3058" y="4962068"/>
              <a:ext cx="1584000" cy="1006051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6563058" y="4962068"/>
              <a:ext cx="1584000" cy="202235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71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Oleg </a:t>
              </a:r>
              <a:r>
                <a:rPr kumimoji="0" lang="de-CH" sz="714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Kachmar</a:t>
              </a:r>
              <a:r>
                <a:rPr kumimoji="0" lang="de-CH" sz="71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, UKR</a:t>
              </a:r>
              <a:endParaRPr kumimoji="0" lang="en-US" sz="71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73" name="Group 72"/>
          <p:cNvGrpSpPr/>
          <p:nvPr userDrawn="1"/>
        </p:nvGrpSpPr>
        <p:grpSpPr>
          <a:xfrm>
            <a:off x="8739762" y="5679745"/>
            <a:ext cx="1615763" cy="1026079"/>
            <a:chOff x="8369576" y="5906196"/>
            <a:chExt cx="1584000" cy="1006051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576" y="5906196"/>
              <a:ext cx="1584000" cy="1006051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8369576" y="5906196"/>
              <a:ext cx="1584000" cy="202235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714" b="0" i="0" u="none" strike="noStrike" kern="1200" cap="none" spc="0" normalizeH="0" baseline="0" noProof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Yura</a:t>
              </a:r>
              <a:r>
                <a:rPr kumimoji="0" lang="de-CH" sz="714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Stetiuk, </a:t>
              </a:r>
              <a:r>
                <a:rPr kumimoji="0" lang="de-CH" sz="71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UKR</a:t>
              </a:r>
              <a:endParaRPr kumimoji="0" lang="en-US" sz="71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76" name="Group 75"/>
          <p:cNvGrpSpPr/>
          <p:nvPr userDrawn="1"/>
        </p:nvGrpSpPr>
        <p:grpSpPr>
          <a:xfrm>
            <a:off x="6881349" y="5679745"/>
            <a:ext cx="1615763" cy="1011218"/>
            <a:chOff x="6549935" y="5904638"/>
            <a:chExt cx="1584000" cy="991480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25"/>
            <a:srcRect t="12512"/>
            <a:stretch/>
          </p:blipFill>
          <p:spPr>
            <a:xfrm>
              <a:off x="6549935" y="5904638"/>
              <a:ext cx="1584000" cy="991480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6549935" y="5904638"/>
              <a:ext cx="1584000" cy="202235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714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Ostap </a:t>
              </a:r>
              <a:r>
                <a:rPr kumimoji="0" lang="de-CH" sz="714" b="0" i="0" u="none" strike="noStrike" kern="1200" cap="none" spc="0" normalizeH="0" baseline="0" noProof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Plaksii</a:t>
              </a:r>
              <a:r>
                <a:rPr kumimoji="0" lang="de-CH" sz="714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, </a:t>
              </a:r>
              <a:r>
                <a:rPr kumimoji="0" lang="de-CH" sz="71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UKR</a:t>
              </a:r>
              <a:endParaRPr kumimoji="0" lang="en-US" sz="71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79" name="Group 78"/>
          <p:cNvGrpSpPr/>
          <p:nvPr userDrawn="1"/>
        </p:nvGrpSpPr>
        <p:grpSpPr>
          <a:xfrm>
            <a:off x="8739762" y="4573994"/>
            <a:ext cx="1615763" cy="1026079"/>
            <a:chOff x="8394307" y="4753738"/>
            <a:chExt cx="1584000" cy="1006051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307" y="4753738"/>
              <a:ext cx="1584000" cy="1006051"/>
            </a:xfrm>
            <a:prstGeom prst="rect">
              <a:avLst/>
            </a:prstGeom>
          </p:spPr>
        </p:pic>
        <p:sp>
          <p:nvSpPr>
            <p:cNvPr id="81" name="TextBox 80"/>
            <p:cNvSpPr txBox="1"/>
            <p:nvPr/>
          </p:nvSpPr>
          <p:spPr>
            <a:xfrm>
              <a:off x="8394307" y="4753738"/>
              <a:ext cx="1584000" cy="202235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71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Bart Wessels, NED</a:t>
              </a:r>
            </a:p>
          </p:txBody>
        </p:sp>
      </p:grpSp>
      <p:grpSp>
        <p:nvGrpSpPr>
          <p:cNvPr id="82" name="Group 81"/>
          <p:cNvGrpSpPr/>
          <p:nvPr userDrawn="1"/>
        </p:nvGrpSpPr>
        <p:grpSpPr>
          <a:xfrm>
            <a:off x="6881349" y="3468246"/>
            <a:ext cx="1615763" cy="1026079"/>
            <a:chOff x="6566624" y="3551028"/>
            <a:chExt cx="1584000" cy="1006051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6624" y="3551028"/>
              <a:ext cx="1584000" cy="1006051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>
              <a:off x="6566624" y="3551028"/>
              <a:ext cx="1584000" cy="202235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325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71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Dennis Berkes, NED</a:t>
              </a:r>
            </a:p>
          </p:txBody>
        </p:sp>
      </p:grpSp>
      <p:sp>
        <p:nvSpPr>
          <p:cNvPr id="86" name="Rectangle 85"/>
          <p:cNvSpPr/>
          <p:nvPr userDrawn="1"/>
        </p:nvSpPr>
        <p:spPr>
          <a:xfrm>
            <a:off x="4576237" y="6728516"/>
            <a:ext cx="7683855" cy="262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9715" marR="0" lvl="0" indent="0" algn="l" defTabSz="932573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All information about the Team here </a:t>
            </a:r>
            <a:r>
              <a:rPr kumimoji="0" lang="en-US" sz="107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28"/>
              </a:rPr>
              <a:t>http://www.skybow.com/about-skybow</a:t>
            </a:r>
            <a:r>
              <a:rPr kumimoji="0" lang="en-US" sz="107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67734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2"/>
          <a:stretch/>
        </p:blipFill>
        <p:spPr>
          <a:xfrm>
            <a:off x="-7366" y="0"/>
            <a:ext cx="12443843" cy="699452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3412127" y="167649"/>
            <a:ext cx="12443843" cy="700308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6" dirty="0"/>
          </a:p>
        </p:txBody>
      </p:sp>
      <p:sp>
        <p:nvSpPr>
          <p:cNvPr id="9" name="Arrow: Pentagon 8"/>
          <p:cNvSpPr/>
          <p:nvPr userDrawn="1"/>
        </p:nvSpPr>
        <p:spPr>
          <a:xfrm rot="5400000">
            <a:off x="884392" y="-434117"/>
            <a:ext cx="898008" cy="1763703"/>
          </a:xfrm>
          <a:prstGeom prst="homePlate">
            <a:avLst>
              <a:gd name="adj" fmla="val 281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73" y="167650"/>
            <a:ext cx="1111731" cy="443595"/>
          </a:xfrm>
          <a:prstGeom prst="rect">
            <a:avLst/>
          </a:prstGeom>
        </p:spPr>
      </p:pic>
      <p:sp>
        <p:nvSpPr>
          <p:cNvPr id="11" name="Subtitle 12"/>
          <p:cNvSpPr txBox="1">
            <a:spLocks/>
          </p:cNvSpPr>
          <p:nvPr userDrawn="1"/>
        </p:nvSpPr>
        <p:spPr>
          <a:xfrm>
            <a:off x="2260930" y="365067"/>
            <a:ext cx="9577639" cy="2461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CH" sz="1800" kern="1200" dirty="0">
                <a:solidFill>
                  <a:srgbClr val="47474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33432" rtl="0" eaLnBrk="1" fontAlgn="auto" latinLnBrk="0" hangingPunct="1">
              <a:lnSpc>
                <a:spcPct val="90000"/>
              </a:lnSpc>
              <a:spcBef>
                <a:spcPts val="102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Slide </a:t>
            </a:r>
            <a:fld id="{D2992313-8239-4801-99D3-0B144BE067EB}" type="slidenum">
              <a:rPr kumimoji="0" lang="en-US" sz="1122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marL="0" marR="0" lvl="0" indent="0" algn="l" defTabSz="733432" rtl="0" eaLnBrk="1" fontAlgn="auto" latinLnBrk="0" hangingPunct="1">
                <a:lnSpc>
                  <a:spcPct val="90000"/>
                </a:lnSpc>
                <a:spcBef>
                  <a:spcPts val="102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t>‹#›</a:t>
            </a:fld>
            <a:endParaRPr kumimoji="0" lang="en-US" sz="112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3560" y="1072156"/>
            <a:ext cx="8758909" cy="597506"/>
          </a:xfrm>
          <a:noFill/>
          <a:ln>
            <a:noFill/>
          </a:ln>
        </p:spPr>
        <p:txBody>
          <a:bodyPr anchor="t">
            <a:noAutofit/>
          </a:bodyPr>
          <a:lstStyle>
            <a:lvl1pPr>
              <a:defRPr sz="3264" cap="none" baseline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de-DE" cap="none" baseline="0" noProof="0" dirty="0"/>
              <a:t>Agenda</a:t>
            </a:r>
            <a:endParaRPr lang="de-DE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-8441" y="2030988"/>
            <a:ext cx="8893278" cy="611247"/>
          </a:xfrm>
          <a:solidFill>
            <a:schemeClr val="bg1">
              <a:lumMod val="95000"/>
            </a:schemeClr>
          </a:solidFill>
        </p:spPr>
        <p:txBody>
          <a:bodyPr lIns="457200" tIns="0" rIns="0" bIns="0" anchor="ctr">
            <a:normAutofit/>
          </a:bodyPr>
          <a:lstStyle>
            <a:lvl1pPr marL="0" indent="0">
              <a:buNone/>
              <a:defRPr sz="2040"/>
            </a:lvl1pPr>
          </a:lstStyle>
          <a:p>
            <a:pPr lvl="0"/>
            <a:r>
              <a:rPr lang="en-US" dirty="0"/>
              <a:t>Agenda point 1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978109" y="2030988"/>
            <a:ext cx="1717788" cy="611247"/>
          </a:xfrm>
          <a:solidFill>
            <a:schemeClr val="bg1">
              <a:lumMod val="95000"/>
            </a:schemeClr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2040"/>
            </a:lvl1pPr>
          </a:lstStyle>
          <a:p>
            <a:pPr lvl="0"/>
            <a:r>
              <a:rPr lang="en-US" dirty="0"/>
              <a:t>Speaker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0788724" y="2030988"/>
            <a:ext cx="1647213" cy="611247"/>
          </a:xfrm>
          <a:solidFill>
            <a:schemeClr val="bg1">
              <a:lumMod val="95000"/>
            </a:schemeClr>
          </a:solidFill>
        </p:spPr>
        <p:txBody>
          <a:bodyPr lIns="182880" tIns="0" rIns="0" bIns="0" anchor="ctr">
            <a:normAutofit/>
          </a:bodyPr>
          <a:lstStyle>
            <a:lvl1pPr marL="0" indent="0" algn="l">
              <a:buNone/>
              <a:defRPr sz="204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-8441" y="2802527"/>
            <a:ext cx="8893278" cy="611247"/>
          </a:xfrm>
          <a:solidFill>
            <a:schemeClr val="bg1">
              <a:lumMod val="95000"/>
            </a:schemeClr>
          </a:solidFill>
        </p:spPr>
        <p:txBody>
          <a:bodyPr lIns="457200" tIns="0" rIns="0" bIns="0" anchor="ctr">
            <a:normAutofit/>
          </a:bodyPr>
          <a:lstStyle>
            <a:lvl1pPr marL="0" indent="0">
              <a:buNone/>
              <a:defRPr sz="2040"/>
            </a:lvl1pPr>
          </a:lstStyle>
          <a:p>
            <a:pPr lvl="0"/>
            <a:r>
              <a:rPr lang="en-US" dirty="0"/>
              <a:t>Agenda point 2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978109" y="2802527"/>
            <a:ext cx="1717788" cy="611247"/>
          </a:xfrm>
          <a:solidFill>
            <a:schemeClr val="bg1">
              <a:lumMod val="95000"/>
            </a:schemeClr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2040"/>
            </a:lvl1pPr>
          </a:lstStyle>
          <a:p>
            <a:pPr lvl="0"/>
            <a:r>
              <a:rPr lang="en-US" dirty="0"/>
              <a:t>Speaker</a:t>
            </a:r>
          </a:p>
        </p:txBody>
      </p:sp>
      <p:sp>
        <p:nvSpPr>
          <p:cNvPr id="3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0788724" y="2802527"/>
            <a:ext cx="1647213" cy="611247"/>
          </a:xfrm>
          <a:solidFill>
            <a:schemeClr val="bg1">
              <a:lumMod val="95000"/>
            </a:schemeClr>
          </a:solidFill>
        </p:spPr>
        <p:txBody>
          <a:bodyPr lIns="182880" tIns="0" rIns="0" bIns="0" anchor="ctr">
            <a:normAutofit/>
          </a:bodyPr>
          <a:lstStyle>
            <a:lvl1pPr marL="0" indent="0" algn="l">
              <a:buNone/>
              <a:defRPr sz="204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-8441" y="3574065"/>
            <a:ext cx="8893278" cy="611247"/>
          </a:xfrm>
          <a:solidFill>
            <a:schemeClr val="bg1">
              <a:lumMod val="95000"/>
            </a:schemeClr>
          </a:solidFill>
        </p:spPr>
        <p:txBody>
          <a:bodyPr lIns="457200" tIns="0" rIns="0" bIns="0" anchor="ctr">
            <a:normAutofit/>
          </a:bodyPr>
          <a:lstStyle>
            <a:lvl1pPr marL="0" indent="0">
              <a:buNone/>
              <a:defRPr sz="2040"/>
            </a:lvl1pPr>
          </a:lstStyle>
          <a:p>
            <a:pPr lvl="0"/>
            <a:r>
              <a:rPr lang="en-US" dirty="0"/>
              <a:t>Agenda point 3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8978109" y="3574065"/>
            <a:ext cx="1717788" cy="611247"/>
          </a:xfrm>
          <a:solidFill>
            <a:schemeClr val="bg1">
              <a:lumMod val="95000"/>
            </a:schemeClr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2040"/>
            </a:lvl1pPr>
          </a:lstStyle>
          <a:p>
            <a:pPr lvl="0"/>
            <a:r>
              <a:rPr lang="en-US" dirty="0"/>
              <a:t>Speaker</a:t>
            </a:r>
          </a:p>
        </p:txBody>
      </p:sp>
      <p:sp>
        <p:nvSpPr>
          <p:cNvPr id="3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10788724" y="3574065"/>
            <a:ext cx="1647213" cy="611247"/>
          </a:xfrm>
          <a:solidFill>
            <a:schemeClr val="bg1">
              <a:lumMod val="95000"/>
            </a:schemeClr>
          </a:solidFill>
        </p:spPr>
        <p:txBody>
          <a:bodyPr lIns="182880" tIns="0" rIns="0" bIns="0" anchor="ctr">
            <a:normAutofit/>
          </a:bodyPr>
          <a:lstStyle>
            <a:lvl1pPr marL="0" indent="0" algn="l">
              <a:buNone/>
              <a:defRPr sz="204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" y="4345602"/>
            <a:ext cx="8893278" cy="611247"/>
          </a:xfrm>
          <a:solidFill>
            <a:schemeClr val="bg1">
              <a:lumMod val="95000"/>
            </a:schemeClr>
          </a:solidFill>
        </p:spPr>
        <p:txBody>
          <a:bodyPr lIns="457200" tIns="0" rIns="0" bIns="0" anchor="ctr">
            <a:normAutofit/>
          </a:bodyPr>
          <a:lstStyle>
            <a:lvl1pPr marL="0" indent="0">
              <a:buNone/>
              <a:defRPr sz="2040"/>
            </a:lvl1pPr>
          </a:lstStyle>
          <a:p>
            <a:pPr lvl="0"/>
            <a:r>
              <a:rPr lang="en-US" dirty="0"/>
              <a:t>Agenda point 4</a:t>
            </a:r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8986552" y="4345602"/>
            <a:ext cx="1717788" cy="611247"/>
          </a:xfrm>
          <a:solidFill>
            <a:schemeClr val="bg1">
              <a:lumMod val="95000"/>
            </a:schemeClr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2040"/>
            </a:lvl1pPr>
          </a:lstStyle>
          <a:p>
            <a:pPr lvl="0"/>
            <a:r>
              <a:rPr lang="en-US" dirty="0"/>
              <a:t>Speaker</a:t>
            </a:r>
          </a:p>
        </p:txBody>
      </p:sp>
      <p:sp>
        <p:nvSpPr>
          <p:cNvPr id="4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10797167" y="4345602"/>
            <a:ext cx="1647213" cy="611247"/>
          </a:xfrm>
          <a:solidFill>
            <a:schemeClr val="bg1">
              <a:lumMod val="95000"/>
            </a:schemeClr>
          </a:solidFill>
        </p:spPr>
        <p:txBody>
          <a:bodyPr lIns="182880" tIns="0" rIns="0" bIns="0" anchor="ctr">
            <a:normAutofit/>
          </a:bodyPr>
          <a:lstStyle>
            <a:lvl1pPr marL="0" indent="0" algn="l">
              <a:buNone/>
              <a:defRPr sz="2040"/>
            </a:lvl1pPr>
          </a:lstStyle>
          <a:p>
            <a:pPr lvl="0"/>
            <a:r>
              <a:rPr lang="en-US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4227987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11888787" cy="54848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268474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gray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2331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>
            <a:extLst/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4" b="13316"/>
          <a:stretch/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  <p:sp>
        <p:nvSpPr>
          <p:cNvPr id="9" name="Arrow: Pentagon 8"/>
          <p:cNvSpPr/>
          <p:nvPr userDrawn="1"/>
        </p:nvSpPr>
        <p:spPr>
          <a:xfrm rot="5400000">
            <a:off x="884392" y="-434117"/>
            <a:ext cx="898008" cy="1763703"/>
          </a:xfrm>
          <a:prstGeom prst="homePlate">
            <a:avLst>
              <a:gd name="adj" fmla="val 281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73" y="167650"/>
            <a:ext cx="1111731" cy="443595"/>
          </a:xfrm>
          <a:prstGeom prst="rect">
            <a:avLst/>
          </a:prstGeom>
        </p:spPr>
      </p:pic>
      <p:sp>
        <p:nvSpPr>
          <p:cNvPr id="11" name="Subtitle 12"/>
          <p:cNvSpPr txBox="1">
            <a:spLocks/>
          </p:cNvSpPr>
          <p:nvPr userDrawn="1"/>
        </p:nvSpPr>
        <p:spPr>
          <a:xfrm>
            <a:off x="2260930" y="365067"/>
            <a:ext cx="9577639" cy="2461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CH" sz="1800" kern="1200" dirty="0">
                <a:solidFill>
                  <a:srgbClr val="47474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33432" rtl="0" eaLnBrk="1" fontAlgn="auto" latinLnBrk="0" hangingPunct="1">
              <a:lnSpc>
                <a:spcPct val="90000"/>
              </a:lnSpc>
              <a:spcBef>
                <a:spcPts val="102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Slide </a:t>
            </a:r>
            <a:fld id="{D2992313-8239-4801-99D3-0B144BE067EB}" type="slidenum">
              <a:rPr kumimoji="0" lang="en-US" sz="1122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marL="0" marR="0" lvl="0" indent="0" algn="l" defTabSz="733432" rtl="0" eaLnBrk="1" fontAlgn="auto" latinLnBrk="0" hangingPunct="1">
                <a:lnSpc>
                  <a:spcPct val="90000"/>
                </a:lnSpc>
                <a:spcBef>
                  <a:spcPts val="102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t>‹#›</a:t>
            </a:fld>
            <a:endParaRPr kumimoji="0" lang="en-US" sz="112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3560" y="1072156"/>
            <a:ext cx="7019745" cy="597506"/>
          </a:xfrm>
          <a:noFill/>
          <a:ln>
            <a:noFill/>
          </a:ln>
        </p:spPr>
        <p:txBody>
          <a:bodyPr anchor="t">
            <a:noAutofit/>
          </a:bodyPr>
          <a:lstStyle>
            <a:lvl1pPr>
              <a:defRPr sz="2040" cap="all" baseline="0">
                <a:solidFill>
                  <a:srgbClr val="50505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dirty="0"/>
              <a:t>DEMO: ENTER THE DEMO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09018" y="1885867"/>
            <a:ext cx="3415035" cy="3389172"/>
          </a:xfrm>
        </p:spPr>
        <p:txBody>
          <a:bodyPr/>
          <a:lstStyle>
            <a:lvl1pPr marL="0" indent="0">
              <a:buNone/>
              <a:defRPr sz="1632">
                <a:solidFill>
                  <a:srgbClr val="50505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66287" indent="0">
              <a:buNone/>
              <a:defRPr sz="1428"/>
            </a:lvl2pPr>
            <a:lvl3pPr marL="932573" indent="0">
              <a:buNone/>
              <a:defRPr sz="1224"/>
            </a:lvl3pPr>
            <a:lvl4pPr marL="1398860" indent="0">
              <a:buNone/>
              <a:defRPr sz="1020"/>
            </a:lvl4pPr>
            <a:lvl5pPr marL="1865146" indent="0">
              <a:buNone/>
              <a:defRPr sz="1020"/>
            </a:lvl5pPr>
            <a:lvl6pPr marL="2331433" indent="0">
              <a:buNone/>
              <a:defRPr sz="1020"/>
            </a:lvl6pPr>
            <a:lvl7pPr marL="2797719" indent="0">
              <a:buNone/>
              <a:defRPr sz="1020"/>
            </a:lvl7pPr>
            <a:lvl8pPr marL="3264006" indent="0">
              <a:buNone/>
              <a:defRPr sz="1020"/>
            </a:lvl8pPr>
            <a:lvl9pPr marL="3730293" indent="0">
              <a:buNone/>
              <a:defRPr sz="1020"/>
            </a:lvl9pPr>
          </a:lstStyle>
          <a:p>
            <a:pPr lvl="0"/>
            <a:r>
              <a:rPr lang="en-US" dirty="0"/>
              <a:t>Demo Description</a:t>
            </a:r>
          </a:p>
        </p:txBody>
      </p:sp>
      <p:sp>
        <p:nvSpPr>
          <p:cNvPr id="91" name="Rectangle 90">
            <a:extLst/>
          </p:cNvPr>
          <p:cNvSpPr/>
          <p:nvPr userDrawn="1"/>
        </p:nvSpPr>
        <p:spPr>
          <a:xfrm>
            <a:off x="4026310" y="1890249"/>
            <a:ext cx="4348881" cy="2924318"/>
          </a:xfrm>
          <a:prstGeom prst="rect">
            <a:avLst/>
          </a:prstGeom>
          <a:solidFill>
            <a:srgbClr val="000000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/>
            <a:r>
              <a:rPr lang="en-US" sz="4488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LIVE</a:t>
            </a:r>
          </a:p>
          <a:p>
            <a:pPr lvl="4"/>
            <a:r>
              <a:rPr lang="en-US" sz="4488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</a:t>
            </a:r>
          </a:p>
        </p:txBody>
      </p:sp>
      <p:sp>
        <p:nvSpPr>
          <p:cNvPr id="92" name="TextBox 91">
            <a:extLst/>
          </p:cNvPr>
          <p:cNvSpPr txBox="1"/>
          <p:nvPr userDrawn="1"/>
        </p:nvSpPr>
        <p:spPr>
          <a:xfrm>
            <a:off x="4674973" y="2587847"/>
            <a:ext cx="1362404" cy="1502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975" dirty="0">
                <a:solidFill>
                  <a:schemeClr val="bg1"/>
                </a:solidFill>
                <a:latin typeface="Open Sans Light" panose="020B0306030504020204" pitchFamily="34" charset="0"/>
                <a:sym typeface="Webdings" panose="05030102010509060703" pitchFamily="18" charset="2"/>
              </a:rPr>
              <a:t></a:t>
            </a:r>
            <a:endParaRPr lang="en-US" sz="8975" dirty="0">
              <a:solidFill>
                <a:schemeClr val="bg1"/>
              </a:solidFill>
              <a:latin typeface="Open Sans Light" panose="020B0306030504020204" pitchFamily="34" charset="0"/>
            </a:endParaRPr>
          </a:p>
        </p:txBody>
      </p:sp>
      <p:sp>
        <p:nvSpPr>
          <p:cNvPr id="93" name="Oval 92">
            <a:extLst/>
          </p:cNvPr>
          <p:cNvSpPr/>
          <p:nvPr userDrawn="1"/>
        </p:nvSpPr>
        <p:spPr>
          <a:xfrm>
            <a:off x="4801812" y="2836719"/>
            <a:ext cx="1010416" cy="1010272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6" dirty="0">
              <a:latin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10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2" grpId="0"/>
      <p:bldP spid="93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bow Quot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"/>
          <a:stretch/>
        </p:blipFill>
        <p:spPr>
          <a:xfrm>
            <a:off x="-6419" y="-8556"/>
            <a:ext cx="12436475" cy="700239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 userDrawn="1"/>
        </p:nvSpPr>
        <p:spPr>
          <a:xfrm>
            <a:off x="1" y="1"/>
            <a:ext cx="12443843" cy="700308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742879" y="2968676"/>
            <a:ext cx="8937879" cy="1887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32573" rtl="0" eaLnBrk="1" fontAlgn="auto" latinLnBrk="0" hangingPunct="1">
              <a:lnSpc>
                <a:spcPct val="100000"/>
              </a:lnSpc>
              <a:spcBef>
                <a:spcPts val="122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We believe that business productivity can be vastly improved by allowing anyone to build solutions for working efficiently and adapting to changes themselves.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444020" y="2549874"/>
            <a:ext cx="772298" cy="1502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32573" rtl="0" eaLnBrk="1" fontAlgn="auto" latinLnBrk="0" hangingPunct="1">
              <a:lnSpc>
                <a:spcPct val="100000"/>
              </a:lnSpc>
              <a:spcBef>
                <a:spcPts val="122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9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“</a:t>
            </a:r>
            <a:endParaRPr kumimoji="0" lang="en-US" sz="163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012" y="1275736"/>
            <a:ext cx="2642011" cy="105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184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"/>
          <a:stretch/>
        </p:blipFill>
        <p:spPr>
          <a:xfrm>
            <a:off x="-6419" y="-8556"/>
            <a:ext cx="12436475" cy="700239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 userDrawn="1"/>
        </p:nvSpPr>
        <p:spPr>
          <a:xfrm>
            <a:off x="1" y="1"/>
            <a:ext cx="12443843" cy="700308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7368" y="4338437"/>
            <a:ext cx="12436475" cy="1150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32573" rtl="0" eaLnBrk="1" fontAlgn="auto" latinLnBrk="0" hangingPunct="1">
              <a:lnSpc>
                <a:spcPct val="100000"/>
              </a:lnSpc>
              <a:spcBef>
                <a:spcPts val="122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3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Questions?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012" y="1275736"/>
            <a:ext cx="2642011" cy="1054198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3786" y="3289257"/>
            <a:ext cx="12436475" cy="54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32573" rtl="0" eaLnBrk="1" fontAlgn="auto" latinLnBrk="0" hangingPunct="1">
              <a:lnSpc>
                <a:spcPct val="100000"/>
              </a:lnSpc>
              <a:spcBef>
                <a:spcPts val="122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6769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436475" cy="235694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6" dirty="0">
              <a:latin typeface="Open Sans Light" panose="020B0306030504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" b="531"/>
          <a:stretch/>
        </p:blipFill>
        <p:spPr>
          <a:xfrm>
            <a:off x="-7838" y="-10136"/>
            <a:ext cx="12469443" cy="5038086"/>
          </a:xfrm>
          <a:prstGeom prst="rect">
            <a:avLst/>
          </a:prstGeom>
        </p:spPr>
      </p:pic>
      <p:sp>
        <p:nvSpPr>
          <p:cNvPr id="11" name="Arrow: Pentagon 10"/>
          <p:cNvSpPr/>
          <p:nvPr userDrawn="1"/>
        </p:nvSpPr>
        <p:spPr>
          <a:xfrm rot="5400000">
            <a:off x="884392" y="-434117"/>
            <a:ext cx="898008" cy="1763703"/>
          </a:xfrm>
          <a:prstGeom prst="homePlate">
            <a:avLst>
              <a:gd name="adj" fmla="val 281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6" dirty="0">
              <a:latin typeface="Open Sans Light" panose="020B0306030504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73" y="167650"/>
            <a:ext cx="1111731" cy="44359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1546" y="1128280"/>
            <a:ext cx="4168162" cy="5523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5pPr>
          </a:lstStyle>
          <a:p>
            <a:pPr lvl="0"/>
            <a:r>
              <a:rPr lang="en-US" dirty="0"/>
              <a:t>Contact us!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451547" y="5369292"/>
            <a:ext cx="1183733" cy="1188422"/>
          </a:xfrm>
        </p:spPr>
        <p:txBody>
          <a:bodyPr>
            <a:normAutofit/>
          </a:bodyPr>
          <a:lstStyle>
            <a:lvl1pPr marL="0" indent="0">
              <a:buNone/>
              <a:defRPr sz="918"/>
            </a:lvl1pPr>
          </a:lstStyle>
          <a:p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1704510" y="5413808"/>
            <a:ext cx="2686225" cy="298388"/>
          </a:xfrm>
        </p:spPr>
        <p:txBody>
          <a:bodyPr>
            <a:noAutofit/>
          </a:bodyPr>
          <a:lstStyle>
            <a:lvl1pPr marL="0" indent="0">
              <a:buNone/>
              <a:defRPr sz="1836" b="1">
                <a:solidFill>
                  <a:schemeClr val="tx1"/>
                </a:solidFill>
              </a:defRPr>
            </a:lvl1pPr>
            <a:lvl2pPr>
              <a:defRPr sz="1224"/>
            </a:lvl2pPr>
            <a:lvl3pPr>
              <a:defRPr sz="1122"/>
            </a:lvl3pPr>
            <a:lvl4pPr>
              <a:defRPr sz="1072"/>
            </a:lvl4pPr>
            <a:lvl5pPr>
              <a:defRPr sz="1072"/>
            </a:lvl5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1704510" y="5707283"/>
            <a:ext cx="2686225" cy="238063"/>
          </a:xfrm>
        </p:spPr>
        <p:txBody>
          <a:bodyPr>
            <a:noAutofit/>
          </a:bodyPr>
          <a:lstStyle>
            <a:lvl1pPr marL="0" indent="0">
              <a:buNone/>
              <a:defRPr sz="1224" b="0"/>
            </a:lvl1pPr>
            <a:lvl2pPr>
              <a:defRPr sz="1224"/>
            </a:lvl2pPr>
            <a:lvl3pPr>
              <a:defRPr sz="1122"/>
            </a:lvl3pPr>
            <a:lvl4pPr>
              <a:defRPr sz="1072"/>
            </a:lvl4pPr>
            <a:lvl5pPr>
              <a:defRPr sz="1072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1704510" y="6066340"/>
            <a:ext cx="2686225" cy="238063"/>
          </a:xfrm>
        </p:spPr>
        <p:txBody>
          <a:bodyPr>
            <a:noAutofit/>
          </a:bodyPr>
          <a:lstStyle>
            <a:lvl1pPr marL="0" indent="0">
              <a:buNone/>
              <a:defRPr sz="1224" b="0"/>
            </a:lvl1pPr>
            <a:lvl2pPr>
              <a:defRPr sz="1224"/>
            </a:lvl2pPr>
            <a:lvl3pPr>
              <a:defRPr sz="1122"/>
            </a:lvl3pPr>
            <a:lvl4pPr>
              <a:defRPr sz="1072"/>
            </a:lvl4pPr>
            <a:lvl5pPr>
              <a:defRPr sz="1072"/>
            </a:lvl5pPr>
          </a:lstStyle>
          <a:p>
            <a:pPr lvl="0"/>
            <a:r>
              <a:rPr lang="en-US" dirty="0"/>
              <a:t>emailaddress@skybow.com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704510" y="6300625"/>
            <a:ext cx="2686225" cy="238063"/>
          </a:xfrm>
        </p:spPr>
        <p:txBody>
          <a:bodyPr>
            <a:noAutofit/>
          </a:bodyPr>
          <a:lstStyle>
            <a:lvl1pPr marL="0" indent="0">
              <a:buNone/>
              <a:defRPr sz="1224" b="0"/>
            </a:lvl1pPr>
            <a:lvl2pPr>
              <a:defRPr sz="1224"/>
            </a:lvl2pPr>
            <a:lvl3pPr>
              <a:defRPr sz="1122"/>
            </a:lvl3pPr>
            <a:lvl4pPr>
              <a:defRPr sz="1072"/>
            </a:lvl4pPr>
            <a:lvl5pPr>
              <a:defRPr sz="1072"/>
            </a:lvl5pPr>
          </a:lstStyle>
          <a:p>
            <a:pPr lvl="0"/>
            <a:r>
              <a:rPr lang="en-US" dirty="0"/>
              <a:t>+41 Phone</a:t>
            </a:r>
          </a:p>
        </p:txBody>
      </p:sp>
      <p:sp>
        <p:nvSpPr>
          <p:cNvPr id="28" name="Picture Placeholder 21"/>
          <p:cNvSpPr>
            <a:spLocks noGrp="1"/>
          </p:cNvSpPr>
          <p:nvPr>
            <p:ph type="pic" sz="quarter" idx="17"/>
          </p:nvPr>
        </p:nvSpPr>
        <p:spPr>
          <a:xfrm>
            <a:off x="5632772" y="5369292"/>
            <a:ext cx="1183733" cy="1188422"/>
          </a:xfrm>
        </p:spPr>
        <p:txBody>
          <a:bodyPr>
            <a:normAutofit/>
          </a:bodyPr>
          <a:lstStyle>
            <a:lvl1pPr marL="0" indent="0">
              <a:buNone/>
              <a:defRPr sz="816"/>
            </a:lvl1pPr>
          </a:lstStyle>
          <a:p>
            <a:endParaRPr lang="en-US" dirty="0"/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6885736" y="5413808"/>
            <a:ext cx="2686225" cy="298388"/>
          </a:xfrm>
        </p:spPr>
        <p:txBody>
          <a:bodyPr>
            <a:noAutofit/>
          </a:bodyPr>
          <a:lstStyle>
            <a:lvl1pPr marL="0" indent="0">
              <a:buNone/>
              <a:defRPr sz="1836" b="1">
                <a:solidFill>
                  <a:schemeClr val="tx1"/>
                </a:solidFill>
              </a:defRPr>
            </a:lvl1pPr>
            <a:lvl2pPr>
              <a:defRPr sz="1224"/>
            </a:lvl2pPr>
            <a:lvl3pPr>
              <a:defRPr sz="1122"/>
            </a:lvl3pPr>
            <a:lvl4pPr>
              <a:defRPr sz="1072"/>
            </a:lvl4pPr>
            <a:lvl5pPr>
              <a:defRPr sz="1072"/>
            </a:lvl5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9" hasCustomPrompt="1"/>
          </p:nvPr>
        </p:nvSpPr>
        <p:spPr>
          <a:xfrm>
            <a:off x="6885736" y="5707283"/>
            <a:ext cx="2686225" cy="238063"/>
          </a:xfrm>
        </p:spPr>
        <p:txBody>
          <a:bodyPr>
            <a:noAutofit/>
          </a:bodyPr>
          <a:lstStyle>
            <a:lvl1pPr marL="0" indent="0">
              <a:buNone/>
              <a:defRPr sz="1224" b="0"/>
            </a:lvl1pPr>
            <a:lvl2pPr>
              <a:defRPr sz="1224"/>
            </a:lvl2pPr>
            <a:lvl3pPr>
              <a:defRPr sz="1122"/>
            </a:lvl3pPr>
            <a:lvl4pPr>
              <a:defRPr sz="1072"/>
            </a:lvl4pPr>
            <a:lvl5pPr>
              <a:defRPr sz="1072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1" name="Text Placeholder 23"/>
          <p:cNvSpPr>
            <a:spLocks noGrp="1"/>
          </p:cNvSpPr>
          <p:nvPr>
            <p:ph type="body" sz="quarter" idx="20" hasCustomPrompt="1"/>
          </p:nvPr>
        </p:nvSpPr>
        <p:spPr>
          <a:xfrm>
            <a:off x="6885736" y="6066340"/>
            <a:ext cx="2686225" cy="238063"/>
          </a:xfrm>
        </p:spPr>
        <p:txBody>
          <a:bodyPr>
            <a:noAutofit/>
          </a:bodyPr>
          <a:lstStyle>
            <a:lvl1pPr marL="0" indent="0">
              <a:buNone/>
              <a:defRPr sz="1224" b="0"/>
            </a:lvl1pPr>
            <a:lvl2pPr>
              <a:defRPr sz="1224"/>
            </a:lvl2pPr>
            <a:lvl3pPr>
              <a:defRPr sz="1122"/>
            </a:lvl3pPr>
            <a:lvl4pPr>
              <a:defRPr sz="1072"/>
            </a:lvl4pPr>
            <a:lvl5pPr>
              <a:defRPr sz="1072"/>
            </a:lvl5pPr>
          </a:lstStyle>
          <a:p>
            <a:pPr lvl="0"/>
            <a:r>
              <a:rPr lang="en-US" dirty="0"/>
              <a:t>emailaddress@skybow.com</a:t>
            </a:r>
          </a:p>
        </p:txBody>
      </p:sp>
      <p:sp>
        <p:nvSpPr>
          <p:cNvPr id="32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6885736" y="6300625"/>
            <a:ext cx="2686225" cy="238063"/>
          </a:xfrm>
        </p:spPr>
        <p:txBody>
          <a:bodyPr>
            <a:noAutofit/>
          </a:bodyPr>
          <a:lstStyle>
            <a:lvl1pPr marL="0" indent="0">
              <a:buNone/>
              <a:defRPr sz="1224" b="0"/>
            </a:lvl1pPr>
            <a:lvl2pPr>
              <a:defRPr sz="1224"/>
            </a:lvl2pPr>
            <a:lvl3pPr>
              <a:defRPr sz="1122"/>
            </a:lvl3pPr>
            <a:lvl4pPr>
              <a:defRPr sz="1072"/>
            </a:lvl4pPr>
            <a:lvl5pPr>
              <a:defRPr sz="1072"/>
            </a:lvl5pPr>
          </a:lstStyle>
          <a:p>
            <a:pPr lvl="0"/>
            <a:r>
              <a:rPr lang="en-US" dirty="0"/>
              <a:t>+41 Phone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22" hasCustomPrompt="1"/>
          </p:nvPr>
        </p:nvSpPr>
        <p:spPr>
          <a:xfrm>
            <a:off x="451546" y="1806919"/>
            <a:ext cx="4785377" cy="2661806"/>
          </a:xfrm>
        </p:spPr>
        <p:txBody>
          <a:bodyPr>
            <a:normAutofit/>
          </a:bodyPr>
          <a:lstStyle>
            <a:lvl1pPr marL="0" indent="0">
              <a:buNone/>
              <a:defRPr sz="204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 market proved that businesses are ready to buy good Business Solutions.</a:t>
            </a:r>
          </a:p>
        </p:txBody>
      </p:sp>
    </p:spTree>
    <p:extLst>
      <p:ext uri="{BB962C8B-B14F-4D97-AF65-F5344CB8AC3E}">
        <p14:creationId xmlns:p14="http://schemas.microsoft.com/office/powerpoint/2010/main" val="27042973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531" y="1743777"/>
            <a:ext cx="10726460" cy="2909528"/>
          </a:xfrm>
          <a:prstGeom prst="rect">
            <a:avLst/>
          </a:prstGeom>
        </p:spPr>
        <p:txBody>
          <a:bodyPr anchor="b"/>
          <a:lstStyle>
            <a:lvl1pPr>
              <a:defRPr sz="4488">
                <a:solidFill>
                  <a:srgbClr val="03294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8531" y="4680829"/>
            <a:ext cx="10726460" cy="1530052"/>
          </a:xfrm>
        </p:spPr>
        <p:txBody>
          <a:bodyPr/>
          <a:lstStyle>
            <a:lvl1pPr marL="0" indent="0">
              <a:buNone/>
              <a:defRPr sz="2448">
                <a:solidFill>
                  <a:schemeClr val="tx1">
                    <a:tint val="75000"/>
                  </a:schemeClr>
                </a:solidFill>
              </a:defRPr>
            </a:lvl1pPr>
            <a:lvl2pPr marL="466287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73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6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4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3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19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0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2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D4805-998B-564C-8BD2-2AC5EF6875BF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2C814-33DD-8E47-887B-148E6B40051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3075084" y="6417962"/>
            <a:ext cx="1708808" cy="510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24" dirty="0">
                <a:solidFill>
                  <a:srgbClr val="03294A"/>
                </a:solidFill>
              </a:rPr>
              <a:t>Follow us:</a:t>
            </a:r>
          </a:p>
          <a:p>
            <a:r>
              <a:rPr lang="en-US" sz="1428" dirty="0">
                <a:solidFill>
                  <a:srgbClr val="03294A"/>
                </a:solidFill>
              </a:rPr>
              <a:t>#O365ENGAGE17</a:t>
            </a:r>
          </a:p>
        </p:txBody>
      </p:sp>
    </p:spTree>
    <p:extLst>
      <p:ext uri="{BB962C8B-B14F-4D97-AF65-F5344CB8AC3E}">
        <p14:creationId xmlns:p14="http://schemas.microsoft.com/office/powerpoint/2010/main" val="7209741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2"/>
          <p:cNvSpPr>
            <a:spLocks noGrp="1"/>
          </p:cNvSpPr>
          <p:nvPr>
            <p:ph idx="1"/>
          </p:nvPr>
        </p:nvSpPr>
        <p:spPr>
          <a:xfrm>
            <a:off x="328184" y="1514344"/>
            <a:ext cx="11192828" cy="4366569"/>
          </a:xfrm>
          <a:prstGeom prst="rect">
            <a:avLst/>
          </a:prstGeom>
        </p:spPr>
        <p:txBody>
          <a:bodyPr/>
          <a:lstStyle>
            <a:lvl1pPr marL="349715" indent="-349715">
              <a:buFont typeface="Wingdings" pitchFamily="2" charset="2"/>
              <a:buChar char="§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57716" indent="-291430">
              <a:buFont typeface="Wingdings" pitchFamily="2" charset="2"/>
              <a:buChar char="§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165716" indent="-233143">
              <a:buFont typeface="Wingdings" pitchFamily="2" charset="2"/>
              <a:buChar char="§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632003" indent="-233143">
              <a:buFont typeface="Wingdings" pitchFamily="2" charset="2"/>
              <a:buChar char="§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098290" indent="-233143">
              <a:buFont typeface="Wingdings" pitchFamily="2" charset="2"/>
              <a:buChar char="§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57185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350" marR="0" lvl="0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Edit Master text styles</a:t>
            </a:r>
          </a:p>
          <a:p>
            <a:pPr marL="514350" marR="0" lvl="1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Second level</a:t>
            </a:r>
          </a:p>
          <a:p>
            <a:pPr marL="514350" marR="0" lvl="2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Third level</a:t>
            </a:r>
          </a:p>
          <a:p>
            <a:pPr marL="514350" marR="0" lvl="3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Fourth level</a:t>
            </a:r>
          </a:p>
          <a:p>
            <a:pPr marL="514350" marR="0" lvl="4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01898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75" marR="0" lvl="0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Edit Master text styles</a:t>
            </a:r>
          </a:p>
          <a:p>
            <a:pPr marL="231775" marR="0" lvl="1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31775" marR="0" lvl="2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31775" marR="0" lvl="3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31775" marR="0" lvl="4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4670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3552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897602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200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0258259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image" Target="../media/image8.png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 rot="5400000">
            <a:off x="9371795" y="3072299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7" r:id="rId1"/>
    <p:sldLayoutId id="2147484266" r:id="rId2"/>
    <p:sldLayoutId id="2147484240" r:id="rId3"/>
    <p:sldLayoutId id="2147484241" r:id="rId4"/>
    <p:sldLayoutId id="2147484474" r:id="rId5"/>
    <p:sldLayoutId id="2147484245" r:id="rId6"/>
    <p:sldLayoutId id="2147484247" r:id="rId7"/>
    <p:sldLayoutId id="2147484249" r:id="rId8"/>
    <p:sldLayoutId id="2147484250" r:id="rId9"/>
    <p:sldLayoutId id="2147484264" r:id="rId10"/>
    <p:sldLayoutId id="2147484251" r:id="rId11"/>
    <p:sldLayoutId id="2147484463" r:id="rId12"/>
    <p:sldLayoutId id="2147484475" r:id="rId13"/>
    <p:sldLayoutId id="2147484299" r:id="rId14"/>
    <p:sldLayoutId id="2147484477" r:id="rId15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2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5008" y="898042"/>
            <a:ext cx="10726460" cy="8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5008" y="1899122"/>
            <a:ext cx="10726460" cy="475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Arrow: Pentagon 5"/>
          <p:cNvSpPr/>
          <p:nvPr userDrawn="1"/>
        </p:nvSpPr>
        <p:spPr>
          <a:xfrm rot="5400000">
            <a:off x="884392" y="-434117"/>
            <a:ext cx="898008" cy="1763703"/>
          </a:xfrm>
          <a:prstGeom prst="homePlate">
            <a:avLst>
              <a:gd name="adj" fmla="val 28125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  <p:sp>
        <p:nvSpPr>
          <p:cNvPr id="7" name="Subtitle 12"/>
          <p:cNvSpPr txBox="1">
            <a:spLocks/>
          </p:cNvSpPr>
          <p:nvPr userDrawn="1"/>
        </p:nvSpPr>
        <p:spPr>
          <a:xfrm>
            <a:off x="2260930" y="365067"/>
            <a:ext cx="9577639" cy="2461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CH" sz="1800" kern="1200" dirty="0">
                <a:solidFill>
                  <a:srgbClr val="47474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33432" rtl="0" eaLnBrk="1" fontAlgn="auto" latinLnBrk="0" hangingPunct="1">
              <a:lnSpc>
                <a:spcPct val="90000"/>
              </a:lnSpc>
              <a:spcBef>
                <a:spcPts val="102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Slide </a:t>
            </a:r>
            <a:fld id="{D2992313-8239-4801-99D3-0B144BE067EB}" type="slidenum">
              <a:rPr kumimoji="0" lang="en-US" sz="1122" b="0" i="0" u="none" strike="noStrike" kern="1200" cap="none" spc="0" normalizeH="0" baseline="0" noProof="0" smtClean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marL="0" marR="0" lvl="0" indent="0" algn="l" defTabSz="733432" rtl="0" eaLnBrk="1" fontAlgn="auto" latinLnBrk="0" hangingPunct="1">
                <a:lnSpc>
                  <a:spcPct val="90000"/>
                </a:lnSpc>
                <a:spcBef>
                  <a:spcPts val="102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t>‹#›</a:t>
            </a:fld>
            <a:endParaRPr kumimoji="0" lang="en-US" sz="1122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73" y="167650"/>
            <a:ext cx="1111731" cy="44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96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9" r:id="rId1"/>
    <p:sldLayoutId id="2147484480" r:id="rId2"/>
    <p:sldLayoutId id="2147484481" r:id="rId3"/>
    <p:sldLayoutId id="2147484482" r:id="rId4"/>
    <p:sldLayoutId id="2147484483" r:id="rId5"/>
    <p:sldLayoutId id="2147484484" r:id="rId6"/>
    <p:sldLayoutId id="2147484485" r:id="rId7"/>
    <p:sldLayoutId id="2147484486" r:id="rId8"/>
    <p:sldLayoutId id="2147484487" r:id="rId9"/>
    <p:sldLayoutId id="2147484488" r:id="rId10"/>
    <p:sldLayoutId id="2147484489" r:id="rId11"/>
    <p:sldLayoutId id="2147484490" r:id="rId12"/>
    <p:sldLayoutId id="2147484491" r:id="rId13"/>
    <p:sldLayoutId id="2147484492" r:id="rId14"/>
    <p:sldLayoutId id="2147484493" r:id="rId15"/>
    <p:sldLayoutId id="2147484494" r:id="rId16"/>
    <p:sldLayoutId id="2147484495" r:id="rId17"/>
    <p:sldLayoutId id="2147484496" r:id="rId18"/>
    <p:sldLayoutId id="2147484497" r:id="rId19"/>
    <p:sldLayoutId id="2147484498" r:id="rId20"/>
    <p:sldLayoutId id="2147484499" r:id="rId21"/>
    <p:sldLayoutId id="2147484500" r:id="rId22"/>
    <p:sldLayoutId id="2147484501" r:id="rId23"/>
    <p:sldLayoutId id="2147484502" r:id="rId24"/>
    <p:sldLayoutId id="2147484503" r:id="rId25"/>
    <p:sldLayoutId id="2147484504" r:id="rId26"/>
    <p:sldLayoutId id="2147484505" r:id="rId27"/>
    <p:sldLayoutId id="2147484506" r:id="rId28"/>
    <p:sldLayoutId id="2147484507" r:id="rId29"/>
    <p:sldLayoutId id="2147484508" r:id="rId30"/>
    <p:sldLayoutId id="2147484509" r:id="rId31"/>
  </p:sldLayoutIdLst>
  <p:txStyles>
    <p:titleStyle>
      <a:lvl1pPr algn="l" defTabSz="932573" rtl="0" eaLnBrk="1" latinLnBrk="0" hangingPunct="1">
        <a:spcBef>
          <a:spcPct val="0"/>
        </a:spcBef>
        <a:buNone/>
        <a:defRPr sz="4488" kern="1200" cap="none" baseline="0">
          <a:solidFill>
            <a:srgbClr val="505050"/>
          </a:solidFill>
          <a:latin typeface="Open Sans Extrabold" panose="020B0906030804020204" pitchFamily="34" charset="0"/>
          <a:ea typeface="Open Sans Extrabold" panose="020B0906030804020204" pitchFamily="34" charset="0"/>
          <a:cs typeface="Open Sans Extrabold" panose="020B0906030804020204" pitchFamily="34" charset="0"/>
        </a:defRPr>
      </a:lvl1pPr>
    </p:titleStyle>
    <p:bodyStyle>
      <a:lvl1pPr marL="233143" indent="-233143" algn="l" defTabSz="932573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56" kern="1200">
          <a:solidFill>
            <a:srgbClr val="505050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699430" indent="-233143" algn="l" defTabSz="932573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48" kern="1200">
          <a:solidFill>
            <a:srgbClr val="505050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165716" indent="-233143" algn="l" defTabSz="932573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40" kern="1200">
          <a:solidFill>
            <a:srgbClr val="505050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32003" indent="-233143" algn="l" defTabSz="932573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36" kern="1200">
          <a:solidFill>
            <a:srgbClr val="505050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098290" indent="-233143" algn="l" defTabSz="932573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36" kern="1200">
          <a:solidFill>
            <a:srgbClr val="505050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64576" indent="-233143" algn="l" defTabSz="932573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863" indent="-233143" algn="l" defTabSz="932573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149" indent="-233143" algn="l" defTabSz="932573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436" indent="-233143" algn="l" defTabSz="932573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73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87" algn="l" defTabSz="932573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73" algn="l" defTabSz="932573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60" algn="l" defTabSz="932573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46" algn="l" defTabSz="932573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33" algn="l" defTabSz="932573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19" algn="l" defTabSz="932573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06" algn="l" defTabSz="932573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293" algn="l" defTabSz="932573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0665" y="4897504"/>
            <a:ext cx="10512067" cy="906582"/>
          </a:xfrm>
        </p:spPr>
        <p:txBody>
          <a:bodyPr/>
          <a:lstStyle/>
          <a:p>
            <a:r>
              <a:rPr lang="en-US" sz="3600" dirty="0"/>
              <a:t>Enhancing PowerApps with Cognitive Services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Adis Jugo, skybow</a:t>
            </a:r>
            <a:br>
              <a:rPr lang="en-US" dirty="0"/>
            </a:br>
            <a:r>
              <a:rPr lang="en-US" dirty="0"/>
              <a:t>MVP</a:t>
            </a:r>
          </a:p>
        </p:txBody>
      </p:sp>
    </p:spTree>
    <p:extLst>
      <p:ext uri="{BB962C8B-B14F-4D97-AF65-F5344CB8AC3E}">
        <p14:creationId xmlns:p14="http://schemas.microsoft.com/office/powerpoint/2010/main" val="100573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Creating a simple </a:t>
            </a:r>
            <a:r>
              <a:rPr lang="en-US" dirty="0" err="1"/>
              <a:t>PowerApp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0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 bwMode="auto">
          <a:xfrm>
            <a:off x="0" y="3407843"/>
            <a:ext cx="12435840" cy="3586186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" y="495"/>
            <a:ext cx="12434711" cy="338806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 bwMode="auto">
          <a:xfrm>
            <a:off x="0" y="0"/>
            <a:ext cx="12452993" cy="3388560"/>
          </a:xfrm>
          <a:prstGeom prst="rect">
            <a:avLst/>
          </a:prstGeom>
          <a:gradFill>
            <a:gsLst>
              <a:gs pos="13000">
                <a:schemeClr val="tx1">
                  <a:alpha val="0"/>
                </a:schemeClr>
              </a:gs>
              <a:gs pos="83000">
                <a:schemeClr val="tx1"/>
              </a:gs>
            </a:gsLst>
            <a:lin ang="108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60" tIns="143408" rIns="179260" bIns="1434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9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378996"/>
            <a:ext cx="12435840" cy="0"/>
          </a:xfrm>
          <a:prstGeom prst="line">
            <a:avLst/>
          </a:prstGeom>
          <a:ln w="444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BF17D20-2F5A-4851-B595-1D4BBC639D7C}"/>
              </a:ext>
            </a:extLst>
          </p:cNvPr>
          <p:cNvSpPr txBox="1"/>
          <p:nvPr/>
        </p:nvSpPr>
        <p:spPr>
          <a:xfrm>
            <a:off x="10095452" y="4061694"/>
            <a:ext cx="1958467" cy="2199451"/>
          </a:xfrm>
          <a:prstGeom prst="rect">
            <a:avLst/>
          </a:prstGeom>
          <a:noFill/>
        </p:spPr>
        <p:txBody>
          <a:bodyPr wrap="square" lIns="182802" tIns="146242" rIns="182802" bIns="146242" rtlCol="0" anchor="t">
            <a:spAutoFit/>
          </a:bodyPr>
          <a:lstStyle/>
          <a:p>
            <a:pPr marL="0" marR="0" lvl="0" indent="0" algn="ctr" defTabSz="91387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Labs</a:t>
            </a:r>
            <a:endParaRPr kumimoji="0" lang="en-US" sz="2353" b="1" i="0" u="none" strike="noStrike" kern="1200" cap="none" spc="0" normalizeH="0" baseline="0" noProof="0" dirty="0">
              <a:ln>
                <a:noFill/>
              </a:ln>
              <a:gradFill>
                <a:gsLst>
                  <a:gs pos="64545">
                    <a:srgbClr val="353535"/>
                  </a:gs>
                  <a:gs pos="40000">
                    <a:srgbClr val="353535"/>
                  </a:gs>
                </a:gsLst>
                <a:lin ang="5400000" scaled="0"/>
              </a:gra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ctr" defTabSz="91387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9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 early look at emerging Cognitive Services technologies: discover, try &amp; give feedback on new technologies before general availability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B20F9EF-3ECE-4922-B5C5-E83DCFEAAEB2}"/>
              </a:ext>
            </a:extLst>
          </p:cNvPr>
          <p:cNvSpPr/>
          <p:nvPr/>
        </p:nvSpPr>
        <p:spPr>
          <a:xfrm>
            <a:off x="326671" y="1106987"/>
            <a:ext cx="7440429" cy="113155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387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727">
                      <a:srgbClr val="FFFFFF"/>
                    </a:gs>
                    <a:gs pos="52000">
                      <a:srgbClr val="FFFFFF"/>
                    </a:gs>
                  </a:gsLst>
                  <a:lin ang="108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Microsoft Cognitive Services</a:t>
            </a:r>
          </a:p>
          <a:p>
            <a:pPr marL="0" marR="0" lvl="0" indent="0" algn="l" defTabSz="91387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46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727">
                      <a:srgbClr val="FFFFFF"/>
                    </a:gs>
                    <a:gs pos="52000">
                      <a:srgbClr val="FFFFFF"/>
                    </a:gs>
                  </a:gsLst>
                  <a:lin ang="108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Give your apps a human side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531891-CD1C-4FB8-AC91-34670C52B4AF}"/>
              </a:ext>
            </a:extLst>
          </p:cNvPr>
          <p:cNvSpPr txBox="1"/>
          <p:nvPr/>
        </p:nvSpPr>
        <p:spPr>
          <a:xfrm>
            <a:off x="6167464" y="4061694"/>
            <a:ext cx="1958467" cy="1618139"/>
          </a:xfrm>
          <a:prstGeom prst="rect">
            <a:avLst/>
          </a:prstGeom>
          <a:noFill/>
        </p:spPr>
        <p:txBody>
          <a:bodyPr wrap="square" lIns="182802" tIns="146242" rIns="182802" bIns="146242" rtlCol="0" anchor="t">
            <a:spAutoFit/>
          </a:bodyPr>
          <a:lstStyle/>
          <a:p>
            <a:pPr marL="0" marR="0" lvl="0" indent="0" algn="ctr" defTabSz="91387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Knowledge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9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Tap into rich knowledge amassed from the web, academia, or your </a:t>
            </a:r>
            <a:br>
              <a:rPr kumimoji="0" lang="en-US" sz="1399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399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own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3E4749-D0CB-462D-8C1B-676EAFAC13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5959" y="2927492"/>
            <a:ext cx="1161476" cy="1165755"/>
          </a:xfrm>
          <a:prstGeom prst="ellipse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774DB6C-D485-4533-A9F9-B16C2241F6EF}"/>
              </a:ext>
            </a:extLst>
          </p:cNvPr>
          <p:cNvSpPr txBox="1"/>
          <p:nvPr/>
        </p:nvSpPr>
        <p:spPr>
          <a:xfrm>
            <a:off x="4203470" y="4061694"/>
            <a:ext cx="1958467" cy="1424367"/>
          </a:xfrm>
          <a:prstGeom prst="rect">
            <a:avLst/>
          </a:prstGeom>
          <a:noFill/>
        </p:spPr>
        <p:txBody>
          <a:bodyPr wrap="square" lIns="182802" tIns="146242" rIns="182802" bIns="146242" rtlCol="0" anchor="t">
            <a:spAutoFit/>
          </a:bodyPr>
          <a:lstStyle/>
          <a:p>
            <a:pPr marL="0" marR="0" lvl="0" indent="0" algn="ctr" defTabSz="91387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Language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9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Process text and </a:t>
            </a:r>
            <a:br>
              <a:rPr kumimoji="0" lang="en-US" sz="1399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399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learn how to recognize what users want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E969B4-DCE3-49D1-A283-CE851767DA4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1965" y="2927491"/>
            <a:ext cx="1161476" cy="1165754"/>
          </a:xfrm>
          <a:prstGeom prst="ellipse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9BFCF29-AE15-44DB-8239-E086782C646E}"/>
              </a:ext>
            </a:extLst>
          </p:cNvPr>
          <p:cNvSpPr txBox="1"/>
          <p:nvPr/>
        </p:nvSpPr>
        <p:spPr>
          <a:xfrm>
            <a:off x="8131458" y="4061694"/>
            <a:ext cx="1958467" cy="1644473"/>
          </a:xfrm>
          <a:prstGeom prst="rect">
            <a:avLst/>
          </a:prstGeom>
          <a:noFill/>
        </p:spPr>
        <p:txBody>
          <a:bodyPr wrap="square" lIns="182802" tIns="146242" rIns="182802" bIns="146242" rtlCol="0" anchor="t">
            <a:spAutoFit/>
          </a:bodyPr>
          <a:lstStyle/>
          <a:p>
            <a:pPr marL="0" marR="0" lvl="0" indent="0" algn="ctr" defTabSz="91387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Search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9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Access billions of web pages, images, videos, and news with the power of Bing APIs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1F6ADD-863C-4CC8-82F7-5FDED46E706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9953" y="2927492"/>
            <a:ext cx="1161476" cy="1165754"/>
          </a:xfrm>
          <a:prstGeom prst="ellipse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9D354F-DFE1-4D1A-A9BB-EFAB8A8C2EAD}"/>
              </a:ext>
            </a:extLst>
          </p:cNvPr>
          <p:cNvSpPr txBox="1"/>
          <p:nvPr/>
        </p:nvSpPr>
        <p:spPr>
          <a:xfrm>
            <a:off x="275482" y="4061694"/>
            <a:ext cx="1958467" cy="1644473"/>
          </a:xfrm>
          <a:prstGeom prst="rect">
            <a:avLst/>
          </a:prstGeom>
          <a:noFill/>
        </p:spPr>
        <p:txBody>
          <a:bodyPr wrap="square" lIns="182802" tIns="146242" rIns="182802" bIns="146242" rtlCol="0" anchor="t">
            <a:spAutoFit/>
          </a:bodyPr>
          <a:lstStyle/>
          <a:p>
            <a:pPr marL="0" marR="0" lvl="0" indent="0" algn="ctr" defTabSz="91387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Vision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9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From faces to feelings, allow </a:t>
            </a:r>
            <a:br>
              <a:rPr kumimoji="0" lang="en-US" sz="1399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399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your apps to understand </a:t>
            </a:r>
            <a:br>
              <a:rPr kumimoji="0" lang="en-US" sz="1399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399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images and video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4BBEA5-3BE7-4A1C-A248-A2437260A70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977" y="2927491"/>
            <a:ext cx="1161476" cy="1165754"/>
          </a:xfrm>
          <a:prstGeom prst="ellipse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B5CE148-D382-4CBD-8C97-2A282769FD9D}"/>
              </a:ext>
            </a:extLst>
          </p:cNvPr>
          <p:cNvSpPr txBox="1"/>
          <p:nvPr/>
        </p:nvSpPr>
        <p:spPr>
          <a:xfrm>
            <a:off x="2143325" y="4061694"/>
            <a:ext cx="2150770" cy="1618138"/>
          </a:xfrm>
          <a:prstGeom prst="rect">
            <a:avLst/>
          </a:prstGeom>
          <a:noFill/>
        </p:spPr>
        <p:txBody>
          <a:bodyPr wrap="square" lIns="182802" tIns="146242" rIns="91427" bIns="146242" rtlCol="0" anchor="t">
            <a:spAutoFit/>
          </a:bodyPr>
          <a:lstStyle/>
          <a:p>
            <a:pPr marL="0" marR="0" lvl="0" indent="0" algn="ctr" defTabSz="91387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Speech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9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Hear and speak </a:t>
            </a:r>
            <a:br>
              <a:rPr kumimoji="0" lang="en-US" sz="1399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399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 your users </a:t>
            </a:r>
            <a:br>
              <a:rPr kumimoji="0" lang="en-US" sz="1399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399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by filtering noise, identifying speakers, </a:t>
            </a:r>
            <a:br>
              <a:rPr kumimoji="0" lang="en-US" sz="1399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399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&amp; understanding intent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41DD27C-FFAF-448F-9AD1-E3F708A995D5}"/>
              </a:ext>
            </a:extLst>
          </p:cNvPr>
          <p:cNvPicPr>
            <a:picLocks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625" y="2927491"/>
            <a:ext cx="1161288" cy="1165754"/>
          </a:xfrm>
          <a:prstGeom prst="ellipse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8A386A5-8712-4774-A469-BBABE6FAF283}"/>
              </a:ext>
            </a:extLst>
          </p:cNvPr>
          <p:cNvGrpSpPr/>
          <p:nvPr/>
        </p:nvGrpSpPr>
        <p:grpSpPr>
          <a:xfrm>
            <a:off x="10495195" y="2941204"/>
            <a:ext cx="1165754" cy="1165754"/>
            <a:chOff x="10495195" y="2941204"/>
            <a:chExt cx="1165754" cy="116575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1065815-C966-4508-BF15-1D5FB037C0A7}"/>
                </a:ext>
              </a:extLst>
            </p:cNvPr>
            <p:cNvSpPr/>
            <p:nvPr/>
          </p:nvSpPr>
          <p:spPr bwMode="auto">
            <a:xfrm>
              <a:off x="10495195" y="2941204"/>
              <a:ext cx="1165754" cy="1165754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1459919D-F1E7-418D-AF32-705CD6154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3874" y="3277342"/>
              <a:ext cx="428397" cy="493478"/>
            </a:xfrm>
            <a:custGeom>
              <a:avLst/>
              <a:gdLst>
                <a:gd name="T0" fmla="*/ 88 w 329"/>
                <a:gd name="T1" fmla="*/ 0 h 380"/>
                <a:gd name="T2" fmla="*/ 126 w 329"/>
                <a:gd name="T3" fmla="*/ 0 h 380"/>
                <a:gd name="T4" fmla="*/ 126 w 329"/>
                <a:gd name="T5" fmla="*/ 132 h 380"/>
                <a:gd name="T6" fmla="*/ 123 w 329"/>
                <a:gd name="T7" fmla="*/ 146 h 380"/>
                <a:gd name="T8" fmla="*/ 10 w 329"/>
                <a:gd name="T9" fmla="*/ 341 h 380"/>
                <a:gd name="T10" fmla="*/ 32 w 329"/>
                <a:gd name="T11" fmla="*/ 380 h 380"/>
                <a:gd name="T12" fmla="*/ 298 w 329"/>
                <a:gd name="T13" fmla="*/ 380 h 380"/>
                <a:gd name="T14" fmla="*/ 319 w 329"/>
                <a:gd name="T15" fmla="*/ 342 h 380"/>
                <a:gd name="T16" fmla="*/ 206 w 329"/>
                <a:gd name="T17" fmla="*/ 146 h 380"/>
                <a:gd name="T18" fmla="*/ 203 w 329"/>
                <a:gd name="T19" fmla="*/ 132 h 380"/>
                <a:gd name="T20" fmla="*/ 203 w 329"/>
                <a:gd name="T21" fmla="*/ 0 h 380"/>
                <a:gd name="T22" fmla="*/ 241 w 329"/>
                <a:gd name="T23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9" h="380">
                  <a:moveTo>
                    <a:pt x="88" y="0"/>
                  </a:moveTo>
                  <a:cubicBezTo>
                    <a:pt x="126" y="0"/>
                    <a:pt x="126" y="0"/>
                    <a:pt x="126" y="0"/>
                  </a:cubicBezTo>
                  <a:cubicBezTo>
                    <a:pt x="126" y="132"/>
                    <a:pt x="126" y="132"/>
                    <a:pt x="126" y="132"/>
                  </a:cubicBezTo>
                  <a:cubicBezTo>
                    <a:pt x="126" y="137"/>
                    <a:pt x="125" y="142"/>
                    <a:pt x="123" y="146"/>
                  </a:cubicBezTo>
                  <a:cubicBezTo>
                    <a:pt x="10" y="341"/>
                    <a:pt x="10" y="341"/>
                    <a:pt x="10" y="341"/>
                  </a:cubicBezTo>
                  <a:cubicBezTo>
                    <a:pt x="0" y="358"/>
                    <a:pt x="12" y="380"/>
                    <a:pt x="32" y="380"/>
                  </a:cubicBezTo>
                  <a:cubicBezTo>
                    <a:pt x="298" y="380"/>
                    <a:pt x="298" y="380"/>
                    <a:pt x="298" y="380"/>
                  </a:cubicBezTo>
                  <a:cubicBezTo>
                    <a:pt x="317" y="380"/>
                    <a:pt x="329" y="358"/>
                    <a:pt x="319" y="342"/>
                  </a:cubicBezTo>
                  <a:cubicBezTo>
                    <a:pt x="206" y="146"/>
                    <a:pt x="206" y="146"/>
                    <a:pt x="206" y="146"/>
                  </a:cubicBezTo>
                  <a:cubicBezTo>
                    <a:pt x="204" y="142"/>
                    <a:pt x="203" y="137"/>
                    <a:pt x="203" y="132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241" y="0"/>
                    <a:pt x="241" y="0"/>
                    <a:pt x="241" y="0"/>
                  </a:cubicBezTo>
                </a:path>
              </a:pathLst>
            </a:custGeom>
            <a:noFill/>
            <a:ln w="50800" cap="sq">
              <a:solidFill>
                <a:srgbClr val="0063B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1200" cap="none" spc="0" normalizeH="0" baseline="0" noProof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98222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" y="495"/>
            <a:ext cx="12434711" cy="338806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 bwMode="auto">
          <a:xfrm>
            <a:off x="0" y="0"/>
            <a:ext cx="12452993" cy="3388560"/>
          </a:xfrm>
          <a:prstGeom prst="rect">
            <a:avLst/>
          </a:prstGeom>
          <a:gradFill>
            <a:gsLst>
              <a:gs pos="13000">
                <a:schemeClr val="tx1">
                  <a:alpha val="0"/>
                </a:schemeClr>
              </a:gs>
              <a:gs pos="83000">
                <a:schemeClr val="tx1"/>
              </a:gs>
            </a:gsLst>
            <a:lin ang="108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60" tIns="143408" rIns="179260" bIns="1434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9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B20F9EF-3ECE-4922-B5C5-E83DCFEAAEB2}"/>
              </a:ext>
            </a:extLst>
          </p:cNvPr>
          <p:cNvSpPr/>
          <p:nvPr/>
        </p:nvSpPr>
        <p:spPr>
          <a:xfrm>
            <a:off x="326671" y="1106987"/>
            <a:ext cx="7440429" cy="113155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387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727">
                      <a:srgbClr val="FFFFFF"/>
                    </a:gs>
                    <a:gs pos="52000">
                      <a:srgbClr val="FFFFFF"/>
                    </a:gs>
                  </a:gsLst>
                  <a:lin ang="108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Microsoft Cognitive Services</a:t>
            </a:r>
          </a:p>
          <a:p>
            <a:pPr marL="0" marR="0" lvl="0" indent="0" algn="l" defTabSz="91387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46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727">
                      <a:srgbClr val="FFFFFF"/>
                    </a:gs>
                    <a:gs pos="52000">
                      <a:srgbClr val="FFFFFF"/>
                    </a:gs>
                  </a:gsLst>
                  <a:lin ang="108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Give your apps a human side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B271756-23A9-4C1A-8C30-385685E577C9}"/>
              </a:ext>
            </a:extLst>
          </p:cNvPr>
          <p:cNvGrpSpPr/>
          <p:nvPr/>
        </p:nvGrpSpPr>
        <p:grpSpPr>
          <a:xfrm>
            <a:off x="0" y="2927491"/>
            <a:ext cx="12435840" cy="8369158"/>
            <a:chOff x="0" y="2927491"/>
            <a:chExt cx="12435840" cy="8369158"/>
          </a:xfrm>
        </p:grpSpPr>
        <p:sp>
          <p:nvSpPr>
            <p:cNvPr id="40" name="Rectangle 39"/>
            <p:cNvSpPr/>
            <p:nvPr/>
          </p:nvSpPr>
          <p:spPr bwMode="auto">
            <a:xfrm>
              <a:off x="0" y="3407842"/>
              <a:ext cx="12435840" cy="7888807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0" y="3378996"/>
              <a:ext cx="12435840" cy="0"/>
            </a:xfrm>
            <a:prstGeom prst="line">
              <a:avLst/>
            </a:prstGeom>
            <a:ln w="4445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BF17D20-2F5A-4851-B595-1D4BBC639D7C}"/>
                </a:ext>
              </a:extLst>
            </p:cNvPr>
            <p:cNvSpPr txBox="1"/>
            <p:nvPr/>
          </p:nvSpPr>
          <p:spPr>
            <a:xfrm>
              <a:off x="10095452" y="4061694"/>
              <a:ext cx="1958467" cy="572339"/>
            </a:xfrm>
            <a:prstGeom prst="rect">
              <a:avLst/>
            </a:prstGeom>
            <a:noFill/>
          </p:spPr>
          <p:txBody>
            <a:bodyPr wrap="square" lIns="182802" tIns="146242" rIns="182802" bIns="146242" rtlCol="0" anchor="t">
              <a:spAutoFit/>
            </a:bodyPr>
            <a:lstStyle/>
            <a:p>
              <a:pPr marL="0" marR="0" lvl="0" indent="0" algn="ctr" defTabSz="91387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6364">
                        <a:srgbClr val="353535"/>
                      </a:gs>
                      <a:gs pos="21818">
                        <a:srgbClr val="353535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Labs</a:t>
              </a:r>
              <a:endParaRPr kumimoji="0" lang="en-US" sz="2353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4545">
                      <a:srgbClr val="353535"/>
                    </a:gs>
                    <a:gs pos="40000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531891-CD1C-4FB8-AC91-34670C52B4AF}"/>
                </a:ext>
              </a:extLst>
            </p:cNvPr>
            <p:cNvSpPr txBox="1"/>
            <p:nvPr/>
          </p:nvSpPr>
          <p:spPr>
            <a:xfrm>
              <a:off x="6167464" y="4061694"/>
              <a:ext cx="1958467" cy="572339"/>
            </a:xfrm>
            <a:prstGeom prst="rect">
              <a:avLst/>
            </a:prstGeom>
            <a:noFill/>
          </p:spPr>
          <p:txBody>
            <a:bodyPr wrap="square" lIns="182802" tIns="146242" rIns="182802" bIns="146242" rtlCol="0" anchor="t">
              <a:spAutoFit/>
            </a:bodyPr>
            <a:lstStyle/>
            <a:p>
              <a:pPr marL="0" marR="0" lvl="0" indent="0" algn="ctr" defTabSz="91387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6364">
                        <a:srgbClr val="353535"/>
                      </a:gs>
                      <a:gs pos="21818">
                        <a:srgbClr val="353535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Knowledge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63E4749-D0CB-462D-8C1B-676EAFAC1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5959" y="2927492"/>
              <a:ext cx="1161476" cy="1165755"/>
            </a:xfrm>
            <a:prstGeom prst="ellipse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774DB6C-D485-4533-A9F9-B16C2241F6EF}"/>
                </a:ext>
              </a:extLst>
            </p:cNvPr>
            <p:cNvSpPr txBox="1"/>
            <p:nvPr/>
          </p:nvSpPr>
          <p:spPr>
            <a:xfrm>
              <a:off x="4203470" y="4061694"/>
              <a:ext cx="1958467" cy="572339"/>
            </a:xfrm>
            <a:prstGeom prst="rect">
              <a:avLst/>
            </a:prstGeom>
            <a:noFill/>
          </p:spPr>
          <p:txBody>
            <a:bodyPr wrap="square" lIns="182802" tIns="146242" rIns="182802" bIns="146242" rtlCol="0" anchor="t">
              <a:spAutoFit/>
            </a:bodyPr>
            <a:lstStyle/>
            <a:p>
              <a:pPr marL="0" marR="0" lvl="0" indent="0" algn="ctr" defTabSz="91387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6364">
                        <a:srgbClr val="353535"/>
                      </a:gs>
                      <a:gs pos="21818">
                        <a:srgbClr val="353535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Language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AE969B4-DCE3-49D1-A283-CE851767D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1965" y="2927491"/>
              <a:ext cx="1161476" cy="1165754"/>
            </a:xfrm>
            <a:prstGeom prst="ellipse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9BFCF29-AE15-44DB-8239-E086782C646E}"/>
                </a:ext>
              </a:extLst>
            </p:cNvPr>
            <p:cNvSpPr txBox="1"/>
            <p:nvPr/>
          </p:nvSpPr>
          <p:spPr>
            <a:xfrm>
              <a:off x="8131458" y="4061694"/>
              <a:ext cx="1958467" cy="572339"/>
            </a:xfrm>
            <a:prstGeom prst="rect">
              <a:avLst/>
            </a:prstGeom>
            <a:noFill/>
          </p:spPr>
          <p:txBody>
            <a:bodyPr wrap="square" lIns="182802" tIns="146242" rIns="182802" bIns="146242" rtlCol="0" anchor="t">
              <a:spAutoFit/>
            </a:bodyPr>
            <a:lstStyle/>
            <a:p>
              <a:pPr marL="0" marR="0" lvl="0" indent="0" algn="ctr" defTabSz="91387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6364">
                        <a:srgbClr val="353535"/>
                      </a:gs>
                      <a:gs pos="21818">
                        <a:srgbClr val="353535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Search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1F6ADD-863C-4CC8-82F7-5FDED46E7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29953" y="2927492"/>
              <a:ext cx="1161476" cy="1165754"/>
            </a:xfrm>
            <a:prstGeom prst="ellipse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39D354F-DFE1-4D1A-A9BB-EFAB8A8C2EAD}"/>
                </a:ext>
              </a:extLst>
            </p:cNvPr>
            <p:cNvSpPr txBox="1"/>
            <p:nvPr/>
          </p:nvSpPr>
          <p:spPr>
            <a:xfrm>
              <a:off x="275482" y="4061694"/>
              <a:ext cx="1958467" cy="572339"/>
            </a:xfrm>
            <a:prstGeom prst="rect">
              <a:avLst/>
            </a:prstGeom>
            <a:noFill/>
          </p:spPr>
          <p:txBody>
            <a:bodyPr wrap="square" lIns="182802" tIns="146242" rIns="182802" bIns="146242" rtlCol="0" anchor="t">
              <a:spAutoFit/>
            </a:bodyPr>
            <a:lstStyle/>
            <a:p>
              <a:pPr marL="0" marR="0" lvl="0" indent="0" algn="ctr" defTabSz="91387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6364">
                        <a:srgbClr val="353535"/>
                      </a:gs>
                      <a:gs pos="21818">
                        <a:srgbClr val="353535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Vision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04BBEA5-3BE7-4A1C-A248-A2437260A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977" y="2927491"/>
              <a:ext cx="1161476" cy="1165754"/>
            </a:xfrm>
            <a:prstGeom prst="ellipse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B5CE148-D382-4CBD-8C97-2A282769FD9D}"/>
                </a:ext>
              </a:extLst>
            </p:cNvPr>
            <p:cNvSpPr txBox="1"/>
            <p:nvPr/>
          </p:nvSpPr>
          <p:spPr>
            <a:xfrm>
              <a:off x="2239476" y="4061694"/>
              <a:ext cx="1958467" cy="572339"/>
            </a:xfrm>
            <a:prstGeom prst="rect">
              <a:avLst/>
            </a:prstGeom>
            <a:noFill/>
          </p:spPr>
          <p:txBody>
            <a:bodyPr wrap="square" lIns="182802" tIns="146242" rIns="91427" bIns="146242" rtlCol="0" anchor="t">
              <a:spAutoFit/>
            </a:bodyPr>
            <a:lstStyle/>
            <a:p>
              <a:pPr marL="0" marR="0" lvl="0" indent="0" algn="ctr" defTabSz="91387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6364">
                        <a:srgbClr val="353535"/>
                      </a:gs>
                      <a:gs pos="21818">
                        <a:srgbClr val="353535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Speech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1DD27C-FFAF-448F-9AD1-E3F708A995D5}"/>
                </a:ext>
              </a:extLst>
            </p:cNvPr>
            <p:cNvPicPr>
              <a:picLocks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8625" y="2927491"/>
              <a:ext cx="1161288" cy="1165754"/>
            </a:xfrm>
            <a:prstGeom prst="ellipse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A386A5-8712-4774-A469-BBABE6FAF283}"/>
                </a:ext>
              </a:extLst>
            </p:cNvPr>
            <p:cNvGrpSpPr/>
            <p:nvPr/>
          </p:nvGrpSpPr>
          <p:grpSpPr>
            <a:xfrm>
              <a:off x="10495195" y="2941204"/>
              <a:ext cx="1165754" cy="1165754"/>
              <a:chOff x="10495195" y="2941204"/>
              <a:chExt cx="1165754" cy="1165754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1065815-C966-4508-BF15-1D5FB037C0A7}"/>
                  </a:ext>
                </a:extLst>
              </p:cNvPr>
              <p:cNvSpPr/>
              <p:nvPr/>
            </p:nvSpPr>
            <p:spPr bwMode="auto">
              <a:xfrm>
                <a:off x="10495195" y="2941204"/>
                <a:ext cx="1165754" cy="1165754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293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/>
                  <a:ea typeface="+mn-ea"/>
                  <a:cs typeface="Segoe UI" pitchFamily="34" charset="0"/>
                </a:endParaRPr>
              </a:p>
            </p:txBody>
          </p:sp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1459919D-F1E7-418D-AF32-705CD6154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63874" y="3277342"/>
                <a:ext cx="428397" cy="493478"/>
              </a:xfrm>
              <a:custGeom>
                <a:avLst/>
                <a:gdLst>
                  <a:gd name="T0" fmla="*/ 88 w 329"/>
                  <a:gd name="T1" fmla="*/ 0 h 380"/>
                  <a:gd name="T2" fmla="*/ 126 w 329"/>
                  <a:gd name="T3" fmla="*/ 0 h 380"/>
                  <a:gd name="T4" fmla="*/ 126 w 329"/>
                  <a:gd name="T5" fmla="*/ 132 h 380"/>
                  <a:gd name="T6" fmla="*/ 123 w 329"/>
                  <a:gd name="T7" fmla="*/ 146 h 380"/>
                  <a:gd name="T8" fmla="*/ 10 w 329"/>
                  <a:gd name="T9" fmla="*/ 341 h 380"/>
                  <a:gd name="T10" fmla="*/ 32 w 329"/>
                  <a:gd name="T11" fmla="*/ 380 h 380"/>
                  <a:gd name="T12" fmla="*/ 298 w 329"/>
                  <a:gd name="T13" fmla="*/ 380 h 380"/>
                  <a:gd name="T14" fmla="*/ 319 w 329"/>
                  <a:gd name="T15" fmla="*/ 342 h 380"/>
                  <a:gd name="T16" fmla="*/ 206 w 329"/>
                  <a:gd name="T17" fmla="*/ 146 h 380"/>
                  <a:gd name="T18" fmla="*/ 203 w 329"/>
                  <a:gd name="T19" fmla="*/ 132 h 380"/>
                  <a:gd name="T20" fmla="*/ 203 w 329"/>
                  <a:gd name="T21" fmla="*/ 0 h 380"/>
                  <a:gd name="T22" fmla="*/ 241 w 329"/>
                  <a:gd name="T23" fmla="*/ 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9" h="380">
                    <a:moveTo>
                      <a:pt x="88" y="0"/>
                    </a:moveTo>
                    <a:cubicBezTo>
                      <a:pt x="126" y="0"/>
                      <a:pt x="126" y="0"/>
                      <a:pt x="126" y="0"/>
                    </a:cubicBezTo>
                    <a:cubicBezTo>
                      <a:pt x="126" y="132"/>
                      <a:pt x="126" y="132"/>
                      <a:pt x="126" y="132"/>
                    </a:cubicBezTo>
                    <a:cubicBezTo>
                      <a:pt x="126" y="137"/>
                      <a:pt x="125" y="142"/>
                      <a:pt x="123" y="146"/>
                    </a:cubicBezTo>
                    <a:cubicBezTo>
                      <a:pt x="10" y="341"/>
                      <a:pt x="10" y="341"/>
                      <a:pt x="10" y="341"/>
                    </a:cubicBezTo>
                    <a:cubicBezTo>
                      <a:pt x="0" y="358"/>
                      <a:pt x="12" y="380"/>
                      <a:pt x="32" y="380"/>
                    </a:cubicBezTo>
                    <a:cubicBezTo>
                      <a:pt x="298" y="380"/>
                      <a:pt x="298" y="380"/>
                      <a:pt x="298" y="380"/>
                    </a:cubicBezTo>
                    <a:cubicBezTo>
                      <a:pt x="317" y="380"/>
                      <a:pt x="329" y="358"/>
                      <a:pt x="319" y="342"/>
                    </a:cubicBezTo>
                    <a:cubicBezTo>
                      <a:pt x="206" y="146"/>
                      <a:pt x="206" y="146"/>
                      <a:pt x="206" y="146"/>
                    </a:cubicBezTo>
                    <a:cubicBezTo>
                      <a:pt x="204" y="142"/>
                      <a:pt x="203" y="137"/>
                      <a:pt x="203" y="132"/>
                    </a:cubicBezTo>
                    <a:cubicBezTo>
                      <a:pt x="203" y="0"/>
                      <a:pt x="203" y="0"/>
                      <a:pt x="203" y="0"/>
                    </a:cubicBezTo>
                    <a:cubicBezTo>
                      <a:pt x="241" y="0"/>
                      <a:pt x="241" y="0"/>
                      <a:pt x="241" y="0"/>
                    </a:cubicBezTo>
                  </a:path>
                </a:pathLst>
              </a:custGeom>
              <a:noFill/>
              <a:ln w="50800" cap="sq">
                <a:solidFill>
                  <a:srgbClr val="0063B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6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36" b="0" i="0" u="none" strike="noStrike" kern="1200" cap="none" spc="0" normalizeH="0" baseline="0" noProof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83D0527-B5A1-46EA-BF75-DE500132D537}"/>
              </a:ext>
            </a:extLst>
          </p:cNvPr>
          <p:cNvSpPr/>
          <p:nvPr/>
        </p:nvSpPr>
        <p:spPr>
          <a:xfrm>
            <a:off x="208700" y="3156114"/>
            <a:ext cx="2107289" cy="2652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Computer Vision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Content Moderator  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Emotion 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Face 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Video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Video Indexer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Custom Vision Service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lang="en-US" sz="1500" dirty="0"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OCR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gradFill>
                <a:gsLst>
                  <a:gs pos="6364">
                    <a:srgbClr val="353535"/>
                  </a:gs>
                  <a:gs pos="21818">
                    <a:srgbClr val="353535"/>
                  </a:gs>
                </a:gsLst>
                <a:lin ang="5400000" scaled="0"/>
              </a:gra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A98663-CEF7-4FEB-ABD7-903ED71EE06B}"/>
              </a:ext>
            </a:extLst>
          </p:cNvPr>
          <p:cNvSpPr/>
          <p:nvPr/>
        </p:nvSpPr>
        <p:spPr>
          <a:xfrm>
            <a:off x="10094893" y="3156114"/>
            <a:ext cx="2162799" cy="3018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Project Prague (gesture)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Project Cuzco (events)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Project Johannesburg (routing)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Project Nanjing (isochrones)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Project Abu Dhabi (distance matrix)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Project Wollongong (location)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30CF8F-5F93-4B72-9C19-F0F08B309A74}"/>
              </a:ext>
            </a:extLst>
          </p:cNvPr>
          <p:cNvSpPr txBox="1"/>
          <p:nvPr/>
        </p:nvSpPr>
        <p:spPr>
          <a:xfrm>
            <a:off x="8329463" y="3156113"/>
            <a:ext cx="1761252" cy="252376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lvl="0" algn="ctr">
              <a:spcAft>
                <a:spcPts val="918"/>
              </a:spcAft>
              <a:defRPr sz="1632"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Bing Autosuggest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Bing Image Search 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Bing News Search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Bing Video Search 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Bing Web Search 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Bing Entity Search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Bing Custom Search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CAC2F6-60F1-4865-A26A-CE66858E9DB1}"/>
              </a:ext>
            </a:extLst>
          </p:cNvPr>
          <p:cNvSpPr txBox="1"/>
          <p:nvPr/>
        </p:nvSpPr>
        <p:spPr>
          <a:xfrm>
            <a:off x="6186341" y="3156113"/>
            <a:ext cx="2075720" cy="23955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lvl="0" algn="ctr">
              <a:spcAft>
                <a:spcPts val="918"/>
              </a:spcAft>
              <a:defRPr sz="1632"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Academic Knowledge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Entity Linking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Knowledge Exploration 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Recommendations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QnA Maker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Custom Decision Service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B8950C-DFBF-48B3-A7C4-EE908C1491D7}"/>
              </a:ext>
            </a:extLst>
          </p:cNvPr>
          <p:cNvSpPr txBox="1"/>
          <p:nvPr/>
        </p:nvSpPr>
        <p:spPr>
          <a:xfrm>
            <a:off x="4238922" y="3156113"/>
            <a:ext cx="1993368" cy="273151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lvl="0" algn="ctr">
              <a:spcAft>
                <a:spcPts val="918"/>
              </a:spcAft>
              <a:defRPr sz="1632"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Bing Spell Check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Linguistic Analysis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Text Analytics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Translator Text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Web Language Model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Language Understanding 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428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gradFill>
                <a:gsLst>
                  <a:gs pos="6364">
                    <a:srgbClr val="353535"/>
                  </a:gs>
                  <a:gs pos="21818">
                    <a:srgbClr val="353535"/>
                  </a:gs>
                </a:gsLst>
                <a:lin ang="5400000" scaled="0"/>
              </a:gra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57DF13-1FA1-49C7-907E-5403C8DF564F}"/>
              </a:ext>
            </a:extLst>
          </p:cNvPr>
          <p:cNvSpPr txBox="1"/>
          <p:nvPr/>
        </p:nvSpPr>
        <p:spPr>
          <a:xfrm>
            <a:off x="2309479" y="3147163"/>
            <a:ext cx="1904580" cy="172354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lvl="0" algn="ctr">
              <a:spcAft>
                <a:spcPts val="918"/>
              </a:spcAft>
              <a:defRPr sz="1632"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Bing Speech 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Speaker Recognition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Translator Speech</a:t>
            </a:r>
          </a:p>
          <a:p>
            <a:pPr marL="0" marR="0" lvl="0" indent="0" algn="ctr" defTabSz="9325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Custom Speech Service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A9F85D-A654-497F-96CE-7C776352D063}"/>
              </a:ext>
            </a:extLst>
          </p:cNvPr>
          <p:cNvSpPr/>
          <p:nvPr/>
        </p:nvSpPr>
        <p:spPr bwMode="auto">
          <a:xfrm>
            <a:off x="-1" y="6540500"/>
            <a:ext cx="12436475" cy="989853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490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16000" decel="8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-0.00273 -0.11643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5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12000" decel="8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0774E-6 6.44576E-7 L 4.10774E-6 -0.2079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2" grpId="0" uiExpand="1"/>
      <p:bldP spid="23" grpId="0" uiExpand="1"/>
      <p:bldP spid="24" grpId="0" uiExpand="1"/>
      <p:bldP spid="25" grpId="0" uiExpand="1"/>
      <p:bldP spid="26" grpId="0" uiExpand="1"/>
      <p:bldP spid="29" grpId="0" uiExpan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Extending PowerApps with Cognitive Services</a:t>
            </a:r>
          </a:p>
        </p:txBody>
      </p:sp>
    </p:spTree>
    <p:extLst>
      <p:ext uri="{BB962C8B-B14F-4D97-AF65-F5344CB8AC3E}">
        <p14:creationId xmlns:p14="http://schemas.microsoft.com/office/powerpoint/2010/main" val="398132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5949" y="2975435"/>
            <a:ext cx="4892040" cy="2843855"/>
          </a:xfrm>
        </p:spPr>
        <p:txBody>
          <a:bodyPr/>
          <a:lstStyle/>
          <a:p>
            <a:r>
              <a:rPr lang="en-GB" b="1" dirty="0" err="1"/>
              <a:t>Hvala</a:t>
            </a:r>
            <a:r>
              <a:rPr lang="en-GB" b="1" dirty="0"/>
              <a:t> </a:t>
            </a:r>
            <a:r>
              <a:rPr lang="en-GB" b="1" dirty="0">
                <a:sym typeface="Wingdings" panose="05000000000000000000" pitchFamily="2" charset="2"/>
              </a:rPr>
              <a:t></a:t>
            </a:r>
            <a:br>
              <a:rPr lang="en-GB" b="1" dirty="0">
                <a:sym typeface="Wingdings" panose="05000000000000000000" pitchFamily="2" charset="2"/>
              </a:rPr>
            </a:br>
            <a:r>
              <a:rPr lang="en-GB" b="1" dirty="0" err="1">
                <a:sym typeface="Wingdings" panose="05000000000000000000" pitchFamily="2" charset="2"/>
              </a:rPr>
              <a:t>Pitanja</a:t>
            </a:r>
            <a:r>
              <a:rPr lang="en-GB" dirty="0">
                <a:sym typeface="Wingdings" panose="05000000000000000000" pitchFamily="2" charset="2"/>
              </a:rPr>
              <a:t>?</a:t>
            </a:r>
            <a:br>
              <a:rPr lang="en-GB" dirty="0">
                <a:sym typeface="Wingdings" panose="05000000000000000000" pitchFamily="2" charset="2"/>
              </a:rPr>
            </a:br>
            <a:br>
              <a:rPr lang="en-GB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@adisjugo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282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Enhancing PowerApps with Cognitive Services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73050" y="3954462"/>
            <a:ext cx="4937760" cy="1415007"/>
          </a:xfrm>
        </p:spPr>
        <p:txBody>
          <a:bodyPr/>
          <a:lstStyle/>
          <a:p>
            <a:r>
              <a:rPr lang="en-US" dirty="0"/>
              <a:t>Adis Jugo</a:t>
            </a:r>
          </a:p>
          <a:p>
            <a:r>
              <a:rPr lang="en-US" sz="2000" dirty="0"/>
              <a:t>Director Product Technology, skybow</a:t>
            </a:r>
          </a:p>
          <a:p>
            <a:r>
              <a:rPr lang="en-US" sz="2000" dirty="0"/>
              <a:t>Microsoft MVP</a:t>
            </a:r>
          </a:p>
        </p:txBody>
      </p:sp>
    </p:spTree>
    <p:extLst>
      <p:ext uri="{BB962C8B-B14F-4D97-AF65-F5344CB8AC3E}">
        <p14:creationId xmlns:p14="http://schemas.microsoft.com/office/powerpoint/2010/main" val="379113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451" b="9930"/>
          <a:stretch/>
        </p:blipFill>
        <p:spPr>
          <a:xfrm>
            <a:off x="2384" y="-102627"/>
            <a:ext cx="12433211" cy="70966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70424" y="257362"/>
            <a:ext cx="10542978" cy="4230360"/>
          </a:xfrm>
          <a:prstGeom prst="rect">
            <a:avLst/>
          </a:prstGeom>
          <a:solidFill>
            <a:srgbClr val="000000">
              <a:alpha val="4902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539">
              <a:defRPr/>
            </a:pPr>
            <a:r>
              <a:rPr lang="bs-Latn-BA" sz="3199" dirty="0">
                <a:solidFill>
                  <a:srgbClr val="FFFFFF"/>
                </a:solidFill>
                <a:latin typeface="Segoe UI Semilight"/>
              </a:rPr>
              <a:t>Adis Jugo</a:t>
            </a:r>
          </a:p>
          <a:p>
            <a:pPr defTabSz="932539">
              <a:defRPr/>
            </a:pPr>
            <a:endParaRPr lang="bs-Latn-BA" sz="3199" dirty="0">
              <a:solidFill>
                <a:srgbClr val="FFFFFF"/>
              </a:solidFill>
              <a:latin typeface="Segoe UI Semilight"/>
            </a:endParaRPr>
          </a:p>
          <a:p>
            <a:pPr defTabSz="932539">
              <a:defRPr/>
            </a:pPr>
            <a:r>
              <a:rPr lang="en-US" sz="2800" dirty="0">
                <a:solidFill>
                  <a:srgbClr val="FFFFFF"/>
                </a:solidFill>
                <a:latin typeface="Segoe UI Semilight"/>
              </a:rPr>
              <a:t>Microsoft MVP Office Development </a:t>
            </a:r>
            <a:endParaRPr lang="bs-Latn-BA" sz="2800" dirty="0">
              <a:solidFill>
                <a:srgbClr val="FFFFFF"/>
              </a:solidFill>
              <a:latin typeface="Segoe UI Semilight"/>
            </a:endParaRPr>
          </a:p>
          <a:p>
            <a:pPr defTabSz="932539">
              <a:defRPr/>
            </a:pPr>
            <a:r>
              <a:rPr lang="bs-Latn-BA" sz="2800" dirty="0">
                <a:solidFill>
                  <a:srgbClr val="FFFFFF"/>
                </a:solidFill>
                <a:latin typeface="Segoe UI Semilight"/>
              </a:rPr>
              <a:t>Microsoft MVP O</a:t>
            </a:r>
            <a:r>
              <a:rPr lang="en-US" sz="2800" dirty="0" err="1">
                <a:solidFill>
                  <a:srgbClr val="FFFFFF"/>
                </a:solidFill>
                <a:latin typeface="Segoe UI Semilight"/>
              </a:rPr>
              <a:t>ffice</a:t>
            </a:r>
            <a:r>
              <a:rPr lang="en-US" sz="2800" dirty="0">
                <a:solidFill>
                  <a:srgbClr val="FFFFFF"/>
                </a:solidFill>
                <a:latin typeface="Segoe UI Semilight"/>
              </a:rPr>
              <a:t> Servers and Services</a:t>
            </a:r>
          </a:p>
          <a:p>
            <a:pPr defTabSz="932539">
              <a:defRPr/>
            </a:pPr>
            <a:r>
              <a:rPr lang="en-US" sz="2800" dirty="0">
                <a:solidFill>
                  <a:srgbClr val="FFFFFF"/>
                </a:solidFill>
                <a:latin typeface="Segoe UI Semilight"/>
              </a:rPr>
              <a:t>In IT for way too long (first money earned with development in 91)</a:t>
            </a:r>
          </a:p>
          <a:p>
            <a:pPr defTabSz="932539">
              <a:defRPr/>
            </a:pPr>
            <a:r>
              <a:rPr lang="en-US" sz="2800" dirty="0">
                <a:solidFill>
                  <a:srgbClr val="FFFFFF"/>
                </a:solidFill>
                <a:latin typeface="Segoe UI Semilight"/>
              </a:rPr>
              <a:t>Still dreaming of a </a:t>
            </a:r>
            <a:r>
              <a:rPr lang="bs-Latn-BA" sz="2800" dirty="0">
                <a:solidFill>
                  <a:srgbClr val="FFFFFF"/>
                </a:solidFill>
                <a:latin typeface="Segoe UI Semilight"/>
              </a:rPr>
              <a:t>Ćevapi </a:t>
            </a:r>
            <a:r>
              <a:rPr lang="bs-Latn-BA" sz="2800" dirty="0" err="1">
                <a:solidFill>
                  <a:srgbClr val="FFFFFF"/>
                </a:solidFill>
                <a:latin typeface="Segoe UI Semilight"/>
              </a:rPr>
              <a:t>restaurant</a:t>
            </a:r>
            <a:r>
              <a:rPr lang="en-US" sz="2800" dirty="0">
                <a:solidFill>
                  <a:srgbClr val="FFFFFF"/>
                </a:solidFill>
                <a:latin typeface="Segoe UI Semilight"/>
              </a:rPr>
              <a:t> or a vineyard</a:t>
            </a:r>
          </a:p>
          <a:p>
            <a:pPr defTabSz="932539">
              <a:defRPr/>
            </a:pPr>
            <a:r>
              <a:rPr lang="en-US" sz="2800" dirty="0">
                <a:solidFill>
                  <a:srgbClr val="FFFFFF"/>
                </a:solidFill>
                <a:latin typeface="Segoe UI Semilight"/>
              </a:rPr>
              <a:t>Director of Product Technology at skybow AG</a:t>
            </a:r>
          </a:p>
          <a:p>
            <a:pPr defTabSz="932539">
              <a:defRPr/>
            </a:pPr>
            <a:r>
              <a:rPr lang="en-US" sz="2800" dirty="0">
                <a:solidFill>
                  <a:srgbClr val="FFFFFF"/>
                </a:solidFill>
                <a:latin typeface="Segoe UI Semilight"/>
              </a:rPr>
              <a:t>Born in Sarajevo, B</a:t>
            </a:r>
            <a:r>
              <a:rPr lang="bs-Latn-BA" sz="2800" dirty="0">
                <a:solidFill>
                  <a:srgbClr val="FFFFFF"/>
                </a:solidFill>
                <a:latin typeface="Segoe UI Semilight"/>
              </a:rPr>
              <a:t>&amp;H</a:t>
            </a:r>
            <a:r>
              <a:rPr lang="en-US" sz="2800" dirty="0">
                <a:solidFill>
                  <a:srgbClr val="FFFFFF"/>
                </a:solidFill>
                <a:latin typeface="Segoe UI Semilight"/>
              </a:rPr>
              <a:t>, living in </a:t>
            </a:r>
            <a:r>
              <a:rPr lang="en-US" sz="2800" dirty="0" err="1">
                <a:solidFill>
                  <a:srgbClr val="FFFFFF"/>
                </a:solidFill>
                <a:latin typeface="Segoe UI Semilight"/>
              </a:rPr>
              <a:t>Bingen</a:t>
            </a:r>
            <a:r>
              <a:rPr lang="en-US" sz="2800" dirty="0">
                <a:solidFill>
                  <a:srgbClr val="FFFFFF"/>
                </a:solidFill>
                <a:latin typeface="Segoe UI Semilight"/>
              </a:rPr>
              <a:t>, Germany</a:t>
            </a:r>
          </a:p>
          <a:p>
            <a:pPr defTabSz="932539">
              <a:defRPr/>
            </a:pPr>
            <a:r>
              <a:rPr lang="en-US" sz="2800" dirty="0">
                <a:solidFill>
                  <a:srgbClr val="FFFFFF"/>
                </a:solidFill>
                <a:latin typeface="Segoe UI Semilight"/>
              </a:rPr>
              <a:t>Blogger, speaker, author. adisjugo.com </a:t>
            </a:r>
          </a:p>
          <a:p>
            <a:pPr algn="ctr" defTabSz="9322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199" dirty="0" err="1">
              <a:solidFill>
                <a:srgbClr val="FFFFFF"/>
              </a:soli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807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68458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8787" cy="5355312"/>
          </a:xfrm>
        </p:spPr>
        <p:txBody>
          <a:bodyPr/>
          <a:lstStyle/>
          <a:p>
            <a:r>
              <a:rPr lang="en-US" dirty="0"/>
              <a:t>What are PowerApps</a:t>
            </a:r>
          </a:p>
          <a:p>
            <a:r>
              <a:rPr lang="en-US" dirty="0"/>
              <a:t>	Quick Intro</a:t>
            </a:r>
          </a:p>
          <a:p>
            <a:r>
              <a:rPr lang="en-US" dirty="0"/>
              <a:t>	Connectors</a:t>
            </a:r>
          </a:p>
          <a:p>
            <a:r>
              <a:rPr lang="en-US" dirty="0"/>
              <a:t>	Environments</a:t>
            </a:r>
          </a:p>
          <a:p>
            <a:endParaRPr lang="en-US" dirty="0"/>
          </a:p>
          <a:p>
            <a:r>
              <a:rPr lang="en-US" dirty="0"/>
              <a:t>What are Cognitive Services</a:t>
            </a:r>
          </a:p>
          <a:p>
            <a:endParaRPr lang="en-US" dirty="0"/>
          </a:p>
          <a:p>
            <a:r>
              <a:rPr lang="en-US" dirty="0"/>
              <a:t>Putting it all together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90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4937293" cy="6994525"/>
          </a:xfrm>
          <a:prstGeom prst="rect">
            <a:avLst/>
          </a:prstGeom>
          <a:solidFill>
            <a:schemeClr val="tx1">
              <a:lumMod val="50000"/>
              <a:alpha val="26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102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48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274320" y="274320"/>
            <a:ext cx="4343717" cy="1775142"/>
          </a:xfrm>
          <a:prstGeom prst="rect">
            <a:avLst/>
          </a:prstGeom>
        </p:spPr>
        <p:txBody>
          <a:bodyPr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5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02" normalizeH="0" baseline="0" noProof="0" dirty="0">
                <a:ln w="3175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PowerApps -</a:t>
            </a:r>
            <a:r>
              <a:rPr kumimoji="0" lang="en-US" sz="4400" b="0" i="0" u="none" strike="noStrike" kern="1200" cap="none" spc="-102" normalizeH="0" noProof="0" dirty="0">
                <a:ln w="3175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 </a:t>
            </a:r>
            <a:r>
              <a:rPr kumimoji="0" lang="en-US" sz="4400" b="0" i="0" u="none" strike="noStrike" kern="1200" cap="none" spc="-102" normalizeH="0" baseline="0" noProof="0" dirty="0">
                <a:ln w="3175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Easy Authoring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4320" y="1913086"/>
            <a:ext cx="4110527" cy="3240360"/>
          </a:xfrm>
          <a:prstGeom prst="rect">
            <a:avLst/>
          </a:prstGeom>
        </p:spPr>
        <p:txBody>
          <a:bodyPr wrap="square" tIns="146283" bIns="146283" anchor="t" anchorCtr="0">
            <a:noAutofit/>
          </a:bodyPr>
          <a:lstStyle/>
          <a:p>
            <a:pPr marL="0" marR="0" lvl="0" indent="0" algn="l" defTabSz="932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3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 Semibold" panose="020B0702040204020203" pitchFamily="34" charset="0"/>
              </a:rPr>
              <a:t>Truly WYSIWYG – full control over user experience, use it as you build it</a:t>
            </a:r>
          </a:p>
          <a:p>
            <a:pPr marL="0" marR="0" lvl="0" indent="0" algn="l" defTabSz="932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3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 Semibold" panose="020B0702040204020203" pitchFamily="34" charset="0"/>
              </a:rPr>
              <a:t>Create app logic with familiar Excel-like expressions</a:t>
            </a:r>
          </a:p>
          <a:p>
            <a:pPr marL="0" marR="0" lvl="0" indent="0" algn="l" defTabSz="932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kern="0" spc="-30" dirty="0">
                <a:latin typeface="Segoe UI"/>
                <a:cs typeface="Segoe UI Semibold" panose="020B0702040204020203" pitchFamily="34" charset="0"/>
              </a:rPr>
              <a:t>Mash up data from multiple sources right at the app level</a:t>
            </a:r>
            <a:endParaRPr kumimoji="0" lang="en-US" sz="1800" b="0" i="0" u="none" strike="noStrike" kern="0" cap="none" spc="-30" normalizeH="0" baseline="0" noProof="0" dirty="0">
              <a:ln>
                <a:noFill/>
              </a:ln>
              <a:effectLst/>
              <a:uLnTx/>
              <a:uFillTx/>
              <a:latin typeface="Segoe UI"/>
              <a:cs typeface="Segoe UI Semibold" panose="020B0702040204020203" pitchFamily="34" charset="0"/>
            </a:endParaRPr>
          </a:p>
        </p:txBody>
      </p:sp>
      <p:pic>
        <p:nvPicPr>
          <p:cNvPr id="13" name="Picture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8612DC4-086D-44DE-ADDB-2F5B75A28F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4681" y="1430799"/>
            <a:ext cx="5750586" cy="392179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224A76A-4E99-41D2-AE13-C4C7F9E20E2A}"/>
              </a:ext>
            </a:extLst>
          </p:cNvPr>
          <p:cNvGrpSpPr/>
          <p:nvPr/>
        </p:nvGrpSpPr>
        <p:grpSpPr>
          <a:xfrm>
            <a:off x="5363035" y="995680"/>
            <a:ext cx="6673879" cy="4676941"/>
            <a:chOff x="5363035" y="995680"/>
            <a:chExt cx="6673879" cy="467694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3035" y="995680"/>
              <a:ext cx="6673879" cy="467694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B8EF01C-03E5-4BB8-A698-6A0B398F0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5161" y="1410479"/>
              <a:ext cx="5728139" cy="38219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392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674E-6 2.91421E-6 L 3.33674E-6 0.25011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58667E-7 -3.76759E-7 L -6.58667E-7 0.25011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13B40A7-162C-47BE-B437-9B79E369B20C}"/>
              </a:ext>
            </a:extLst>
          </p:cNvPr>
          <p:cNvSpPr/>
          <p:nvPr/>
        </p:nvSpPr>
        <p:spPr bwMode="auto">
          <a:xfrm>
            <a:off x="5374640" y="355600"/>
            <a:ext cx="6746240" cy="771144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0" y="0"/>
            <a:ext cx="4937293" cy="6994525"/>
          </a:xfrm>
          <a:prstGeom prst="rect">
            <a:avLst/>
          </a:prstGeom>
          <a:solidFill>
            <a:schemeClr val="tx1">
              <a:lumMod val="50000"/>
              <a:alpha val="26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102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48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274320" y="274320"/>
            <a:ext cx="4343717" cy="1775142"/>
          </a:xfrm>
          <a:prstGeom prst="rect">
            <a:avLst/>
          </a:prstGeom>
        </p:spPr>
        <p:txBody>
          <a:bodyPr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5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02" normalizeH="0" baseline="0" noProof="0" dirty="0">
                <a:ln w="3175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Connected data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4320" y="1461930"/>
            <a:ext cx="4110527" cy="2398870"/>
          </a:xfrm>
          <a:prstGeom prst="rect">
            <a:avLst/>
          </a:prstGeom>
        </p:spPr>
        <p:txBody>
          <a:bodyPr wrap="square" tIns="146283" bIns="146283" anchor="t" anchorCtr="0">
            <a:noAutofit/>
          </a:bodyPr>
          <a:lstStyle/>
          <a:p>
            <a:pPr marL="0" marR="0" lvl="0" indent="0" algn="l" defTabSz="932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kern="0" spc="-30" dirty="0">
                <a:latin typeface="Segoe UI"/>
                <a:cs typeface="Segoe UI Semibold" panose="020B0702040204020203" pitchFamily="34" charset="0"/>
              </a:rPr>
              <a:t>Common data service provides a rich platform + standard model that gets creators instantly productive</a:t>
            </a:r>
          </a:p>
          <a:p>
            <a:pPr marL="0" marR="0" lvl="0" indent="0" algn="l" defTabSz="932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kern="0" spc="-30" dirty="0">
                <a:latin typeface="Segoe UI"/>
                <a:cs typeface="Segoe UI Semibold" panose="020B0702040204020203" pitchFamily="34" charset="0"/>
              </a:rPr>
              <a:t>Add 160+ connected data sources</a:t>
            </a:r>
          </a:p>
          <a:p>
            <a:pPr marL="0" marR="0" lvl="0" indent="0" algn="l" defTabSz="932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3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 Semibold" panose="020B0702040204020203" pitchFamily="34" charset="0"/>
              </a:rPr>
              <a:t>Add custom connectors and on-premises sources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FE4F2E-A90A-4B9D-B25E-4A54F5CB26AA}"/>
              </a:ext>
            </a:extLst>
          </p:cNvPr>
          <p:cNvGrpSpPr/>
          <p:nvPr/>
        </p:nvGrpSpPr>
        <p:grpSpPr>
          <a:xfrm>
            <a:off x="5609674" y="557202"/>
            <a:ext cx="6104806" cy="7119687"/>
            <a:chOff x="5609674" y="557202"/>
            <a:chExt cx="6104806" cy="711968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9F27C89-3AB0-4083-8508-0AB87C5CD9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09675" y="557202"/>
              <a:ext cx="2030645" cy="108790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3D8CCB8-DA49-4878-848F-24C78313E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1956" y="1645103"/>
              <a:ext cx="6102524" cy="235779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C9E1F42-798B-4C85-80E4-28ADAD384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54241" y="562451"/>
              <a:ext cx="3960239" cy="1115516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5B30A4F-3955-4F01-A5CE-E97A2EC20F5E}"/>
                </a:ext>
              </a:extLst>
            </p:cNvPr>
            <p:cNvGrpSpPr/>
            <p:nvPr/>
          </p:nvGrpSpPr>
          <p:grpSpPr>
            <a:xfrm>
              <a:off x="5609674" y="4158252"/>
              <a:ext cx="6104805" cy="3518637"/>
              <a:chOff x="1020762" y="260350"/>
              <a:chExt cx="10851938" cy="625475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5ED8442-C3FC-4464-BB33-2D3274E83B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3462" y="260350"/>
                <a:ext cx="2954338" cy="2182254"/>
              </a:xfrm>
              <a:prstGeom prst="rect">
                <a:avLst/>
              </a:prstGeom>
            </p:spPr>
          </p:pic>
          <p:pic>
            <p:nvPicPr>
              <p:cNvPr id="21" name="Picture 8">
                <a:extLst>
                  <a:ext uri="{FF2B5EF4-FFF2-40B4-BE49-F238E27FC236}">
                    <a16:creationId xmlns:a16="http://schemas.microsoft.com/office/drawing/2014/main" id="{7389181A-E162-4522-AA66-4454AA00D4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20762" y="2691654"/>
                <a:ext cx="10851938" cy="3823446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72D5A0D-C0E9-47CE-AF54-30D6BA32A1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71861" y="282121"/>
                <a:ext cx="7693568" cy="199243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8247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674E-6 2.91421E-6 L 3.33674E-6 0.25011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58667E-7 -3.76759E-7 L -6.58667E-7 0.25011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4937293" cy="6994525"/>
          </a:xfrm>
          <a:prstGeom prst="rect">
            <a:avLst/>
          </a:prstGeom>
          <a:solidFill>
            <a:schemeClr val="tx1">
              <a:lumMod val="50000"/>
              <a:alpha val="26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102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48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274320" y="274320"/>
            <a:ext cx="4343717" cy="1775142"/>
          </a:xfrm>
          <a:prstGeom prst="rect">
            <a:avLst/>
          </a:prstGeom>
        </p:spPr>
        <p:txBody>
          <a:bodyPr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5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tx1"/>
                </a:solidFill>
                <a:latin typeface="Segoe UI Light"/>
              </a:rPr>
              <a:t>Cross-platform</a:t>
            </a:r>
            <a:endParaRPr kumimoji="0" lang="en-US" sz="4400" b="0" i="0" u="none" strike="noStrike" kern="1200" cap="none" spc="-102" normalizeH="0" baseline="0" noProof="0" dirty="0">
              <a:ln w="3175">
                <a:noFill/>
              </a:ln>
              <a:solidFill>
                <a:schemeClr val="tx1"/>
              </a:solidFill>
              <a:effectLst/>
              <a:uLnTx/>
              <a:uFillTx/>
              <a:latin typeface="Segoe UI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4320" y="1461930"/>
            <a:ext cx="4110527" cy="2398870"/>
          </a:xfrm>
          <a:prstGeom prst="rect">
            <a:avLst/>
          </a:prstGeom>
        </p:spPr>
        <p:txBody>
          <a:bodyPr wrap="square" tIns="146283" bIns="146283" anchor="t" anchorCtr="0">
            <a:noAutofit/>
          </a:bodyPr>
          <a:lstStyle/>
          <a:p>
            <a:pPr marL="0" marR="0" lvl="0" indent="0" algn="l" defTabSz="932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kern="0" spc="-30" dirty="0">
                <a:latin typeface="Segoe UI"/>
                <a:cs typeface="Segoe UI Semibold" panose="020B0702040204020203" pitchFamily="34" charset="0"/>
              </a:rPr>
              <a:t>Publish instantly to iOS, Android, Windows, and the web</a:t>
            </a:r>
          </a:p>
          <a:p>
            <a:pPr marL="0" marR="0" lvl="0" indent="0" algn="l" defTabSz="932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3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 Semibold" panose="020B0702040204020203" pitchFamily="34" charset="0"/>
              </a:rPr>
              <a:t>Sharing apps is like sharing documents</a:t>
            </a:r>
          </a:p>
          <a:p>
            <a:pPr marL="0" marR="0" lvl="0" indent="0" algn="l" defTabSz="932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kern="0" spc="-30" dirty="0">
                <a:latin typeface="Segoe UI"/>
                <a:cs typeface="Segoe UI Semibold" panose="020B0702040204020203" pitchFamily="34" charset="0"/>
              </a:rPr>
              <a:t>Manage across environments</a:t>
            </a:r>
            <a:endParaRPr kumimoji="0" lang="en-US" sz="1800" b="0" i="0" u="none" strike="noStrike" kern="0" cap="none" spc="-30" normalizeH="0" baseline="0" noProof="0" dirty="0">
              <a:ln>
                <a:noFill/>
              </a:ln>
              <a:effectLst/>
              <a:uLnTx/>
              <a:uFillTx/>
              <a:latin typeface="Segoe UI"/>
              <a:cs typeface="Segoe UI Semibold" panose="020B07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075BC3-B533-4E59-AF13-ED5B557307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7293" y="-684707"/>
            <a:ext cx="7399815" cy="817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2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674E-6 2.91421E-6 L 3.33674E-6 0.25011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58667E-7 -3.76759E-7 L -6.58667E-7 0.25011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-40373" y="1"/>
            <a:ext cx="4937293" cy="6994525"/>
          </a:xfrm>
          <a:prstGeom prst="rect">
            <a:avLst/>
          </a:prstGeom>
          <a:solidFill>
            <a:schemeClr val="tx1">
              <a:lumMod val="50000"/>
              <a:alpha val="26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102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48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274320" y="274320"/>
            <a:ext cx="4343717" cy="1775142"/>
          </a:xfrm>
          <a:prstGeom prst="rect">
            <a:avLst/>
          </a:prstGeom>
        </p:spPr>
        <p:txBody>
          <a:bodyPr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5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02" normalizeH="0" baseline="0" noProof="0" dirty="0">
                <a:ln w="3175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Pro developers welcome…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4320" y="1857310"/>
            <a:ext cx="4110527" cy="1493993"/>
          </a:xfrm>
          <a:prstGeom prst="rect">
            <a:avLst/>
          </a:prstGeom>
        </p:spPr>
        <p:txBody>
          <a:bodyPr wrap="square" tIns="146283" bIns="146283" anchor="t" anchorCtr="0">
            <a:noAutofit/>
          </a:bodyPr>
          <a:lstStyle/>
          <a:p>
            <a:pPr marL="0" marR="0" lvl="0" indent="0" algn="l" defTabSz="932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3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 Semibold" panose="020B0702040204020203" pitchFamily="34" charset="0"/>
              </a:rPr>
              <a:t>Build apps that go beyond what you get in the box</a:t>
            </a:r>
          </a:p>
          <a:p>
            <a:pPr marL="0" marR="0" lvl="0" indent="0" algn="l" defTabSz="932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3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 Semibold" panose="020B0702040204020203" pitchFamily="34" charset="0"/>
              </a:rPr>
              <a:t>Build reusable custom app components &amp; connectors</a:t>
            </a:r>
          </a:p>
          <a:p>
            <a:pPr marL="0" marR="0" lvl="0" indent="0" algn="l" defTabSz="932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3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 Semibold" panose="020B0702040204020203" pitchFamily="34" charset="0"/>
              </a:rPr>
              <a:t>Leverage the full power of Azure capabilities</a:t>
            </a:r>
          </a:p>
          <a:p>
            <a:pPr marL="0" marR="0" lvl="0" indent="0" algn="l" defTabSz="932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-3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Segoe UI Semibold" panose="020B0702040204020203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237037" y="990387"/>
            <a:ext cx="7848600" cy="5344085"/>
            <a:chOff x="3551237" y="1058862"/>
            <a:chExt cx="8382000" cy="5707275"/>
          </a:xfrm>
        </p:grpSpPr>
        <p:grpSp>
          <p:nvGrpSpPr>
            <p:cNvPr id="18" name="Group 17"/>
            <p:cNvGrpSpPr/>
            <p:nvPr/>
          </p:nvGrpSpPr>
          <p:grpSpPr>
            <a:xfrm>
              <a:off x="3551237" y="1058862"/>
              <a:ext cx="6874350" cy="4896804"/>
              <a:chOff x="3914417" y="-1379538"/>
              <a:chExt cx="8051052" cy="5735004"/>
            </a:xfrm>
          </p:grpSpPr>
          <p:pic>
            <p:nvPicPr>
              <p:cNvPr id="22" name="Picture 21" descr="A screenshot of a social media post&#10;&#10;Description generated with very high confidence">
                <a:extLst>
                  <a:ext uri="{FF2B5EF4-FFF2-40B4-BE49-F238E27FC236}">
                    <a16:creationId xmlns:a16="http://schemas.microsoft.com/office/drawing/2014/main" id="{B73DF401-EA4B-4050-8C12-B1ED568BB1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59110" y="-922338"/>
                <a:ext cx="6974895" cy="4991512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14417" y="-1379538"/>
                <a:ext cx="8051052" cy="5735004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5934163" y="2186199"/>
              <a:ext cx="5999074" cy="4579938"/>
              <a:chOff x="1899320" y="-160338"/>
              <a:chExt cx="7086600" cy="5410200"/>
            </a:xfrm>
          </p:grpSpPr>
          <p:pic>
            <p:nvPicPr>
              <p:cNvPr id="20" name="Picture 19" descr="A screenshot of a cell phone&#10;&#10;Description generated with very high confidence">
                <a:extLst>
                  <a:ext uri="{FF2B5EF4-FFF2-40B4-BE49-F238E27FC236}">
                    <a16:creationId xmlns:a16="http://schemas.microsoft.com/office/drawing/2014/main" id="{23902918-82E5-4AC7-AE27-4D46B39AB4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08237" y="274320"/>
                <a:ext cx="6065838" cy="449056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99320" y="-160338"/>
                <a:ext cx="7086600" cy="5410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743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674E-6 2.91421E-6 L 3.33674E-6 0.25011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58667E-7 2.99591E-7 L -6.58667E-7 0.25011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1" grpId="0"/>
      <p:bldP spid="11" grpId="1"/>
    </p:bldLst>
  </p:timing>
</p:sld>
</file>

<file path=ppt/theme/theme1.xml><?xml version="1.0" encoding="utf-8"?>
<a:theme xmlns:a="http://schemas.openxmlformats.org/drawingml/2006/main" name="WHITE TEMPLATE">
  <a:themeElements>
    <a:clrScheme name="BT - Blue - white back, gold">
      <a:dk1>
        <a:srgbClr val="353535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002050"/>
      </a:accent2>
      <a:accent3>
        <a:srgbClr val="00BCF2"/>
      </a:accent3>
      <a:accent4>
        <a:srgbClr val="FF8C00"/>
      </a:accent4>
      <a:accent5>
        <a:srgbClr val="737373"/>
      </a:accent5>
      <a:accent6>
        <a:srgbClr val="E6E6E6"/>
      </a:accent6>
      <a:hlink>
        <a:srgbClr val="0078D7"/>
      </a:hlink>
      <a:folHlink>
        <a:srgbClr val="0078D7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6-9_Business_BLUE_2017_22.potx" id="{B944339A-53D9-4B08-9DEE-9C9280C8A2CF}" vid="{AF574AC0-5464-4A71-BEA8-6A4D93F7C125}"/>
    </a:ext>
  </a:extLst>
</a:theme>
</file>

<file path=ppt/theme/theme2.xml><?xml version="1.0" encoding="utf-8"?>
<a:theme xmlns:a="http://schemas.openxmlformats.org/drawingml/2006/main" name="skybow Slide Master">
  <a:themeElements>
    <a:clrScheme name="skybow">
      <a:dk1>
        <a:srgbClr val="505050"/>
      </a:dk1>
      <a:lt1>
        <a:sysClr val="window" lastClr="FFFFFF"/>
      </a:lt1>
      <a:dk2>
        <a:srgbClr val="7FC252"/>
      </a:dk2>
      <a:lt2>
        <a:srgbClr val="E6E6E6"/>
      </a:lt2>
      <a:accent1>
        <a:srgbClr val="002060"/>
      </a:accent1>
      <a:accent2>
        <a:srgbClr val="FFC000"/>
      </a:accent2>
      <a:accent3>
        <a:srgbClr val="900000"/>
      </a:accent3>
      <a:accent4>
        <a:srgbClr val="7B3053"/>
      </a:accent4>
      <a:accent5>
        <a:srgbClr val="4AB5C4"/>
      </a:accent5>
      <a:accent6>
        <a:srgbClr val="0989B1"/>
      </a:accent6>
      <a:hlink>
        <a:srgbClr val="7FC252"/>
      </a:hlink>
      <a:folHlink>
        <a:srgbClr val="7FC252"/>
      </a:folHlink>
    </a:clrScheme>
    <a:fontScheme name="SPC Adriatics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065C044-BE7B-4512-9D97-6A395A1CFCD8}" vid="{29E35995-E9A6-4D1E-872F-4385F16D3FD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B0BB5962AB3C45A9A1CE1EC4C4F647" ma:contentTypeVersion="3" ma:contentTypeDescription="Create a new document." ma:contentTypeScope="" ma:versionID="f0876370c90de824ab54c09b0bd2a056">
  <xsd:schema xmlns:xsd="http://www.w3.org/2001/XMLSchema" xmlns:xs="http://www.w3.org/2001/XMLSchema" xmlns:p="http://schemas.microsoft.com/office/2006/metadata/properties" xmlns:ns3="630a2e83-186a-4a0f-ab27-bee8a8096abc" targetNamespace="http://schemas.microsoft.com/office/2006/metadata/properties" ma:root="true" ma:fieldsID="a2a3b5ed8b4accd7c8a398d0cb075271" ns3:_="">
    <xsd:import namespace="630a2e83-186a-4a0f-ab27-bee8a8096ab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0a2e83-186a-4a0f-ab27-bee8a8096ab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90F116-B58F-4255-B05B-DA3808E0E5C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630a2e83-186a-4a0f-ab27-bee8a8096ab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330841A-A209-44E7-824E-9DDB4DE0DC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0a2e83-186a-4a0f-ab27-bee8a8096a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16-9_Business_BLUE_2017_22</Template>
  <TotalTime>19103</TotalTime>
  <Words>757</Words>
  <Application>Microsoft Office PowerPoint</Application>
  <PresentationFormat>Custom</PresentationFormat>
  <Paragraphs>153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Calibri</vt:lpstr>
      <vt:lpstr>Open Sans</vt:lpstr>
      <vt:lpstr>Open Sans Extrabold</vt:lpstr>
      <vt:lpstr>Open Sans Light</vt:lpstr>
      <vt:lpstr>Segoe UI</vt:lpstr>
      <vt:lpstr>Segoe UI Light</vt:lpstr>
      <vt:lpstr>Segoe UI Semibold</vt:lpstr>
      <vt:lpstr>Segoe UI Semilight</vt:lpstr>
      <vt:lpstr>Webdings</vt:lpstr>
      <vt:lpstr>Wingdings</vt:lpstr>
      <vt:lpstr>WHITE TEMPLATE</vt:lpstr>
      <vt:lpstr>skybow Slide Master</vt:lpstr>
      <vt:lpstr>Enhancing PowerApps with Cognitive Services</vt:lpstr>
      <vt:lpstr>Enhancing PowerApps with Cognitive Services</vt:lpstr>
      <vt:lpstr>PowerPoint Presentation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Demo</vt:lpstr>
      <vt:lpstr>PowerPoint Presentation</vt:lpstr>
      <vt:lpstr>PowerPoint Presentation</vt:lpstr>
      <vt:lpstr>Demo</vt:lpstr>
      <vt:lpstr>Hvala  Pitanja?  @adisjugo</vt:lpstr>
    </vt:vector>
  </TitlesOfParts>
  <Manager/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brand template</dc:title>
  <dc:subject>&lt;Speech title here&gt;</dc:subject>
  <dc:creator>Elena Kovacevic (Trenkwalder Kadrovske Usluge)</dc:creator>
  <cp:keywords/>
  <dc:description>Template: _x000d_
Formatting: _x000d_
Audience Type:</dc:description>
  <cp:lastModifiedBy>Adis Jugo</cp:lastModifiedBy>
  <cp:revision>33</cp:revision>
  <dcterms:created xsi:type="dcterms:W3CDTF">2017-03-20T13:40:49Z</dcterms:created>
  <dcterms:modified xsi:type="dcterms:W3CDTF">2018-04-19T14:28:50Z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0x010100A2B0BB5962AB3C45A9A1CE1EC4C4F647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/>
  </property>
  <property fmtid="{D5CDD505-2E9C-101B-9397-08002B2CF9AE}" pid="7" name="Track">
    <vt:lpwstr/>
  </property>
  <property fmtid="{D5CDD505-2E9C-101B-9397-08002B2CF9AE}" pid="8" name="Event Location">
    <vt:lpwstr/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MSIP_Label_f42aa342-8706-4288-bd11-ebb85995028c_Enabled">
    <vt:lpwstr>True</vt:lpwstr>
  </property>
  <property fmtid="{D5CDD505-2E9C-101B-9397-08002B2CF9AE}" pid="12" name="MSIP_Label_f42aa342-8706-4288-bd11-ebb85995028c_SiteId">
    <vt:lpwstr>72f988bf-86f1-41af-91ab-2d7cd011db47</vt:lpwstr>
  </property>
  <property fmtid="{D5CDD505-2E9C-101B-9397-08002B2CF9AE}" pid="13" name="MSIP_Label_f42aa342-8706-4288-bd11-ebb85995028c_Owner">
    <vt:lpwstr>a-eniss@microsoft.com</vt:lpwstr>
  </property>
  <property fmtid="{D5CDD505-2E9C-101B-9397-08002B2CF9AE}" pid="14" name="MSIP_Label_f42aa342-8706-4288-bd11-ebb85995028c_SetDate">
    <vt:lpwstr>2018-04-10T06:17:27.3234266Z</vt:lpwstr>
  </property>
  <property fmtid="{D5CDD505-2E9C-101B-9397-08002B2CF9AE}" pid="15" name="MSIP_Label_f42aa342-8706-4288-bd11-ebb85995028c_Name">
    <vt:lpwstr>General</vt:lpwstr>
  </property>
  <property fmtid="{D5CDD505-2E9C-101B-9397-08002B2CF9AE}" pid="16" name="MSIP_Label_f42aa342-8706-4288-bd11-ebb85995028c_Application">
    <vt:lpwstr>Microsoft Azure Information Protection</vt:lpwstr>
  </property>
  <property fmtid="{D5CDD505-2E9C-101B-9397-08002B2CF9AE}" pid="17" name="MSIP_Label_f42aa342-8706-4288-bd11-ebb85995028c_Extended_MSFT_Method">
    <vt:lpwstr>Automatic</vt:lpwstr>
  </property>
  <property fmtid="{D5CDD505-2E9C-101B-9397-08002B2CF9AE}" pid="18" name="Sensitivity">
    <vt:lpwstr>General</vt:lpwstr>
  </property>
</Properties>
</file>